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6"/>
  </p:notesMasterIdLst>
  <p:sldIdLst>
    <p:sldId id="256" r:id="rId2"/>
    <p:sldId id="258" r:id="rId3"/>
    <p:sldId id="260" r:id="rId4"/>
    <p:sldId id="315" r:id="rId5"/>
    <p:sldId id="293" r:id="rId6"/>
    <p:sldId id="313" r:id="rId7"/>
    <p:sldId id="316" r:id="rId8"/>
    <p:sldId id="317" r:id="rId9"/>
    <p:sldId id="318" r:id="rId10"/>
    <p:sldId id="319" r:id="rId11"/>
    <p:sldId id="320" r:id="rId12"/>
    <p:sldId id="321" r:id="rId13"/>
    <p:sldId id="314" r:id="rId14"/>
    <p:sldId id="323" r:id="rId15"/>
    <p:sldId id="329" r:id="rId16"/>
    <p:sldId id="324" r:id="rId17"/>
    <p:sldId id="328" r:id="rId18"/>
    <p:sldId id="325" r:id="rId19"/>
    <p:sldId id="330" r:id="rId20"/>
    <p:sldId id="326" r:id="rId21"/>
    <p:sldId id="331" r:id="rId22"/>
    <p:sldId id="312" r:id="rId23"/>
    <p:sldId id="322" r:id="rId24"/>
    <p:sldId id="271" r:id="rId25"/>
  </p:sldIdLst>
  <p:sldSz cx="9144000" cy="5143500" type="screen16x9"/>
  <p:notesSz cx="6858000" cy="9144000"/>
  <p:embeddedFontLst>
    <p:embeddedFont>
      <p:font typeface="Assistant" pitchFamily="2" charset="-79"/>
      <p:regular r:id="rId27"/>
      <p:bold r:id="rId28"/>
    </p:embeddedFont>
    <p:embeddedFont>
      <p:font typeface="Roboto" panose="02000000000000000000" pitchFamily="2"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Titillium Web" panose="00000500000000000000" pitchFamily="2" charset="0"/>
      <p:regular r:id="rId37"/>
      <p:bold r:id="rId38"/>
      <p:italic r:id="rId39"/>
      <p:boldItalic r:id="rId40"/>
    </p:embeddedFont>
    <p:embeddedFont>
      <p:font typeface="Titillium Web Black" panose="00000A00000000000000" pitchFamily="2" charset="0"/>
      <p:bold r:id="rId41"/>
    </p:embeddedFont>
    <p:embeddedFont>
      <p:font typeface="Work sans" pitchFamily="2" charset="0"/>
      <p:regular r:id="rId42"/>
      <p:bold r:id="rId43"/>
      <p:italic r:id="rId44"/>
      <p:boldItalic r:id="rId45"/>
    </p:embeddedFont>
    <p:embeddedFont>
      <p:font typeface="Yeseva One" panose="020B0604020202020204" charset="0"/>
      <p:regular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01ABAD-3988-4780-951B-6A251407F626}">
  <a:tblStyle styleId="{7601ABAD-3988-4780-951B-6A251407F6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0" y="10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Đoàn Trà My" userId="6c5c6989-f72b-48da-ae93-b1188212b989" providerId="ADAL" clId="{80C772CA-F93C-4AB2-9F79-29EE4A0F363C}"/>
    <pc:docChg chg="undo redo custSel addSld delSld modSld sldOrd delMainMaster">
      <pc:chgData name="Lê Đoàn Trà My" userId="6c5c6989-f72b-48da-ae93-b1188212b989" providerId="ADAL" clId="{80C772CA-F93C-4AB2-9F79-29EE4A0F363C}" dt="2023-12-17T04:02:10.744" v="2447" actId="20577"/>
      <pc:docMkLst>
        <pc:docMk/>
      </pc:docMkLst>
      <pc:sldChg chg="addSp delSp modSp mod">
        <pc:chgData name="Lê Đoàn Trà My" userId="6c5c6989-f72b-48da-ae93-b1188212b989" providerId="ADAL" clId="{80C772CA-F93C-4AB2-9F79-29EE4A0F363C}" dt="2023-12-16T17:28:24.507" v="109" actId="1076"/>
        <pc:sldMkLst>
          <pc:docMk/>
          <pc:sldMk cId="0" sldId="256"/>
        </pc:sldMkLst>
        <pc:spChg chg="add mod">
          <ac:chgData name="Lê Đoàn Trà My" userId="6c5c6989-f72b-48da-ae93-b1188212b989" providerId="ADAL" clId="{80C772CA-F93C-4AB2-9F79-29EE4A0F363C}" dt="2023-12-16T17:27:24.963" v="102" actId="1038"/>
          <ac:spMkLst>
            <pc:docMk/>
            <pc:sldMk cId="0" sldId="256"/>
            <ac:spMk id="3" creationId="{6B5D81F7-4042-7819-5ED1-8FBF0BF1F3E0}"/>
          </ac:spMkLst>
        </pc:spChg>
        <pc:spChg chg="mod">
          <ac:chgData name="Lê Đoàn Trà My" userId="6c5c6989-f72b-48da-ae93-b1188212b989" providerId="ADAL" clId="{80C772CA-F93C-4AB2-9F79-29EE4A0F363C}" dt="2023-12-16T17:28:19.803" v="108" actId="1076"/>
          <ac:spMkLst>
            <pc:docMk/>
            <pc:sldMk cId="0" sldId="256"/>
            <ac:spMk id="280" creationId="{00000000-0000-0000-0000-000000000000}"/>
          </ac:spMkLst>
        </pc:spChg>
        <pc:spChg chg="mod">
          <ac:chgData name="Lê Đoàn Trà My" userId="6c5c6989-f72b-48da-ae93-b1188212b989" providerId="ADAL" clId="{80C772CA-F93C-4AB2-9F79-29EE4A0F363C}" dt="2023-12-16T17:23:59.451" v="30" actId="1076"/>
          <ac:spMkLst>
            <pc:docMk/>
            <pc:sldMk cId="0" sldId="256"/>
            <ac:spMk id="281" creationId="{00000000-0000-0000-0000-000000000000}"/>
          </ac:spMkLst>
        </pc:spChg>
        <pc:spChg chg="mod">
          <ac:chgData name="Lê Đoàn Trà My" userId="6c5c6989-f72b-48da-ae93-b1188212b989" providerId="ADAL" clId="{80C772CA-F93C-4AB2-9F79-29EE4A0F363C}" dt="2023-12-16T17:27:24.963" v="102" actId="1038"/>
          <ac:spMkLst>
            <pc:docMk/>
            <pc:sldMk cId="0" sldId="256"/>
            <ac:spMk id="349" creationId="{00000000-0000-0000-0000-000000000000}"/>
          </ac:spMkLst>
        </pc:spChg>
        <pc:spChg chg="del mod">
          <ac:chgData name="Lê Đoàn Trà My" userId="6c5c6989-f72b-48da-ae93-b1188212b989" providerId="ADAL" clId="{80C772CA-F93C-4AB2-9F79-29EE4A0F363C}" dt="2023-12-16T17:26:06.869" v="63" actId="478"/>
          <ac:spMkLst>
            <pc:docMk/>
            <pc:sldMk cId="0" sldId="256"/>
            <ac:spMk id="350" creationId="{00000000-0000-0000-0000-000000000000}"/>
          </ac:spMkLst>
        </pc:spChg>
        <pc:grpChg chg="mod">
          <ac:chgData name="Lê Đoàn Trà My" userId="6c5c6989-f72b-48da-ae93-b1188212b989" providerId="ADAL" clId="{80C772CA-F93C-4AB2-9F79-29EE4A0F363C}" dt="2023-12-16T17:23:59.451" v="30" actId="1076"/>
          <ac:grpSpMkLst>
            <pc:docMk/>
            <pc:sldMk cId="0" sldId="256"/>
            <ac:grpSpMk id="282" creationId="{00000000-0000-0000-0000-000000000000}"/>
          </ac:grpSpMkLst>
        </pc:grpChg>
        <pc:grpChg chg="mod">
          <ac:chgData name="Lê Đoàn Trà My" userId="6c5c6989-f72b-48da-ae93-b1188212b989" providerId="ADAL" clId="{80C772CA-F93C-4AB2-9F79-29EE4A0F363C}" dt="2023-12-16T17:24:09.925" v="34" actId="1076"/>
          <ac:grpSpMkLst>
            <pc:docMk/>
            <pc:sldMk cId="0" sldId="256"/>
            <ac:grpSpMk id="351" creationId="{00000000-0000-0000-0000-000000000000}"/>
          </ac:grpSpMkLst>
        </pc:grpChg>
        <pc:grpChg chg="mod">
          <ac:chgData name="Lê Đoàn Trà My" userId="6c5c6989-f72b-48da-ae93-b1188212b989" providerId="ADAL" clId="{80C772CA-F93C-4AB2-9F79-29EE4A0F363C}" dt="2023-12-16T17:23:59.451" v="30" actId="1076"/>
          <ac:grpSpMkLst>
            <pc:docMk/>
            <pc:sldMk cId="0" sldId="256"/>
            <ac:grpSpMk id="355" creationId="{00000000-0000-0000-0000-000000000000}"/>
          </ac:grpSpMkLst>
        </pc:grpChg>
        <pc:grpChg chg="mod">
          <ac:chgData name="Lê Đoàn Trà My" userId="6c5c6989-f72b-48da-ae93-b1188212b989" providerId="ADAL" clId="{80C772CA-F93C-4AB2-9F79-29EE4A0F363C}" dt="2023-12-16T17:23:59.451" v="30" actId="1076"/>
          <ac:grpSpMkLst>
            <pc:docMk/>
            <pc:sldMk cId="0" sldId="256"/>
            <ac:grpSpMk id="373" creationId="{00000000-0000-0000-0000-000000000000}"/>
          </ac:grpSpMkLst>
        </pc:grpChg>
        <pc:grpChg chg="mod">
          <ac:chgData name="Lê Đoàn Trà My" userId="6c5c6989-f72b-48da-ae93-b1188212b989" providerId="ADAL" clId="{80C772CA-F93C-4AB2-9F79-29EE4A0F363C}" dt="2023-12-16T17:23:59.451" v="30" actId="1076"/>
          <ac:grpSpMkLst>
            <pc:docMk/>
            <pc:sldMk cId="0" sldId="256"/>
            <ac:grpSpMk id="391" creationId="{00000000-0000-0000-0000-000000000000}"/>
          </ac:grpSpMkLst>
        </pc:grpChg>
        <pc:grpChg chg="mod">
          <ac:chgData name="Lê Đoàn Trà My" userId="6c5c6989-f72b-48da-ae93-b1188212b989" providerId="ADAL" clId="{80C772CA-F93C-4AB2-9F79-29EE4A0F363C}" dt="2023-12-16T17:24:03.964" v="32" actId="1076"/>
          <ac:grpSpMkLst>
            <pc:docMk/>
            <pc:sldMk cId="0" sldId="256"/>
            <ac:grpSpMk id="395" creationId="{00000000-0000-0000-0000-000000000000}"/>
          </ac:grpSpMkLst>
        </pc:grpChg>
        <pc:grpChg chg="mod">
          <ac:chgData name="Lê Đoàn Trà My" userId="6c5c6989-f72b-48da-ae93-b1188212b989" providerId="ADAL" clId="{80C772CA-F93C-4AB2-9F79-29EE4A0F363C}" dt="2023-12-16T17:24:01.584" v="31" actId="1076"/>
          <ac:grpSpMkLst>
            <pc:docMk/>
            <pc:sldMk cId="0" sldId="256"/>
            <ac:grpSpMk id="399" creationId="{00000000-0000-0000-0000-000000000000}"/>
          </ac:grpSpMkLst>
        </pc:grpChg>
        <pc:grpChg chg="mod">
          <ac:chgData name="Lê Đoàn Trà My" userId="6c5c6989-f72b-48da-ae93-b1188212b989" providerId="ADAL" clId="{80C772CA-F93C-4AB2-9F79-29EE4A0F363C}" dt="2023-12-16T17:28:24.507" v="109" actId="1076"/>
          <ac:grpSpMkLst>
            <pc:docMk/>
            <pc:sldMk cId="0" sldId="256"/>
            <ac:grpSpMk id="407" creationId="{00000000-0000-0000-0000-000000000000}"/>
          </ac:grpSpMkLst>
        </pc:grpChg>
      </pc:sldChg>
      <pc:sldChg chg="del">
        <pc:chgData name="Lê Đoàn Trà My" userId="6c5c6989-f72b-48da-ae93-b1188212b989" providerId="ADAL" clId="{80C772CA-F93C-4AB2-9F79-29EE4A0F363C}" dt="2023-12-17T02:14:32.003" v="214" actId="47"/>
        <pc:sldMkLst>
          <pc:docMk/>
          <pc:sldMk cId="0" sldId="257"/>
        </pc:sldMkLst>
      </pc:sldChg>
      <pc:sldChg chg="addSp delSp modSp mod">
        <pc:chgData name="Lê Đoàn Trà My" userId="6c5c6989-f72b-48da-ae93-b1188212b989" providerId="ADAL" clId="{80C772CA-F93C-4AB2-9F79-29EE4A0F363C}" dt="2023-12-17T02:28:18.823" v="890" actId="1076"/>
        <pc:sldMkLst>
          <pc:docMk/>
          <pc:sldMk cId="0" sldId="258"/>
        </pc:sldMkLst>
        <pc:spChg chg="add del mod">
          <ac:chgData name="Lê Đoàn Trà My" userId="6c5c6989-f72b-48da-ae93-b1188212b989" providerId="ADAL" clId="{80C772CA-F93C-4AB2-9F79-29EE4A0F363C}" dt="2023-12-17T02:24:15.760" v="561" actId="478"/>
          <ac:spMkLst>
            <pc:docMk/>
            <pc:sldMk cId="0" sldId="258"/>
            <ac:spMk id="3" creationId="{8DAD9709-B648-7022-8FC1-284FDAD4A4D0}"/>
          </ac:spMkLst>
        </pc:spChg>
        <pc:spChg chg="add del mod">
          <ac:chgData name="Lê Đoàn Trà My" userId="6c5c6989-f72b-48da-ae93-b1188212b989" providerId="ADAL" clId="{80C772CA-F93C-4AB2-9F79-29EE4A0F363C}" dt="2023-12-17T02:24:31.622" v="564" actId="478"/>
          <ac:spMkLst>
            <pc:docMk/>
            <pc:sldMk cId="0" sldId="258"/>
            <ac:spMk id="5" creationId="{CA655728-9118-532E-E3BE-19B2B547FAAE}"/>
          </ac:spMkLst>
        </pc:spChg>
        <pc:spChg chg="add del mod">
          <ac:chgData name="Lê Đoàn Trà My" userId="6c5c6989-f72b-48da-ae93-b1188212b989" providerId="ADAL" clId="{80C772CA-F93C-4AB2-9F79-29EE4A0F363C}" dt="2023-12-17T02:24:31.622" v="564" actId="478"/>
          <ac:spMkLst>
            <pc:docMk/>
            <pc:sldMk cId="0" sldId="258"/>
            <ac:spMk id="7" creationId="{332CF788-B3DA-C0AB-0553-37194AD1EB5B}"/>
          </ac:spMkLst>
        </pc:spChg>
        <pc:spChg chg="add del mod">
          <ac:chgData name="Lê Đoàn Trà My" userId="6c5c6989-f72b-48da-ae93-b1188212b989" providerId="ADAL" clId="{80C772CA-F93C-4AB2-9F79-29EE4A0F363C}" dt="2023-12-17T02:24:31.622" v="564" actId="478"/>
          <ac:spMkLst>
            <pc:docMk/>
            <pc:sldMk cId="0" sldId="258"/>
            <ac:spMk id="9" creationId="{2EA6AE01-8484-DE41-9186-77A3D3975432}"/>
          </ac:spMkLst>
        </pc:spChg>
        <pc:spChg chg="add del mod">
          <ac:chgData name="Lê Đoàn Trà My" userId="6c5c6989-f72b-48da-ae93-b1188212b989" providerId="ADAL" clId="{80C772CA-F93C-4AB2-9F79-29EE4A0F363C}" dt="2023-12-17T02:24:31.622" v="564" actId="478"/>
          <ac:spMkLst>
            <pc:docMk/>
            <pc:sldMk cId="0" sldId="258"/>
            <ac:spMk id="11" creationId="{6E772442-F8E7-E69D-F511-F42A8AEE0384}"/>
          </ac:spMkLst>
        </pc:spChg>
        <pc:spChg chg="add del mod">
          <ac:chgData name="Lê Đoàn Trà My" userId="6c5c6989-f72b-48da-ae93-b1188212b989" providerId="ADAL" clId="{80C772CA-F93C-4AB2-9F79-29EE4A0F363C}" dt="2023-12-17T02:24:31.622" v="564" actId="478"/>
          <ac:spMkLst>
            <pc:docMk/>
            <pc:sldMk cId="0" sldId="258"/>
            <ac:spMk id="13" creationId="{39AAD82B-EBE1-A889-8486-05B1E987A51E}"/>
          </ac:spMkLst>
        </pc:spChg>
        <pc:spChg chg="add del mod">
          <ac:chgData name="Lê Đoàn Trà My" userId="6c5c6989-f72b-48da-ae93-b1188212b989" providerId="ADAL" clId="{80C772CA-F93C-4AB2-9F79-29EE4A0F363C}" dt="2023-12-17T02:24:31.622" v="564" actId="478"/>
          <ac:spMkLst>
            <pc:docMk/>
            <pc:sldMk cId="0" sldId="258"/>
            <ac:spMk id="15" creationId="{18486D32-3951-CF0B-777D-E3345C297116}"/>
          </ac:spMkLst>
        </pc:spChg>
        <pc:spChg chg="add del mod">
          <ac:chgData name="Lê Đoàn Trà My" userId="6c5c6989-f72b-48da-ae93-b1188212b989" providerId="ADAL" clId="{80C772CA-F93C-4AB2-9F79-29EE4A0F363C}" dt="2023-12-17T02:24:36.839" v="566" actId="478"/>
          <ac:spMkLst>
            <pc:docMk/>
            <pc:sldMk cId="0" sldId="258"/>
            <ac:spMk id="17" creationId="{454065C6-CDCB-01D3-C0D3-C3F3B82ADAE4}"/>
          </ac:spMkLst>
        </pc:spChg>
        <pc:spChg chg="add del mod">
          <ac:chgData name="Lê Đoàn Trà My" userId="6c5c6989-f72b-48da-ae93-b1188212b989" providerId="ADAL" clId="{80C772CA-F93C-4AB2-9F79-29EE4A0F363C}" dt="2023-12-17T02:24:35.313" v="565" actId="478"/>
          <ac:spMkLst>
            <pc:docMk/>
            <pc:sldMk cId="0" sldId="258"/>
            <ac:spMk id="19" creationId="{6571DC89-BEA2-14DE-A8CC-2971ACCFD966}"/>
          </ac:spMkLst>
        </pc:spChg>
        <pc:spChg chg="add del mod">
          <ac:chgData name="Lê Đoàn Trà My" userId="6c5c6989-f72b-48da-ae93-b1188212b989" providerId="ADAL" clId="{80C772CA-F93C-4AB2-9F79-29EE4A0F363C}" dt="2023-12-17T02:24:35.313" v="565" actId="478"/>
          <ac:spMkLst>
            <pc:docMk/>
            <pc:sldMk cId="0" sldId="258"/>
            <ac:spMk id="21" creationId="{9A32AD49-B45D-CA07-AA73-38122F89EB39}"/>
          </ac:spMkLst>
        </pc:spChg>
        <pc:spChg chg="add del mod">
          <ac:chgData name="Lê Đoàn Trà My" userId="6c5c6989-f72b-48da-ae93-b1188212b989" providerId="ADAL" clId="{80C772CA-F93C-4AB2-9F79-29EE4A0F363C}" dt="2023-12-17T02:24:35.313" v="565" actId="478"/>
          <ac:spMkLst>
            <pc:docMk/>
            <pc:sldMk cId="0" sldId="258"/>
            <ac:spMk id="23" creationId="{FA2C0B2E-1814-FE0D-C617-595F240BADED}"/>
          </ac:spMkLst>
        </pc:spChg>
        <pc:spChg chg="mod">
          <ac:chgData name="Lê Đoàn Trà My" userId="6c5c6989-f72b-48da-ae93-b1188212b989" providerId="ADAL" clId="{80C772CA-F93C-4AB2-9F79-29EE4A0F363C}" dt="2023-12-17T02:27:48.248" v="867"/>
          <ac:spMkLst>
            <pc:docMk/>
            <pc:sldMk cId="0" sldId="258"/>
            <ac:spMk id="25" creationId="{B457E8C2-71B8-3B00-236C-041FD03FD60B}"/>
          </ac:spMkLst>
        </pc:spChg>
        <pc:spChg chg="mod">
          <ac:chgData name="Lê Đoàn Trà My" userId="6c5c6989-f72b-48da-ae93-b1188212b989" providerId="ADAL" clId="{80C772CA-F93C-4AB2-9F79-29EE4A0F363C}" dt="2023-12-17T02:27:48.248" v="867"/>
          <ac:spMkLst>
            <pc:docMk/>
            <pc:sldMk cId="0" sldId="258"/>
            <ac:spMk id="26" creationId="{4705FF7D-04E3-3D36-1F7A-B03010AA0B86}"/>
          </ac:spMkLst>
        </pc:spChg>
        <pc:spChg chg="mod">
          <ac:chgData name="Lê Đoàn Trà My" userId="6c5c6989-f72b-48da-ae93-b1188212b989" providerId="ADAL" clId="{80C772CA-F93C-4AB2-9F79-29EE4A0F363C}" dt="2023-12-17T02:27:48.248" v="867"/>
          <ac:spMkLst>
            <pc:docMk/>
            <pc:sldMk cId="0" sldId="258"/>
            <ac:spMk id="27" creationId="{D2F1B02C-BAB1-A99C-F857-3A410858FF75}"/>
          </ac:spMkLst>
        </pc:spChg>
        <pc:spChg chg="mod">
          <ac:chgData name="Lê Đoàn Trà My" userId="6c5c6989-f72b-48da-ae93-b1188212b989" providerId="ADAL" clId="{80C772CA-F93C-4AB2-9F79-29EE4A0F363C}" dt="2023-12-17T02:27:48.248" v="867"/>
          <ac:spMkLst>
            <pc:docMk/>
            <pc:sldMk cId="0" sldId="258"/>
            <ac:spMk id="28" creationId="{E6CB2CA9-E6C8-25CB-9E85-36F31647D91A}"/>
          </ac:spMkLst>
        </pc:spChg>
        <pc:spChg chg="mod">
          <ac:chgData name="Lê Đoàn Trà My" userId="6c5c6989-f72b-48da-ae93-b1188212b989" providerId="ADAL" clId="{80C772CA-F93C-4AB2-9F79-29EE4A0F363C}" dt="2023-12-17T02:27:48.248" v="867"/>
          <ac:spMkLst>
            <pc:docMk/>
            <pc:sldMk cId="0" sldId="258"/>
            <ac:spMk id="29" creationId="{25E56798-51F9-179E-1124-3039B906B7B6}"/>
          </ac:spMkLst>
        </pc:spChg>
        <pc:spChg chg="mod">
          <ac:chgData name="Lê Đoàn Trà My" userId="6c5c6989-f72b-48da-ae93-b1188212b989" providerId="ADAL" clId="{80C772CA-F93C-4AB2-9F79-29EE4A0F363C}" dt="2023-12-17T02:27:48.248" v="867"/>
          <ac:spMkLst>
            <pc:docMk/>
            <pc:sldMk cId="0" sldId="258"/>
            <ac:spMk id="30" creationId="{38146CAC-DCF6-E0F7-D133-5778BF37EEFF}"/>
          </ac:spMkLst>
        </pc:spChg>
        <pc:spChg chg="mod">
          <ac:chgData name="Lê Đoàn Trà My" userId="6c5c6989-f72b-48da-ae93-b1188212b989" providerId="ADAL" clId="{80C772CA-F93C-4AB2-9F79-29EE4A0F363C}" dt="2023-12-17T02:27:48.248" v="867"/>
          <ac:spMkLst>
            <pc:docMk/>
            <pc:sldMk cId="0" sldId="258"/>
            <ac:spMk id="31" creationId="{24F1166A-B531-86F0-C894-D4FB37F9DC9C}"/>
          </ac:spMkLst>
        </pc:spChg>
        <pc:spChg chg="mod">
          <ac:chgData name="Lê Đoàn Trà My" userId="6c5c6989-f72b-48da-ae93-b1188212b989" providerId="ADAL" clId="{80C772CA-F93C-4AB2-9F79-29EE4A0F363C}" dt="2023-12-17T02:27:48.248" v="867"/>
          <ac:spMkLst>
            <pc:docMk/>
            <pc:sldMk cId="0" sldId="258"/>
            <ac:spMk id="32" creationId="{75A3F16C-C438-7469-5446-A9224635B3D6}"/>
          </ac:spMkLst>
        </pc:spChg>
        <pc:spChg chg="mod">
          <ac:chgData name="Lê Đoàn Trà My" userId="6c5c6989-f72b-48da-ae93-b1188212b989" providerId="ADAL" clId="{80C772CA-F93C-4AB2-9F79-29EE4A0F363C}" dt="2023-12-17T02:27:48.248" v="867"/>
          <ac:spMkLst>
            <pc:docMk/>
            <pc:sldMk cId="0" sldId="258"/>
            <ac:spMk id="33" creationId="{A0E43165-372E-EA31-F7FF-3E1C6E8DEE9F}"/>
          </ac:spMkLst>
        </pc:spChg>
        <pc:spChg chg="mod">
          <ac:chgData name="Lê Đoàn Trà My" userId="6c5c6989-f72b-48da-ae93-b1188212b989" providerId="ADAL" clId="{80C772CA-F93C-4AB2-9F79-29EE4A0F363C}" dt="2023-12-17T02:27:48.248" v="867"/>
          <ac:spMkLst>
            <pc:docMk/>
            <pc:sldMk cId="0" sldId="258"/>
            <ac:spMk id="34" creationId="{2744045A-6D24-8D99-3D2D-B59C2E2BE014}"/>
          </ac:spMkLst>
        </pc:spChg>
        <pc:spChg chg="mod">
          <ac:chgData name="Lê Đoàn Trà My" userId="6c5c6989-f72b-48da-ae93-b1188212b989" providerId="ADAL" clId="{80C772CA-F93C-4AB2-9F79-29EE4A0F363C}" dt="2023-12-17T02:27:48.248" v="867"/>
          <ac:spMkLst>
            <pc:docMk/>
            <pc:sldMk cId="0" sldId="258"/>
            <ac:spMk id="35" creationId="{BB98A656-D96B-3939-D277-D917F0584903}"/>
          </ac:spMkLst>
        </pc:spChg>
        <pc:spChg chg="mod">
          <ac:chgData name="Lê Đoàn Trà My" userId="6c5c6989-f72b-48da-ae93-b1188212b989" providerId="ADAL" clId="{80C772CA-F93C-4AB2-9F79-29EE4A0F363C}" dt="2023-12-17T02:27:48.248" v="867"/>
          <ac:spMkLst>
            <pc:docMk/>
            <pc:sldMk cId="0" sldId="258"/>
            <ac:spMk id="36" creationId="{FB91E1FB-C604-7BA9-6D4B-CDD40830714C}"/>
          </ac:spMkLst>
        </pc:spChg>
        <pc:spChg chg="mod">
          <ac:chgData name="Lê Đoàn Trà My" userId="6c5c6989-f72b-48da-ae93-b1188212b989" providerId="ADAL" clId="{80C772CA-F93C-4AB2-9F79-29EE4A0F363C}" dt="2023-12-17T02:27:48.248" v="867"/>
          <ac:spMkLst>
            <pc:docMk/>
            <pc:sldMk cId="0" sldId="258"/>
            <ac:spMk id="37" creationId="{9F182C10-FFB0-4E0D-CD48-924A2CA19F21}"/>
          </ac:spMkLst>
        </pc:spChg>
        <pc:spChg chg="mod">
          <ac:chgData name="Lê Đoàn Trà My" userId="6c5c6989-f72b-48da-ae93-b1188212b989" providerId="ADAL" clId="{80C772CA-F93C-4AB2-9F79-29EE4A0F363C}" dt="2023-12-17T02:27:48.248" v="867"/>
          <ac:spMkLst>
            <pc:docMk/>
            <pc:sldMk cId="0" sldId="258"/>
            <ac:spMk id="38" creationId="{063F4EC2-31A3-BE74-FB33-7588983080E1}"/>
          </ac:spMkLst>
        </pc:spChg>
        <pc:spChg chg="mod">
          <ac:chgData name="Lê Đoàn Trà My" userId="6c5c6989-f72b-48da-ae93-b1188212b989" providerId="ADAL" clId="{80C772CA-F93C-4AB2-9F79-29EE4A0F363C}" dt="2023-12-17T02:27:48.248" v="867"/>
          <ac:spMkLst>
            <pc:docMk/>
            <pc:sldMk cId="0" sldId="258"/>
            <ac:spMk id="39" creationId="{A749BEA6-6620-A1BB-8DD9-73F36D696FA4}"/>
          </ac:spMkLst>
        </pc:spChg>
        <pc:spChg chg="mod">
          <ac:chgData name="Lê Đoàn Trà My" userId="6c5c6989-f72b-48da-ae93-b1188212b989" providerId="ADAL" clId="{80C772CA-F93C-4AB2-9F79-29EE4A0F363C}" dt="2023-12-17T02:27:48.248" v="867"/>
          <ac:spMkLst>
            <pc:docMk/>
            <pc:sldMk cId="0" sldId="258"/>
            <ac:spMk id="40" creationId="{7CFEC060-56B4-2478-6666-618DB0921985}"/>
          </ac:spMkLst>
        </pc:spChg>
        <pc:spChg chg="mod">
          <ac:chgData name="Lê Đoàn Trà My" userId="6c5c6989-f72b-48da-ae93-b1188212b989" providerId="ADAL" clId="{80C772CA-F93C-4AB2-9F79-29EE4A0F363C}" dt="2023-12-17T02:27:48.248" v="867"/>
          <ac:spMkLst>
            <pc:docMk/>
            <pc:sldMk cId="0" sldId="258"/>
            <ac:spMk id="41" creationId="{991F87AB-A6F1-EB1A-4802-32C249BE0A0D}"/>
          </ac:spMkLst>
        </pc:spChg>
        <pc:spChg chg="mod">
          <ac:chgData name="Lê Đoàn Trà My" userId="6c5c6989-f72b-48da-ae93-b1188212b989" providerId="ADAL" clId="{80C772CA-F93C-4AB2-9F79-29EE4A0F363C}" dt="2023-12-17T02:27:48.248" v="867"/>
          <ac:spMkLst>
            <pc:docMk/>
            <pc:sldMk cId="0" sldId="258"/>
            <ac:spMk id="42" creationId="{6B56C38F-D87B-DCEC-1A3A-E7135CBAB0CD}"/>
          </ac:spMkLst>
        </pc:spChg>
        <pc:spChg chg="mod">
          <ac:chgData name="Lê Đoàn Trà My" userId="6c5c6989-f72b-48da-ae93-b1188212b989" providerId="ADAL" clId="{80C772CA-F93C-4AB2-9F79-29EE4A0F363C}" dt="2023-12-17T02:27:48.248" v="867"/>
          <ac:spMkLst>
            <pc:docMk/>
            <pc:sldMk cId="0" sldId="258"/>
            <ac:spMk id="43" creationId="{21682269-51D3-42A0-BF61-B2E7E6A6F07A}"/>
          </ac:spMkLst>
        </pc:spChg>
        <pc:spChg chg="mod">
          <ac:chgData name="Lê Đoàn Trà My" userId="6c5c6989-f72b-48da-ae93-b1188212b989" providerId="ADAL" clId="{80C772CA-F93C-4AB2-9F79-29EE4A0F363C}" dt="2023-12-17T02:27:48.248" v="867"/>
          <ac:spMkLst>
            <pc:docMk/>
            <pc:sldMk cId="0" sldId="258"/>
            <ac:spMk id="44" creationId="{DFF59ABC-6D5E-3D8E-F69A-24BDB0EF0181}"/>
          </ac:spMkLst>
        </pc:spChg>
        <pc:spChg chg="mod">
          <ac:chgData name="Lê Đoàn Trà My" userId="6c5c6989-f72b-48da-ae93-b1188212b989" providerId="ADAL" clId="{80C772CA-F93C-4AB2-9F79-29EE4A0F363C}" dt="2023-12-17T02:27:48.248" v="867"/>
          <ac:spMkLst>
            <pc:docMk/>
            <pc:sldMk cId="0" sldId="258"/>
            <ac:spMk id="45" creationId="{C3AEF0C0-CF9E-50F2-6E43-D7CBD3691B25}"/>
          </ac:spMkLst>
        </pc:spChg>
        <pc:spChg chg="mod">
          <ac:chgData name="Lê Đoàn Trà My" userId="6c5c6989-f72b-48da-ae93-b1188212b989" providerId="ADAL" clId="{80C772CA-F93C-4AB2-9F79-29EE4A0F363C}" dt="2023-12-17T02:27:48.248" v="867"/>
          <ac:spMkLst>
            <pc:docMk/>
            <pc:sldMk cId="0" sldId="258"/>
            <ac:spMk id="46" creationId="{FE5A9CB3-7C41-4C3C-1255-568FCD96BAAD}"/>
          </ac:spMkLst>
        </pc:spChg>
        <pc:spChg chg="mod">
          <ac:chgData name="Lê Đoàn Trà My" userId="6c5c6989-f72b-48da-ae93-b1188212b989" providerId="ADAL" clId="{80C772CA-F93C-4AB2-9F79-29EE4A0F363C}" dt="2023-12-17T02:27:48.248" v="867"/>
          <ac:spMkLst>
            <pc:docMk/>
            <pc:sldMk cId="0" sldId="258"/>
            <ac:spMk id="47" creationId="{88DF3813-F186-86E5-D2EE-5B2C02B1F801}"/>
          </ac:spMkLst>
        </pc:spChg>
        <pc:spChg chg="mod">
          <ac:chgData name="Lê Đoàn Trà My" userId="6c5c6989-f72b-48da-ae93-b1188212b989" providerId="ADAL" clId="{80C772CA-F93C-4AB2-9F79-29EE4A0F363C}" dt="2023-12-17T02:27:48.248" v="867"/>
          <ac:spMkLst>
            <pc:docMk/>
            <pc:sldMk cId="0" sldId="258"/>
            <ac:spMk id="48" creationId="{1168B63D-8039-5270-E1E9-228C53B9FC83}"/>
          </ac:spMkLst>
        </pc:spChg>
        <pc:spChg chg="mod">
          <ac:chgData name="Lê Đoàn Trà My" userId="6c5c6989-f72b-48da-ae93-b1188212b989" providerId="ADAL" clId="{80C772CA-F93C-4AB2-9F79-29EE4A0F363C}" dt="2023-12-17T02:27:48.248" v="867"/>
          <ac:spMkLst>
            <pc:docMk/>
            <pc:sldMk cId="0" sldId="258"/>
            <ac:spMk id="49" creationId="{7709D55B-AD5F-3D6A-AB5B-837E04A55025}"/>
          </ac:spMkLst>
        </pc:spChg>
        <pc:spChg chg="mod">
          <ac:chgData name="Lê Đoàn Trà My" userId="6c5c6989-f72b-48da-ae93-b1188212b989" providerId="ADAL" clId="{80C772CA-F93C-4AB2-9F79-29EE4A0F363C}" dt="2023-12-17T02:27:48.248" v="867"/>
          <ac:spMkLst>
            <pc:docMk/>
            <pc:sldMk cId="0" sldId="258"/>
            <ac:spMk id="50" creationId="{B735539D-3884-C324-9F59-911B18B80A73}"/>
          </ac:spMkLst>
        </pc:spChg>
        <pc:spChg chg="mod">
          <ac:chgData name="Lê Đoàn Trà My" userId="6c5c6989-f72b-48da-ae93-b1188212b989" providerId="ADAL" clId="{80C772CA-F93C-4AB2-9F79-29EE4A0F363C}" dt="2023-12-17T02:27:48.248" v="867"/>
          <ac:spMkLst>
            <pc:docMk/>
            <pc:sldMk cId="0" sldId="258"/>
            <ac:spMk id="51" creationId="{9F2F515E-90DA-1D07-B755-F2F38010E7DC}"/>
          </ac:spMkLst>
        </pc:spChg>
        <pc:spChg chg="mod">
          <ac:chgData name="Lê Đoàn Trà My" userId="6c5c6989-f72b-48da-ae93-b1188212b989" providerId="ADAL" clId="{80C772CA-F93C-4AB2-9F79-29EE4A0F363C}" dt="2023-12-17T02:27:48.248" v="867"/>
          <ac:spMkLst>
            <pc:docMk/>
            <pc:sldMk cId="0" sldId="258"/>
            <ac:spMk id="52" creationId="{3616FEF1-2E60-C52A-1C49-8B3F9A410F01}"/>
          </ac:spMkLst>
        </pc:spChg>
        <pc:spChg chg="mod">
          <ac:chgData name="Lê Đoàn Trà My" userId="6c5c6989-f72b-48da-ae93-b1188212b989" providerId="ADAL" clId="{80C772CA-F93C-4AB2-9F79-29EE4A0F363C}" dt="2023-12-17T02:27:48.248" v="867"/>
          <ac:spMkLst>
            <pc:docMk/>
            <pc:sldMk cId="0" sldId="258"/>
            <ac:spMk id="53" creationId="{7DC58AA5-21F0-E44A-2151-076CA6C5F227}"/>
          </ac:spMkLst>
        </pc:spChg>
        <pc:spChg chg="mod">
          <ac:chgData name="Lê Đoàn Trà My" userId="6c5c6989-f72b-48da-ae93-b1188212b989" providerId="ADAL" clId="{80C772CA-F93C-4AB2-9F79-29EE4A0F363C}" dt="2023-12-17T02:27:48.248" v="867"/>
          <ac:spMkLst>
            <pc:docMk/>
            <pc:sldMk cId="0" sldId="258"/>
            <ac:spMk id="54" creationId="{6D7594E9-FF63-3118-AC01-A0ED8C487CB9}"/>
          </ac:spMkLst>
        </pc:spChg>
        <pc:spChg chg="mod">
          <ac:chgData name="Lê Đoàn Trà My" userId="6c5c6989-f72b-48da-ae93-b1188212b989" providerId="ADAL" clId="{80C772CA-F93C-4AB2-9F79-29EE4A0F363C}" dt="2023-12-17T02:27:48.248" v="867"/>
          <ac:spMkLst>
            <pc:docMk/>
            <pc:sldMk cId="0" sldId="258"/>
            <ac:spMk id="55" creationId="{06490016-390E-176F-225A-184CAD56B2BE}"/>
          </ac:spMkLst>
        </pc:spChg>
        <pc:spChg chg="mod">
          <ac:chgData name="Lê Đoàn Trà My" userId="6c5c6989-f72b-48da-ae93-b1188212b989" providerId="ADAL" clId="{80C772CA-F93C-4AB2-9F79-29EE4A0F363C}" dt="2023-12-17T02:27:48.248" v="867"/>
          <ac:spMkLst>
            <pc:docMk/>
            <pc:sldMk cId="0" sldId="258"/>
            <ac:spMk id="56" creationId="{255FB583-CCFF-9A8B-0AC9-E63EB2C9832A}"/>
          </ac:spMkLst>
        </pc:spChg>
        <pc:spChg chg="mod">
          <ac:chgData name="Lê Đoàn Trà My" userId="6c5c6989-f72b-48da-ae93-b1188212b989" providerId="ADAL" clId="{80C772CA-F93C-4AB2-9F79-29EE4A0F363C}" dt="2023-12-17T02:27:48.248" v="867"/>
          <ac:spMkLst>
            <pc:docMk/>
            <pc:sldMk cId="0" sldId="258"/>
            <ac:spMk id="57" creationId="{ECD8AA2C-D8AB-3EE8-7DA9-D7B9C728ACE3}"/>
          </ac:spMkLst>
        </pc:spChg>
        <pc:spChg chg="mod">
          <ac:chgData name="Lê Đoàn Trà My" userId="6c5c6989-f72b-48da-ae93-b1188212b989" providerId="ADAL" clId="{80C772CA-F93C-4AB2-9F79-29EE4A0F363C}" dt="2023-12-17T02:27:48.248" v="867"/>
          <ac:spMkLst>
            <pc:docMk/>
            <pc:sldMk cId="0" sldId="258"/>
            <ac:spMk id="58" creationId="{13B71B97-4C52-C612-D24F-EB0FD34F973F}"/>
          </ac:spMkLst>
        </pc:spChg>
        <pc:spChg chg="mod">
          <ac:chgData name="Lê Đoàn Trà My" userId="6c5c6989-f72b-48da-ae93-b1188212b989" providerId="ADAL" clId="{80C772CA-F93C-4AB2-9F79-29EE4A0F363C}" dt="2023-12-17T02:27:48.248" v="867"/>
          <ac:spMkLst>
            <pc:docMk/>
            <pc:sldMk cId="0" sldId="258"/>
            <ac:spMk id="59" creationId="{C00D989C-4E8D-0022-D27F-4561C48DA453}"/>
          </ac:spMkLst>
        </pc:spChg>
        <pc:spChg chg="mod">
          <ac:chgData name="Lê Đoàn Trà My" userId="6c5c6989-f72b-48da-ae93-b1188212b989" providerId="ADAL" clId="{80C772CA-F93C-4AB2-9F79-29EE4A0F363C}" dt="2023-12-17T02:27:48.248" v="867"/>
          <ac:spMkLst>
            <pc:docMk/>
            <pc:sldMk cId="0" sldId="258"/>
            <ac:spMk id="60" creationId="{104F9B91-9EFF-A256-E28E-6D32A30B7CF7}"/>
          </ac:spMkLst>
        </pc:spChg>
        <pc:spChg chg="mod">
          <ac:chgData name="Lê Đoàn Trà My" userId="6c5c6989-f72b-48da-ae93-b1188212b989" providerId="ADAL" clId="{80C772CA-F93C-4AB2-9F79-29EE4A0F363C}" dt="2023-12-17T02:27:48.248" v="867"/>
          <ac:spMkLst>
            <pc:docMk/>
            <pc:sldMk cId="0" sldId="258"/>
            <ac:spMk id="61" creationId="{EA08472E-45D1-127C-0982-84D396D64A07}"/>
          </ac:spMkLst>
        </pc:spChg>
        <pc:spChg chg="mod">
          <ac:chgData name="Lê Đoàn Trà My" userId="6c5c6989-f72b-48da-ae93-b1188212b989" providerId="ADAL" clId="{80C772CA-F93C-4AB2-9F79-29EE4A0F363C}" dt="2023-12-17T02:27:48.248" v="867"/>
          <ac:spMkLst>
            <pc:docMk/>
            <pc:sldMk cId="0" sldId="258"/>
            <ac:spMk id="62" creationId="{E0710B91-F22D-34E0-E06B-FAC2F8700B03}"/>
          </ac:spMkLst>
        </pc:spChg>
        <pc:spChg chg="mod">
          <ac:chgData name="Lê Đoàn Trà My" userId="6c5c6989-f72b-48da-ae93-b1188212b989" providerId="ADAL" clId="{80C772CA-F93C-4AB2-9F79-29EE4A0F363C}" dt="2023-12-17T02:27:48.248" v="867"/>
          <ac:spMkLst>
            <pc:docMk/>
            <pc:sldMk cId="0" sldId="258"/>
            <ac:spMk id="63" creationId="{928CD856-C3B5-0DDE-109D-C15E0CB9A06C}"/>
          </ac:spMkLst>
        </pc:spChg>
        <pc:spChg chg="del">
          <ac:chgData name="Lê Đoàn Trà My" userId="6c5c6989-f72b-48da-ae93-b1188212b989" providerId="ADAL" clId="{80C772CA-F93C-4AB2-9F79-29EE4A0F363C}" dt="2023-12-17T02:24:14.087" v="560" actId="478"/>
          <ac:spMkLst>
            <pc:docMk/>
            <pc:sldMk cId="0" sldId="258"/>
            <ac:spMk id="448" creationId="{00000000-0000-0000-0000-000000000000}"/>
          </ac:spMkLst>
        </pc:spChg>
        <pc:spChg chg="del">
          <ac:chgData name="Lê Đoàn Trà My" userId="6c5c6989-f72b-48da-ae93-b1188212b989" providerId="ADAL" clId="{80C772CA-F93C-4AB2-9F79-29EE4A0F363C}" dt="2023-12-17T02:24:35.313" v="565" actId="478"/>
          <ac:spMkLst>
            <pc:docMk/>
            <pc:sldMk cId="0" sldId="258"/>
            <ac:spMk id="449" creationId="{00000000-0000-0000-0000-000000000000}"/>
          </ac:spMkLst>
        </pc:spChg>
        <pc:spChg chg="del">
          <ac:chgData name="Lê Đoàn Trà My" userId="6c5c6989-f72b-48da-ae93-b1188212b989" providerId="ADAL" clId="{80C772CA-F93C-4AB2-9F79-29EE4A0F363C}" dt="2023-12-17T02:24:38.489" v="567" actId="478"/>
          <ac:spMkLst>
            <pc:docMk/>
            <pc:sldMk cId="0" sldId="258"/>
            <ac:spMk id="450" creationId="{00000000-0000-0000-0000-000000000000}"/>
          </ac:spMkLst>
        </pc:spChg>
        <pc:spChg chg="mod">
          <ac:chgData name="Lê Đoàn Trà My" userId="6c5c6989-f72b-48da-ae93-b1188212b989" providerId="ADAL" clId="{80C772CA-F93C-4AB2-9F79-29EE4A0F363C}" dt="2023-12-17T02:26:02.233" v="613" actId="1038"/>
          <ac:spMkLst>
            <pc:docMk/>
            <pc:sldMk cId="0" sldId="258"/>
            <ac:spMk id="451" creationId="{00000000-0000-0000-0000-000000000000}"/>
          </ac:spMkLst>
        </pc:spChg>
        <pc:spChg chg="mod">
          <ac:chgData name="Lê Đoàn Trà My" userId="6c5c6989-f72b-48da-ae93-b1188212b989" providerId="ADAL" clId="{80C772CA-F93C-4AB2-9F79-29EE4A0F363C}" dt="2023-12-17T02:27:44.754" v="866" actId="1036"/>
          <ac:spMkLst>
            <pc:docMk/>
            <pc:sldMk cId="0" sldId="258"/>
            <ac:spMk id="452" creationId="{00000000-0000-0000-0000-000000000000}"/>
          </ac:spMkLst>
        </pc:spChg>
        <pc:spChg chg="mod">
          <ac:chgData name="Lê Đoàn Trà My" userId="6c5c6989-f72b-48da-ae93-b1188212b989" providerId="ADAL" clId="{80C772CA-F93C-4AB2-9F79-29EE4A0F363C}" dt="2023-12-17T02:27:24.219" v="769" actId="1076"/>
          <ac:spMkLst>
            <pc:docMk/>
            <pc:sldMk cId="0" sldId="258"/>
            <ac:spMk id="453" creationId="{00000000-0000-0000-0000-000000000000}"/>
          </ac:spMkLst>
        </pc:spChg>
        <pc:spChg chg="mod">
          <ac:chgData name="Lê Đoàn Trà My" userId="6c5c6989-f72b-48da-ae93-b1188212b989" providerId="ADAL" clId="{80C772CA-F93C-4AB2-9F79-29EE4A0F363C}" dt="2023-12-17T02:27:44.754" v="866" actId="1036"/>
          <ac:spMkLst>
            <pc:docMk/>
            <pc:sldMk cId="0" sldId="258"/>
            <ac:spMk id="454" creationId="{00000000-0000-0000-0000-000000000000}"/>
          </ac:spMkLst>
        </pc:spChg>
        <pc:spChg chg="del mod">
          <ac:chgData name="Lê Đoàn Trà My" userId="6c5c6989-f72b-48da-ae93-b1188212b989" providerId="ADAL" clId="{80C772CA-F93C-4AB2-9F79-29EE4A0F363C}" dt="2023-12-17T02:24:24.158" v="563" actId="478"/>
          <ac:spMkLst>
            <pc:docMk/>
            <pc:sldMk cId="0" sldId="258"/>
            <ac:spMk id="455" creationId="{00000000-0000-0000-0000-000000000000}"/>
          </ac:spMkLst>
        </pc:spChg>
        <pc:spChg chg="mod">
          <ac:chgData name="Lê Đoàn Trà My" userId="6c5c6989-f72b-48da-ae93-b1188212b989" providerId="ADAL" clId="{80C772CA-F93C-4AB2-9F79-29EE4A0F363C}" dt="2023-12-17T02:27:44.754" v="866" actId="1036"/>
          <ac:spMkLst>
            <pc:docMk/>
            <pc:sldMk cId="0" sldId="258"/>
            <ac:spMk id="456" creationId="{00000000-0000-0000-0000-000000000000}"/>
          </ac:spMkLst>
        </pc:spChg>
        <pc:spChg chg="del">
          <ac:chgData name="Lê Đoàn Trà My" userId="6c5c6989-f72b-48da-ae93-b1188212b989" providerId="ADAL" clId="{80C772CA-F93C-4AB2-9F79-29EE4A0F363C}" dt="2023-12-17T02:24:24.158" v="563" actId="478"/>
          <ac:spMkLst>
            <pc:docMk/>
            <pc:sldMk cId="0" sldId="258"/>
            <ac:spMk id="457" creationId="{00000000-0000-0000-0000-000000000000}"/>
          </ac:spMkLst>
        </pc:spChg>
        <pc:spChg chg="mod">
          <ac:chgData name="Lê Đoàn Trà My" userId="6c5c6989-f72b-48da-ae93-b1188212b989" providerId="ADAL" clId="{80C772CA-F93C-4AB2-9F79-29EE4A0F363C}" dt="2023-12-17T02:27:24.219" v="769" actId="1076"/>
          <ac:spMkLst>
            <pc:docMk/>
            <pc:sldMk cId="0" sldId="258"/>
            <ac:spMk id="458" creationId="{00000000-0000-0000-0000-000000000000}"/>
          </ac:spMkLst>
        </pc:spChg>
        <pc:spChg chg="del">
          <ac:chgData name="Lê Đoàn Trà My" userId="6c5c6989-f72b-48da-ae93-b1188212b989" providerId="ADAL" clId="{80C772CA-F93C-4AB2-9F79-29EE4A0F363C}" dt="2023-12-17T02:24:24.158" v="563" actId="478"/>
          <ac:spMkLst>
            <pc:docMk/>
            <pc:sldMk cId="0" sldId="258"/>
            <ac:spMk id="459" creationId="{00000000-0000-0000-0000-000000000000}"/>
          </ac:spMkLst>
        </pc:spChg>
        <pc:spChg chg="mod">
          <ac:chgData name="Lê Đoàn Trà My" userId="6c5c6989-f72b-48da-ae93-b1188212b989" providerId="ADAL" clId="{80C772CA-F93C-4AB2-9F79-29EE4A0F363C}" dt="2023-12-17T02:26:02.233" v="613" actId="1038"/>
          <ac:spMkLst>
            <pc:docMk/>
            <pc:sldMk cId="0" sldId="258"/>
            <ac:spMk id="460" creationId="{00000000-0000-0000-0000-000000000000}"/>
          </ac:spMkLst>
        </pc:spChg>
        <pc:spChg chg="del">
          <ac:chgData name="Lê Đoàn Trà My" userId="6c5c6989-f72b-48da-ae93-b1188212b989" providerId="ADAL" clId="{80C772CA-F93C-4AB2-9F79-29EE4A0F363C}" dt="2023-12-17T02:24:24.158" v="563" actId="478"/>
          <ac:spMkLst>
            <pc:docMk/>
            <pc:sldMk cId="0" sldId="258"/>
            <ac:spMk id="461" creationId="{00000000-0000-0000-0000-000000000000}"/>
          </ac:spMkLst>
        </pc:spChg>
        <pc:spChg chg="del">
          <ac:chgData name="Lê Đoàn Trà My" userId="6c5c6989-f72b-48da-ae93-b1188212b989" providerId="ADAL" clId="{80C772CA-F93C-4AB2-9F79-29EE4A0F363C}" dt="2023-12-17T02:24:31.622" v="564" actId="478"/>
          <ac:spMkLst>
            <pc:docMk/>
            <pc:sldMk cId="0" sldId="258"/>
            <ac:spMk id="462" creationId="{00000000-0000-0000-0000-000000000000}"/>
          </ac:spMkLst>
        </pc:spChg>
        <pc:spChg chg="del">
          <ac:chgData name="Lê Đoàn Trà My" userId="6c5c6989-f72b-48da-ae93-b1188212b989" providerId="ADAL" clId="{80C772CA-F93C-4AB2-9F79-29EE4A0F363C}" dt="2023-12-17T02:24:24.158" v="563" actId="478"/>
          <ac:spMkLst>
            <pc:docMk/>
            <pc:sldMk cId="0" sldId="258"/>
            <ac:spMk id="463" creationId="{00000000-0000-0000-0000-000000000000}"/>
          </ac:spMkLst>
        </pc:spChg>
        <pc:spChg chg="del">
          <ac:chgData name="Lê Đoàn Trà My" userId="6c5c6989-f72b-48da-ae93-b1188212b989" providerId="ADAL" clId="{80C772CA-F93C-4AB2-9F79-29EE4A0F363C}" dt="2023-12-17T02:24:31.622" v="564" actId="478"/>
          <ac:spMkLst>
            <pc:docMk/>
            <pc:sldMk cId="0" sldId="258"/>
            <ac:spMk id="464" creationId="{00000000-0000-0000-0000-000000000000}"/>
          </ac:spMkLst>
        </pc:spChg>
        <pc:spChg chg="del">
          <ac:chgData name="Lê Đoàn Trà My" userId="6c5c6989-f72b-48da-ae93-b1188212b989" providerId="ADAL" clId="{80C772CA-F93C-4AB2-9F79-29EE4A0F363C}" dt="2023-12-17T02:24:24.158" v="563" actId="478"/>
          <ac:spMkLst>
            <pc:docMk/>
            <pc:sldMk cId="0" sldId="258"/>
            <ac:spMk id="465" creationId="{00000000-0000-0000-0000-000000000000}"/>
          </ac:spMkLst>
        </pc:spChg>
        <pc:spChg chg="mod">
          <ac:chgData name="Lê Đoàn Trà My" userId="6c5c6989-f72b-48da-ae93-b1188212b989" providerId="ADAL" clId="{80C772CA-F93C-4AB2-9F79-29EE4A0F363C}" dt="2023-12-17T02:27:44.754" v="866" actId="1036"/>
          <ac:spMkLst>
            <pc:docMk/>
            <pc:sldMk cId="0" sldId="258"/>
            <ac:spMk id="466" creationId="{00000000-0000-0000-0000-000000000000}"/>
          </ac:spMkLst>
        </pc:spChg>
        <pc:spChg chg="mod">
          <ac:chgData name="Lê Đoàn Trà My" userId="6c5c6989-f72b-48da-ae93-b1188212b989" providerId="ADAL" clId="{80C772CA-F93C-4AB2-9F79-29EE4A0F363C}" dt="2023-12-17T02:27:44.754" v="866" actId="1036"/>
          <ac:spMkLst>
            <pc:docMk/>
            <pc:sldMk cId="0" sldId="258"/>
            <ac:spMk id="467" creationId="{00000000-0000-0000-0000-000000000000}"/>
          </ac:spMkLst>
        </pc:spChg>
        <pc:spChg chg="mod">
          <ac:chgData name="Lê Đoàn Trà My" userId="6c5c6989-f72b-48da-ae93-b1188212b989" providerId="ADAL" clId="{80C772CA-F93C-4AB2-9F79-29EE4A0F363C}" dt="2023-12-17T02:27:24.219" v="769" actId="1076"/>
          <ac:spMkLst>
            <pc:docMk/>
            <pc:sldMk cId="0" sldId="258"/>
            <ac:spMk id="468" creationId="{00000000-0000-0000-0000-000000000000}"/>
          </ac:spMkLst>
        </pc:spChg>
        <pc:spChg chg="mod">
          <ac:chgData name="Lê Đoàn Trà My" userId="6c5c6989-f72b-48da-ae93-b1188212b989" providerId="ADAL" clId="{80C772CA-F93C-4AB2-9F79-29EE4A0F363C}" dt="2023-12-17T02:27:38.198" v="848" actId="14100"/>
          <ac:spMkLst>
            <pc:docMk/>
            <pc:sldMk cId="0" sldId="258"/>
            <ac:spMk id="469" creationId="{00000000-0000-0000-0000-000000000000}"/>
          </ac:spMkLst>
        </pc:spChg>
        <pc:spChg chg="del">
          <ac:chgData name="Lê Đoàn Trà My" userId="6c5c6989-f72b-48da-ae93-b1188212b989" providerId="ADAL" clId="{80C772CA-F93C-4AB2-9F79-29EE4A0F363C}" dt="2023-12-17T02:24:31.622" v="564" actId="478"/>
          <ac:spMkLst>
            <pc:docMk/>
            <pc:sldMk cId="0" sldId="258"/>
            <ac:spMk id="470" creationId="{00000000-0000-0000-0000-000000000000}"/>
          </ac:spMkLst>
        </pc:spChg>
        <pc:spChg chg="del">
          <ac:chgData name="Lê Đoàn Trà My" userId="6c5c6989-f72b-48da-ae93-b1188212b989" providerId="ADAL" clId="{80C772CA-F93C-4AB2-9F79-29EE4A0F363C}" dt="2023-12-17T02:24:31.622" v="564" actId="478"/>
          <ac:spMkLst>
            <pc:docMk/>
            <pc:sldMk cId="0" sldId="258"/>
            <ac:spMk id="471" creationId="{00000000-0000-0000-0000-000000000000}"/>
          </ac:spMkLst>
        </pc:spChg>
        <pc:spChg chg="mod">
          <ac:chgData name="Lê Đoàn Trà My" userId="6c5c6989-f72b-48da-ae93-b1188212b989" providerId="ADAL" clId="{80C772CA-F93C-4AB2-9F79-29EE4A0F363C}" dt="2023-12-17T02:27:44.754" v="866" actId="1036"/>
          <ac:spMkLst>
            <pc:docMk/>
            <pc:sldMk cId="0" sldId="258"/>
            <ac:spMk id="472" creationId="{00000000-0000-0000-0000-000000000000}"/>
          </ac:spMkLst>
        </pc:spChg>
        <pc:spChg chg="mod">
          <ac:chgData name="Lê Đoàn Trà My" userId="6c5c6989-f72b-48da-ae93-b1188212b989" providerId="ADAL" clId="{80C772CA-F93C-4AB2-9F79-29EE4A0F363C}" dt="2023-12-17T02:27:48.248" v="867"/>
          <ac:spMkLst>
            <pc:docMk/>
            <pc:sldMk cId="0" sldId="258"/>
            <ac:spMk id="525" creationId="{BC5E9AF2-5C13-A818-3EF9-D069FA3390AA}"/>
          </ac:spMkLst>
        </pc:spChg>
        <pc:spChg chg="mod">
          <ac:chgData name="Lê Đoàn Trà My" userId="6c5c6989-f72b-48da-ae93-b1188212b989" providerId="ADAL" clId="{80C772CA-F93C-4AB2-9F79-29EE4A0F363C}" dt="2023-12-17T02:27:48.248" v="867"/>
          <ac:spMkLst>
            <pc:docMk/>
            <pc:sldMk cId="0" sldId="258"/>
            <ac:spMk id="526" creationId="{6BE9C73E-4FD2-D270-7906-04B84B9526D2}"/>
          </ac:spMkLst>
        </pc:spChg>
        <pc:spChg chg="mod">
          <ac:chgData name="Lê Đoàn Trà My" userId="6c5c6989-f72b-48da-ae93-b1188212b989" providerId="ADAL" clId="{80C772CA-F93C-4AB2-9F79-29EE4A0F363C}" dt="2023-12-17T02:27:48.248" v="867"/>
          <ac:spMkLst>
            <pc:docMk/>
            <pc:sldMk cId="0" sldId="258"/>
            <ac:spMk id="527" creationId="{284A7EFF-792E-C430-6DB1-143F78AE346C}"/>
          </ac:spMkLst>
        </pc:spChg>
        <pc:spChg chg="mod">
          <ac:chgData name="Lê Đoàn Trà My" userId="6c5c6989-f72b-48da-ae93-b1188212b989" providerId="ADAL" clId="{80C772CA-F93C-4AB2-9F79-29EE4A0F363C}" dt="2023-12-17T02:27:48.248" v="867"/>
          <ac:spMkLst>
            <pc:docMk/>
            <pc:sldMk cId="0" sldId="258"/>
            <ac:spMk id="528" creationId="{71461913-F429-1F03-94C3-DA203B9B1D83}"/>
          </ac:spMkLst>
        </pc:spChg>
        <pc:spChg chg="mod">
          <ac:chgData name="Lê Đoàn Trà My" userId="6c5c6989-f72b-48da-ae93-b1188212b989" providerId="ADAL" clId="{80C772CA-F93C-4AB2-9F79-29EE4A0F363C}" dt="2023-12-17T02:27:48.248" v="867"/>
          <ac:spMkLst>
            <pc:docMk/>
            <pc:sldMk cId="0" sldId="258"/>
            <ac:spMk id="529" creationId="{BC24D3B7-5864-2151-2F4A-8399ABDD825C}"/>
          </ac:spMkLst>
        </pc:spChg>
        <pc:spChg chg="mod">
          <ac:chgData name="Lê Đoàn Trà My" userId="6c5c6989-f72b-48da-ae93-b1188212b989" providerId="ADAL" clId="{80C772CA-F93C-4AB2-9F79-29EE4A0F363C}" dt="2023-12-17T02:27:48.248" v="867"/>
          <ac:spMkLst>
            <pc:docMk/>
            <pc:sldMk cId="0" sldId="258"/>
            <ac:spMk id="530" creationId="{C1383F29-8EBF-CCEC-2E86-5C9DC253BBA3}"/>
          </ac:spMkLst>
        </pc:spChg>
        <pc:spChg chg="mod">
          <ac:chgData name="Lê Đoàn Trà My" userId="6c5c6989-f72b-48da-ae93-b1188212b989" providerId="ADAL" clId="{80C772CA-F93C-4AB2-9F79-29EE4A0F363C}" dt="2023-12-17T02:27:48.248" v="867"/>
          <ac:spMkLst>
            <pc:docMk/>
            <pc:sldMk cId="0" sldId="258"/>
            <ac:spMk id="531" creationId="{5AF1ED73-1B3E-322F-4CB6-4D322AA63758}"/>
          </ac:spMkLst>
        </pc:spChg>
        <pc:spChg chg="mod">
          <ac:chgData name="Lê Đoàn Trà My" userId="6c5c6989-f72b-48da-ae93-b1188212b989" providerId="ADAL" clId="{80C772CA-F93C-4AB2-9F79-29EE4A0F363C}" dt="2023-12-17T02:27:48.248" v="867"/>
          <ac:spMkLst>
            <pc:docMk/>
            <pc:sldMk cId="0" sldId="258"/>
            <ac:spMk id="532" creationId="{94278393-6ABD-D3DD-AD80-63EF16898B2B}"/>
          </ac:spMkLst>
        </pc:spChg>
        <pc:spChg chg="mod">
          <ac:chgData name="Lê Đoàn Trà My" userId="6c5c6989-f72b-48da-ae93-b1188212b989" providerId="ADAL" clId="{80C772CA-F93C-4AB2-9F79-29EE4A0F363C}" dt="2023-12-17T02:27:48.248" v="867"/>
          <ac:spMkLst>
            <pc:docMk/>
            <pc:sldMk cId="0" sldId="258"/>
            <ac:spMk id="533" creationId="{E9BA3488-1B00-BFA7-2D53-D251F70469EC}"/>
          </ac:spMkLst>
        </pc:spChg>
        <pc:spChg chg="mod">
          <ac:chgData name="Lê Đoàn Trà My" userId="6c5c6989-f72b-48da-ae93-b1188212b989" providerId="ADAL" clId="{80C772CA-F93C-4AB2-9F79-29EE4A0F363C}" dt="2023-12-17T02:27:48.248" v="867"/>
          <ac:spMkLst>
            <pc:docMk/>
            <pc:sldMk cId="0" sldId="258"/>
            <ac:spMk id="534" creationId="{782EBAE8-4983-39FB-0BF5-A31CBCABB1A4}"/>
          </ac:spMkLst>
        </pc:spChg>
        <pc:spChg chg="mod">
          <ac:chgData name="Lê Đoàn Trà My" userId="6c5c6989-f72b-48da-ae93-b1188212b989" providerId="ADAL" clId="{80C772CA-F93C-4AB2-9F79-29EE4A0F363C}" dt="2023-12-17T02:27:48.248" v="867"/>
          <ac:spMkLst>
            <pc:docMk/>
            <pc:sldMk cId="0" sldId="258"/>
            <ac:spMk id="535" creationId="{485B122E-A35B-3B9D-F2BB-7B3BCB3CBB9C}"/>
          </ac:spMkLst>
        </pc:spChg>
        <pc:spChg chg="mod">
          <ac:chgData name="Lê Đoàn Trà My" userId="6c5c6989-f72b-48da-ae93-b1188212b989" providerId="ADAL" clId="{80C772CA-F93C-4AB2-9F79-29EE4A0F363C}" dt="2023-12-17T02:27:48.248" v="867"/>
          <ac:spMkLst>
            <pc:docMk/>
            <pc:sldMk cId="0" sldId="258"/>
            <ac:spMk id="536" creationId="{8E8C90CB-C52B-888A-4B30-A3FA5DD4A8D0}"/>
          </ac:spMkLst>
        </pc:spChg>
        <pc:spChg chg="mod">
          <ac:chgData name="Lê Đoàn Trà My" userId="6c5c6989-f72b-48da-ae93-b1188212b989" providerId="ADAL" clId="{80C772CA-F93C-4AB2-9F79-29EE4A0F363C}" dt="2023-12-17T02:27:48.248" v="867"/>
          <ac:spMkLst>
            <pc:docMk/>
            <pc:sldMk cId="0" sldId="258"/>
            <ac:spMk id="537" creationId="{BCAB2979-48B2-384C-C6A6-ABAD71082333}"/>
          </ac:spMkLst>
        </pc:spChg>
        <pc:spChg chg="mod">
          <ac:chgData name="Lê Đoàn Trà My" userId="6c5c6989-f72b-48da-ae93-b1188212b989" providerId="ADAL" clId="{80C772CA-F93C-4AB2-9F79-29EE4A0F363C}" dt="2023-12-17T02:27:48.248" v="867"/>
          <ac:spMkLst>
            <pc:docMk/>
            <pc:sldMk cId="0" sldId="258"/>
            <ac:spMk id="538" creationId="{9A325264-EDA4-E87C-25BE-E2E83774D530}"/>
          </ac:spMkLst>
        </pc:spChg>
        <pc:spChg chg="mod">
          <ac:chgData name="Lê Đoàn Trà My" userId="6c5c6989-f72b-48da-ae93-b1188212b989" providerId="ADAL" clId="{80C772CA-F93C-4AB2-9F79-29EE4A0F363C}" dt="2023-12-17T02:27:48.248" v="867"/>
          <ac:spMkLst>
            <pc:docMk/>
            <pc:sldMk cId="0" sldId="258"/>
            <ac:spMk id="539" creationId="{CA07A85B-15C9-5A69-46AC-CE726ECFA15E}"/>
          </ac:spMkLst>
        </pc:spChg>
        <pc:spChg chg="mod">
          <ac:chgData name="Lê Đoàn Trà My" userId="6c5c6989-f72b-48da-ae93-b1188212b989" providerId="ADAL" clId="{80C772CA-F93C-4AB2-9F79-29EE4A0F363C}" dt="2023-12-17T02:27:48.248" v="867"/>
          <ac:spMkLst>
            <pc:docMk/>
            <pc:sldMk cId="0" sldId="258"/>
            <ac:spMk id="540" creationId="{F3EEDBAD-D65A-BE05-A16B-03661CCD2161}"/>
          </ac:spMkLst>
        </pc:spChg>
        <pc:spChg chg="mod">
          <ac:chgData name="Lê Đoàn Trà My" userId="6c5c6989-f72b-48da-ae93-b1188212b989" providerId="ADAL" clId="{80C772CA-F93C-4AB2-9F79-29EE4A0F363C}" dt="2023-12-17T02:27:48.248" v="867"/>
          <ac:spMkLst>
            <pc:docMk/>
            <pc:sldMk cId="0" sldId="258"/>
            <ac:spMk id="541" creationId="{78C2950D-D4F6-A114-4EB6-18F3CD92A4A2}"/>
          </ac:spMkLst>
        </pc:spChg>
        <pc:spChg chg="mod">
          <ac:chgData name="Lê Đoàn Trà My" userId="6c5c6989-f72b-48da-ae93-b1188212b989" providerId="ADAL" clId="{80C772CA-F93C-4AB2-9F79-29EE4A0F363C}" dt="2023-12-17T02:27:48.248" v="867"/>
          <ac:spMkLst>
            <pc:docMk/>
            <pc:sldMk cId="0" sldId="258"/>
            <ac:spMk id="542" creationId="{78D0088A-DB45-ACCE-03AA-DBDC1419546B}"/>
          </ac:spMkLst>
        </pc:spChg>
        <pc:spChg chg="mod">
          <ac:chgData name="Lê Đoàn Trà My" userId="6c5c6989-f72b-48da-ae93-b1188212b989" providerId="ADAL" clId="{80C772CA-F93C-4AB2-9F79-29EE4A0F363C}" dt="2023-12-17T02:27:48.248" v="867"/>
          <ac:spMkLst>
            <pc:docMk/>
            <pc:sldMk cId="0" sldId="258"/>
            <ac:spMk id="543" creationId="{CF7137A8-6919-46C5-B174-B3850DC274FC}"/>
          </ac:spMkLst>
        </pc:spChg>
        <pc:spChg chg="mod">
          <ac:chgData name="Lê Đoàn Trà My" userId="6c5c6989-f72b-48da-ae93-b1188212b989" providerId="ADAL" clId="{80C772CA-F93C-4AB2-9F79-29EE4A0F363C}" dt="2023-12-17T02:27:48.248" v="867"/>
          <ac:spMkLst>
            <pc:docMk/>
            <pc:sldMk cId="0" sldId="258"/>
            <ac:spMk id="544" creationId="{3F2D0977-E7E9-6CE5-B274-924DF1E83FE5}"/>
          </ac:spMkLst>
        </pc:spChg>
        <pc:spChg chg="mod">
          <ac:chgData name="Lê Đoàn Trà My" userId="6c5c6989-f72b-48da-ae93-b1188212b989" providerId="ADAL" clId="{80C772CA-F93C-4AB2-9F79-29EE4A0F363C}" dt="2023-12-17T02:27:48.248" v="867"/>
          <ac:spMkLst>
            <pc:docMk/>
            <pc:sldMk cId="0" sldId="258"/>
            <ac:spMk id="545" creationId="{1847691F-19A1-7016-4C6B-50BBABCC9E43}"/>
          </ac:spMkLst>
        </pc:spChg>
        <pc:spChg chg="mod">
          <ac:chgData name="Lê Đoàn Trà My" userId="6c5c6989-f72b-48da-ae93-b1188212b989" providerId="ADAL" clId="{80C772CA-F93C-4AB2-9F79-29EE4A0F363C}" dt="2023-12-17T02:27:48.248" v="867"/>
          <ac:spMkLst>
            <pc:docMk/>
            <pc:sldMk cId="0" sldId="258"/>
            <ac:spMk id="546" creationId="{4DC1B913-6EBE-89A0-407E-9E4DC23414E3}"/>
          </ac:spMkLst>
        </pc:spChg>
        <pc:spChg chg="mod">
          <ac:chgData name="Lê Đoàn Trà My" userId="6c5c6989-f72b-48da-ae93-b1188212b989" providerId="ADAL" clId="{80C772CA-F93C-4AB2-9F79-29EE4A0F363C}" dt="2023-12-17T02:27:48.248" v="867"/>
          <ac:spMkLst>
            <pc:docMk/>
            <pc:sldMk cId="0" sldId="258"/>
            <ac:spMk id="547" creationId="{AE63D902-9A78-08CF-AFAF-7F058F12DEA1}"/>
          </ac:spMkLst>
        </pc:spChg>
        <pc:spChg chg="mod">
          <ac:chgData name="Lê Đoàn Trà My" userId="6c5c6989-f72b-48da-ae93-b1188212b989" providerId="ADAL" clId="{80C772CA-F93C-4AB2-9F79-29EE4A0F363C}" dt="2023-12-17T02:27:48.248" v="867"/>
          <ac:spMkLst>
            <pc:docMk/>
            <pc:sldMk cId="0" sldId="258"/>
            <ac:spMk id="548" creationId="{A880ACA1-5BF1-14E2-34C2-EA029CCED7F6}"/>
          </ac:spMkLst>
        </pc:spChg>
        <pc:spChg chg="mod">
          <ac:chgData name="Lê Đoàn Trà My" userId="6c5c6989-f72b-48da-ae93-b1188212b989" providerId="ADAL" clId="{80C772CA-F93C-4AB2-9F79-29EE4A0F363C}" dt="2023-12-17T02:27:48.248" v="867"/>
          <ac:spMkLst>
            <pc:docMk/>
            <pc:sldMk cId="0" sldId="258"/>
            <ac:spMk id="549" creationId="{9F7AD979-8F22-5A3D-B110-BB796A0F960B}"/>
          </ac:spMkLst>
        </pc:spChg>
        <pc:spChg chg="mod">
          <ac:chgData name="Lê Đoàn Trà My" userId="6c5c6989-f72b-48da-ae93-b1188212b989" providerId="ADAL" clId="{80C772CA-F93C-4AB2-9F79-29EE4A0F363C}" dt="2023-12-17T02:27:48.248" v="867"/>
          <ac:spMkLst>
            <pc:docMk/>
            <pc:sldMk cId="0" sldId="258"/>
            <ac:spMk id="550" creationId="{3A221657-29CB-24B6-CFC2-ACA4C9487D8B}"/>
          </ac:spMkLst>
        </pc:spChg>
        <pc:spChg chg="mod">
          <ac:chgData name="Lê Đoàn Trà My" userId="6c5c6989-f72b-48da-ae93-b1188212b989" providerId="ADAL" clId="{80C772CA-F93C-4AB2-9F79-29EE4A0F363C}" dt="2023-12-17T02:27:48.248" v="867"/>
          <ac:spMkLst>
            <pc:docMk/>
            <pc:sldMk cId="0" sldId="258"/>
            <ac:spMk id="551" creationId="{0069A859-F21E-419A-CE76-8006CCFE3D91}"/>
          </ac:spMkLst>
        </pc:spChg>
        <pc:spChg chg="mod">
          <ac:chgData name="Lê Đoàn Trà My" userId="6c5c6989-f72b-48da-ae93-b1188212b989" providerId="ADAL" clId="{80C772CA-F93C-4AB2-9F79-29EE4A0F363C}" dt="2023-12-17T02:27:48.248" v="867"/>
          <ac:spMkLst>
            <pc:docMk/>
            <pc:sldMk cId="0" sldId="258"/>
            <ac:spMk id="552" creationId="{C8CE8798-34E5-C7CD-F83E-3D022F52F35C}"/>
          </ac:spMkLst>
        </pc:spChg>
        <pc:spChg chg="mod">
          <ac:chgData name="Lê Đoàn Trà My" userId="6c5c6989-f72b-48da-ae93-b1188212b989" providerId="ADAL" clId="{80C772CA-F93C-4AB2-9F79-29EE4A0F363C}" dt="2023-12-17T02:27:48.248" v="867"/>
          <ac:spMkLst>
            <pc:docMk/>
            <pc:sldMk cId="0" sldId="258"/>
            <ac:spMk id="553" creationId="{864E7207-2F6F-CF19-1810-268CED6BC762}"/>
          </ac:spMkLst>
        </pc:spChg>
        <pc:spChg chg="mod">
          <ac:chgData name="Lê Đoàn Trà My" userId="6c5c6989-f72b-48da-ae93-b1188212b989" providerId="ADAL" clId="{80C772CA-F93C-4AB2-9F79-29EE4A0F363C}" dt="2023-12-17T02:27:48.248" v="867"/>
          <ac:spMkLst>
            <pc:docMk/>
            <pc:sldMk cId="0" sldId="258"/>
            <ac:spMk id="554" creationId="{29309BF2-B7F3-5242-96BB-93617436F428}"/>
          </ac:spMkLst>
        </pc:spChg>
        <pc:spChg chg="mod">
          <ac:chgData name="Lê Đoàn Trà My" userId="6c5c6989-f72b-48da-ae93-b1188212b989" providerId="ADAL" clId="{80C772CA-F93C-4AB2-9F79-29EE4A0F363C}" dt="2023-12-17T02:27:48.248" v="867"/>
          <ac:spMkLst>
            <pc:docMk/>
            <pc:sldMk cId="0" sldId="258"/>
            <ac:spMk id="555" creationId="{FA4A3216-0506-0270-41C8-5C9E5A54E09C}"/>
          </ac:spMkLst>
        </pc:spChg>
        <pc:spChg chg="mod">
          <ac:chgData name="Lê Đoàn Trà My" userId="6c5c6989-f72b-48da-ae93-b1188212b989" providerId="ADAL" clId="{80C772CA-F93C-4AB2-9F79-29EE4A0F363C}" dt="2023-12-17T02:27:48.248" v="867"/>
          <ac:spMkLst>
            <pc:docMk/>
            <pc:sldMk cId="0" sldId="258"/>
            <ac:spMk id="556" creationId="{371EBEE7-7E3B-0D37-6129-4A5409D7F5E9}"/>
          </ac:spMkLst>
        </pc:spChg>
        <pc:spChg chg="mod">
          <ac:chgData name="Lê Đoàn Trà My" userId="6c5c6989-f72b-48da-ae93-b1188212b989" providerId="ADAL" clId="{80C772CA-F93C-4AB2-9F79-29EE4A0F363C}" dt="2023-12-17T02:27:48.248" v="867"/>
          <ac:spMkLst>
            <pc:docMk/>
            <pc:sldMk cId="0" sldId="258"/>
            <ac:spMk id="557" creationId="{CE3F12AF-1F40-0688-F890-876267DBE072}"/>
          </ac:spMkLst>
        </pc:spChg>
        <pc:spChg chg="mod">
          <ac:chgData name="Lê Đoàn Trà My" userId="6c5c6989-f72b-48da-ae93-b1188212b989" providerId="ADAL" clId="{80C772CA-F93C-4AB2-9F79-29EE4A0F363C}" dt="2023-12-17T02:27:48.248" v="867"/>
          <ac:spMkLst>
            <pc:docMk/>
            <pc:sldMk cId="0" sldId="258"/>
            <ac:spMk id="558" creationId="{DDF3CF80-B1E0-E94C-354B-A85041FFCDE0}"/>
          </ac:spMkLst>
        </pc:spChg>
        <pc:spChg chg="mod">
          <ac:chgData name="Lê Đoàn Trà My" userId="6c5c6989-f72b-48da-ae93-b1188212b989" providerId="ADAL" clId="{80C772CA-F93C-4AB2-9F79-29EE4A0F363C}" dt="2023-12-17T02:27:48.248" v="867"/>
          <ac:spMkLst>
            <pc:docMk/>
            <pc:sldMk cId="0" sldId="258"/>
            <ac:spMk id="559" creationId="{C100775A-5EC3-D79D-9CC8-12AC4FD28554}"/>
          </ac:spMkLst>
        </pc:spChg>
        <pc:spChg chg="mod">
          <ac:chgData name="Lê Đoàn Trà My" userId="6c5c6989-f72b-48da-ae93-b1188212b989" providerId="ADAL" clId="{80C772CA-F93C-4AB2-9F79-29EE4A0F363C}" dt="2023-12-17T02:27:48.248" v="867"/>
          <ac:spMkLst>
            <pc:docMk/>
            <pc:sldMk cId="0" sldId="258"/>
            <ac:spMk id="560" creationId="{21626439-A548-3CCA-6AA3-4BA2826CBCB8}"/>
          </ac:spMkLst>
        </pc:spChg>
        <pc:spChg chg="mod">
          <ac:chgData name="Lê Đoàn Trà My" userId="6c5c6989-f72b-48da-ae93-b1188212b989" providerId="ADAL" clId="{80C772CA-F93C-4AB2-9F79-29EE4A0F363C}" dt="2023-12-17T02:27:48.248" v="867"/>
          <ac:spMkLst>
            <pc:docMk/>
            <pc:sldMk cId="0" sldId="258"/>
            <ac:spMk id="561" creationId="{36BE7B96-F907-C82C-BC07-D8B539A83E4F}"/>
          </ac:spMkLst>
        </pc:spChg>
        <pc:spChg chg="mod">
          <ac:chgData name="Lê Đoàn Trà My" userId="6c5c6989-f72b-48da-ae93-b1188212b989" providerId="ADAL" clId="{80C772CA-F93C-4AB2-9F79-29EE4A0F363C}" dt="2023-12-17T02:27:48.248" v="867"/>
          <ac:spMkLst>
            <pc:docMk/>
            <pc:sldMk cId="0" sldId="258"/>
            <ac:spMk id="562" creationId="{B05A51E4-04A6-19D1-261D-989788B4BAE0}"/>
          </ac:spMkLst>
        </pc:spChg>
        <pc:spChg chg="mod">
          <ac:chgData name="Lê Đoàn Trà My" userId="6c5c6989-f72b-48da-ae93-b1188212b989" providerId="ADAL" clId="{80C772CA-F93C-4AB2-9F79-29EE4A0F363C}" dt="2023-12-17T02:27:48.248" v="867"/>
          <ac:spMkLst>
            <pc:docMk/>
            <pc:sldMk cId="0" sldId="258"/>
            <ac:spMk id="563" creationId="{D5D836BE-0292-D035-2B84-4952890886F9}"/>
          </ac:spMkLst>
        </pc:spChg>
        <pc:spChg chg="mod">
          <ac:chgData name="Lê Đoàn Trà My" userId="6c5c6989-f72b-48da-ae93-b1188212b989" providerId="ADAL" clId="{80C772CA-F93C-4AB2-9F79-29EE4A0F363C}" dt="2023-12-17T02:27:48.248" v="867"/>
          <ac:spMkLst>
            <pc:docMk/>
            <pc:sldMk cId="0" sldId="258"/>
            <ac:spMk id="564" creationId="{B28DF9D5-F56B-FC12-5F29-548E516A4D82}"/>
          </ac:spMkLst>
        </pc:spChg>
        <pc:spChg chg="mod">
          <ac:chgData name="Lê Đoàn Trà My" userId="6c5c6989-f72b-48da-ae93-b1188212b989" providerId="ADAL" clId="{80C772CA-F93C-4AB2-9F79-29EE4A0F363C}" dt="2023-12-17T02:27:48.248" v="867"/>
          <ac:spMkLst>
            <pc:docMk/>
            <pc:sldMk cId="0" sldId="258"/>
            <ac:spMk id="565" creationId="{D012D8AB-4C50-AC8A-721F-0840C4D9D764}"/>
          </ac:spMkLst>
        </pc:spChg>
        <pc:spChg chg="mod">
          <ac:chgData name="Lê Đoàn Trà My" userId="6c5c6989-f72b-48da-ae93-b1188212b989" providerId="ADAL" clId="{80C772CA-F93C-4AB2-9F79-29EE4A0F363C}" dt="2023-12-17T02:27:48.248" v="867"/>
          <ac:spMkLst>
            <pc:docMk/>
            <pc:sldMk cId="0" sldId="258"/>
            <ac:spMk id="566" creationId="{EE49E8EE-7A4A-2DE3-1324-5B7E7D06AB63}"/>
          </ac:spMkLst>
        </pc:spChg>
        <pc:spChg chg="mod">
          <ac:chgData name="Lê Đoàn Trà My" userId="6c5c6989-f72b-48da-ae93-b1188212b989" providerId="ADAL" clId="{80C772CA-F93C-4AB2-9F79-29EE4A0F363C}" dt="2023-12-17T02:27:48.248" v="867"/>
          <ac:spMkLst>
            <pc:docMk/>
            <pc:sldMk cId="0" sldId="258"/>
            <ac:spMk id="567" creationId="{9E8910FB-E365-006D-BC05-6D99D8EFF82F}"/>
          </ac:spMkLst>
        </pc:spChg>
        <pc:spChg chg="mod">
          <ac:chgData name="Lê Đoàn Trà My" userId="6c5c6989-f72b-48da-ae93-b1188212b989" providerId="ADAL" clId="{80C772CA-F93C-4AB2-9F79-29EE4A0F363C}" dt="2023-12-17T02:27:48.248" v="867"/>
          <ac:spMkLst>
            <pc:docMk/>
            <pc:sldMk cId="0" sldId="258"/>
            <ac:spMk id="568" creationId="{A6187BA6-CE68-11D3-A4BA-AAE69F79C13F}"/>
          </ac:spMkLst>
        </pc:spChg>
        <pc:spChg chg="mod">
          <ac:chgData name="Lê Đoàn Trà My" userId="6c5c6989-f72b-48da-ae93-b1188212b989" providerId="ADAL" clId="{80C772CA-F93C-4AB2-9F79-29EE4A0F363C}" dt="2023-12-17T02:27:48.248" v="867"/>
          <ac:spMkLst>
            <pc:docMk/>
            <pc:sldMk cId="0" sldId="258"/>
            <ac:spMk id="569" creationId="{44AE2644-EA85-527A-A6C1-70DD3D2AF33F}"/>
          </ac:spMkLst>
        </pc:spChg>
        <pc:spChg chg="mod">
          <ac:chgData name="Lê Đoàn Trà My" userId="6c5c6989-f72b-48da-ae93-b1188212b989" providerId="ADAL" clId="{80C772CA-F93C-4AB2-9F79-29EE4A0F363C}" dt="2023-12-17T02:27:48.248" v="867"/>
          <ac:spMkLst>
            <pc:docMk/>
            <pc:sldMk cId="0" sldId="258"/>
            <ac:spMk id="570" creationId="{6A84434D-E2F2-981E-56CE-6991DEC42750}"/>
          </ac:spMkLst>
        </pc:spChg>
        <pc:spChg chg="mod">
          <ac:chgData name="Lê Đoàn Trà My" userId="6c5c6989-f72b-48da-ae93-b1188212b989" providerId="ADAL" clId="{80C772CA-F93C-4AB2-9F79-29EE4A0F363C}" dt="2023-12-17T02:27:48.248" v="867"/>
          <ac:spMkLst>
            <pc:docMk/>
            <pc:sldMk cId="0" sldId="258"/>
            <ac:spMk id="571" creationId="{2CDD9BDC-BDE2-7A0F-CAFB-72DA46828FFE}"/>
          </ac:spMkLst>
        </pc:spChg>
        <pc:spChg chg="mod">
          <ac:chgData name="Lê Đoàn Trà My" userId="6c5c6989-f72b-48da-ae93-b1188212b989" providerId="ADAL" clId="{80C772CA-F93C-4AB2-9F79-29EE4A0F363C}" dt="2023-12-17T02:27:48.248" v="867"/>
          <ac:spMkLst>
            <pc:docMk/>
            <pc:sldMk cId="0" sldId="258"/>
            <ac:spMk id="572" creationId="{253828F0-B7A7-F52D-65BA-C8742D3B3082}"/>
          </ac:spMkLst>
        </pc:spChg>
        <pc:spChg chg="mod">
          <ac:chgData name="Lê Đoàn Trà My" userId="6c5c6989-f72b-48da-ae93-b1188212b989" providerId="ADAL" clId="{80C772CA-F93C-4AB2-9F79-29EE4A0F363C}" dt="2023-12-17T02:27:48.248" v="867"/>
          <ac:spMkLst>
            <pc:docMk/>
            <pc:sldMk cId="0" sldId="258"/>
            <ac:spMk id="573" creationId="{FF3B4D47-FBD4-67B2-523E-A74B23BD3FDF}"/>
          </ac:spMkLst>
        </pc:spChg>
        <pc:spChg chg="mod">
          <ac:chgData name="Lê Đoàn Trà My" userId="6c5c6989-f72b-48da-ae93-b1188212b989" providerId="ADAL" clId="{80C772CA-F93C-4AB2-9F79-29EE4A0F363C}" dt="2023-12-17T02:27:48.248" v="867"/>
          <ac:spMkLst>
            <pc:docMk/>
            <pc:sldMk cId="0" sldId="258"/>
            <ac:spMk id="574" creationId="{CE2D5595-FDB9-E757-89DB-2AA503EF2574}"/>
          </ac:spMkLst>
        </pc:spChg>
        <pc:spChg chg="mod">
          <ac:chgData name="Lê Đoàn Trà My" userId="6c5c6989-f72b-48da-ae93-b1188212b989" providerId="ADAL" clId="{80C772CA-F93C-4AB2-9F79-29EE4A0F363C}" dt="2023-12-17T02:27:48.248" v="867"/>
          <ac:spMkLst>
            <pc:docMk/>
            <pc:sldMk cId="0" sldId="258"/>
            <ac:spMk id="575" creationId="{41E7CE3F-A44C-E3C0-0825-B6D2058759C5}"/>
          </ac:spMkLst>
        </pc:spChg>
        <pc:spChg chg="mod">
          <ac:chgData name="Lê Đoàn Trà My" userId="6c5c6989-f72b-48da-ae93-b1188212b989" providerId="ADAL" clId="{80C772CA-F93C-4AB2-9F79-29EE4A0F363C}" dt="2023-12-17T02:27:48.248" v="867"/>
          <ac:spMkLst>
            <pc:docMk/>
            <pc:sldMk cId="0" sldId="258"/>
            <ac:spMk id="576" creationId="{D0239711-DD5C-0F3F-37C7-E31F6BF61403}"/>
          </ac:spMkLst>
        </pc:spChg>
        <pc:spChg chg="mod">
          <ac:chgData name="Lê Đoàn Trà My" userId="6c5c6989-f72b-48da-ae93-b1188212b989" providerId="ADAL" clId="{80C772CA-F93C-4AB2-9F79-29EE4A0F363C}" dt="2023-12-17T02:27:48.248" v="867"/>
          <ac:spMkLst>
            <pc:docMk/>
            <pc:sldMk cId="0" sldId="258"/>
            <ac:spMk id="577" creationId="{04494A95-4E9A-25F5-E263-B2EA990C496E}"/>
          </ac:spMkLst>
        </pc:spChg>
        <pc:spChg chg="mod">
          <ac:chgData name="Lê Đoàn Trà My" userId="6c5c6989-f72b-48da-ae93-b1188212b989" providerId="ADAL" clId="{80C772CA-F93C-4AB2-9F79-29EE4A0F363C}" dt="2023-12-17T02:27:48.248" v="867"/>
          <ac:spMkLst>
            <pc:docMk/>
            <pc:sldMk cId="0" sldId="258"/>
            <ac:spMk id="578" creationId="{32FE649A-DC87-9E75-4378-8C54D7760ECD}"/>
          </ac:spMkLst>
        </pc:spChg>
        <pc:spChg chg="mod">
          <ac:chgData name="Lê Đoàn Trà My" userId="6c5c6989-f72b-48da-ae93-b1188212b989" providerId="ADAL" clId="{80C772CA-F93C-4AB2-9F79-29EE4A0F363C}" dt="2023-12-17T02:27:48.248" v="867"/>
          <ac:spMkLst>
            <pc:docMk/>
            <pc:sldMk cId="0" sldId="258"/>
            <ac:spMk id="579" creationId="{2D51EE56-0B58-8E14-D98C-103EDB191B24}"/>
          </ac:spMkLst>
        </pc:spChg>
        <pc:spChg chg="mod">
          <ac:chgData name="Lê Đoàn Trà My" userId="6c5c6989-f72b-48da-ae93-b1188212b989" providerId="ADAL" clId="{80C772CA-F93C-4AB2-9F79-29EE4A0F363C}" dt="2023-12-17T02:27:48.248" v="867"/>
          <ac:spMkLst>
            <pc:docMk/>
            <pc:sldMk cId="0" sldId="258"/>
            <ac:spMk id="580" creationId="{BD278DF9-B97A-4F00-2342-625A6D839523}"/>
          </ac:spMkLst>
        </pc:spChg>
        <pc:spChg chg="mod">
          <ac:chgData name="Lê Đoàn Trà My" userId="6c5c6989-f72b-48da-ae93-b1188212b989" providerId="ADAL" clId="{80C772CA-F93C-4AB2-9F79-29EE4A0F363C}" dt="2023-12-17T02:27:48.248" v="867"/>
          <ac:spMkLst>
            <pc:docMk/>
            <pc:sldMk cId="0" sldId="258"/>
            <ac:spMk id="581" creationId="{E2A2F101-D08E-10E6-62F5-633F1F25868C}"/>
          </ac:spMkLst>
        </pc:spChg>
        <pc:spChg chg="mod">
          <ac:chgData name="Lê Đoàn Trà My" userId="6c5c6989-f72b-48da-ae93-b1188212b989" providerId="ADAL" clId="{80C772CA-F93C-4AB2-9F79-29EE4A0F363C}" dt="2023-12-17T02:27:48.248" v="867"/>
          <ac:spMkLst>
            <pc:docMk/>
            <pc:sldMk cId="0" sldId="258"/>
            <ac:spMk id="582" creationId="{61B92843-D3C4-0264-57A1-AC28D11EDD97}"/>
          </ac:spMkLst>
        </pc:spChg>
        <pc:spChg chg="add mod">
          <ac:chgData name="Lê Đoàn Trà My" userId="6c5c6989-f72b-48da-ae93-b1188212b989" providerId="ADAL" clId="{80C772CA-F93C-4AB2-9F79-29EE4A0F363C}" dt="2023-12-17T02:28:18.823" v="890" actId="1076"/>
          <ac:spMkLst>
            <pc:docMk/>
            <pc:sldMk cId="0" sldId="258"/>
            <ac:spMk id="583" creationId="{24E95526-F4B2-5816-44CA-EB6CBE9FECA5}"/>
          </ac:spMkLst>
        </pc:spChg>
        <pc:grpChg chg="add del mod">
          <ac:chgData name="Lê Đoàn Trà My" userId="6c5c6989-f72b-48da-ae93-b1188212b989" providerId="ADAL" clId="{80C772CA-F93C-4AB2-9F79-29EE4A0F363C}" dt="2023-12-17T02:27:49.528" v="868"/>
          <ac:grpSpMkLst>
            <pc:docMk/>
            <pc:sldMk cId="0" sldId="258"/>
            <ac:grpSpMk id="24" creationId="{C01AF0C8-AF7E-0163-178E-D24B701219A8}"/>
          </ac:grpSpMkLst>
        </pc:grpChg>
        <pc:grpChg chg="del">
          <ac:chgData name="Lê Đoàn Trà My" userId="6c5c6989-f72b-48da-ae93-b1188212b989" providerId="ADAL" clId="{80C772CA-F93C-4AB2-9F79-29EE4A0F363C}" dt="2023-12-17T02:25:54.890" v="598" actId="478"/>
          <ac:grpSpMkLst>
            <pc:docMk/>
            <pc:sldMk cId="0" sldId="258"/>
            <ac:grpSpMk id="473" creationId="{00000000-0000-0000-0000-000000000000}"/>
          </ac:grpSpMkLst>
        </pc:grpChg>
        <pc:grpChg chg="del">
          <ac:chgData name="Lê Đoàn Trà My" userId="6c5c6989-f72b-48da-ae93-b1188212b989" providerId="ADAL" clId="{80C772CA-F93C-4AB2-9F79-29EE4A0F363C}" dt="2023-12-17T02:25:56.992" v="599" actId="478"/>
          <ac:grpSpMkLst>
            <pc:docMk/>
            <pc:sldMk cId="0" sldId="258"/>
            <ac:grpSpMk id="477" creationId="{00000000-0000-0000-0000-000000000000}"/>
          </ac:grpSpMkLst>
        </pc:grpChg>
      </pc:sldChg>
      <pc:sldChg chg="delSp modSp del mod ord">
        <pc:chgData name="Lê Đoàn Trà My" userId="6c5c6989-f72b-48da-ae93-b1188212b989" providerId="ADAL" clId="{80C772CA-F93C-4AB2-9F79-29EE4A0F363C}" dt="2023-12-17T02:24:01.886" v="557" actId="47"/>
        <pc:sldMkLst>
          <pc:docMk/>
          <pc:sldMk cId="0" sldId="259"/>
        </pc:sldMkLst>
        <pc:spChg chg="del">
          <ac:chgData name="Lê Đoàn Trà My" userId="6c5c6989-f72b-48da-ae93-b1188212b989" providerId="ADAL" clId="{80C772CA-F93C-4AB2-9F79-29EE4A0F363C}" dt="2023-12-17T02:18:21.293" v="402" actId="478"/>
          <ac:spMkLst>
            <pc:docMk/>
            <pc:sldMk cId="0" sldId="259"/>
            <ac:spMk id="529" creationId="{00000000-0000-0000-0000-000000000000}"/>
          </ac:spMkLst>
        </pc:spChg>
        <pc:spChg chg="mod">
          <ac:chgData name="Lê Đoàn Trà My" userId="6c5c6989-f72b-48da-ae93-b1188212b989" providerId="ADAL" clId="{80C772CA-F93C-4AB2-9F79-29EE4A0F363C}" dt="2023-12-17T02:18:25.561" v="403" actId="1076"/>
          <ac:spMkLst>
            <pc:docMk/>
            <pc:sldMk cId="0" sldId="259"/>
            <ac:spMk id="530" creationId="{00000000-0000-0000-0000-000000000000}"/>
          </ac:spMkLst>
        </pc:spChg>
        <pc:spChg chg="del mod">
          <ac:chgData name="Lê Đoàn Trà My" userId="6c5c6989-f72b-48da-ae93-b1188212b989" providerId="ADAL" clId="{80C772CA-F93C-4AB2-9F79-29EE4A0F363C}" dt="2023-12-17T02:18:20.267" v="401" actId="478"/>
          <ac:spMkLst>
            <pc:docMk/>
            <pc:sldMk cId="0" sldId="259"/>
            <ac:spMk id="531" creationId="{00000000-0000-0000-0000-000000000000}"/>
          </ac:spMkLst>
        </pc:spChg>
      </pc:sldChg>
      <pc:sldChg chg="addSp delSp modSp mod">
        <pc:chgData name="Lê Đoàn Trà My" userId="6c5c6989-f72b-48da-ae93-b1188212b989" providerId="ADAL" clId="{80C772CA-F93C-4AB2-9F79-29EE4A0F363C}" dt="2023-12-17T02:12:41.312" v="204" actId="1076"/>
        <pc:sldMkLst>
          <pc:docMk/>
          <pc:sldMk cId="0" sldId="260"/>
        </pc:sldMkLst>
        <pc:spChg chg="add del mod">
          <ac:chgData name="Lê Đoàn Trà My" userId="6c5c6989-f72b-48da-ae93-b1188212b989" providerId="ADAL" clId="{80C772CA-F93C-4AB2-9F79-29EE4A0F363C}" dt="2023-12-17T02:12:31.305" v="201" actId="478"/>
          <ac:spMkLst>
            <pc:docMk/>
            <pc:sldMk cId="0" sldId="260"/>
            <ac:spMk id="4" creationId="{F4CABDEE-4DD2-A2D5-2FF6-1973A80A5CD6}"/>
          </ac:spMkLst>
        </pc:spChg>
        <pc:spChg chg="del">
          <ac:chgData name="Lê Đoàn Trà My" userId="6c5c6989-f72b-48da-ae93-b1188212b989" providerId="ADAL" clId="{80C772CA-F93C-4AB2-9F79-29EE4A0F363C}" dt="2023-12-17T02:12:35.164" v="202" actId="478"/>
          <ac:spMkLst>
            <pc:docMk/>
            <pc:sldMk cId="0" sldId="260"/>
            <ac:spMk id="650" creationId="{00000000-0000-0000-0000-000000000000}"/>
          </ac:spMkLst>
        </pc:spChg>
        <pc:spChg chg="mod">
          <ac:chgData name="Lê Đoàn Trà My" userId="6c5c6989-f72b-48da-ae93-b1188212b989" providerId="ADAL" clId="{80C772CA-F93C-4AB2-9F79-29EE4A0F363C}" dt="2023-12-17T02:12:41.312" v="204" actId="1076"/>
          <ac:spMkLst>
            <pc:docMk/>
            <pc:sldMk cId="0" sldId="260"/>
            <ac:spMk id="652" creationId="{00000000-0000-0000-0000-000000000000}"/>
          </ac:spMkLst>
        </pc:spChg>
        <pc:spChg chg="del">
          <ac:chgData name="Lê Đoàn Trà My" userId="6c5c6989-f72b-48da-ae93-b1188212b989" providerId="ADAL" clId="{80C772CA-F93C-4AB2-9F79-29EE4A0F363C}" dt="2023-12-17T02:12:28.302" v="200" actId="478"/>
          <ac:spMkLst>
            <pc:docMk/>
            <pc:sldMk cId="0" sldId="260"/>
            <ac:spMk id="653" creationId="{00000000-0000-0000-0000-000000000000}"/>
          </ac:spMkLst>
        </pc:spChg>
        <pc:graphicFrameChg chg="add del mod">
          <ac:chgData name="Lê Đoàn Trà My" userId="6c5c6989-f72b-48da-ae93-b1188212b989" providerId="ADAL" clId="{80C772CA-F93C-4AB2-9F79-29EE4A0F363C}" dt="2023-12-17T02:11:05.720" v="111"/>
          <ac:graphicFrameMkLst>
            <pc:docMk/>
            <pc:sldMk cId="0" sldId="260"/>
            <ac:graphicFrameMk id="2" creationId="{012D30BA-EA54-CA50-4213-EB6C5049709E}"/>
          </ac:graphicFrameMkLst>
        </pc:graphicFrameChg>
      </pc:sldChg>
      <pc:sldChg chg="del">
        <pc:chgData name="Lê Đoàn Trà My" userId="6c5c6989-f72b-48da-ae93-b1188212b989" providerId="ADAL" clId="{80C772CA-F93C-4AB2-9F79-29EE4A0F363C}" dt="2023-12-17T02:21:33.683" v="488" actId="47"/>
        <pc:sldMkLst>
          <pc:docMk/>
          <pc:sldMk cId="0" sldId="261"/>
        </pc:sldMkLst>
      </pc:sldChg>
      <pc:sldChg chg="del">
        <pc:chgData name="Lê Đoàn Trà My" userId="6c5c6989-f72b-48da-ae93-b1188212b989" providerId="ADAL" clId="{80C772CA-F93C-4AB2-9F79-29EE4A0F363C}" dt="2023-12-17T02:28:29.019" v="891" actId="47"/>
        <pc:sldMkLst>
          <pc:docMk/>
          <pc:sldMk cId="0" sldId="262"/>
        </pc:sldMkLst>
      </pc:sldChg>
      <pc:sldChg chg="del">
        <pc:chgData name="Lê Đoàn Trà My" userId="6c5c6989-f72b-48da-ae93-b1188212b989" providerId="ADAL" clId="{80C772CA-F93C-4AB2-9F79-29EE4A0F363C}" dt="2023-12-17T02:28:32.599" v="892" actId="47"/>
        <pc:sldMkLst>
          <pc:docMk/>
          <pc:sldMk cId="0" sldId="263"/>
        </pc:sldMkLst>
      </pc:sldChg>
      <pc:sldChg chg="del">
        <pc:chgData name="Lê Đoàn Trà My" userId="6c5c6989-f72b-48da-ae93-b1188212b989" providerId="ADAL" clId="{80C772CA-F93C-4AB2-9F79-29EE4A0F363C}" dt="2023-12-17T02:23:53.357" v="556" actId="47"/>
        <pc:sldMkLst>
          <pc:docMk/>
          <pc:sldMk cId="0" sldId="264"/>
        </pc:sldMkLst>
      </pc:sldChg>
      <pc:sldChg chg="del">
        <pc:chgData name="Lê Đoàn Trà My" userId="6c5c6989-f72b-48da-ae93-b1188212b989" providerId="ADAL" clId="{80C772CA-F93C-4AB2-9F79-29EE4A0F363C}" dt="2023-12-17T02:21:20.684" v="487" actId="47"/>
        <pc:sldMkLst>
          <pc:docMk/>
          <pc:sldMk cId="0" sldId="265"/>
        </pc:sldMkLst>
      </pc:sldChg>
      <pc:sldChg chg="del">
        <pc:chgData name="Lê Đoàn Trà My" userId="6c5c6989-f72b-48da-ae93-b1188212b989" providerId="ADAL" clId="{80C772CA-F93C-4AB2-9F79-29EE4A0F363C}" dt="2023-12-17T02:21:16.364" v="486" actId="47"/>
        <pc:sldMkLst>
          <pc:docMk/>
          <pc:sldMk cId="0" sldId="266"/>
        </pc:sldMkLst>
      </pc:sldChg>
      <pc:sldChg chg="modSp del mod">
        <pc:chgData name="Lê Đoàn Trà My" userId="6c5c6989-f72b-48da-ae93-b1188212b989" providerId="ADAL" clId="{80C772CA-F93C-4AB2-9F79-29EE4A0F363C}" dt="2023-12-17T02:21:08.960" v="485" actId="47"/>
        <pc:sldMkLst>
          <pc:docMk/>
          <pc:sldMk cId="0" sldId="267"/>
        </pc:sldMkLst>
        <pc:spChg chg="mod">
          <ac:chgData name="Lê Đoàn Trà My" userId="6c5c6989-f72b-48da-ae93-b1188212b989" providerId="ADAL" clId="{80C772CA-F93C-4AB2-9F79-29EE4A0F363C}" dt="2023-12-17T02:20:57.862" v="484" actId="1076"/>
          <ac:spMkLst>
            <pc:docMk/>
            <pc:sldMk cId="0" sldId="267"/>
            <ac:spMk id="2541" creationId="{00000000-0000-0000-0000-000000000000}"/>
          </ac:spMkLst>
        </pc:spChg>
        <pc:grpChg chg="mod">
          <ac:chgData name="Lê Đoàn Trà My" userId="6c5c6989-f72b-48da-ae93-b1188212b989" providerId="ADAL" clId="{80C772CA-F93C-4AB2-9F79-29EE4A0F363C}" dt="2023-12-17T02:20:33.756" v="478" actId="1076"/>
          <ac:grpSpMkLst>
            <pc:docMk/>
            <pc:sldMk cId="0" sldId="267"/>
            <ac:grpSpMk id="2546" creationId="{00000000-0000-0000-0000-000000000000}"/>
          </ac:grpSpMkLst>
        </pc:grpChg>
      </pc:sldChg>
      <pc:sldChg chg="del">
        <pc:chgData name="Lê Đoàn Trà My" userId="6c5c6989-f72b-48da-ae93-b1188212b989" providerId="ADAL" clId="{80C772CA-F93C-4AB2-9F79-29EE4A0F363C}" dt="2023-12-17T02:23:51.617" v="555" actId="47"/>
        <pc:sldMkLst>
          <pc:docMk/>
          <pc:sldMk cId="0" sldId="268"/>
        </pc:sldMkLst>
      </pc:sldChg>
      <pc:sldChg chg="del">
        <pc:chgData name="Lê Đoàn Trà My" userId="6c5c6989-f72b-48da-ae93-b1188212b989" providerId="ADAL" clId="{80C772CA-F93C-4AB2-9F79-29EE4A0F363C}" dt="2023-12-17T02:23:45.125" v="553" actId="47"/>
        <pc:sldMkLst>
          <pc:docMk/>
          <pc:sldMk cId="0" sldId="269"/>
        </pc:sldMkLst>
      </pc:sldChg>
      <pc:sldChg chg="del">
        <pc:chgData name="Lê Đoàn Trà My" userId="6c5c6989-f72b-48da-ae93-b1188212b989" providerId="ADAL" clId="{80C772CA-F93C-4AB2-9F79-29EE4A0F363C}" dt="2023-12-17T02:23:46.927" v="554" actId="47"/>
        <pc:sldMkLst>
          <pc:docMk/>
          <pc:sldMk cId="0" sldId="270"/>
        </pc:sldMkLst>
      </pc:sldChg>
      <pc:sldChg chg="addSp delSp modSp mod ord">
        <pc:chgData name="Lê Đoàn Trà My" userId="6c5c6989-f72b-48da-ae93-b1188212b989" providerId="ADAL" clId="{80C772CA-F93C-4AB2-9F79-29EE4A0F363C}" dt="2023-12-17T04:02:10.744" v="2447" actId="20577"/>
        <pc:sldMkLst>
          <pc:docMk/>
          <pc:sldMk cId="0" sldId="271"/>
        </pc:sldMkLst>
        <pc:spChg chg="add del mod">
          <ac:chgData name="Lê Đoàn Trà My" userId="6c5c6989-f72b-48da-ae93-b1188212b989" providerId="ADAL" clId="{80C772CA-F93C-4AB2-9F79-29EE4A0F363C}" dt="2023-12-17T02:22:43.599" v="533"/>
          <ac:spMkLst>
            <pc:docMk/>
            <pc:sldMk cId="0" sldId="271"/>
            <ac:spMk id="2" creationId="{91AA3464-B354-707C-9803-A7FA277F34A0}"/>
          </ac:spMkLst>
        </pc:spChg>
        <pc:spChg chg="mod">
          <ac:chgData name="Lê Đoàn Trà My" userId="6c5c6989-f72b-48da-ae93-b1188212b989" providerId="ADAL" clId="{80C772CA-F93C-4AB2-9F79-29EE4A0F363C}" dt="2023-12-17T02:22:32.546" v="530"/>
          <ac:spMkLst>
            <pc:docMk/>
            <pc:sldMk cId="0" sldId="271"/>
            <ac:spMk id="4" creationId="{2ED7D8A2-490C-FF9D-D5FB-E63175968D0C}"/>
          </ac:spMkLst>
        </pc:spChg>
        <pc:spChg chg="mod">
          <ac:chgData name="Lê Đoàn Trà My" userId="6c5c6989-f72b-48da-ae93-b1188212b989" providerId="ADAL" clId="{80C772CA-F93C-4AB2-9F79-29EE4A0F363C}" dt="2023-12-17T02:22:32.546" v="530"/>
          <ac:spMkLst>
            <pc:docMk/>
            <pc:sldMk cId="0" sldId="271"/>
            <ac:spMk id="5" creationId="{2FE15EE9-7DC8-550A-9145-9AAD3AC6C23F}"/>
          </ac:spMkLst>
        </pc:spChg>
        <pc:spChg chg="mod">
          <ac:chgData name="Lê Đoàn Trà My" userId="6c5c6989-f72b-48da-ae93-b1188212b989" providerId="ADAL" clId="{80C772CA-F93C-4AB2-9F79-29EE4A0F363C}" dt="2023-12-17T02:22:32.546" v="530"/>
          <ac:spMkLst>
            <pc:docMk/>
            <pc:sldMk cId="0" sldId="271"/>
            <ac:spMk id="6" creationId="{44EAA778-D02A-216E-4B2C-D2F00EB24D83}"/>
          </ac:spMkLst>
        </pc:spChg>
        <pc:spChg chg="mod">
          <ac:chgData name="Lê Đoàn Trà My" userId="6c5c6989-f72b-48da-ae93-b1188212b989" providerId="ADAL" clId="{80C772CA-F93C-4AB2-9F79-29EE4A0F363C}" dt="2023-12-17T02:22:32.546" v="530"/>
          <ac:spMkLst>
            <pc:docMk/>
            <pc:sldMk cId="0" sldId="271"/>
            <ac:spMk id="7" creationId="{8F725F21-AA63-D4EF-41FC-6D9B51C11AA3}"/>
          </ac:spMkLst>
        </pc:spChg>
        <pc:spChg chg="mod">
          <ac:chgData name="Lê Đoàn Trà My" userId="6c5c6989-f72b-48da-ae93-b1188212b989" providerId="ADAL" clId="{80C772CA-F93C-4AB2-9F79-29EE4A0F363C}" dt="2023-12-17T02:22:32.546" v="530"/>
          <ac:spMkLst>
            <pc:docMk/>
            <pc:sldMk cId="0" sldId="271"/>
            <ac:spMk id="8" creationId="{E50284BC-F547-AD2D-519B-172517C52D2C}"/>
          </ac:spMkLst>
        </pc:spChg>
        <pc:spChg chg="mod">
          <ac:chgData name="Lê Đoàn Trà My" userId="6c5c6989-f72b-48da-ae93-b1188212b989" providerId="ADAL" clId="{80C772CA-F93C-4AB2-9F79-29EE4A0F363C}" dt="2023-12-17T02:22:32.546" v="530"/>
          <ac:spMkLst>
            <pc:docMk/>
            <pc:sldMk cId="0" sldId="271"/>
            <ac:spMk id="9" creationId="{7C13E742-566D-D97C-615B-765B1E7A685C}"/>
          </ac:spMkLst>
        </pc:spChg>
        <pc:spChg chg="mod">
          <ac:chgData name="Lê Đoàn Trà My" userId="6c5c6989-f72b-48da-ae93-b1188212b989" providerId="ADAL" clId="{80C772CA-F93C-4AB2-9F79-29EE4A0F363C}" dt="2023-12-17T02:22:32.546" v="530"/>
          <ac:spMkLst>
            <pc:docMk/>
            <pc:sldMk cId="0" sldId="271"/>
            <ac:spMk id="10" creationId="{1911815E-727A-4BB2-A22B-85C9A5320A2A}"/>
          </ac:spMkLst>
        </pc:spChg>
        <pc:spChg chg="mod">
          <ac:chgData name="Lê Đoàn Trà My" userId="6c5c6989-f72b-48da-ae93-b1188212b989" providerId="ADAL" clId="{80C772CA-F93C-4AB2-9F79-29EE4A0F363C}" dt="2023-12-17T02:22:32.546" v="530"/>
          <ac:spMkLst>
            <pc:docMk/>
            <pc:sldMk cId="0" sldId="271"/>
            <ac:spMk id="11" creationId="{7FEE5576-BD8F-9C86-FE8F-65A872ABD0AA}"/>
          </ac:spMkLst>
        </pc:spChg>
        <pc:spChg chg="mod">
          <ac:chgData name="Lê Đoàn Trà My" userId="6c5c6989-f72b-48da-ae93-b1188212b989" providerId="ADAL" clId="{80C772CA-F93C-4AB2-9F79-29EE4A0F363C}" dt="2023-12-17T02:22:32.546" v="530"/>
          <ac:spMkLst>
            <pc:docMk/>
            <pc:sldMk cId="0" sldId="271"/>
            <ac:spMk id="12" creationId="{B33E4CC8-42E7-F79E-4417-9CAF45C4154C}"/>
          </ac:spMkLst>
        </pc:spChg>
        <pc:spChg chg="mod">
          <ac:chgData name="Lê Đoàn Trà My" userId="6c5c6989-f72b-48da-ae93-b1188212b989" providerId="ADAL" clId="{80C772CA-F93C-4AB2-9F79-29EE4A0F363C}" dt="2023-12-17T02:22:32.546" v="530"/>
          <ac:spMkLst>
            <pc:docMk/>
            <pc:sldMk cId="0" sldId="271"/>
            <ac:spMk id="13" creationId="{CFFA00AE-142A-BE70-A57E-6AC858FB30C7}"/>
          </ac:spMkLst>
        </pc:spChg>
        <pc:spChg chg="mod">
          <ac:chgData name="Lê Đoàn Trà My" userId="6c5c6989-f72b-48da-ae93-b1188212b989" providerId="ADAL" clId="{80C772CA-F93C-4AB2-9F79-29EE4A0F363C}" dt="2023-12-17T02:22:32.546" v="530"/>
          <ac:spMkLst>
            <pc:docMk/>
            <pc:sldMk cId="0" sldId="271"/>
            <ac:spMk id="14" creationId="{A24C4A9B-380C-1164-7FF8-9D38EB550199}"/>
          </ac:spMkLst>
        </pc:spChg>
        <pc:spChg chg="mod">
          <ac:chgData name="Lê Đoàn Trà My" userId="6c5c6989-f72b-48da-ae93-b1188212b989" providerId="ADAL" clId="{80C772CA-F93C-4AB2-9F79-29EE4A0F363C}" dt="2023-12-17T02:22:32.546" v="530"/>
          <ac:spMkLst>
            <pc:docMk/>
            <pc:sldMk cId="0" sldId="271"/>
            <ac:spMk id="15" creationId="{71CBFC31-A73F-6FCA-A3B0-C1B0BE2A92A9}"/>
          </ac:spMkLst>
        </pc:spChg>
        <pc:spChg chg="mod">
          <ac:chgData name="Lê Đoàn Trà My" userId="6c5c6989-f72b-48da-ae93-b1188212b989" providerId="ADAL" clId="{80C772CA-F93C-4AB2-9F79-29EE4A0F363C}" dt="2023-12-17T02:22:32.546" v="530"/>
          <ac:spMkLst>
            <pc:docMk/>
            <pc:sldMk cId="0" sldId="271"/>
            <ac:spMk id="16" creationId="{224E9C4A-3F6E-7B0C-74C9-7871A23D6A1C}"/>
          </ac:spMkLst>
        </pc:spChg>
        <pc:spChg chg="mod">
          <ac:chgData name="Lê Đoàn Trà My" userId="6c5c6989-f72b-48da-ae93-b1188212b989" providerId="ADAL" clId="{80C772CA-F93C-4AB2-9F79-29EE4A0F363C}" dt="2023-12-17T02:22:32.546" v="530"/>
          <ac:spMkLst>
            <pc:docMk/>
            <pc:sldMk cId="0" sldId="271"/>
            <ac:spMk id="17" creationId="{F3C3C9C4-65E4-AA12-58F3-A9B6EFC6BFC4}"/>
          </ac:spMkLst>
        </pc:spChg>
        <pc:spChg chg="mod">
          <ac:chgData name="Lê Đoàn Trà My" userId="6c5c6989-f72b-48da-ae93-b1188212b989" providerId="ADAL" clId="{80C772CA-F93C-4AB2-9F79-29EE4A0F363C}" dt="2023-12-17T02:22:32.546" v="530"/>
          <ac:spMkLst>
            <pc:docMk/>
            <pc:sldMk cId="0" sldId="271"/>
            <ac:spMk id="18" creationId="{0223BF47-CB48-8707-494B-67B3261C8976}"/>
          </ac:spMkLst>
        </pc:spChg>
        <pc:spChg chg="mod">
          <ac:chgData name="Lê Đoàn Trà My" userId="6c5c6989-f72b-48da-ae93-b1188212b989" providerId="ADAL" clId="{80C772CA-F93C-4AB2-9F79-29EE4A0F363C}" dt="2023-12-17T02:22:32.546" v="530"/>
          <ac:spMkLst>
            <pc:docMk/>
            <pc:sldMk cId="0" sldId="271"/>
            <ac:spMk id="19" creationId="{0FC55C1F-195D-D9A0-BF71-128ABCEFBD28}"/>
          </ac:spMkLst>
        </pc:spChg>
        <pc:spChg chg="mod">
          <ac:chgData name="Lê Đoàn Trà My" userId="6c5c6989-f72b-48da-ae93-b1188212b989" providerId="ADAL" clId="{80C772CA-F93C-4AB2-9F79-29EE4A0F363C}" dt="2023-12-17T02:22:32.546" v="530"/>
          <ac:spMkLst>
            <pc:docMk/>
            <pc:sldMk cId="0" sldId="271"/>
            <ac:spMk id="20" creationId="{3AE8DB95-3539-50DB-5BF5-DE7EBA3BB858}"/>
          </ac:spMkLst>
        </pc:spChg>
        <pc:spChg chg="mod">
          <ac:chgData name="Lê Đoàn Trà My" userId="6c5c6989-f72b-48da-ae93-b1188212b989" providerId="ADAL" clId="{80C772CA-F93C-4AB2-9F79-29EE4A0F363C}" dt="2023-12-17T02:22:32.546" v="530"/>
          <ac:spMkLst>
            <pc:docMk/>
            <pc:sldMk cId="0" sldId="271"/>
            <ac:spMk id="21" creationId="{5954C95D-AAA6-A56D-1633-587CB890C775}"/>
          </ac:spMkLst>
        </pc:spChg>
        <pc:spChg chg="mod">
          <ac:chgData name="Lê Đoàn Trà My" userId="6c5c6989-f72b-48da-ae93-b1188212b989" providerId="ADAL" clId="{80C772CA-F93C-4AB2-9F79-29EE4A0F363C}" dt="2023-12-17T02:22:32.546" v="530"/>
          <ac:spMkLst>
            <pc:docMk/>
            <pc:sldMk cId="0" sldId="271"/>
            <ac:spMk id="22" creationId="{DA494D5F-AA8E-595B-74F1-F2EB75A6A1C9}"/>
          </ac:spMkLst>
        </pc:spChg>
        <pc:spChg chg="mod">
          <ac:chgData name="Lê Đoàn Trà My" userId="6c5c6989-f72b-48da-ae93-b1188212b989" providerId="ADAL" clId="{80C772CA-F93C-4AB2-9F79-29EE4A0F363C}" dt="2023-12-17T02:22:32.546" v="530"/>
          <ac:spMkLst>
            <pc:docMk/>
            <pc:sldMk cId="0" sldId="271"/>
            <ac:spMk id="23" creationId="{8C37A1C4-1276-DFE1-C86B-AE0CD884910A}"/>
          </ac:spMkLst>
        </pc:spChg>
        <pc:spChg chg="mod">
          <ac:chgData name="Lê Đoàn Trà My" userId="6c5c6989-f72b-48da-ae93-b1188212b989" providerId="ADAL" clId="{80C772CA-F93C-4AB2-9F79-29EE4A0F363C}" dt="2023-12-17T02:22:32.546" v="530"/>
          <ac:spMkLst>
            <pc:docMk/>
            <pc:sldMk cId="0" sldId="271"/>
            <ac:spMk id="24" creationId="{213616E9-B844-85B5-D75C-3512315CB4D3}"/>
          </ac:spMkLst>
        </pc:spChg>
        <pc:spChg chg="mod">
          <ac:chgData name="Lê Đoàn Trà My" userId="6c5c6989-f72b-48da-ae93-b1188212b989" providerId="ADAL" clId="{80C772CA-F93C-4AB2-9F79-29EE4A0F363C}" dt="2023-12-17T02:22:32.546" v="530"/>
          <ac:spMkLst>
            <pc:docMk/>
            <pc:sldMk cId="0" sldId="271"/>
            <ac:spMk id="25" creationId="{AF3CE3A9-0DD2-D448-81B7-E2026B6E2D8A}"/>
          </ac:spMkLst>
        </pc:spChg>
        <pc:spChg chg="mod">
          <ac:chgData name="Lê Đoàn Trà My" userId="6c5c6989-f72b-48da-ae93-b1188212b989" providerId="ADAL" clId="{80C772CA-F93C-4AB2-9F79-29EE4A0F363C}" dt="2023-12-17T02:22:32.546" v="530"/>
          <ac:spMkLst>
            <pc:docMk/>
            <pc:sldMk cId="0" sldId="271"/>
            <ac:spMk id="26" creationId="{3EF98C11-C65F-E215-02AA-7323A153F756}"/>
          </ac:spMkLst>
        </pc:spChg>
        <pc:spChg chg="mod">
          <ac:chgData name="Lê Đoàn Trà My" userId="6c5c6989-f72b-48da-ae93-b1188212b989" providerId="ADAL" clId="{80C772CA-F93C-4AB2-9F79-29EE4A0F363C}" dt="2023-12-17T02:22:32.546" v="530"/>
          <ac:spMkLst>
            <pc:docMk/>
            <pc:sldMk cId="0" sldId="271"/>
            <ac:spMk id="27" creationId="{E2F34A43-7447-EFE9-C33E-77A839946DC4}"/>
          </ac:spMkLst>
        </pc:spChg>
        <pc:spChg chg="mod">
          <ac:chgData name="Lê Đoàn Trà My" userId="6c5c6989-f72b-48da-ae93-b1188212b989" providerId="ADAL" clId="{80C772CA-F93C-4AB2-9F79-29EE4A0F363C}" dt="2023-12-17T02:22:32.546" v="530"/>
          <ac:spMkLst>
            <pc:docMk/>
            <pc:sldMk cId="0" sldId="271"/>
            <ac:spMk id="28" creationId="{69AAD445-A51A-8C04-62D1-983C7CEBA3E4}"/>
          </ac:spMkLst>
        </pc:spChg>
        <pc:spChg chg="mod">
          <ac:chgData name="Lê Đoàn Trà My" userId="6c5c6989-f72b-48da-ae93-b1188212b989" providerId="ADAL" clId="{80C772CA-F93C-4AB2-9F79-29EE4A0F363C}" dt="2023-12-17T02:22:32.546" v="530"/>
          <ac:spMkLst>
            <pc:docMk/>
            <pc:sldMk cId="0" sldId="271"/>
            <ac:spMk id="29" creationId="{131C4755-7BDF-9BFE-B20F-CD4146242844}"/>
          </ac:spMkLst>
        </pc:spChg>
        <pc:spChg chg="mod">
          <ac:chgData name="Lê Đoàn Trà My" userId="6c5c6989-f72b-48da-ae93-b1188212b989" providerId="ADAL" clId="{80C772CA-F93C-4AB2-9F79-29EE4A0F363C}" dt="2023-12-17T02:22:32.546" v="530"/>
          <ac:spMkLst>
            <pc:docMk/>
            <pc:sldMk cId="0" sldId="271"/>
            <ac:spMk id="30" creationId="{B7DBB388-E1D1-21AD-7197-2AC7595E292C}"/>
          </ac:spMkLst>
        </pc:spChg>
        <pc:spChg chg="mod">
          <ac:chgData name="Lê Đoàn Trà My" userId="6c5c6989-f72b-48da-ae93-b1188212b989" providerId="ADAL" clId="{80C772CA-F93C-4AB2-9F79-29EE4A0F363C}" dt="2023-12-17T02:22:32.546" v="530"/>
          <ac:spMkLst>
            <pc:docMk/>
            <pc:sldMk cId="0" sldId="271"/>
            <ac:spMk id="31" creationId="{DC385F27-88F4-AA26-4A98-D5C2AF7536A8}"/>
          </ac:spMkLst>
        </pc:spChg>
        <pc:spChg chg="mod">
          <ac:chgData name="Lê Đoàn Trà My" userId="6c5c6989-f72b-48da-ae93-b1188212b989" providerId="ADAL" clId="{80C772CA-F93C-4AB2-9F79-29EE4A0F363C}" dt="2023-12-17T02:22:32.546" v="530"/>
          <ac:spMkLst>
            <pc:docMk/>
            <pc:sldMk cId="0" sldId="271"/>
            <ac:spMk id="32" creationId="{449093A2-42AC-FC84-53AB-C3C3693FFD67}"/>
          </ac:spMkLst>
        </pc:spChg>
        <pc:spChg chg="mod">
          <ac:chgData name="Lê Đoàn Trà My" userId="6c5c6989-f72b-48da-ae93-b1188212b989" providerId="ADAL" clId="{80C772CA-F93C-4AB2-9F79-29EE4A0F363C}" dt="2023-12-17T02:22:32.546" v="530"/>
          <ac:spMkLst>
            <pc:docMk/>
            <pc:sldMk cId="0" sldId="271"/>
            <ac:spMk id="33" creationId="{F72AC926-7FCD-7E88-964A-AD0E4C04B773}"/>
          </ac:spMkLst>
        </pc:spChg>
        <pc:spChg chg="mod">
          <ac:chgData name="Lê Đoàn Trà My" userId="6c5c6989-f72b-48da-ae93-b1188212b989" providerId="ADAL" clId="{80C772CA-F93C-4AB2-9F79-29EE4A0F363C}" dt="2023-12-17T02:22:32.546" v="530"/>
          <ac:spMkLst>
            <pc:docMk/>
            <pc:sldMk cId="0" sldId="271"/>
            <ac:spMk id="34" creationId="{C7B62760-273C-9460-D83A-E917E87D6BA7}"/>
          </ac:spMkLst>
        </pc:spChg>
        <pc:spChg chg="mod">
          <ac:chgData name="Lê Đoàn Trà My" userId="6c5c6989-f72b-48da-ae93-b1188212b989" providerId="ADAL" clId="{80C772CA-F93C-4AB2-9F79-29EE4A0F363C}" dt="2023-12-17T02:22:32.546" v="530"/>
          <ac:spMkLst>
            <pc:docMk/>
            <pc:sldMk cId="0" sldId="271"/>
            <ac:spMk id="35" creationId="{C7B95756-B961-1CC5-E3A7-3EB3770D19EA}"/>
          </ac:spMkLst>
        </pc:spChg>
        <pc:spChg chg="mod">
          <ac:chgData name="Lê Đoàn Trà My" userId="6c5c6989-f72b-48da-ae93-b1188212b989" providerId="ADAL" clId="{80C772CA-F93C-4AB2-9F79-29EE4A0F363C}" dt="2023-12-17T02:22:32.546" v="530"/>
          <ac:spMkLst>
            <pc:docMk/>
            <pc:sldMk cId="0" sldId="271"/>
            <ac:spMk id="36" creationId="{1BC3FE04-90E4-741F-D2C0-94DB6D62CAF3}"/>
          </ac:spMkLst>
        </pc:spChg>
        <pc:spChg chg="mod">
          <ac:chgData name="Lê Đoàn Trà My" userId="6c5c6989-f72b-48da-ae93-b1188212b989" providerId="ADAL" clId="{80C772CA-F93C-4AB2-9F79-29EE4A0F363C}" dt="2023-12-17T02:22:32.546" v="530"/>
          <ac:spMkLst>
            <pc:docMk/>
            <pc:sldMk cId="0" sldId="271"/>
            <ac:spMk id="37" creationId="{473AF7FE-BB37-BCF4-E0F0-970570BA6CDF}"/>
          </ac:spMkLst>
        </pc:spChg>
        <pc:spChg chg="mod">
          <ac:chgData name="Lê Đoàn Trà My" userId="6c5c6989-f72b-48da-ae93-b1188212b989" providerId="ADAL" clId="{80C772CA-F93C-4AB2-9F79-29EE4A0F363C}" dt="2023-12-17T02:22:32.546" v="530"/>
          <ac:spMkLst>
            <pc:docMk/>
            <pc:sldMk cId="0" sldId="271"/>
            <ac:spMk id="38" creationId="{32BD1FF1-E536-38C9-1CEB-97B78B6F0AE8}"/>
          </ac:spMkLst>
        </pc:spChg>
        <pc:spChg chg="mod">
          <ac:chgData name="Lê Đoàn Trà My" userId="6c5c6989-f72b-48da-ae93-b1188212b989" providerId="ADAL" clId="{80C772CA-F93C-4AB2-9F79-29EE4A0F363C}" dt="2023-12-17T02:22:32.546" v="530"/>
          <ac:spMkLst>
            <pc:docMk/>
            <pc:sldMk cId="0" sldId="271"/>
            <ac:spMk id="39" creationId="{2D3CA29E-84EC-5C38-2D98-0EC9330A5EBF}"/>
          </ac:spMkLst>
        </pc:spChg>
        <pc:spChg chg="mod">
          <ac:chgData name="Lê Đoàn Trà My" userId="6c5c6989-f72b-48da-ae93-b1188212b989" providerId="ADAL" clId="{80C772CA-F93C-4AB2-9F79-29EE4A0F363C}" dt="2023-12-17T02:22:32.546" v="530"/>
          <ac:spMkLst>
            <pc:docMk/>
            <pc:sldMk cId="0" sldId="271"/>
            <ac:spMk id="40" creationId="{2C7CC845-4BAB-0290-1947-3B9D52EC6CA0}"/>
          </ac:spMkLst>
        </pc:spChg>
        <pc:spChg chg="mod">
          <ac:chgData name="Lê Đoàn Trà My" userId="6c5c6989-f72b-48da-ae93-b1188212b989" providerId="ADAL" clId="{80C772CA-F93C-4AB2-9F79-29EE4A0F363C}" dt="2023-12-17T02:22:32.546" v="530"/>
          <ac:spMkLst>
            <pc:docMk/>
            <pc:sldMk cId="0" sldId="271"/>
            <ac:spMk id="41" creationId="{8D381BD7-D9BE-3F32-2F65-73B078BCB64C}"/>
          </ac:spMkLst>
        </pc:spChg>
        <pc:spChg chg="mod">
          <ac:chgData name="Lê Đoàn Trà My" userId="6c5c6989-f72b-48da-ae93-b1188212b989" providerId="ADAL" clId="{80C772CA-F93C-4AB2-9F79-29EE4A0F363C}" dt="2023-12-17T02:22:32.546" v="530"/>
          <ac:spMkLst>
            <pc:docMk/>
            <pc:sldMk cId="0" sldId="271"/>
            <ac:spMk id="42" creationId="{7FF7A89C-E450-6B46-367D-8C5CC74CD202}"/>
          </ac:spMkLst>
        </pc:spChg>
        <pc:spChg chg="mod">
          <ac:chgData name="Lê Đoàn Trà My" userId="6c5c6989-f72b-48da-ae93-b1188212b989" providerId="ADAL" clId="{80C772CA-F93C-4AB2-9F79-29EE4A0F363C}" dt="2023-12-17T02:22:32.546" v="530"/>
          <ac:spMkLst>
            <pc:docMk/>
            <pc:sldMk cId="0" sldId="271"/>
            <ac:spMk id="43" creationId="{C656B453-EA39-CEC2-4E7F-22BBD8681017}"/>
          </ac:spMkLst>
        </pc:spChg>
        <pc:spChg chg="mod">
          <ac:chgData name="Lê Đoàn Trà My" userId="6c5c6989-f72b-48da-ae93-b1188212b989" providerId="ADAL" clId="{80C772CA-F93C-4AB2-9F79-29EE4A0F363C}" dt="2023-12-17T02:22:32.546" v="530"/>
          <ac:spMkLst>
            <pc:docMk/>
            <pc:sldMk cId="0" sldId="271"/>
            <ac:spMk id="44" creationId="{58A3FCDF-7B9E-4BA7-00A2-128C1E16D905}"/>
          </ac:spMkLst>
        </pc:spChg>
        <pc:spChg chg="mod">
          <ac:chgData name="Lê Đoàn Trà My" userId="6c5c6989-f72b-48da-ae93-b1188212b989" providerId="ADAL" clId="{80C772CA-F93C-4AB2-9F79-29EE4A0F363C}" dt="2023-12-17T02:22:32.546" v="530"/>
          <ac:spMkLst>
            <pc:docMk/>
            <pc:sldMk cId="0" sldId="271"/>
            <ac:spMk id="45" creationId="{2BBAB0C4-EFE0-0469-F388-83CC6C588D73}"/>
          </ac:spMkLst>
        </pc:spChg>
        <pc:spChg chg="mod">
          <ac:chgData name="Lê Đoàn Trà My" userId="6c5c6989-f72b-48da-ae93-b1188212b989" providerId="ADAL" clId="{80C772CA-F93C-4AB2-9F79-29EE4A0F363C}" dt="2023-12-17T02:22:32.546" v="530"/>
          <ac:spMkLst>
            <pc:docMk/>
            <pc:sldMk cId="0" sldId="271"/>
            <ac:spMk id="46" creationId="{76561DCC-8E89-A073-D6BD-0110D7AF2F6F}"/>
          </ac:spMkLst>
        </pc:spChg>
        <pc:spChg chg="mod">
          <ac:chgData name="Lê Đoàn Trà My" userId="6c5c6989-f72b-48da-ae93-b1188212b989" providerId="ADAL" clId="{80C772CA-F93C-4AB2-9F79-29EE4A0F363C}" dt="2023-12-17T02:22:32.546" v="530"/>
          <ac:spMkLst>
            <pc:docMk/>
            <pc:sldMk cId="0" sldId="271"/>
            <ac:spMk id="47" creationId="{44140DBC-FA3A-725A-CF38-D93C58529DA9}"/>
          </ac:spMkLst>
        </pc:spChg>
        <pc:spChg chg="mod">
          <ac:chgData name="Lê Đoàn Trà My" userId="6c5c6989-f72b-48da-ae93-b1188212b989" providerId="ADAL" clId="{80C772CA-F93C-4AB2-9F79-29EE4A0F363C}" dt="2023-12-17T02:22:32.546" v="530"/>
          <ac:spMkLst>
            <pc:docMk/>
            <pc:sldMk cId="0" sldId="271"/>
            <ac:spMk id="48" creationId="{48AD8545-AAE0-12D1-791C-D9A2D417B38C}"/>
          </ac:spMkLst>
        </pc:spChg>
        <pc:spChg chg="mod">
          <ac:chgData name="Lê Đoàn Trà My" userId="6c5c6989-f72b-48da-ae93-b1188212b989" providerId="ADAL" clId="{80C772CA-F93C-4AB2-9F79-29EE4A0F363C}" dt="2023-12-17T02:22:32.546" v="530"/>
          <ac:spMkLst>
            <pc:docMk/>
            <pc:sldMk cId="0" sldId="271"/>
            <ac:spMk id="49" creationId="{96D15C8E-5E4C-DA97-EA67-09DF6D418F3F}"/>
          </ac:spMkLst>
        </pc:spChg>
        <pc:spChg chg="mod">
          <ac:chgData name="Lê Đoàn Trà My" userId="6c5c6989-f72b-48da-ae93-b1188212b989" providerId="ADAL" clId="{80C772CA-F93C-4AB2-9F79-29EE4A0F363C}" dt="2023-12-17T02:22:32.546" v="530"/>
          <ac:spMkLst>
            <pc:docMk/>
            <pc:sldMk cId="0" sldId="271"/>
            <ac:spMk id="50" creationId="{3582ADE4-912F-AE6F-7DAE-8E27E2F783F5}"/>
          </ac:spMkLst>
        </pc:spChg>
        <pc:spChg chg="mod">
          <ac:chgData name="Lê Đoàn Trà My" userId="6c5c6989-f72b-48da-ae93-b1188212b989" providerId="ADAL" clId="{80C772CA-F93C-4AB2-9F79-29EE4A0F363C}" dt="2023-12-17T02:22:32.546" v="530"/>
          <ac:spMkLst>
            <pc:docMk/>
            <pc:sldMk cId="0" sldId="271"/>
            <ac:spMk id="51" creationId="{A0943AC3-F6B5-94B0-AF23-50E4991DD609}"/>
          </ac:spMkLst>
        </pc:spChg>
        <pc:spChg chg="mod">
          <ac:chgData name="Lê Đoàn Trà My" userId="6c5c6989-f72b-48da-ae93-b1188212b989" providerId="ADAL" clId="{80C772CA-F93C-4AB2-9F79-29EE4A0F363C}" dt="2023-12-17T02:22:32.546" v="530"/>
          <ac:spMkLst>
            <pc:docMk/>
            <pc:sldMk cId="0" sldId="271"/>
            <ac:spMk id="52" creationId="{B2587DCE-31E9-A666-6BA8-C8F8C562A4F8}"/>
          </ac:spMkLst>
        </pc:spChg>
        <pc:spChg chg="mod">
          <ac:chgData name="Lê Đoàn Trà My" userId="6c5c6989-f72b-48da-ae93-b1188212b989" providerId="ADAL" clId="{80C772CA-F93C-4AB2-9F79-29EE4A0F363C}" dt="2023-12-17T02:22:32.546" v="530"/>
          <ac:spMkLst>
            <pc:docMk/>
            <pc:sldMk cId="0" sldId="271"/>
            <ac:spMk id="53" creationId="{91C5D1ED-BB7F-87C5-6FE0-5ECF0DE15F7E}"/>
          </ac:spMkLst>
        </pc:spChg>
        <pc:spChg chg="mod">
          <ac:chgData name="Lê Đoàn Trà My" userId="6c5c6989-f72b-48da-ae93-b1188212b989" providerId="ADAL" clId="{80C772CA-F93C-4AB2-9F79-29EE4A0F363C}" dt="2023-12-17T02:22:32.546" v="530"/>
          <ac:spMkLst>
            <pc:docMk/>
            <pc:sldMk cId="0" sldId="271"/>
            <ac:spMk id="54" creationId="{54A650E6-4304-C71C-4E63-103C4D6869A0}"/>
          </ac:spMkLst>
        </pc:spChg>
        <pc:spChg chg="mod">
          <ac:chgData name="Lê Đoàn Trà My" userId="6c5c6989-f72b-48da-ae93-b1188212b989" providerId="ADAL" clId="{80C772CA-F93C-4AB2-9F79-29EE4A0F363C}" dt="2023-12-17T02:22:32.546" v="530"/>
          <ac:spMkLst>
            <pc:docMk/>
            <pc:sldMk cId="0" sldId="271"/>
            <ac:spMk id="55" creationId="{4BD83140-B736-4542-B84F-A889A390C374}"/>
          </ac:spMkLst>
        </pc:spChg>
        <pc:spChg chg="mod">
          <ac:chgData name="Lê Đoàn Trà My" userId="6c5c6989-f72b-48da-ae93-b1188212b989" providerId="ADAL" clId="{80C772CA-F93C-4AB2-9F79-29EE4A0F363C}" dt="2023-12-17T02:22:32.546" v="530"/>
          <ac:spMkLst>
            <pc:docMk/>
            <pc:sldMk cId="0" sldId="271"/>
            <ac:spMk id="56" creationId="{1568F4CC-8C3C-AC6F-94FF-D2323E6E675A}"/>
          </ac:spMkLst>
        </pc:spChg>
        <pc:spChg chg="mod">
          <ac:chgData name="Lê Đoàn Trà My" userId="6c5c6989-f72b-48da-ae93-b1188212b989" providerId="ADAL" clId="{80C772CA-F93C-4AB2-9F79-29EE4A0F363C}" dt="2023-12-17T02:22:32.546" v="530"/>
          <ac:spMkLst>
            <pc:docMk/>
            <pc:sldMk cId="0" sldId="271"/>
            <ac:spMk id="57" creationId="{693CE730-8614-BA21-586C-322CE7334DDE}"/>
          </ac:spMkLst>
        </pc:spChg>
        <pc:spChg chg="mod">
          <ac:chgData name="Lê Đoàn Trà My" userId="6c5c6989-f72b-48da-ae93-b1188212b989" providerId="ADAL" clId="{80C772CA-F93C-4AB2-9F79-29EE4A0F363C}" dt="2023-12-17T02:22:32.546" v="530"/>
          <ac:spMkLst>
            <pc:docMk/>
            <pc:sldMk cId="0" sldId="271"/>
            <ac:spMk id="58" creationId="{C7213095-AE66-4945-4660-82BA8E8498DA}"/>
          </ac:spMkLst>
        </pc:spChg>
        <pc:spChg chg="mod">
          <ac:chgData name="Lê Đoàn Trà My" userId="6c5c6989-f72b-48da-ae93-b1188212b989" providerId="ADAL" clId="{80C772CA-F93C-4AB2-9F79-29EE4A0F363C}" dt="2023-12-17T02:22:32.546" v="530"/>
          <ac:spMkLst>
            <pc:docMk/>
            <pc:sldMk cId="0" sldId="271"/>
            <ac:spMk id="59" creationId="{8A939762-314E-9E93-F16B-EFB89C39F035}"/>
          </ac:spMkLst>
        </pc:spChg>
        <pc:spChg chg="mod">
          <ac:chgData name="Lê Đoàn Trà My" userId="6c5c6989-f72b-48da-ae93-b1188212b989" providerId="ADAL" clId="{80C772CA-F93C-4AB2-9F79-29EE4A0F363C}" dt="2023-12-17T02:22:32.546" v="530"/>
          <ac:spMkLst>
            <pc:docMk/>
            <pc:sldMk cId="0" sldId="271"/>
            <ac:spMk id="60" creationId="{9024099B-0754-27BA-D071-7337E78AA3EF}"/>
          </ac:spMkLst>
        </pc:spChg>
        <pc:spChg chg="mod">
          <ac:chgData name="Lê Đoàn Trà My" userId="6c5c6989-f72b-48da-ae93-b1188212b989" providerId="ADAL" clId="{80C772CA-F93C-4AB2-9F79-29EE4A0F363C}" dt="2023-12-17T02:22:32.546" v="530"/>
          <ac:spMkLst>
            <pc:docMk/>
            <pc:sldMk cId="0" sldId="271"/>
            <ac:spMk id="61" creationId="{F2780710-36F6-61E9-9E02-B504EEEEE17A}"/>
          </ac:spMkLst>
        </pc:spChg>
        <pc:spChg chg="mod">
          <ac:chgData name="Lê Đoàn Trà My" userId="6c5c6989-f72b-48da-ae93-b1188212b989" providerId="ADAL" clId="{80C772CA-F93C-4AB2-9F79-29EE4A0F363C}" dt="2023-12-17T02:22:32.546" v="530"/>
          <ac:spMkLst>
            <pc:docMk/>
            <pc:sldMk cId="0" sldId="271"/>
            <ac:spMk id="62" creationId="{5B0DD814-D017-260B-E78A-D63059A103CA}"/>
          </ac:spMkLst>
        </pc:spChg>
        <pc:spChg chg="mod">
          <ac:chgData name="Lê Đoàn Trà My" userId="6c5c6989-f72b-48da-ae93-b1188212b989" providerId="ADAL" clId="{80C772CA-F93C-4AB2-9F79-29EE4A0F363C}" dt="2023-12-17T02:22:32.546" v="530"/>
          <ac:spMkLst>
            <pc:docMk/>
            <pc:sldMk cId="0" sldId="271"/>
            <ac:spMk id="63" creationId="{A63AFE80-F051-59E6-7811-6BA3C991D844}"/>
          </ac:spMkLst>
        </pc:spChg>
        <pc:spChg chg="mod">
          <ac:chgData name="Lê Đoàn Trà My" userId="6c5c6989-f72b-48da-ae93-b1188212b989" providerId="ADAL" clId="{80C772CA-F93C-4AB2-9F79-29EE4A0F363C}" dt="2023-12-17T02:22:32.546" v="530"/>
          <ac:spMkLst>
            <pc:docMk/>
            <pc:sldMk cId="0" sldId="271"/>
            <ac:spMk id="2944" creationId="{5293E0A5-37F7-8DD3-61B0-B54DAA0D7801}"/>
          </ac:spMkLst>
        </pc:spChg>
        <pc:spChg chg="mod">
          <ac:chgData name="Lê Đoàn Trà My" userId="6c5c6989-f72b-48da-ae93-b1188212b989" providerId="ADAL" clId="{80C772CA-F93C-4AB2-9F79-29EE4A0F363C}" dt="2023-12-17T02:22:32.546" v="530"/>
          <ac:spMkLst>
            <pc:docMk/>
            <pc:sldMk cId="0" sldId="271"/>
            <ac:spMk id="2945" creationId="{7A1A4256-9063-B119-FA2C-6CA61FBA1998}"/>
          </ac:spMkLst>
        </pc:spChg>
        <pc:spChg chg="mod">
          <ac:chgData name="Lê Đoàn Trà My" userId="6c5c6989-f72b-48da-ae93-b1188212b989" providerId="ADAL" clId="{80C772CA-F93C-4AB2-9F79-29EE4A0F363C}" dt="2023-12-17T02:22:32.546" v="530"/>
          <ac:spMkLst>
            <pc:docMk/>
            <pc:sldMk cId="0" sldId="271"/>
            <ac:spMk id="2946" creationId="{5BAEBCE0-94F4-FABD-0DE7-593242EA7BB2}"/>
          </ac:spMkLst>
        </pc:spChg>
        <pc:spChg chg="mod">
          <ac:chgData name="Lê Đoàn Trà My" userId="6c5c6989-f72b-48da-ae93-b1188212b989" providerId="ADAL" clId="{80C772CA-F93C-4AB2-9F79-29EE4A0F363C}" dt="2023-12-17T02:22:32.546" v="530"/>
          <ac:spMkLst>
            <pc:docMk/>
            <pc:sldMk cId="0" sldId="271"/>
            <ac:spMk id="2947" creationId="{025C198A-DAC1-01CC-A2D3-5C7B25A5C13B}"/>
          </ac:spMkLst>
        </pc:spChg>
        <pc:spChg chg="mod">
          <ac:chgData name="Lê Đoàn Trà My" userId="6c5c6989-f72b-48da-ae93-b1188212b989" providerId="ADAL" clId="{80C772CA-F93C-4AB2-9F79-29EE4A0F363C}" dt="2023-12-17T02:22:32.546" v="530"/>
          <ac:spMkLst>
            <pc:docMk/>
            <pc:sldMk cId="0" sldId="271"/>
            <ac:spMk id="2948" creationId="{27453A06-8B1A-54FB-07D6-E3BA0891408C}"/>
          </ac:spMkLst>
        </pc:spChg>
        <pc:spChg chg="mod">
          <ac:chgData name="Lê Đoàn Trà My" userId="6c5c6989-f72b-48da-ae93-b1188212b989" providerId="ADAL" clId="{80C772CA-F93C-4AB2-9F79-29EE4A0F363C}" dt="2023-12-17T02:22:32.546" v="530"/>
          <ac:spMkLst>
            <pc:docMk/>
            <pc:sldMk cId="0" sldId="271"/>
            <ac:spMk id="2949" creationId="{9B9C3756-CA07-8DDA-F2A4-738C3AC6F39B}"/>
          </ac:spMkLst>
        </pc:spChg>
        <pc:spChg chg="mod">
          <ac:chgData name="Lê Đoàn Trà My" userId="6c5c6989-f72b-48da-ae93-b1188212b989" providerId="ADAL" clId="{80C772CA-F93C-4AB2-9F79-29EE4A0F363C}" dt="2023-12-17T02:22:32.546" v="530"/>
          <ac:spMkLst>
            <pc:docMk/>
            <pc:sldMk cId="0" sldId="271"/>
            <ac:spMk id="2950" creationId="{1CA90C54-F792-5784-095F-CBCF677DB543}"/>
          </ac:spMkLst>
        </pc:spChg>
        <pc:spChg chg="mod">
          <ac:chgData name="Lê Đoàn Trà My" userId="6c5c6989-f72b-48da-ae93-b1188212b989" providerId="ADAL" clId="{80C772CA-F93C-4AB2-9F79-29EE4A0F363C}" dt="2023-12-17T02:22:32.546" v="530"/>
          <ac:spMkLst>
            <pc:docMk/>
            <pc:sldMk cId="0" sldId="271"/>
            <ac:spMk id="2951" creationId="{9F5B841A-7864-A62B-3DEF-1FAD35CE50CD}"/>
          </ac:spMkLst>
        </pc:spChg>
        <pc:spChg chg="mod">
          <ac:chgData name="Lê Đoàn Trà My" userId="6c5c6989-f72b-48da-ae93-b1188212b989" providerId="ADAL" clId="{80C772CA-F93C-4AB2-9F79-29EE4A0F363C}" dt="2023-12-17T02:22:32.546" v="530"/>
          <ac:spMkLst>
            <pc:docMk/>
            <pc:sldMk cId="0" sldId="271"/>
            <ac:spMk id="2952" creationId="{98FCABC8-1876-3737-2E38-F8A00C51A097}"/>
          </ac:spMkLst>
        </pc:spChg>
        <pc:spChg chg="mod">
          <ac:chgData name="Lê Đoàn Trà My" userId="6c5c6989-f72b-48da-ae93-b1188212b989" providerId="ADAL" clId="{80C772CA-F93C-4AB2-9F79-29EE4A0F363C}" dt="2023-12-17T02:23:30.028" v="548" actId="1076"/>
          <ac:spMkLst>
            <pc:docMk/>
            <pc:sldMk cId="0" sldId="271"/>
            <ac:spMk id="2953" creationId="{00000000-0000-0000-0000-000000000000}"/>
          </ac:spMkLst>
        </pc:spChg>
        <pc:spChg chg="mod">
          <ac:chgData name="Lê Đoàn Trà My" userId="6c5c6989-f72b-48da-ae93-b1188212b989" providerId="ADAL" clId="{80C772CA-F93C-4AB2-9F79-29EE4A0F363C}" dt="2023-12-17T02:22:03.146" v="518" actId="1076"/>
          <ac:spMkLst>
            <pc:docMk/>
            <pc:sldMk cId="0" sldId="271"/>
            <ac:spMk id="2955" creationId="{00000000-0000-0000-0000-000000000000}"/>
          </ac:spMkLst>
        </pc:spChg>
        <pc:spChg chg="mod">
          <ac:chgData name="Lê Đoàn Trà My" userId="6c5c6989-f72b-48da-ae93-b1188212b989" providerId="ADAL" clId="{80C772CA-F93C-4AB2-9F79-29EE4A0F363C}" dt="2023-12-17T04:02:10.744" v="2447" actId="20577"/>
          <ac:spMkLst>
            <pc:docMk/>
            <pc:sldMk cId="0" sldId="271"/>
            <ac:spMk id="2956" creationId="{00000000-0000-0000-0000-000000000000}"/>
          </ac:spMkLst>
        </pc:spChg>
        <pc:spChg chg="mod">
          <ac:chgData name="Lê Đoàn Trà My" userId="6c5c6989-f72b-48da-ae93-b1188212b989" providerId="ADAL" clId="{80C772CA-F93C-4AB2-9F79-29EE4A0F363C}" dt="2023-12-17T02:23:14.928" v="545" actId="1076"/>
          <ac:spMkLst>
            <pc:docMk/>
            <pc:sldMk cId="0" sldId="271"/>
            <ac:spMk id="3015" creationId="{00000000-0000-0000-0000-000000000000}"/>
          </ac:spMkLst>
        </pc:spChg>
        <pc:spChg chg="mod">
          <ac:chgData name="Lê Đoàn Trà My" userId="6c5c6989-f72b-48da-ae93-b1188212b989" providerId="ADAL" clId="{80C772CA-F93C-4AB2-9F79-29EE4A0F363C}" dt="2023-12-17T02:22:32.546" v="530"/>
          <ac:spMkLst>
            <pc:docMk/>
            <pc:sldMk cId="0" sldId="271"/>
            <ac:spMk id="3049" creationId="{856D6942-DD43-3E56-38B3-EAF2E0EBE1BE}"/>
          </ac:spMkLst>
        </pc:spChg>
        <pc:spChg chg="mod">
          <ac:chgData name="Lê Đoàn Trà My" userId="6c5c6989-f72b-48da-ae93-b1188212b989" providerId="ADAL" clId="{80C772CA-F93C-4AB2-9F79-29EE4A0F363C}" dt="2023-12-17T02:22:32.546" v="530"/>
          <ac:spMkLst>
            <pc:docMk/>
            <pc:sldMk cId="0" sldId="271"/>
            <ac:spMk id="3050" creationId="{E7B2EB61-E8F8-F8D8-C517-6E98085BB034}"/>
          </ac:spMkLst>
        </pc:spChg>
        <pc:spChg chg="mod">
          <ac:chgData name="Lê Đoàn Trà My" userId="6c5c6989-f72b-48da-ae93-b1188212b989" providerId="ADAL" clId="{80C772CA-F93C-4AB2-9F79-29EE4A0F363C}" dt="2023-12-17T02:22:32.546" v="530"/>
          <ac:spMkLst>
            <pc:docMk/>
            <pc:sldMk cId="0" sldId="271"/>
            <ac:spMk id="3051" creationId="{DAD232A8-2881-1723-D248-CE068BCD10CB}"/>
          </ac:spMkLst>
        </pc:spChg>
        <pc:spChg chg="mod">
          <ac:chgData name="Lê Đoàn Trà My" userId="6c5c6989-f72b-48da-ae93-b1188212b989" providerId="ADAL" clId="{80C772CA-F93C-4AB2-9F79-29EE4A0F363C}" dt="2023-12-17T02:22:32.546" v="530"/>
          <ac:spMkLst>
            <pc:docMk/>
            <pc:sldMk cId="0" sldId="271"/>
            <ac:spMk id="3052" creationId="{12FFF6EB-4BCD-43C2-F229-6136566FD5D7}"/>
          </ac:spMkLst>
        </pc:spChg>
        <pc:spChg chg="mod">
          <ac:chgData name="Lê Đoàn Trà My" userId="6c5c6989-f72b-48da-ae93-b1188212b989" providerId="ADAL" clId="{80C772CA-F93C-4AB2-9F79-29EE4A0F363C}" dt="2023-12-17T02:22:32.546" v="530"/>
          <ac:spMkLst>
            <pc:docMk/>
            <pc:sldMk cId="0" sldId="271"/>
            <ac:spMk id="3053" creationId="{1F8E6244-61D5-6725-292D-F1A4C25ED4F6}"/>
          </ac:spMkLst>
        </pc:spChg>
        <pc:spChg chg="mod">
          <ac:chgData name="Lê Đoàn Trà My" userId="6c5c6989-f72b-48da-ae93-b1188212b989" providerId="ADAL" clId="{80C772CA-F93C-4AB2-9F79-29EE4A0F363C}" dt="2023-12-17T02:22:32.546" v="530"/>
          <ac:spMkLst>
            <pc:docMk/>
            <pc:sldMk cId="0" sldId="271"/>
            <ac:spMk id="3054" creationId="{C48A3EB6-679E-01D7-9E43-4B76CE854C00}"/>
          </ac:spMkLst>
        </pc:spChg>
        <pc:spChg chg="mod">
          <ac:chgData name="Lê Đoàn Trà My" userId="6c5c6989-f72b-48da-ae93-b1188212b989" providerId="ADAL" clId="{80C772CA-F93C-4AB2-9F79-29EE4A0F363C}" dt="2023-12-17T02:22:32.546" v="530"/>
          <ac:spMkLst>
            <pc:docMk/>
            <pc:sldMk cId="0" sldId="271"/>
            <ac:spMk id="3055" creationId="{91BA5A94-0834-F597-E8E5-196440077AA5}"/>
          </ac:spMkLst>
        </pc:spChg>
        <pc:spChg chg="mod">
          <ac:chgData name="Lê Đoàn Trà My" userId="6c5c6989-f72b-48da-ae93-b1188212b989" providerId="ADAL" clId="{80C772CA-F93C-4AB2-9F79-29EE4A0F363C}" dt="2023-12-17T02:22:32.546" v="530"/>
          <ac:spMkLst>
            <pc:docMk/>
            <pc:sldMk cId="0" sldId="271"/>
            <ac:spMk id="3056" creationId="{29AF1AAD-1B50-A429-7621-8659F4A147FD}"/>
          </ac:spMkLst>
        </pc:spChg>
        <pc:spChg chg="mod">
          <ac:chgData name="Lê Đoàn Trà My" userId="6c5c6989-f72b-48da-ae93-b1188212b989" providerId="ADAL" clId="{80C772CA-F93C-4AB2-9F79-29EE4A0F363C}" dt="2023-12-17T02:22:32.546" v="530"/>
          <ac:spMkLst>
            <pc:docMk/>
            <pc:sldMk cId="0" sldId="271"/>
            <ac:spMk id="3057" creationId="{F6517545-2339-E9D7-E6AA-A589EE4BC398}"/>
          </ac:spMkLst>
        </pc:spChg>
        <pc:spChg chg="mod">
          <ac:chgData name="Lê Đoàn Trà My" userId="6c5c6989-f72b-48da-ae93-b1188212b989" providerId="ADAL" clId="{80C772CA-F93C-4AB2-9F79-29EE4A0F363C}" dt="2023-12-17T02:22:32.546" v="530"/>
          <ac:spMkLst>
            <pc:docMk/>
            <pc:sldMk cId="0" sldId="271"/>
            <ac:spMk id="3058" creationId="{9ADECDAC-D0E1-C082-C0DF-4E219C68064E}"/>
          </ac:spMkLst>
        </pc:spChg>
        <pc:spChg chg="mod">
          <ac:chgData name="Lê Đoàn Trà My" userId="6c5c6989-f72b-48da-ae93-b1188212b989" providerId="ADAL" clId="{80C772CA-F93C-4AB2-9F79-29EE4A0F363C}" dt="2023-12-17T02:22:32.546" v="530"/>
          <ac:spMkLst>
            <pc:docMk/>
            <pc:sldMk cId="0" sldId="271"/>
            <ac:spMk id="3059" creationId="{3B24D257-A8FA-5FF8-3FCE-C6C619F11725}"/>
          </ac:spMkLst>
        </pc:spChg>
        <pc:spChg chg="mod">
          <ac:chgData name="Lê Đoàn Trà My" userId="6c5c6989-f72b-48da-ae93-b1188212b989" providerId="ADAL" clId="{80C772CA-F93C-4AB2-9F79-29EE4A0F363C}" dt="2023-12-17T02:22:32.546" v="530"/>
          <ac:spMkLst>
            <pc:docMk/>
            <pc:sldMk cId="0" sldId="271"/>
            <ac:spMk id="3060" creationId="{85C1C143-ADB4-FA5A-7198-22AB45A4C85A}"/>
          </ac:spMkLst>
        </pc:spChg>
        <pc:spChg chg="mod">
          <ac:chgData name="Lê Đoàn Trà My" userId="6c5c6989-f72b-48da-ae93-b1188212b989" providerId="ADAL" clId="{80C772CA-F93C-4AB2-9F79-29EE4A0F363C}" dt="2023-12-17T02:22:32.546" v="530"/>
          <ac:spMkLst>
            <pc:docMk/>
            <pc:sldMk cId="0" sldId="271"/>
            <ac:spMk id="3061" creationId="{A245C2B4-EAB5-67EB-A959-C703FCCD0C10}"/>
          </ac:spMkLst>
        </pc:spChg>
        <pc:spChg chg="mod">
          <ac:chgData name="Lê Đoàn Trà My" userId="6c5c6989-f72b-48da-ae93-b1188212b989" providerId="ADAL" clId="{80C772CA-F93C-4AB2-9F79-29EE4A0F363C}" dt="2023-12-17T02:22:32.546" v="530"/>
          <ac:spMkLst>
            <pc:docMk/>
            <pc:sldMk cId="0" sldId="271"/>
            <ac:spMk id="3062" creationId="{62FA1A32-3692-019E-36C3-C97AE8A5F632}"/>
          </ac:spMkLst>
        </pc:spChg>
        <pc:spChg chg="mod">
          <ac:chgData name="Lê Đoàn Trà My" userId="6c5c6989-f72b-48da-ae93-b1188212b989" providerId="ADAL" clId="{80C772CA-F93C-4AB2-9F79-29EE4A0F363C}" dt="2023-12-17T02:22:32.546" v="530"/>
          <ac:spMkLst>
            <pc:docMk/>
            <pc:sldMk cId="0" sldId="271"/>
            <ac:spMk id="3063" creationId="{7FB535C5-65F4-9DAF-6017-81D6F6A34A74}"/>
          </ac:spMkLst>
        </pc:spChg>
        <pc:spChg chg="mod">
          <ac:chgData name="Lê Đoàn Trà My" userId="6c5c6989-f72b-48da-ae93-b1188212b989" providerId="ADAL" clId="{80C772CA-F93C-4AB2-9F79-29EE4A0F363C}" dt="2023-12-17T02:22:32.546" v="530"/>
          <ac:spMkLst>
            <pc:docMk/>
            <pc:sldMk cId="0" sldId="271"/>
            <ac:spMk id="3064" creationId="{903C877F-0CDD-FD22-9C35-20C9BAA7BCA2}"/>
          </ac:spMkLst>
        </pc:spChg>
        <pc:spChg chg="mod">
          <ac:chgData name="Lê Đoàn Trà My" userId="6c5c6989-f72b-48da-ae93-b1188212b989" providerId="ADAL" clId="{80C772CA-F93C-4AB2-9F79-29EE4A0F363C}" dt="2023-12-17T02:22:32.546" v="530"/>
          <ac:spMkLst>
            <pc:docMk/>
            <pc:sldMk cId="0" sldId="271"/>
            <ac:spMk id="3065" creationId="{7FAFD926-FADB-1067-3967-7E8D58F0E1E2}"/>
          </ac:spMkLst>
        </pc:spChg>
        <pc:spChg chg="mod">
          <ac:chgData name="Lê Đoàn Trà My" userId="6c5c6989-f72b-48da-ae93-b1188212b989" providerId="ADAL" clId="{80C772CA-F93C-4AB2-9F79-29EE4A0F363C}" dt="2023-12-17T02:22:32.546" v="530"/>
          <ac:spMkLst>
            <pc:docMk/>
            <pc:sldMk cId="0" sldId="271"/>
            <ac:spMk id="3066" creationId="{97E8B27A-0A83-ECD0-B835-31EF9BDB273D}"/>
          </ac:spMkLst>
        </pc:spChg>
        <pc:spChg chg="mod">
          <ac:chgData name="Lê Đoàn Trà My" userId="6c5c6989-f72b-48da-ae93-b1188212b989" providerId="ADAL" clId="{80C772CA-F93C-4AB2-9F79-29EE4A0F363C}" dt="2023-12-17T02:22:32.546" v="530"/>
          <ac:spMkLst>
            <pc:docMk/>
            <pc:sldMk cId="0" sldId="271"/>
            <ac:spMk id="3067" creationId="{18FC15E6-5EAA-34E3-9306-48BD9AF38699}"/>
          </ac:spMkLst>
        </pc:spChg>
        <pc:spChg chg="mod">
          <ac:chgData name="Lê Đoàn Trà My" userId="6c5c6989-f72b-48da-ae93-b1188212b989" providerId="ADAL" clId="{80C772CA-F93C-4AB2-9F79-29EE4A0F363C}" dt="2023-12-17T02:22:32.546" v="530"/>
          <ac:spMkLst>
            <pc:docMk/>
            <pc:sldMk cId="0" sldId="271"/>
            <ac:spMk id="3068" creationId="{D0BB7737-2FB0-74AA-9557-A83F940D173F}"/>
          </ac:spMkLst>
        </pc:spChg>
        <pc:spChg chg="mod">
          <ac:chgData name="Lê Đoàn Trà My" userId="6c5c6989-f72b-48da-ae93-b1188212b989" providerId="ADAL" clId="{80C772CA-F93C-4AB2-9F79-29EE4A0F363C}" dt="2023-12-17T02:22:32.546" v="530"/>
          <ac:spMkLst>
            <pc:docMk/>
            <pc:sldMk cId="0" sldId="271"/>
            <ac:spMk id="3069" creationId="{2AF64B81-5DE8-0514-94C5-E0CC4F5EBFFC}"/>
          </ac:spMkLst>
        </pc:spChg>
        <pc:spChg chg="mod">
          <ac:chgData name="Lê Đoàn Trà My" userId="6c5c6989-f72b-48da-ae93-b1188212b989" providerId="ADAL" clId="{80C772CA-F93C-4AB2-9F79-29EE4A0F363C}" dt="2023-12-17T02:22:32.546" v="530"/>
          <ac:spMkLst>
            <pc:docMk/>
            <pc:sldMk cId="0" sldId="271"/>
            <ac:spMk id="3070" creationId="{2D2EA620-E02D-D65E-E311-015EA004FADE}"/>
          </ac:spMkLst>
        </pc:spChg>
        <pc:spChg chg="mod">
          <ac:chgData name="Lê Đoàn Trà My" userId="6c5c6989-f72b-48da-ae93-b1188212b989" providerId="ADAL" clId="{80C772CA-F93C-4AB2-9F79-29EE4A0F363C}" dt="2023-12-17T02:22:32.546" v="530"/>
          <ac:spMkLst>
            <pc:docMk/>
            <pc:sldMk cId="0" sldId="271"/>
            <ac:spMk id="3071" creationId="{B381CF19-48DC-33B4-A53F-14537BEDFB12}"/>
          </ac:spMkLst>
        </pc:spChg>
        <pc:spChg chg="mod">
          <ac:chgData name="Lê Đoàn Trà My" userId="6c5c6989-f72b-48da-ae93-b1188212b989" providerId="ADAL" clId="{80C772CA-F93C-4AB2-9F79-29EE4A0F363C}" dt="2023-12-17T02:22:32.546" v="530"/>
          <ac:spMkLst>
            <pc:docMk/>
            <pc:sldMk cId="0" sldId="271"/>
            <ac:spMk id="3072" creationId="{0B50916B-B0CD-D71D-2B28-1D4E9A76BCC5}"/>
          </ac:spMkLst>
        </pc:spChg>
        <pc:spChg chg="mod">
          <ac:chgData name="Lê Đoàn Trà My" userId="6c5c6989-f72b-48da-ae93-b1188212b989" providerId="ADAL" clId="{80C772CA-F93C-4AB2-9F79-29EE4A0F363C}" dt="2023-12-17T02:22:32.546" v="530"/>
          <ac:spMkLst>
            <pc:docMk/>
            <pc:sldMk cId="0" sldId="271"/>
            <ac:spMk id="3073" creationId="{772DFA51-72C2-196C-AB30-18D6A70ACCB7}"/>
          </ac:spMkLst>
        </pc:spChg>
        <pc:spChg chg="mod">
          <ac:chgData name="Lê Đoàn Trà My" userId="6c5c6989-f72b-48da-ae93-b1188212b989" providerId="ADAL" clId="{80C772CA-F93C-4AB2-9F79-29EE4A0F363C}" dt="2023-12-17T02:22:32.546" v="530"/>
          <ac:spMkLst>
            <pc:docMk/>
            <pc:sldMk cId="0" sldId="271"/>
            <ac:spMk id="3074" creationId="{FC4861F9-03FF-1447-6943-4D50078A3B2F}"/>
          </ac:spMkLst>
        </pc:spChg>
        <pc:spChg chg="mod">
          <ac:chgData name="Lê Đoàn Trà My" userId="6c5c6989-f72b-48da-ae93-b1188212b989" providerId="ADAL" clId="{80C772CA-F93C-4AB2-9F79-29EE4A0F363C}" dt="2023-12-17T02:22:32.546" v="530"/>
          <ac:spMkLst>
            <pc:docMk/>
            <pc:sldMk cId="0" sldId="271"/>
            <ac:spMk id="3075" creationId="{455CC551-A8BB-45EF-858F-BF533226914B}"/>
          </ac:spMkLst>
        </pc:spChg>
        <pc:spChg chg="mod">
          <ac:chgData name="Lê Đoàn Trà My" userId="6c5c6989-f72b-48da-ae93-b1188212b989" providerId="ADAL" clId="{80C772CA-F93C-4AB2-9F79-29EE4A0F363C}" dt="2023-12-17T02:22:32.546" v="530"/>
          <ac:spMkLst>
            <pc:docMk/>
            <pc:sldMk cId="0" sldId="271"/>
            <ac:spMk id="3076" creationId="{C6DC1AB3-94B0-5A27-39C2-AA3C999F79B7}"/>
          </ac:spMkLst>
        </pc:spChg>
        <pc:spChg chg="mod">
          <ac:chgData name="Lê Đoàn Trà My" userId="6c5c6989-f72b-48da-ae93-b1188212b989" providerId="ADAL" clId="{80C772CA-F93C-4AB2-9F79-29EE4A0F363C}" dt="2023-12-17T02:22:32.546" v="530"/>
          <ac:spMkLst>
            <pc:docMk/>
            <pc:sldMk cId="0" sldId="271"/>
            <ac:spMk id="3078" creationId="{79E06953-3AC6-F334-4A6C-5DFDD077CAE7}"/>
          </ac:spMkLst>
        </pc:spChg>
        <pc:spChg chg="mod">
          <ac:chgData name="Lê Đoàn Trà My" userId="6c5c6989-f72b-48da-ae93-b1188212b989" providerId="ADAL" clId="{80C772CA-F93C-4AB2-9F79-29EE4A0F363C}" dt="2023-12-17T02:22:32.546" v="530"/>
          <ac:spMkLst>
            <pc:docMk/>
            <pc:sldMk cId="0" sldId="271"/>
            <ac:spMk id="3079" creationId="{ED98937A-F85A-FB75-66B9-D8B66BE53881}"/>
          </ac:spMkLst>
        </pc:spChg>
        <pc:spChg chg="mod">
          <ac:chgData name="Lê Đoàn Trà My" userId="6c5c6989-f72b-48da-ae93-b1188212b989" providerId="ADAL" clId="{80C772CA-F93C-4AB2-9F79-29EE4A0F363C}" dt="2023-12-17T02:22:32.546" v="530"/>
          <ac:spMkLst>
            <pc:docMk/>
            <pc:sldMk cId="0" sldId="271"/>
            <ac:spMk id="3080" creationId="{DBC43929-D272-24D6-222E-E8D7AEA08A51}"/>
          </ac:spMkLst>
        </pc:spChg>
        <pc:spChg chg="mod">
          <ac:chgData name="Lê Đoàn Trà My" userId="6c5c6989-f72b-48da-ae93-b1188212b989" providerId="ADAL" clId="{80C772CA-F93C-4AB2-9F79-29EE4A0F363C}" dt="2023-12-17T02:22:32.546" v="530"/>
          <ac:spMkLst>
            <pc:docMk/>
            <pc:sldMk cId="0" sldId="271"/>
            <ac:spMk id="3081" creationId="{0B8D167D-F875-D8B6-7728-8CFB2B8C87D6}"/>
          </ac:spMkLst>
        </pc:spChg>
        <pc:spChg chg="mod">
          <ac:chgData name="Lê Đoàn Trà My" userId="6c5c6989-f72b-48da-ae93-b1188212b989" providerId="ADAL" clId="{80C772CA-F93C-4AB2-9F79-29EE4A0F363C}" dt="2023-12-17T02:22:32.546" v="530"/>
          <ac:spMkLst>
            <pc:docMk/>
            <pc:sldMk cId="0" sldId="271"/>
            <ac:spMk id="3082" creationId="{54CC64E3-BD65-5396-A7B7-D0ACD1340D6F}"/>
          </ac:spMkLst>
        </pc:spChg>
        <pc:spChg chg="mod">
          <ac:chgData name="Lê Đoàn Trà My" userId="6c5c6989-f72b-48da-ae93-b1188212b989" providerId="ADAL" clId="{80C772CA-F93C-4AB2-9F79-29EE4A0F363C}" dt="2023-12-17T02:22:32.546" v="530"/>
          <ac:spMkLst>
            <pc:docMk/>
            <pc:sldMk cId="0" sldId="271"/>
            <ac:spMk id="3083" creationId="{EC1B3049-2E13-2BFB-2132-FE401A6C10FF}"/>
          </ac:spMkLst>
        </pc:spChg>
        <pc:spChg chg="mod">
          <ac:chgData name="Lê Đoàn Trà My" userId="6c5c6989-f72b-48da-ae93-b1188212b989" providerId="ADAL" clId="{80C772CA-F93C-4AB2-9F79-29EE4A0F363C}" dt="2023-12-17T02:22:32.546" v="530"/>
          <ac:spMkLst>
            <pc:docMk/>
            <pc:sldMk cId="0" sldId="271"/>
            <ac:spMk id="3084" creationId="{90BD4246-E383-4F36-F3F7-4FA4FDD9775C}"/>
          </ac:spMkLst>
        </pc:spChg>
        <pc:spChg chg="mod">
          <ac:chgData name="Lê Đoàn Trà My" userId="6c5c6989-f72b-48da-ae93-b1188212b989" providerId="ADAL" clId="{80C772CA-F93C-4AB2-9F79-29EE4A0F363C}" dt="2023-12-17T02:22:32.546" v="530"/>
          <ac:spMkLst>
            <pc:docMk/>
            <pc:sldMk cId="0" sldId="271"/>
            <ac:spMk id="3085" creationId="{17B69D9B-8BAF-58AA-EE0F-CE3E99EA0EDA}"/>
          </ac:spMkLst>
        </pc:spChg>
        <pc:spChg chg="mod">
          <ac:chgData name="Lê Đoàn Trà My" userId="6c5c6989-f72b-48da-ae93-b1188212b989" providerId="ADAL" clId="{80C772CA-F93C-4AB2-9F79-29EE4A0F363C}" dt="2023-12-17T02:22:32.546" v="530"/>
          <ac:spMkLst>
            <pc:docMk/>
            <pc:sldMk cId="0" sldId="271"/>
            <ac:spMk id="3086" creationId="{3A1DA103-423D-4340-3E59-7BBC66FE41FD}"/>
          </ac:spMkLst>
        </pc:spChg>
        <pc:spChg chg="mod">
          <ac:chgData name="Lê Đoàn Trà My" userId="6c5c6989-f72b-48da-ae93-b1188212b989" providerId="ADAL" clId="{80C772CA-F93C-4AB2-9F79-29EE4A0F363C}" dt="2023-12-17T02:22:32.546" v="530"/>
          <ac:spMkLst>
            <pc:docMk/>
            <pc:sldMk cId="0" sldId="271"/>
            <ac:spMk id="3087" creationId="{27FCD4BA-4C11-54EF-201B-40653750396E}"/>
          </ac:spMkLst>
        </pc:spChg>
        <pc:spChg chg="mod">
          <ac:chgData name="Lê Đoàn Trà My" userId="6c5c6989-f72b-48da-ae93-b1188212b989" providerId="ADAL" clId="{80C772CA-F93C-4AB2-9F79-29EE4A0F363C}" dt="2023-12-17T02:22:32.546" v="530"/>
          <ac:spMkLst>
            <pc:docMk/>
            <pc:sldMk cId="0" sldId="271"/>
            <ac:spMk id="3088" creationId="{49F0A4FF-B379-753E-0E65-774124167266}"/>
          </ac:spMkLst>
        </pc:spChg>
        <pc:spChg chg="mod">
          <ac:chgData name="Lê Đoàn Trà My" userId="6c5c6989-f72b-48da-ae93-b1188212b989" providerId="ADAL" clId="{80C772CA-F93C-4AB2-9F79-29EE4A0F363C}" dt="2023-12-17T02:22:32.546" v="530"/>
          <ac:spMkLst>
            <pc:docMk/>
            <pc:sldMk cId="0" sldId="271"/>
            <ac:spMk id="3089" creationId="{81F4088A-6073-FA85-A75C-F2F4481ADAE2}"/>
          </ac:spMkLst>
        </pc:spChg>
        <pc:spChg chg="mod">
          <ac:chgData name="Lê Đoàn Trà My" userId="6c5c6989-f72b-48da-ae93-b1188212b989" providerId="ADAL" clId="{80C772CA-F93C-4AB2-9F79-29EE4A0F363C}" dt="2023-12-17T02:22:32.546" v="530"/>
          <ac:spMkLst>
            <pc:docMk/>
            <pc:sldMk cId="0" sldId="271"/>
            <ac:spMk id="3090" creationId="{60945E3B-2AA3-631F-946E-6D0D1E4B0D82}"/>
          </ac:spMkLst>
        </pc:spChg>
        <pc:spChg chg="mod">
          <ac:chgData name="Lê Đoàn Trà My" userId="6c5c6989-f72b-48da-ae93-b1188212b989" providerId="ADAL" clId="{80C772CA-F93C-4AB2-9F79-29EE4A0F363C}" dt="2023-12-17T02:22:32.546" v="530"/>
          <ac:spMkLst>
            <pc:docMk/>
            <pc:sldMk cId="0" sldId="271"/>
            <ac:spMk id="3091" creationId="{179E2FC5-6642-CEB7-FA6B-4C2C959C4751}"/>
          </ac:spMkLst>
        </pc:spChg>
        <pc:spChg chg="mod">
          <ac:chgData name="Lê Đoàn Trà My" userId="6c5c6989-f72b-48da-ae93-b1188212b989" providerId="ADAL" clId="{80C772CA-F93C-4AB2-9F79-29EE4A0F363C}" dt="2023-12-17T02:22:32.546" v="530"/>
          <ac:spMkLst>
            <pc:docMk/>
            <pc:sldMk cId="0" sldId="271"/>
            <ac:spMk id="3092" creationId="{0A862207-5209-7A44-3061-3473303054E1}"/>
          </ac:spMkLst>
        </pc:spChg>
        <pc:spChg chg="mod">
          <ac:chgData name="Lê Đoàn Trà My" userId="6c5c6989-f72b-48da-ae93-b1188212b989" providerId="ADAL" clId="{80C772CA-F93C-4AB2-9F79-29EE4A0F363C}" dt="2023-12-17T02:22:32.546" v="530"/>
          <ac:spMkLst>
            <pc:docMk/>
            <pc:sldMk cId="0" sldId="271"/>
            <ac:spMk id="3093" creationId="{15ABB3A3-3AFE-FA28-B794-26BD1821817B}"/>
          </ac:spMkLst>
        </pc:spChg>
        <pc:spChg chg="mod">
          <ac:chgData name="Lê Đoàn Trà My" userId="6c5c6989-f72b-48da-ae93-b1188212b989" providerId="ADAL" clId="{80C772CA-F93C-4AB2-9F79-29EE4A0F363C}" dt="2023-12-17T02:22:32.546" v="530"/>
          <ac:spMkLst>
            <pc:docMk/>
            <pc:sldMk cId="0" sldId="271"/>
            <ac:spMk id="3094" creationId="{65D8261B-2049-07CE-BD6D-01CBF3849BD3}"/>
          </ac:spMkLst>
        </pc:spChg>
        <pc:spChg chg="mod">
          <ac:chgData name="Lê Đoàn Trà My" userId="6c5c6989-f72b-48da-ae93-b1188212b989" providerId="ADAL" clId="{80C772CA-F93C-4AB2-9F79-29EE4A0F363C}" dt="2023-12-17T02:22:32.546" v="530"/>
          <ac:spMkLst>
            <pc:docMk/>
            <pc:sldMk cId="0" sldId="271"/>
            <ac:spMk id="3096" creationId="{98D6C4FC-F882-811A-075F-B0B040E6E2ED}"/>
          </ac:spMkLst>
        </pc:spChg>
        <pc:spChg chg="mod">
          <ac:chgData name="Lê Đoàn Trà My" userId="6c5c6989-f72b-48da-ae93-b1188212b989" providerId="ADAL" clId="{80C772CA-F93C-4AB2-9F79-29EE4A0F363C}" dt="2023-12-17T02:22:32.546" v="530"/>
          <ac:spMkLst>
            <pc:docMk/>
            <pc:sldMk cId="0" sldId="271"/>
            <ac:spMk id="3097" creationId="{E40A2A58-02CE-AEDF-D81A-246378F6AA9C}"/>
          </ac:spMkLst>
        </pc:spChg>
        <pc:spChg chg="mod">
          <ac:chgData name="Lê Đoàn Trà My" userId="6c5c6989-f72b-48da-ae93-b1188212b989" providerId="ADAL" clId="{80C772CA-F93C-4AB2-9F79-29EE4A0F363C}" dt="2023-12-17T02:22:32.546" v="530"/>
          <ac:spMkLst>
            <pc:docMk/>
            <pc:sldMk cId="0" sldId="271"/>
            <ac:spMk id="3098" creationId="{C25DFFDE-5ADA-D52F-BDA1-626342813EC1}"/>
          </ac:spMkLst>
        </pc:spChg>
        <pc:spChg chg="mod">
          <ac:chgData name="Lê Đoàn Trà My" userId="6c5c6989-f72b-48da-ae93-b1188212b989" providerId="ADAL" clId="{80C772CA-F93C-4AB2-9F79-29EE4A0F363C}" dt="2023-12-17T02:22:32.546" v="530"/>
          <ac:spMkLst>
            <pc:docMk/>
            <pc:sldMk cId="0" sldId="271"/>
            <ac:spMk id="3099" creationId="{08908F42-C99E-31E1-8665-ECF97D984723}"/>
          </ac:spMkLst>
        </pc:spChg>
        <pc:spChg chg="mod">
          <ac:chgData name="Lê Đoàn Trà My" userId="6c5c6989-f72b-48da-ae93-b1188212b989" providerId="ADAL" clId="{80C772CA-F93C-4AB2-9F79-29EE4A0F363C}" dt="2023-12-17T02:22:32.546" v="530"/>
          <ac:spMkLst>
            <pc:docMk/>
            <pc:sldMk cId="0" sldId="271"/>
            <ac:spMk id="3100" creationId="{1F23515F-7BE0-D41B-EC8A-A8A11BF8D059}"/>
          </ac:spMkLst>
        </pc:spChg>
        <pc:spChg chg="mod">
          <ac:chgData name="Lê Đoàn Trà My" userId="6c5c6989-f72b-48da-ae93-b1188212b989" providerId="ADAL" clId="{80C772CA-F93C-4AB2-9F79-29EE4A0F363C}" dt="2023-12-17T02:22:32.546" v="530"/>
          <ac:spMkLst>
            <pc:docMk/>
            <pc:sldMk cId="0" sldId="271"/>
            <ac:spMk id="3101" creationId="{7F1A0B8D-E13F-52AA-9E6A-6F741DB03EC0}"/>
          </ac:spMkLst>
        </pc:spChg>
        <pc:spChg chg="mod">
          <ac:chgData name="Lê Đoàn Trà My" userId="6c5c6989-f72b-48da-ae93-b1188212b989" providerId="ADAL" clId="{80C772CA-F93C-4AB2-9F79-29EE4A0F363C}" dt="2023-12-17T02:22:32.546" v="530"/>
          <ac:spMkLst>
            <pc:docMk/>
            <pc:sldMk cId="0" sldId="271"/>
            <ac:spMk id="3102" creationId="{F187A531-6450-A50A-C703-118DA1AEB007}"/>
          </ac:spMkLst>
        </pc:spChg>
        <pc:spChg chg="mod">
          <ac:chgData name="Lê Đoàn Trà My" userId="6c5c6989-f72b-48da-ae93-b1188212b989" providerId="ADAL" clId="{80C772CA-F93C-4AB2-9F79-29EE4A0F363C}" dt="2023-12-17T02:22:32.546" v="530"/>
          <ac:spMkLst>
            <pc:docMk/>
            <pc:sldMk cId="0" sldId="271"/>
            <ac:spMk id="3103" creationId="{87FADCB5-9F32-9E48-2CD9-8F6D6CF8FBF7}"/>
          </ac:spMkLst>
        </pc:spChg>
        <pc:spChg chg="mod">
          <ac:chgData name="Lê Đoàn Trà My" userId="6c5c6989-f72b-48da-ae93-b1188212b989" providerId="ADAL" clId="{80C772CA-F93C-4AB2-9F79-29EE4A0F363C}" dt="2023-12-17T02:22:32.546" v="530"/>
          <ac:spMkLst>
            <pc:docMk/>
            <pc:sldMk cId="0" sldId="271"/>
            <ac:spMk id="3104" creationId="{99BB2E01-2575-B804-F591-2DC149494E90}"/>
          </ac:spMkLst>
        </pc:spChg>
        <pc:spChg chg="mod">
          <ac:chgData name="Lê Đoàn Trà My" userId="6c5c6989-f72b-48da-ae93-b1188212b989" providerId="ADAL" clId="{80C772CA-F93C-4AB2-9F79-29EE4A0F363C}" dt="2023-12-17T02:22:32.546" v="530"/>
          <ac:spMkLst>
            <pc:docMk/>
            <pc:sldMk cId="0" sldId="271"/>
            <ac:spMk id="3105" creationId="{DF85EC09-AB1F-4D6B-8F68-E1ECA2097E07}"/>
          </ac:spMkLst>
        </pc:spChg>
        <pc:spChg chg="mod">
          <ac:chgData name="Lê Đoàn Trà My" userId="6c5c6989-f72b-48da-ae93-b1188212b989" providerId="ADAL" clId="{80C772CA-F93C-4AB2-9F79-29EE4A0F363C}" dt="2023-12-17T02:22:32.546" v="530"/>
          <ac:spMkLst>
            <pc:docMk/>
            <pc:sldMk cId="0" sldId="271"/>
            <ac:spMk id="3106" creationId="{393E9B85-2C46-0154-0D83-34DC54284578}"/>
          </ac:spMkLst>
        </pc:spChg>
        <pc:spChg chg="mod">
          <ac:chgData name="Lê Đoàn Trà My" userId="6c5c6989-f72b-48da-ae93-b1188212b989" providerId="ADAL" clId="{80C772CA-F93C-4AB2-9F79-29EE4A0F363C}" dt="2023-12-17T02:22:32.546" v="530"/>
          <ac:spMkLst>
            <pc:docMk/>
            <pc:sldMk cId="0" sldId="271"/>
            <ac:spMk id="3107" creationId="{D5095C00-DCDF-FC4F-8E89-5612CE2BDF2C}"/>
          </ac:spMkLst>
        </pc:spChg>
        <pc:spChg chg="mod">
          <ac:chgData name="Lê Đoàn Trà My" userId="6c5c6989-f72b-48da-ae93-b1188212b989" providerId="ADAL" clId="{80C772CA-F93C-4AB2-9F79-29EE4A0F363C}" dt="2023-12-17T02:22:32.546" v="530"/>
          <ac:spMkLst>
            <pc:docMk/>
            <pc:sldMk cId="0" sldId="271"/>
            <ac:spMk id="3108" creationId="{4983F356-8493-4A3E-FEFB-57E95C52D394}"/>
          </ac:spMkLst>
        </pc:spChg>
        <pc:spChg chg="mod">
          <ac:chgData name="Lê Đoàn Trà My" userId="6c5c6989-f72b-48da-ae93-b1188212b989" providerId="ADAL" clId="{80C772CA-F93C-4AB2-9F79-29EE4A0F363C}" dt="2023-12-17T02:22:32.546" v="530"/>
          <ac:spMkLst>
            <pc:docMk/>
            <pc:sldMk cId="0" sldId="271"/>
            <ac:spMk id="3109" creationId="{1DB39DCD-A4B7-6837-3C30-EDC335204E17}"/>
          </ac:spMkLst>
        </pc:spChg>
        <pc:spChg chg="mod">
          <ac:chgData name="Lê Đoàn Trà My" userId="6c5c6989-f72b-48da-ae93-b1188212b989" providerId="ADAL" clId="{80C772CA-F93C-4AB2-9F79-29EE4A0F363C}" dt="2023-12-17T02:22:32.546" v="530"/>
          <ac:spMkLst>
            <pc:docMk/>
            <pc:sldMk cId="0" sldId="271"/>
            <ac:spMk id="3110" creationId="{5ADC9D5A-C465-3A59-5B7E-74C553885529}"/>
          </ac:spMkLst>
        </pc:spChg>
        <pc:spChg chg="mod">
          <ac:chgData name="Lê Đoàn Trà My" userId="6c5c6989-f72b-48da-ae93-b1188212b989" providerId="ADAL" clId="{80C772CA-F93C-4AB2-9F79-29EE4A0F363C}" dt="2023-12-17T02:22:32.546" v="530"/>
          <ac:spMkLst>
            <pc:docMk/>
            <pc:sldMk cId="0" sldId="271"/>
            <ac:spMk id="3111" creationId="{D6CF09ED-BBE9-33DA-51AD-4C32D452F2BB}"/>
          </ac:spMkLst>
        </pc:spChg>
        <pc:spChg chg="mod">
          <ac:chgData name="Lê Đoàn Trà My" userId="6c5c6989-f72b-48da-ae93-b1188212b989" providerId="ADAL" clId="{80C772CA-F93C-4AB2-9F79-29EE4A0F363C}" dt="2023-12-17T02:22:32.546" v="530"/>
          <ac:spMkLst>
            <pc:docMk/>
            <pc:sldMk cId="0" sldId="271"/>
            <ac:spMk id="3112" creationId="{71556F63-5DC3-A798-3713-DF3C5364C5BF}"/>
          </ac:spMkLst>
        </pc:spChg>
        <pc:spChg chg="mod">
          <ac:chgData name="Lê Đoàn Trà My" userId="6c5c6989-f72b-48da-ae93-b1188212b989" providerId="ADAL" clId="{80C772CA-F93C-4AB2-9F79-29EE4A0F363C}" dt="2023-12-17T02:22:32.546" v="530"/>
          <ac:spMkLst>
            <pc:docMk/>
            <pc:sldMk cId="0" sldId="271"/>
            <ac:spMk id="3114" creationId="{1500DC1A-DE4A-511B-8CB3-FA0DE92A76C6}"/>
          </ac:spMkLst>
        </pc:spChg>
        <pc:spChg chg="mod">
          <ac:chgData name="Lê Đoàn Trà My" userId="6c5c6989-f72b-48da-ae93-b1188212b989" providerId="ADAL" clId="{80C772CA-F93C-4AB2-9F79-29EE4A0F363C}" dt="2023-12-17T02:22:32.546" v="530"/>
          <ac:spMkLst>
            <pc:docMk/>
            <pc:sldMk cId="0" sldId="271"/>
            <ac:spMk id="3115" creationId="{30201A69-D079-1457-00F2-5D69A02495D8}"/>
          </ac:spMkLst>
        </pc:spChg>
        <pc:spChg chg="mod">
          <ac:chgData name="Lê Đoàn Trà My" userId="6c5c6989-f72b-48da-ae93-b1188212b989" providerId="ADAL" clId="{80C772CA-F93C-4AB2-9F79-29EE4A0F363C}" dt="2023-12-17T02:22:32.546" v="530"/>
          <ac:spMkLst>
            <pc:docMk/>
            <pc:sldMk cId="0" sldId="271"/>
            <ac:spMk id="3116" creationId="{6CCC6A6A-537A-589C-8DFB-CE7A09993F44}"/>
          </ac:spMkLst>
        </pc:spChg>
        <pc:spChg chg="mod">
          <ac:chgData name="Lê Đoàn Trà My" userId="6c5c6989-f72b-48da-ae93-b1188212b989" providerId="ADAL" clId="{80C772CA-F93C-4AB2-9F79-29EE4A0F363C}" dt="2023-12-17T02:22:32.546" v="530"/>
          <ac:spMkLst>
            <pc:docMk/>
            <pc:sldMk cId="0" sldId="271"/>
            <ac:spMk id="3118" creationId="{52B8ADD4-6317-49F8-FC43-BC3DEC62DD91}"/>
          </ac:spMkLst>
        </pc:spChg>
        <pc:spChg chg="mod">
          <ac:chgData name="Lê Đoàn Trà My" userId="6c5c6989-f72b-48da-ae93-b1188212b989" providerId="ADAL" clId="{80C772CA-F93C-4AB2-9F79-29EE4A0F363C}" dt="2023-12-17T02:22:32.546" v="530"/>
          <ac:spMkLst>
            <pc:docMk/>
            <pc:sldMk cId="0" sldId="271"/>
            <ac:spMk id="3119" creationId="{18562B23-6757-AEB6-752F-B9EAA353C160}"/>
          </ac:spMkLst>
        </pc:spChg>
        <pc:spChg chg="mod">
          <ac:chgData name="Lê Đoàn Trà My" userId="6c5c6989-f72b-48da-ae93-b1188212b989" providerId="ADAL" clId="{80C772CA-F93C-4AB2-9F79-29EE4A0F363C}" dt="2023-12-17T02:22:32.546" v="530"/>
          <ac:spMkLst>
            <pc:docMk/>
            <pc:sldMk cId="0" sldId="271"/>
            <ac:spMk id="3120" creationId="{289A4E1C-D5F1-B7BB-08C1-C6D4BE120849}"/>
          </ac:spMkLst>
        </pc:spChg>
        <pc:spChg chg="mod">
          <ac:chgData name="Lê Đoàn Trà My" userId="6c5c6989-f72b-48da-ae93-b1188212b989" providerId="ADAL" clId="{80C772CA-F93C-4AB2-9F79-29EE4A0F363C}" dt="2023-12-17T02:22:32.546" v="530"/>
          <ac:spMkLst>
            <pc:docMk/>
            <pc:sldMk cId="0" sldId="271"/>
            <ac:spMk id="3122" creationId="{B06B3161-30DB-552F-A360-323A31BC2F07}"/>
          </ac:spMkLst>
        </pc:spChg>
        <pc:spChg chg="mod">
          <ac:chgData name="Lê Đoàn Trà My" userId="6c5c6989-f72b-48da-ae93-b1188212b989" providerId="ADAL" clId="{80C772CA-F93C-4AB2-9F79-29EE4A0F363C}" dt="2023-12-17T02:22:32.546" v="530"/>
          <ac:spMkLst>
            <pc:docMk/>
            <pc:sldMk cId="0" sldId="271"/>
            <ac:spMk id="3123" creationId="{D428FE56-3A70-C919-58B7-3392EF062947}"/>
          </ac:spMkLst>
        </pc:spChg>
        <pc:spChg chg="mod">
          <ac:chgData name="Lê Đoàn Trà My" userId="6c5c6989-f72b-48da-ae93-b1188212b989" providerId="ADAL" clId="{80C772CA-F93C-4AB2-9F79-29EE4A0F363C}" dt="2023-12-17T02:22:32.546" v="530"/>
          <ac:spMkLst>
            <pc:docMk/>
            <pc:sldMk cId="0" sldId="271"/>
            <ac:spMk id="3124" creationId="{52867B6D-6534-F0B1-E212-C3112A5BB7F3}"/>
          </ac:spMkLst>
        </pc:spChg>
        <pc:spChg chg="mod">
          <ac:chgData name="Lê Đoàn Trà My" userId="6c5c6989-f72b-48da-ae93-b1188212b989" providerId="ADAL" clId="{80C772CA-F93C-4AB2-9F79-29EE4A0F363C}" dt="2023-12-17T02:22:50.480" v="535"/>
          <ac:spMkLst>
            <pc:docMk/>
            <pc:sldMk cId="0" sldId="271"/>
            <ac:spMk id="3126" creationId="{41160262-F197-FE7D-B6E4-729F2B1D3800}"/>
          </ac:spMkLst>
        </pc:spChg>
        <pc:spChg chg="mod">
          <ac:chgData name="Lê Đoàn Trà My" userId="6c5c6989-f72b-48da-ae93-b1188212b989" providerId="ADAL" clId="{80C772CA-F93C-4AB2-9F79-29EE4A0F363C}" dt="2023-12-17T02:22:50.480" v="535"/>
          <ac:spMkLst>
            <pc:docMk/>
            <pc:sldMk cId="0" sldId="271"/>
            <ac:spMk id="3127" creationId="{DDF19A63-134C-B566-03C8-E2F4D2116645}"/>
          </ac:spMkLst>
        </pc:spChg>
        <pc:spChg chg="mod">
          <ac:chgData name="Lê Đoàn Trà My" userId="6c5c6989-f72b-48da-ae93-b1188212b989" providerId="ADAL" clId="{80C772CA-F93C-4AB2-9F79-29EE4A0F363C}" dt="2023-12-17T02:22:50.480" v="535"/>
          <ac:spMkLst>
            <pc:docMk/>
            <pc:sldMk cId="0" sldId="271"/>
            <ac:spMk id="3128" creationId="{828008C9-95A0-AE36-594E-4D401146199E}"/>
          </ac:spMkLst>
        </pc:spChg>
        <pc:spChg chg="mod">
          <ac:chgData name="Lê Đoàn Trà My" userId="6c5c6989-f72b-48da-ae93-b1188212b989" providerId="ADAL" clId="{80C772CA-F93C-4AB2-9F79-29EE4A0F363C}" dt="2023-12-17T02:22:50.480" v="535"/>
          <ac:spMkLst>
            <pc:docMk/>
            <pc:sldMk cId="0" sldId="271"/>
            <ac:spMk id="3129" creationId="{EBF7C243-8F90-53A6-DFE1-CA8A6EDDC1FB}"/>
          </ac:spMkLst>
        </pc:spChg>
        <pc:spChg chg="mod">
          <ac:chgData name="Lê Đoàn Trà My" userId="6c5c6989-f72b-48da-ae93-b1188212b989" providerId="ADAL" clId="{80C772CA-F93C-4AB2-9F79-29EE4A0F363C}" dt="2023-12-17T02:22:50.480" v="535"/>
          <ac:spMkLst>
            <pc:docMk/>
            <pc:sldMk cId="0" sldId="271"/>
            <ac:spMk id="3130" creationId="{4C8635B9-52B0-B16B-71E7-501E8EC5DD45}"/>
          </ac:spMkLst>
        </pc:spChg>
        <pc:spChg chg="mod">
          <ac:chgData name="Lê Đoàn Trà My" userId="6c5c6989-f72b-48da-ae93-b1188212b989" providerId="ADAL" clId="{80C772CA-F93C-4AB2-9F79-29EE4A0F363C}" dt="2023-12-17T02:22:50.480" v="535"/>
          <ac:spMkLst>
            <pc:docMk/>
            <pc:sldMk cId="0" sldId="271"/>
            <ac:spMk id="3131" creationId="{A6C2E630-C259-C7E7-6A7B-F7900B81BCB6}"/>
          </ac:spMkLst>
        </pc:spChg>
        <pc:spChg chg="mod">
          <ac:chgData name="Lê Đoàn Trà My" userId="6c5c6989-f72b-48da-ae93-b1188212b989" providerId="ADAL" clId="{80C772CA-F93C-4AB2-9F79-29EE4A0F363C}" dt="2023-12-17T02:22:50.480" v="535"/>
          <ac:spMkLst>
            <pc:docMk/>
            <pc:sldMk cId="0" sldId="271"/>
            <ac:spMk id="3132" creationId="{7CC3E807-0D38-FFEA-E542-ABF0333C498C}"/>
          </ac:spMkLst>
        </pc:spChg>
        <pc:spChg chg="mod">
          <ac:chgData name="Lê Đoàn Trà My" userId="6c5c6989-f72b-48da-ae93-b1188212b989" providerId="ADAL" clId="{80C772CA-F93C-4AB2-9F79-29EE4A0F363C}" dt="2023-12-17T02:22:50.480" v="535"/>
          <ac:spMkLst>
            <pc:docMk/>
            <pc:sldMk cId="0" sldId="271"/>
            <ac:spMk id="3133" creationId="{83DE466C-0524-33B2-4EB1-59BDE3EEEAB8}"/>
          </ac:spMkLst>
        </pc:spChg>
        <pc:spChg chg="mod">
          <ac:chgData name="Lê Đoàn Trà My" userId="6c5c6989-f72b-48da-ae93-b1188212b989" providerId="ADAL" clId="{80C772CA-F93C-4AB2-9F79-29EE4A0F363C}" dt="2023-12-17T02:22:50.480" v="535"/>
          <ac:spMkLst>
            <pc:docMk/>
            <pc:sldMk cId="0" sldId="271"/>
            <ac:spMk id="3134" creationId="{7C926695-E3B9-4FF5-B277-EBED4854C0F0}"/>
          </ac:spMkLst>
        </pc:spChg>
        <pc:spChg chg="mod">
          <ac:chgData name="Lê Đoàn Trà My" userId="6c5c6989-f72b-48da-ae93-b1188212b989" providerId="ADAL" clId="{80C772CA-F93C-4AB2-9F79-29EE4A0F363C}" dt="2023-12-17T02:22:50.480" v="535"/>
          <ac:spMkLst>
            <pc:docMk/>
            <pc:sldMk cId="0" sldId="271"/>
            <ac:spMk id="3135" creationId="{43F39EB7-CC2E-AB1A-45D4-B8C31B79F071}"/>
          </ac:spMkLst>
        </pc:spChg>
        <pc:spChg chg="mod">
          <ac:chgData name="Lê Đoàn Trà My" userId="6c5c6989-f72b-48da-ae93-b1188212b989" providerId="ADAL" clId="{80C772CA-F93C-4AB2-9F79-29EE4A0F363C}" dt="2023-12-17T02:22:50.480" v="535"/>
          <ac:spMkLst>
            <pc:docMk/>
            <pc:sldMk cId="0" sldId="271"/>
            <ac:spMk id="3136" creationId="{67E97968-049A-34F3-C68E-95A340C6B09C}"/>
          </ac:spMkLst>
        </pc:spChg>
        <pc:spChg chg="mod">
          <ac:chgData name="Lê Đoàn Trà My" userId="6c5c6989-f72b-48da-ae93-b1188212b989" providerId="ADAL" clId="{80C772CA-F93C-4AB2-9F79-29EE4A0F363C}" dt="2023-12-17T02:22:50.480" v="535"/>
          <ac:spMkLst>
            <pc:docMk/>
            <pc:sldMk cId="0" sldId="271"/>
            <ac:spMk id="3137" creationId="{55658AB8-E38D-3203-2F2D-03256550B561}"/>
          </ac:spMkLst>
        </pc:spChg>
        <pc:spChg chg="mod">
          <ac:chgData name="Lê Đoàn Trà My" userId="6c5c6989-f72b-48da-ae93-b1188212b989" providerId="ADAL" clId="{80C772CA-F93C-4AB2-9F79-29EE4A0F363C}" dt="2023-12-17T02:22:50.480" v="535"/>
          <ac:spMkLst>
            <pc:docMk/>
            <pc:sldMk cId="0" sldId="271"/>
            <ac:spMk id="3138" creationId="{41B89D16-0558-24F1-A9ED-EB572948637E}"/>
          </ac:spMkLst>
        </pc:spChg>
        <pc:spChg chg="mod">
          <ac:chgData name="Lê Đoàn Trà My" userId="6c5c6989-f72b-48da-ae93-b1188212b989" providerId="ADAL" clId="{80C772CA-F93C-4AB2-9F79-29EE4A0F363C}" dt="2023-12-17T02:22:50.480" v="535"/>
          <ac:spMkLst>
            <pc:docMk/>
            <pc:sldMk cId="0" sldId="271"/>
            <ac:spMk id="3139" creationId="{D6754981-488B-6911-8833-3C60E537466D}"/>
          </ac:spMkLst>
        </pc:spChg>
        <pc:spChg chg="mod">
          <ac:chgData name="Lê Đoàn Trà My" userId="6c5c6989-f72b-48da-ae93-b1188212b989" providerId="ADAL" clId="{80C772CA-F93C-4AB2-9F79-29EE4A0F363C}" dt="2023-12-17T02:22:50.480" v="535"/>
          <ac:spMkLst>
            <pc:docMk/>
            <pc:sldMk cId="0" sldId="271"/>
            <ac:spMk id="3140" creationId="{02AAA9FF-2EF0-E728-4545-DA2DE01C9C7D}"/>
          </ac:spMkLst>
        </pc:spChg>
        <pc:spChg chg="mod">
          <ac:chgData name="Lê Đoàn Trà My" userId="6c5c6989-f72b-48da-ae93-b1188212b989" providerId="ADAL" clId="{80C772CA-F93C-4AB2-9F79-29EE4A0F363C}" dt="2023-12-17T02:22:50.480" v="535"/>
          <ac:spMkLst>
            <pc:docMk/>
            <pc:sldMk cId="0" sldId="271"/>
            <ac:spMk id="3141" creationId="{8698C606-D73B-6C17-4188-4F253084B5E4}"/>
          </ac:spMkLst>
        </pc:spChg>
        <pc:spChg chg="mod">
          <ac:chgData name="Lê Đoàn Trà My" userId="6c5c6989-f72b-48da-ae93-b1188212b989" providerId="ADAL" clId="{80C772CA-F93C-4AB2-9F79-29EE4A0F363C}" dt="2023-12-17T02:22:50.480" v="535"/>
          <ac:spMkLst>
            <pc:docMk/>
            <pc:sldMk cId="0" sldId="271"/>
            <ac:spMk id="3142" creationId="{990A12A0-DF30-D8AB-41F1-FD65BF4530C5}"/>
          </ac:spMkLst>
        </pc:spChg>
        <pc:spChg chg="mod">
          <ac:chgData name="Lê Đoàn Trà My" userId="6c5c6989-f72b-48da-ae93-b1188212b989" providerId="ADAL" clId="{80C772CA-F93C-4AB2-9F79-29EE4A0F363C}" dt="2023-12-17T02:22:50.480" v="535"/>
          <ac:spMkLst>
            <pc:docMk/>
            <pc:sldMk cId="0" sldId="271"/>
            <ac:spMk id="3143" creationId="{8463F6D9-F67F-4BD3-5A74-86141B2E9101}"/>
          </ac:spMkLst>
        </pc:spChg>
        <pc:spChg chg="mod">
          <ac:chgData name="Lê Đoàn Trà My" userId="6c5c6989-f72b-48da-ae93-b1188212b989" providerId="ADAL" clId="{80C772CA-F93C-4AB2-9F79-29EE4A0F363C}" dt="2023-12-17T02:22:50.480" v="535"/>
          <ac:spMkLst>
            <pc:docMk/>
            <pc:sldMk cId="0" sldId="271"/>
            <ac:spMk id="3144" creationId="{04953322-CFF8-F5F4-0072-776694B7DA49}"/>
          </ac:spMkLst>
        </pc:spChg>
        <pc:spChg chg="mod">
          <ac:chgData name="Lê Đoàn Trà My" userId="6c5c6989-f72b-48da-ae93-b1188212b989" providerId="ADAL" clId="{80C772CA-F93C-4AB2-9F79-29EE4A0F363C}" dt="2023-12-17T02:22:50.480" v="535"/>
          <ac:spMkLst>
            <pc:docMk/>
            <pc:sldMk cId="0" sldId="271"/>
            <ac:spMk id="3145" creationId="{63077134-2543-FDB3-CBC5-A7A39F7AA0B1}"/>
          </ac:spMkLst>
        </pc:spChg>
        <pc:spChg chg="mod">
          <ac:chgData name="Lê Đoàn Trà My" userId="6c5c6989-f72b-48da-ae93-b1188212b989" providerId="ADAL" clId="{80C772CA-F93C-4AB2-9F79-29EE4A0F363C}" dt="2023-12-17T02:22:50.480" v="535"/>
          <ac:spMkLst>
            <pc:docMk/>
            <pc:sldMk cId="0" sldId="271"/>
            <ac:spMk id="3146" creationId="{D14B5045-0130-2D73-6B40-E43CF33321A3}"/>
          </ac:spMkLst>
        </pc:spChg>
        <pc:spChg chg="mod">
          <ac:chgData name="Lê Đoàn Trà My" userId="6c5c6989-f72b-48da-ae93-b1188212b989" providerId="ADAL" clId="{80C772CA-F93C-4AB2-9F79-29EE4A0F363C}" dt="2023-12-17T02:22:50.480" v="535"/>
          <ac:spMkLst>
            <pc:docMk/>
            <pc:sldMk cId="0" sldId="271"/>
            <ac:spMk id="3147" creationId="{952FED58-7547-142D-FAC8-04BBEACA28B5}"/>
          </ac:spMkLst>
        </pc:spChg>
        <pc:spChg chg="mod">
          <ac:chgData name="Lê Đoàn Trà My" userId="6c5c6989-f72b-48da-ae93-b1188212b989" providerId="ADAL" clId="{80C772CA-F93C-4AB2-9F79-29EE4A0F363C}" dt="2023-12-17T02:22:50.480" v="535"/>
          <ac:spMkLst>
            <pc:docMk/>
            <pc:sldMk cId="0" sldId="271"/>
            <ac:spMk id="3148" creationId="{527D2E28-A2EF-08E2-E25D-DD0E008BD624}"/>
          </ac:spMkLst>
        </pc:spChg>
        <pc:spChg chg="mod">
          <ac:chgData name="Lê Đoàn Trà My" userId="6c5c6989-f72b-48da-ae93-b1188212b989" providerId="ADAL" clId="{80C772CA-F93C-4AB2-9F79-29EE4A0F363C}" dt="2023-12-17T02:22:50.480" v="535"/>
          <ac:spMkLst>
            <pc:docMk/>
            <pc:sldMk cId="0" sldId="271"/>
            <ac:spMk id="3149" creationId="{93A47777-29FA-0CFF-064F-A52546AC6465}"/>
          </ac:spMkLst>
        </pc:spChg>
        <pc:spChg chg="mod">
          <ac:chgData name="Lê Đoàn Trà My" userId="6c5c6989-f72b-48da-ae93-b1188212b989" providerId="ADAL" clId="{80C772CA-F93C-4AB2-9F79-29EE4A0F363C}" dt="2023-12-17T02:22:50.480" v="535"/>
          <ac:spMkLst>
            <pc:docMk/>
            <pc:sldMk cId="0" sldId="271"/>
            <ac:spMk id="3150" creationId="{CEE00E97-5A25-70C2-8157-614BAD9D5DB4}"/>
          </ac:spMkLst>
        </pc:spChg>
        <pc:spChg chg="mod">
          <ac:chgData name="Lê Đoàn Trà My" userId="6c5c6989-f72b-48da-ae93-b1188212b989" providerId="ADAL" clId="{80C772CA-F93C-4AB2-9F79-29EE4A0F363C}" dt="2023-12-17T02:22:50.480" v="535"/>
          <ac:spMkLst>
            <pc:docMk/>
            <pc:sldMk cId="0" sldId="271"/>
            <ac:spMk id="3151" creationId="{73B5CB4B-6E95-7960-2746-1DAC61F70950}"/>
          </ac:spMkLst>
        </pc:spChg>
        <pc:spChg chg="mod">
          <ac:chgData name="Lê Đoàn Trà My" userId="6c5c6989-f72b-48da-ae93-b1188212b989" providerId="ADAL" clId="{80C772CA-F93C-4AB2-9F79-29EE4A0F363C}" dt="2023-12-17T02:22:50.480" v="535"/>
          <ac:spMkLst>
            <pc:docMk/>
            <pc:sldMk cId="0" sldId="271"/>
            <ac:spMk id="3152" creationId="{9118EB82-312A-DB64-C8D2-9D7C474D8C22}"/>
          </ac:spMkLst>
        </pc:spChg>
        <pc:spChg chg="mod">
          <ac:chgData name="Lê Đoàn Trà My" userId="6c5c6989-f72b-48da-ae93-b1188212b989" providerId="ADAL" clId="{80C772CA-F93C-4AB2-9F79-29EE4A0F363C}" dt="2023-12-17T02:22:50.480" v="535"/>
          <ac:spMkLst>
            <pc:docMk/>
            <pc:sldMk cId="0" sldId="271"/>
            <ac:spMk id="3153" creationId="{042A3A95-54C0-EC38-4BA9-64E8039DB5F0}"/>
          </ac:spMkLst>
        </pc:spChg>
        <pc:spChg chg="mod">
          <ac:chgData name="Lê Đoàn Trà My" userId="6c5c6989-f72b-48da-ae93-b1188212b989" providerId="ADAL" clId="{80C772CA-F93C-4AB2-9F79-29EE4A0F363C}" dt="2023-12-17T02:22:50.480" v="535"/>
          <ac:spMkLst>
            <pc:docMk/>
            <pc:sldMk cId="0" sldId="271"/>
            <ac:spMk id="3154" creationId="{8A7FEEAA-EA20-A2FE-6B56-BD72EB2ABE05}"/>
          </ac:spMkLst>
        </pc:spChg>
        <pc:spChg chg="mod">
          <ac:chgData name="Lê Đoàn Trà My" userId="6c5c6989-f72b-48da-ae93-b1188212b989" providerId="ADAL" clId="{80C772CA-F93C-4AB2-9F79-29EE4A0F363C}" dt="2023-12-17T02:22:50.480" v="535"/>
          <ac:spMkLst>
            <pc:docMk/>
            <pc:sldMk cId="0" sldId="271"/>
            <ac:spMk id="3155" creationId="{8C57AF23-4B8F-2FED-7B12-D3DBA415EF68}"/>
          </ac:spMkLst>
        </pc:spChg>
        <pc:spChg chg="mod">
          <ac:chgData name="Lê Đoàn Trà My" userId="6c5c6989-f72b-48da-ae93-b1188212b989" providerId="ADAL" clId="{80C772CA-F93C-4AB2-9F79-29EE4A0F363C}" dt="2023-12-17T02:22:50.480" v="535"/>
          <ac:spMkLst>
            <pc:docMk/>
            <pc:sldMk cId="0" sldId="271"/>
            <ac:spMk id="3156" creationId="{B0FAFA2E-3AE4-08B3-5315-2C5E3120729F}"/>
          </ac:spMkLst>
        </pc:spChg>
        <pc:spChg chg="mod">
          <ac:chgData name="Lê Đoàn Trà My" userId="6c5c6989-f72b-48da-ae93-b1188212b989" providerId="ADAL" clId="{80C772CA-F93C-4AB2-9F79-29EE4A0F363C}" dt="2023-12-17T02:22:50.480" v="535"/>
          <ac:spMkLst>
            <pc:docMk/>
            <pc:sldMk cId="0" sldId="271"/>
            <ac:spMk id="3157" creationId="{B3DCD1CA-06B9-F07A-BDAB-3AC28E16F33F}"/>
          </ac:spMkLst>
        </pc:spChg>
        <pc:spChg chg="mod">
          <ac:chgData name="Lê Đoàn Trà My" userId="6c5c6989-f72b-48da-ae93-b1188212b989" providerId="ADAL" clId="{80C772CA-F93C-4AB2-9F79-29EE4A0F363C}" dt="2023-12-17T02:22:50.480" v="535"/>
          <ac:spMkLst>
            <pc:docMk/>
            <pc:sldMk cId="0" sldId="271"/>
            <ac:spMk id="3158" creationId="{DA5D2029-ED5B-7F69-634D-098B1CCB1290}"/>
          </ac:spMkLst>
        </pc:spChg>
        <pc:spChg chg="mod">
          <ac:chgData name="Lê Đoàn Trà My" userId="6c5c6989-f72b-48da-ae93-b1188212b989" providerId="ADAL" clId="{80C772CA-F93C-4AB2-9F79-29EE4A0F363C}" dt="2023-12-17T02:22:50.480" v="535"/>
          <ac:spMkLst>
            <pc:docMk/>
            <pc:sldMk cId="0" sldId="271"/>
            <ac:spMk id="3159" creationId="{5D130382-234F-70DF-B81C-D96C92F8C675}"/>
          </ac:spMkLst>
        </pc:spChg>
        <pc:spChg chg="mod">
          <ac:chgData name="Lê Đoàn Trà My" userId="6c5c6989-f72b-48da-ae93-b1188212b989" providerId="ADAL" clId="{80C772CA-F93C-4AB2-9F79-29EE4A0F363C}" dt="2023-12-17T02:22:50.480" v="535"/>
          <ac:spMkLst>
            <pc:docMk/>
            <pc:sldMk cId="0" sldId="271"/>
            <ac:spMk id="3160" creationId="{EC833CBE-BA83-F0CA-8A74-AD4D5C383F17}"/>
          </ac:spMkLst>
        </pc:spChg>
        <pc:spChg chg="mod">
          <ac:chgData name="Lê Đoàn Trà My" userId="6c5c6989-f72b-48da-ae93-b1188212b989" providerId="ADAL" clId="{80C772CA-F93C-4AB2-9F79-29EE4A0F363C}" dt="2023-12-17T02:22:50.480" v="535"/>
          <ac:spMkLst>
            <pc:docMk/>
            <pc:sldMk cId="0" sldId="271"/>
            <ac:spMk id="3161" creationId="{7E52E912-66AA-95B6-98B2-29BA195081AE}"/>
          </ac:spMkLst>
        </pc:spChg>
        <pc:spChg chg="mod">
          <ac:chgData name="Lê Đoàn Trà My" userId="6c5c6989-f72b-48da-ae93-b1188212b989" providerId="ADAL" clId="{80C772CA-F93C-4AB2-9F79-29EE4A0F363C}" dt="2023-12-17T02:22:50.480" v="535"/>
          <ac:spMkLst>
            <pc:docMk/>
            <pc:sldMk cId="0" sldId="271"/>
            <ac:spMk id="3162" creationId="{940DA70B-4CE3-62F5-699A-6B865B4E6641}"/>
          </ac:spMkLst>
        </pc:spChg>
        <pc:spChg chg="mod">
          <ac:chgData name="Lê Đoàn Trà My" userId="6c5c6989-f72b-48da-ae93-b1188212b989" providerId="ADAL" clId="{80C772CA-F93C-4AB2-9F79-29EE4A0F363C}" dt="2023-12-17T02:22:50.480" v="535"/>
          <ac:spMkLst>
            <pc:docMk/>
            <pc:sldMk cId="0" sldId="271"/>
            <ac:spMk id="3163" creationId="{E2291D54-9CFD-7695-387D-C1272DD5DE56}"/>
          </ac:spMkLst>
        </pc:spChg>
        <pc:spChg chg="mod">
          <ac:chgData name="Lê Đoàn Trà My" userId="6c5c6989-f72b-48da-ae93-b1188212b989" providerId="ADAL" clId="{80C772CA-F93C-4AB2-9F79-29EE4A0F363C}" dt="2023-12-17T02:22:50.480" v="535"/>
          <ac:spMkLst>
            <pc:docMk/>
            <pc:sldMk cId="0" sldId="271"/>
            <ac:spMk id="3164" creationId="{A4C6F9C6-B9AB-75F3-35D7-8A1B8FD0A39A}"/>
          </ac:spMkLst>
        </pc:spChg>
        <pc:spChg chg="mod">
          <ac:chgData name="Lê Đoàn Trà My" userId="6c5c6989-f72b-48da-ae93-b1188212b989" providerId="ADAL" clId="{80C772CA-F93C-4AB2-9F79-29EE4A0F363C}" dt="2023-12-17T02:22:50.480" v="535"/>
          <ac:spMkLst>
            <pc:docMk/>
            <pc:sldMk cId="0" sldId="271"/>
            <ac:spMk id="3165" creationId="{9B68A3B1-27FA-4DAA-02D1-99A37D9EF8B1}"/>
          </ac:spMkLst>
        </pc:spChg>
        <pc:spChg chg="mod">
          <ac:chgData name="Lê Đoàn Trà My" userId="6c5c6989-f72b-48da-ae93-b1188212b989" providerId="ADAL" clId="{80C772CA-F93C-4AB2-9F79-29EE4A0F363C}" dt="2023-12-17T02:22:50.480" v="535"/>
          <ac:spMkLst>
            <pc:docMk/>
            <pc:sldMk cId="0" sldId="271"/>
            <ac:spMk id="3166" creationId="{BE8F38BE-6A4E-B3AF-9230-87189CA1412A}"/>
          </ac:spMkLst>
        </pc:spChg>
        <pc:spChg chg="mod">
          <ac:chgData name="Lê Đoàn Trà My" userId="6c5c6989-f72b-48da-ae93-b1188212b989" providerId="ADAL" clId="{80C772CA-F93C-4AB2-9F79-29EE4A0F363C}" dt="2023-12-17T02:22:50.480" v="535"/>
          <ac:spMkLst>
            <pc:docMk/>
            <pc:sldMk cId="0" sldId="271"/>
            <ac:spMk id="3167" creationId="{79E053AF-CFB7-6D08-B002-15BF90040E87}"/>
          </ac:spMkLst>
        </pc:spChg>
        <pc:spChg chg="mod">
          <ac:chgData name="Lê Đoàn Trà My" userId="6c5c6989-f72b-48da-ae93-b1188212b989" providerId="ADAL" clId="{80C772CA-F93C-4AB2-9F79-29EE4A0F363C}" dt="2023-12-17T02:22:50.480" v="535"/>
          <ac:spMkLst>
            <pc:docMk/>
            <pc:sldMk cId="0" sldId="271"/>
            <ac:spMk id="3168" creationId="{3291C7B2-49F0-008A-58DE-3E440EBB0F87}"/>
          </ac:spMkLst>
        </pc:spChg>
        <pc:spChg chg="mod">
          <ac:chgData name="Lê Đoàn Trà My" userId="6c5c6989-f72b-48da-ae93-b1188212b989" providerId="ADAL" clId="{80C772CA-F93C-4AB2-9F79-29EE4A0F363C}" dt="2023-12-17T02:22:50.480" v="535"/>
          <ac:spMkLst>
            <pc:docMk/>
            <pc:sldMk cId="0" sldId="271"/>
            <ac:spMk id="3169" creationId="{283E6EEA-A65D-5D87-0576-5C64358EB0CB}"/>
          </ac:spMkLst>
        </pc:spChg>
        <pc:spChg chg="mod">
          <ac:chgData name="Lê Đoàn Trà My" userId="6c5c6989-f72b-48da-ae93-b1188212b989" providerId="ADAL" clId="{80C772CA-F93C-4AB2-9F79-29EE4A0F363C}" dt="2023-12-17T02:22:50.480" v="535"/>
          <ac:spMkLst>
            <pc:docMk/>
            <pc:sldMk cId="0" sldId="271"/>
            <ac:spMk id="3170" creationId="{DD92A484-910B-EC11-876F-BC3744AD419D}"/>
          </ac:spMkLst>
        </pc:spChg>
        <pc:spChg chg="mod">
          <ac:chgData name="Lê Đoàn Trà My" userId="6c5c6989-f72b-48da-ae93-b1188212b989" providerId="ADAL" clId="{80C772CA-F93C-4AB2-9F79-29EE4A0F363C}" dt="2023-12-17T02:22:50.480" v="535"/>
          <ac:spMkLst>
            <pc:docMk/>
            <pc:sldMk cId="0" sldId="271"/>
            <ac:spMk id="3171" creationId="{FB5B9412-07AA-C352-4118-F4A45F67916E}"/>
          </ac:spMkLst>
        </pc:spChg>
        <pc:spChg chg="mod">
          <ac:chgData name="Lê Đoàn Trà My" userId="6c5c6989-f72b-48da-ae93-b1188212b989" providerId="ADAL" clId="{80C772CA-F93C-4AB2-9F79-29EE4A0F363C}" dt="2023-12-17T02:22:50.480" v="535"/>
          <ac:spMkLst>
            <pc:docMk/>
            <pc:sldMk cId="0" sldId="271"/>
            <ac:spMk id="3172" creationId="{2815926A-4269-EBC1-152A-4246F9FF96CD}"/>
          </ac:spMkLst>
        </pc:spChg>
        <pc:spChg chg="mod">
          <ac:chgData name="Lê Đoàn Trà My" userId="6c5c6989-f72b-48da-ae93-b1188212b989" providerId="ADAL" clId="{80C772CA-F93C-4AB2-9F79-29EE4A0F363C}" dt="2023-12-17T02:22:50.480" v="535"/>
          <ac:spMkLst>
            <pc:docMk/>
            <pc:sldMk cId="0" sldId="271"/>
            <ac:spMk id="3173" creationId="{EDFC44A6-7E27-66B2-4FA0-C3D3853919CB}"/>
          </ac:spMkLst>
        </pc:spChg>
        <pc:spChg chg="mod">
          <ac:chgData name="Lê Đoàn Trà My" userId="6c5c6989-f72b-48da-ae93-b1188212b989" providerId="ADAL" clId="{80C772CA-F93C-4AB2-9F79-29EE4A0F363C}" dt="2023-12-17T02:22:50.480" v="535"/>
          <ac:spMkLst>
            <pc:docMk/>
            <pc:sldMk cId="0" sldId="271"/>
            <ac:spMk id="3174" creationId="{448EC344-8A3D-4727-77A7-07059DAFCD1B}"/>
          </ac:spMkLst>
        </pc:spChg>
        <pc:spChg chg="mod">
          <ac:chgData name="Lê Đoàn Trà My" userId="6c5c6989-f72b-48da-ae93-b1188212b989" providerId="ADAL" clId="{80C772CA-F93C-4AB2-9F79-29EE4A0F363C}" dt="2023-12-17T02:22:50.480" v="535"/>
          <ac:spMkLst>
            <pc:docMk/>
            <pc:sldMk cId="0" sldId="271"/>
            <ac:spMk id="3175" creationId="{1F2C824D-6BF5-643D-BB69-E1750A6D6F5E}"/>
          </ac:spMkLst>
        </pc:spChg>
        <pc:spChg chg="mod">
          <ac:chgData name="Lê Đoàn Trà My" userId="6c5c6989-f72b-48da-ae93-b1188212b989" providerId="ADAL" clId="{80C772CA-F93C-4AB2-9F79-29EE4A0F363C}" dt="2023-12-17T02:22:50.480" v="535"/>
          <ac:spMkLst>
            <pc:docMk/>
            <pc:sldMk cId="0" sldId="271"/>
            <ac:spMk id="3176" creationId="{467D8977-F150-1D17-2EDE-47F539849963}"/>
          </ac:spMkLst>
        </pc:spChg>
        <pc:spChg chg="mod">
          <ac:chgData name="Lê Đoàn Trà My" userId="6c5c6989-f72b-48da-ae93-b1188212b989" providerId="ADAL" clId="{80C772CA-F93C-4AB2-9F79-29EE4A0F363C}" dt="2023-12-17T02:22:50.480" v="535"/>
          <ac:spMkLst>
            <pc:docMk/>
            <pc:sldMk cId="0" sldId="271"/>
            <ac:spMk id="3177" creationId="{8315D519-ECC0-78EA-0CD8-ECC3AE7F2CE5}"/>
          </ac:spMkLst>
        </pc:spChg>
        <pc:spChg chg="mod">
          <ac:chgData name="Lê Đoàn Trà My" userId="6c5c6989-f72b-48da-ae93-b1188212b989" providerId="ADAL" clId="{80C772CA-F93C-4AB2-9F79-29EE4A0F363C}" dt="2023-12-17T02:22:50.480" v="535"/>
          <ac:spMkLst>
            <pc:docMk/>
            <pc:sldMk cId="0" sldId="271"/>
            <ac:spMk id="3178" creationId="{39F5B0ED-9622-1155-CF3F-D1241A52126D}"/>
          </ac:spMkLst>
        </pc:spChg>
        <pc:spChg chg="mod">
          <ac:chgData name="Lê Đoàn Trà My" userId="6c5c6989-f72b-48da-ae93-b1188212b989" providerId="ADAL" clId="{80C772CA-F93C-4AB2-9F79-29EE4A0F363C}" dt="2023-12-17T02:22:50.480" v="535"/>
          <ac:spMkLst>
            <pc:docMk/>
            <pc:sldMk cId="0" sldId="271"/>
            <ac:spMk id="3179" creationId="{F630E294-E063-1D53-C54F-28090F63F198}"/>
          </ac:spMkLst>
        </pc:spChg>
        <pc:spChg chg="mod">
          <ac:chgData name="Lê Đoàn Trà My" userId="6c5c6989-f72b-48da-ae93-b1188212b989" providerId="ADAL" clId="{80C772CA-F93C-4AB2-9F79-29EE4A0F363C}" dt="2023-12-17T02:22:50.480" v="535"/>
          <ac:spMkLst>
            <pc:docMk/>
            <pc:sldMk cId="0" sldId="271"/>
            <ac:spMk id="3180" creationId="{3FBB80D3-593A-B919-B298-D10DDA75B758}"/>
          </ac:spMkLst>
        </pc:spChg>
        <pc:spChg chg="mod">
          <ac:chgData name="Lê Đoàn Trà My" userId="6c5c6989-f72b-48da-ae93-b1188212b989" providerId="ADAL" clId="{80C772CA-F93C-4AB2-9F79-29EE4A0F363C}" dt="2023-12-17T02:22:50.480" v="535"/>
          <ac:spMkLst>
            <pc:docMk/>
            <pc:sldMk cId="0" sldId="271"/>
            <ac:spMk id="3181" creationId="{A3CF9947-A849-7AF4-64D8-41BC81889E57}"/>
          </ac:spMkLst>
        </pc:spChg>
        <pc:spChg chg="mod">
          <ac:chgData name="Lê Đoàn Trà My" userId="6c5c6989-f72b-48da-ae93-b1188212b989" providerId="ADAL" clId="{80C772CA-F93C-4AB2-9F79-29EE4A0F363C}" dt="2023-12-17T02:22:50.480" v="535"/>
          <ac:spMkLst>
            <pc:docMk/>
            <pc:sldMk cId="0" sldId="271"/>
            <ac:spMk id="3182" creationId="{CCFFC743-94DF-F369-9383-E77280FBB6E3}"/>
          </ac:spMkLst>
        </pc:spChg>
        <pc:spChg chg="mod">
          <ac:chgData name="Lê Đoàn Trà My" userId="6c5c6989-f72b-48da-ae93-b1188212b989" providerId="ADAL" clId="{80C772CA-F93C-4AB2-9F79-29EE4A0F363C}" dt="2023-12-17T02:22:50.480" v="535"/>
          <ac:spMkLst>
            <pc:docMk/>
            <pc:sldMk cId="0" sldId="271"/>
            <ac:spMk id="3183" creationId="{224C77BA-EAED-A2DB-AB18-D17866B2D95C}"/>
          </ac:spMkLst>
        </pc:spChg>
        <pc:spChg chg="mod">
          <ac:chgData name="Lê Đoàn Trà My" userId="6c5c6989-f72b-48da-ae93-b1188212b989" providerId="ADAL" clId="{80C772CA-F93C-4AB2-9F79-29EE4A0F363C}" dt="2023-12-17T02:22:50.480" v="535"/>
          <ac:spMkLst>
            <pc:docMk/>
            <pc:sldMk cId="0" sldId="271"/>
            <ac:spMk id="3184" creationId="{3EDC8822-ADC4-13E8-CBF0-E6A8BFF7EBE3}"/>
          </ac:spMkLst>
        </pc:spChg>
        <pc:spChg chg="mod">
          <ac:chgData name="Lê Đoàn Trà My" userId="6c5c6989-f72b-48da-ae93-b1188212b989" providerId="ADAL" clId="{80C772CA-F93C-4AB2-9F79-29EE4A0F363C}" dt="2023-12-17T02:22:50.480" v="535"/>
          <ac:spMkLst>
            <pc:docMk/>
            <pc:sldMk cId="0" sldId="271"/>
            <ac:spMk id="3185" creationId="{858D7894-C1B4-1FAF-3457-E1B43644D1C6}"/>
          </ac:spMkLst>
        </pc:spChg>
        <pc:spChg chg="mod">
          <ac:chgData name="Lê Đoàn Trà My" userId="6c5c6989-f72b-48da-ae93-b1188212b989" providerId="ADAL" clId="{80C772CA-F93C-4AB2-9F79-29EE4A0F363C}" dt="2023-12-17T02:22:50.480" v="535"/>
          <ac:spMkLst>
            <pc:docMk/>
            <pc:sldMk cId="0" sldId="271"/>
            <ac:spMk id="3186" creationId="{B0EB2334-94DC-946C-A08D-31E38B4E06A5}"/>
          </ac:spMkLst>
        </pc:spChg>
        <pc:spChg chg="mod">
          <ac:chgData name="Lê Đoàn Trà My" userId="6c5c6989-f72b-48da-ae93-b1188212b989" providerId="ADAL" clId="{80C772CA-F93C-4AB2-9F79-29EE4A0F363C}" dt="2023-12-17T02:22:50.480" v="535"/>
          <ac:spMkLst>
            <pc:docMk/>
            <pc:sldMk cId="0" sldId="271"/>
            <ac:spMk id="3187" creationId="{94EB8E66-25CD-741A-6D46-950097BD873C}"/>
          </ac:spMkLst>
        </pc:spChg>
        <pc:spChg chg="mod">
          <ac:chgData name="Lê Đoàn Trà My" userId="6c5c6989-f72b-48da-ae93-b1188212b989" providerId="ADAL" clId="{80C772CA-F93C-4AB2-9F79-29EE4A0F363C}" dt="2023-12-17T02:22:50.480" v="535"/>
          <ac:spMkLst>
            <pc:docMk/>
            <pc:sldMk cId="0" sldId="271"/>
            <ac:spMk id="3188" creationId="{322E6620-78A6-AD01-ECFF-EAEF7E9437DB}"/>
          </ac:spMkLst>
        </pc:spChg>
        <pc:spChg chg="mod">
          <ac:chgData name="Lê Đoàn Trà My" userId="6c5c6989-f72b-48da-ae93-b1188212b989" providerId="ADAL" clId="{80C772CA-F93C-4AB2-9F79-29EE4A0F363C}" dt="2023-12-17T02:22:50.480" v="535"/>
          <ac:spMkLst>
            <pc:docMk/>
            <pc:sldMk cId="0" sldId="271"/>
            <ac:spMk id="3189" creationId="{23218E37-317E-F344-86D8-23ECB0395CDD}"/>
          </ac:spMkLst>
        </pc:spChg>
        <pc:spChg chg="mod">
          <ac:chgData name="Lê Đoàn Trà My" userId="6c5c6989-f72b-48da-ae93-b1188212b989" providerId="ADAL" clId="{80C772CA-F93C-4AB2-9F79-29EE4A0F363C}" dt="2023-12-17T02:22:50.480" v="535"/>
          <ac:spMkLst>
            <pc:docMk/>
            <pc:sldMk cId="0" sldId="271"/>
            <ac:spMk id="3190" creationId="{03A5FFC9-79D8-D491-2A69-771564E67B4F}"/>
          </ac:spMkLst>
        </pc:spChg>
        <pc:spChg chg="mod">
          <ac:chgData name="Lê Đoàn Trà My" userId="6c5c6989-f72b-48da-ae93-b1188212b989" providerId="ADAL" clId="{80C772CA-F93C-4AB2-9F79-29EE4A0F363C}" dt="2023-12-17T02:22:50.480" v="535"/>
          <ac:spMkLst>
            <pc:docMk/>
            <pc:sldMk cId="0" sldId="271"/>
            <ac:spMk id="3191" creationId="{42E6622D-C1C6-CC97-EFDE-E28B52E8A861}"/>
          </ac:spMkLst>
        </pc:spChg>
        <pc:spChg chg="mod">
          <ac:chgData name="Lê Đoàn Trà My" userId="6c5c6989-f72b-48da-ae93-b1188212b989" providerId="ADAL" clId="{80C772CA-F93C-4AB2-9F79-29EE4A0F363C}" dt="2023-12-17T02:22:50.480" v="535"/>
          <ac:spMkLst>
            <pc:docMk/>
            <pc:sldMk cId="0" sldId="271"/>
            <ac:spMk id="3192" creationId="{A42C7F20-0C27-FFAE-F263-CE1D9D598FA7}"/>
          </ac:spMkLst>
        </pc:spChg>
        <pc:spChg chg="mod">
          <ac:chgData name="Lê Đoàn Trà My" userId="6c5c6989-f72b-48da-ae93-b1188212b989" providerId="ADAL" clId="{80C772CA-F93C-4AB2-9F79-29EE4A0F363C}" dt="2023-12-17T02:22:50.480" v="535"/>
          <ac:spMkLst>
            <pc:docMk/>
            <pc:sldMk cId="0" sldId="271"/>
            <ac:spMk id="3193" creationId="{C9952713-29A9-597D-3FEE-219BC55564D0}"/>
          </ac:spMkLst>
        </pc:spChg>
        <pc:spChg chg="mod">
          <ac:chgData name="Lê Đoàn Trà My" userId="6c5c6989-f72b-48da-ae93-b1188212b989" providerId="ADAL" clId="{80C772CA-F93C-4AB2-9F79-29EE4A0F363C}" dt="2023-12-17T02:22:50.480" v="535"/>
          <ac:spMkLst>
            <pc:docMk/>
            <pc:sldMk cId="0" sldId="271"/>
            <ac:spMk id="3194" creationId="{8754A816-4621-E9F3-2DD8-FB53C6249F9F}"/>
          </ac:spMkLst>
        </pc:spChg>
        <pc:spChg chg="mod">
          <ac:chgData name="Lê Đoàn Trà My" userId="6c5c6989-f72b-48da-ae93-b1188212b989" providerId="ADAL" clId="{80C772CA-F93C-4AB2-9F79-29EE4A0F363C}" dt="2023-12-17T02:22:50.480" v="535"/>
          <ac:spMkLst>
            <pc:docMk/>
            <pc:sldMk cId="0" sldId="271"/>
            <ac:spMk id="3195" creationId="{E4147FE7-C9C0-861B-3856-901DD1D0574F}"/>
          </ac:spMkLst>
        </pc:spChg>
        <pc:spChg chg="mod">
          <ac:chgData name="Lê Đoàn Trà My" userId="6c5c6989-f72b-48da-ae93-b1188212b989" providerId="ADAL" clId="{80C772CA-F93C-4AB2-9F79-29EE4A0F363C}" dt="2023-12-17T02:22:50.480" v="535"/>
          <ac:spMkLst>
            <pc:docMk/>
            <pc:sldMk cId="0" sldId="271"/>
            <ac:spMk id="3196" creationId="{20AC4139-5289-AC6C-A18F-4D85544A659D}"/>
          </ac:spMkLst>
        </pc:spChg>
        <pc:spChg chg="mod">
          <ac:chgData name="Lê Đoàn Trà My" userId="6c5c6989-f72b-48da-ae93-b1188212b989" providerId="ADAL" clId="{80C772CA-F93C-4AB2-9F79-29EE4A0F363C}" dt="2023-12-17T02:22:50.480" v="535"/>
          <ac:spMkLst>
            <pc:docMk/>
            <pc:sldMk cId="0" sldId="271"/>
            <ac:spMk id="3197" creationId="{1004CCAB-82E6-5F35-FD7C-A949FE2959DF}"/>
          </ac:spMkLst>
        </pc:spChg>
        <pc:spChg chg="mod">
          <ac:chgData name="Lê Đoàn Trà My" userId="6c5c6989-f72b-48da-ae93-b1188212b989" providerId="ADAL" clId="{80C772CA-F93C-4AB2-9F79-29EE4A0F363C}" dt="2023-12-17T02:22:50.480" v="535"/>
          <ac:spMkLst>
            <pc:docMk/>
            <pc:sldMk cId="0" sldId="271"/>
            <ac:spMk id="3198" creationId="{080BE1C7-926D-FAD9-465A-7A52B0FB2330}"/>
          </ac:spMkLst>
        </pc:spChg>
        <pc:spChg chg="mod">
          <ac:chgData name="Lê Đoàn Trà My" userId="6c5c6989-f72b-48da-ae93-b1188212b989" providerId="ADAL" clId="{80C772CA-F93C-4AB2-9F79-29EE4A0F363C}" dt="2023-12-17T02:22:50.480" v="535"/>
          <ac:spMkLst>
            <pc:docMk/>
            <pc:sldMk cId="0" sldId="271"/>
            <ac:spMk id="3199" creationId="{DDD7A20C-B51D-3D47-32EC-9839DA185A92}"/>
          </ac:spMkLst>
        </pc:spChg>
        <pc:spChg chg="mod">
          <ac:chgData name="Lê Đoàn Trà My" userId="6c5c6989-f72b-48da-ae93-b1188212b989" providerId="ADAL" clId="{80C772CA-F93C-4AB2-9F79-29EE4A0F363C}" dt="2023-12-17T02:22:50.480" v="535"/>
          <ac:spMkLst>
            <pc:docMk/>
            <pc:sldMk cId="0" sldId="271"/>
            <ac:spMk id="3200" creationId="{120C2428-7CA3-766C-17C4-1D20262A3681}"/>
          </ac:spMkLst>
        </pc:spChg>
        <pc:spChg chg="mod">
          <ac:chgData name="Lê Đoàn Trà My" userId="6c5c6989-f72b-48da-ae93-b1188212b989" providerId="ADAL" clId="{80C772CA-F93C-4AB2-9F79-29EE4A0F363C}" dt="2023-12-17T02:22:50.480" v="535"/>
          <ac:spMkLst>
            <pc:docMk/>
            <pc:sldMk cId="0" sldId="271"/>
            <ac:spMk id="3201" creationId="{A18BD51D-3477-631F-ABA8-A9108C55EA62}"/>
          </ac:spMkLst>
        </pc:spChg>
        <pc:spChg chg="mod">
          <ac:chgData name="Lê Đoàn Trà My" userId="6c5c6989-f72b-48da-ae93-b1188212b989" providerId="ADAL" clId="{80C772CA-F93C-4AB2-9F79-29EE4A0F363C}" dt="2023-12-17T02:22:50.480" v="535"/>
          <ac:spMkLst>
            <pc:docMk/>
            <pc:sldMk cId="0" sldId="271"/>
            <ac:spMk id="3202" creationId="{E97D1B6C-1FDE-1D08-E6AA-A65F66329538}"/>
          </ac:spMkLst>
        </pc:spChg>
        <pc:spChg chg="mod">
          <ac:chgData name="Lê Đoàn Trà My" userId="6c5c6989-f72b-48da-ae93-b1188212b989" providerId="ADAL" clId="{80C772CA-F93C-4AB2-9F79-29EE4A0F363C}" dt="2023-12-17T02:22:50.480" v="535"/>
          <ac:spMkLst>
            <pc:docMk/>
            <pc:sldMk cId="0" sldId="271"/>
            <ac:spMk id="3203" creationId="{B1F83544-8934-A3B7-58A2-3C2EBA02F115}"/>
          </ac:spMkLst>
        </pc:spChg>
        <pc:spChg chg="mod">
          <ac:chgData name="Lê Đoàn Trà My" userId="6c5c6989-f72b-48da-ae93-b1188212b989" providerId="ADAL" clId="{80C772CA-F93C-4AB2-9F79-29EE4A0F363C}" dt="2023-12-17T02:22:50.480" v="535"/>
          <ac:spMkLst>
            <pc:docMk/>
            <pc:sldMk cId="0" sldId="271"/>
            <ac:spMk id="3204" creationId="{9CE2C80E-D295-B1C2-ABC5-675F70515D24}"/>
          </ac:spMkLst>
        </pc:spChg>
        <pc:spChg chg="mod">
          <ac:chgData name="Lê Đoàn Trà My" userId="6c5c6989-f72b-48da-ae93-b1188212b989" providerId="ADAL" clId="{80C772CA-F93C-4AB2-9F79-29EE4A0F363C}" dt="2023-12-17T02:22:50.480" v="535"/>
          <ac:spMkLst>
            <pc:docMk/>
            <pc:sldMk cId="0" sldId="271"/>
            <ac:spMk id="3205" creationId="{FA1C9036-A3DA-E14B-9571-C07D26676151}"/>
          </ac:spMkLst>
        </pc:spChg>
        <pc:spChg chg="mod">
          <ac:chgData name="Lê Đoàn Trà My" userId="6c5c6989-f72b-48da-ae93-b1188212b989" providerId="ADAL" clId="{80C772CA-F93C-4AB2-9F79-29EE4A0F363C}" dt="2023-12-17T02:22:50.480" v="535"/>
          <ac:spMkLst>
            <pc:docMk/>
            <pc:sldMk cId="0" sldId="271"/>
            <ac:spMk id="3206" creationId="{1C3C9367-E6CD-EA03-D8EB-B773CDC65A19}"/>
          </ac:spMkLst>
        </pc:spChg>
        <pc:spChg chg="mod">
          <ac:chgData name="Lê Đoàn Trà My" userId="6c5c6989-f72b-48da-ae93-b1188212b989" providerId="ADAL" clId="{80C772CA-F93C-4AB2-9F79-29EE4A0F363C}" dt="2023-12-17T02:22:50.480" v="535"/>
          <ac:spMkLst>
            <pc:docMk/>
            <pc:sldMk cId="0" sldId="271"/>
            <ac:spMk id="3207" creationId="{B665EF60-EA8B-DD0D-7952-718A14ED7540}"/>
          </ac:spMkLst>
        </pc:spChg>
        <pc:spChg chg="mod">
          <ac:chgData name="Lê Đoàn Trà My" userId="6c5c6989-f72b-48da-ae93-b1188212b989" providerId="ADAL" clId="{80C772CA-F93C-4AB2-9F79-29EE4A0F363C}" dt="2023-12-17T02:22:50.480" v="535"/>
          <ac:spMkLst>
            <pc:docMk/>
            <pc:sldMk cId="0" sldId="271"/>
            <ac:spMk id="3208" creationId="{C244B49D-7AFC-7426-314E-9A116B07C898}"/>
          </ac:spMkLst>
        </pc:spChg>
        <pc:spChg chg="mod">
          <ac:chgData name="Lê Đoàn Trà My" userId="6c5c6989-f72b-48da-ae93-b1188212b989" providerId="ADAL" clId="{80C772CA-F93C-4AB2-9F79-29EE4A0F363C}" dt="2023-12-17T02:22:50.480" v="535"/>
          <ac:spMkLst>
            <pc:docMk/>
            <pc:sldMk cId="0" sldId="271"/>
            <ac:spMk id="3209" creationId="{549C43A7-AB37-1464-13A9-2A34D0606FAE}"/>
          </ac:spMkLst>
        </pc:spChg>
        <pc:spChg chg="mod">
          <ac:chgData name="Lê Đoàn Trà My" userId="6c5c6989-f72b-48da-ae93-b1188212b989" providerId="ADAL" clId="{80C772CA-F93C-4AB2-9F79-29EE4A0F363C}" dt="2023-12-17T02:22:50.480" v="535"/>
          <ac:spMkLst>
            <pc:docMk/>
            <pc:sldMk cId="0" sldId="271"/>
            <ac:spMk id="3210" creationId="{F14E2C9A-02A4-FAA4-0ED4-57A437F9A94C}"/>
          </ac:spMkLst>
        </pc:spChg>
        <pc:spChg chg="mod">
          <ac:chgData name="Lê Đoàn Trà My" userId="6c5c6989-f72b-48da-ae93-b1188212b989" providerId="ADAL" clId="{80C772CA-F93C-4AB2-9F79-29EE4A0F363C}" dt="2023-12-17T02:22:50.480" v="535"/>
          <ac:spMkLst>
            <pc:docMk/>
            <pc:sldMk cId="0" sldId="271"/>
            <ac:spMk id="3211" creationId="{6820685C-D16B-1BBF-7925-A8F296594A18}"/>
          </ac:spMkLst>
        </pc:spChg>
        <pc:spChg chg="mod">
          <ac:chgData name="Lê Đoàn Trà My" userId="6c5c6989-f72b-48da-ae93-b1188212b989" providerId="ADAL" clId="{80C772CA-F93C-4AB2-9F79-29EE4A0F363C}" dt="2023-12-17T02:22:50.480" v="535"/>
          <ac:spMkLst>
            <pc:docMk/>
            <pc:sldMk cId="0" sldId="271"/>
            <ac:spMk id="3212" creationId="{6BBC9154-087B-9D70-6D37-E0AF5E28A417}"/>
          </ac:spMkLst>
        </pc:spChg>
        <pc:spChg chg="mod">
          <ac:chgData name="Lê Đoàn Trà My" userId="6c5c6989-f72b-48da-ae93-b1188212b989" providerId="ADAL" clId="{80C772CA-F93C-4AB2-9F79-29EE4A0F363C}" dt="2023-12-17T02:22:50.480" v="535"/>
          <ac:spMkLst>
            <pc:docMk/>
            <pc:sldMk cId="0" sldId="271"/>
            <ac:spMk id="3213" creationId="{05C2942E-B014-11A2-6B07-E1E53EA75A35}"/>
          </ac:spMkLst>
        </pc:spChg>
        <pc:spChg chg="mod">
          <ac:chgData name="Lê Đoàn Trà My" userId="6c5c6989-f72b-48da-ae93-b1188212b989" providerId="ADAL" clId="{80C772CA-F93C-4AB2-9F79-29EE4A0F363C}" dt="2023-12-17T02:22:50.480" v="535"/>
          <ac:spMkLst>
            <pc:docMk/>
            <pc:sldMk cId="0" sldId="271"/>
            <ac:spMk id="3214" creationId="{9E305E3F-2F79-D500-0A63-959467037ACA}"/>
          </ac:spMkLst>
        </pc:spChg>
        <pc:spChg chg="mod">
          <ac:chgData name="Lê Đoàn Trà My" userId="6c5c6989-f72b-48da-ae93-b1188212b989" providerId="ADAL" clId="{80C772CA-F93C-4AB2-9F79-29EE4A0F363C}" dt="2023-12-17T02:22:50.480" v="535"/>
          <ac:spMkLst>
            <pc:docMk/>
            <pc:sldMk cId="0" sldId="271"/>
            <ac:spMk id="3215" creationId="{C7EB4E6A-F99A-4C80-9F1E-91A54753A1B8}"/>
          </ac:spMkLst>
        </pc:spChg>
        <pc:spChg chg="mod">
          <ac:chgData name="Lê Đoàn Trà My" userId="6c5c6989-f72b-48da-ae93-b1188212b989" providerId="ADAL" clId="{80C772CA-F93C-4AB2-9F79-29EE4A0F363C}" dt="2023-12-17T02:22:50.480" v="535"/>
          <ac:spMkLst>
            <pc:docMk/>
            <pc:sldMk cId="0" sldId="271"/>
            <ac:spMk id="3216" creationId="{C1653BC7-88FE-FFD3-18C4-85B4548209AD}"/>
          </ac:spMkLst>
        </pc:spChg>
        <pc:spChg chg="mod">
          <ac:chgData name="Lê Đoàn Trà My" userId="6c5c6989-f72b-48da-ae93-b1188212b989" providerId="ADAL" clId="{80C772CA-F93C-4AB2-9F79-29EE4A0F363C}" dt="2023-12-17T02:22:50.480" v="535"/>
          <ac:spMkLst>
            <pc:docMk/>
            <pc:sldMk cId="0" sldId="271"/>
            <ac:spMk id="3217" creationId="{6B74A755-3119-53ED-72B3-35758CB96AF2}"/>
          </ac:spMkLst>
        </pc:spChg>
        <pc:spChg chg="mod">
          <ac:chgData name="Lê Đoàn Trà My" userId="6c5c6989-f72b-48da-ae93-b1188212b989" providerId="ADAL" clId="{80C772CA-F93C-4AB2-9F79-29EE4A0F363C}" dt="2023-12-17T02:22:50.480" v="535"/>
          <ac:spMkLst>
            <pc:docMk/>
            <pc:sldMk cId="0" sldId="271"/>
            <ac:spMk id="3218" creationId="{5524848F-92FF-FDE6-67E1-E6AA0F905023}"/>
          </ac:spMkLst>
        </pc:spChg>
        <pc:spChg chg="mod">
          <ac:chgData name="Lê Đoàn Trà My" userId="6c5c6989-f72b-48da-ae93-b1188212b989" providerId="ADAL" clId="{80C772CA-F93C-4AB2-9F79-29EE4A0F363C}" dt="2023-12-17T02:22:50.480" v="535"/>
          <ac:spMkLst>
            <pc:docMk/>
            <pc:sldMk cId="0" sldId="271"/>
            <ac:spMk id="3219" creationId="{BBD85057-3867-DF17-90A3-E02DB2107722}"/>
          </ac:spMkLst>
        </pc:spChg>
        <pc:spChg chg="mod">
          <ac:chgData name="Lê Đoàn Trà My" userId="6c5c6989-f72b-48da-ae93-b1188212b989" providerId="ADAL" clId="{80C772CA-F93C-4AB2-9F79-29EE4A0F363C}" dt="2023-12-17T02:22:50.480" v="535"/>
          <ac:spMkLst>
            <pc:docMk/>
            <pc:sldMk cId="0" sldId="271"/>
            <ac:spMk id="3220" creationId="{28A92325-8F14-CCB7-F98B-AE56943745C6}"/>
          </ac:spMkLst>
        </pc:spChg>
        <pc:spChg chg="mod">
          <ac:chgData name="Lê Đoàn Trà My" userId="6c5c6989-f72b-48da-ae93-b1188212b989" providerId="ADAL" clId="{80C772CA-F93C-4AB2-9F79-29EE4A0F363C}" dt="2023-12-17T02:22:50.480" v="535"/>
          <ac:spMkLst>
            <pc:docMk/>
            <pc:sldMk cId="0" sldId="271"/>
            <ac:spMk id="3221" creationId="{0C9FF0EC-E611-1A07-D37F-59CB132BFA43}"/>
          </ac:spMkLst>
        </pc:spChg>
        <pc:spChg chg="mod">
          <ac:chgData name="Lê Đoàn Trà My" userId="6c5c6989-f72b-48da-ae93-b1188212b989" providerId="ADAL" clId="{80C772CA-F93C-4AB2-9F79-29EE4A0F363C}" dt="2023-12-17T02:22:50.480" v="535"/>
          <ac:spMkLst>
            <pc:docMk/>
            <pc:sldMk cId="0" sldId="271"/>
            <ac:spMk id="3222" creationId="{E330FE68-0AF1-14D0-E564-A97872BDD290}"/>
          </ac:spMkLst>
        </pc:spChg>
        <pc:grpChg chg="add del mod">
          <ac:chgData name="Lê Đoàn Trà My" userId="6c5c6989-f72b-48da-ae93-b1188212b989" providerId="ADAL" clId="{80C772CA-F93C-4AB2-9F79-29EE4A0F363C}" dt="2023-12-17T02:22:43.599" v="533"/>
          <ac:grpSpMkLst>
            <pc:docMk/>
            <pc:sldMk cId="0" sldId="271"/>
            <ac:grpSpMk id="3" creationId="{B5255C97-28DA-8C5B-7DE8-A8170A800155}"/>
          </ac:grpSpMkLst>
        </pc:grpChg>
        <pc:grpChg chg="mod">
          <ac:chgData name="Lê Đoàn Trà My" userId="6c5c6989-f72b-48da-ae93-b1188212b989" providerId="ADAL" clId="{80C772CA-F93C-4AB2-9F79-29EE4A0F363C}" dt="2023-12-17T02:23:21.630" v="546" actId="1076"/>
          <ac:grpSpMkLst>
            <pc:docMk/>
            <pc:sldMk cId="0" sldId="271"/>
            <ac:grpSpMk id="3013" creationId="{00000000-0000-0000-0000-000000000000}"/>
          </ac:grpSpMkLst>
        </pc:grpChg>
        <pc:grpChg chg="del">
          <ac:chgData name="Lê Đoàn Trà My" userId="6c5c6989-f72b-48da-ae93-b1188212b989" providerId="ADAL" clId="{80C772CA-F93C-4AB2-9F79-29EE4A0F363C}" dt="2023-12-17T02:22:50.054" v="534" actId="478"/>
          <ac:grpSpMkLst>
            <pc:docMk/>
            <pc:sldMk cId="0" sldId="271"/>
            <ac:grpSpMk id="3017" creationId="{00000000-0000-0000-0000-000000000000}"/>
          </ac:grpSpMkLst>
        </pc:grpChg>
        <pc:grpChg chg="add del mod">
          <ac:chgData name="Lê Đoàn Trà My" userId="6c5c6989-f72b-48da-ae93-b1188212b989" providerId="ADAL" clId="{80C772CA-F93C-4AB2-9F79-29EE4A0F363C}" dt="2023-12-17T02:22:43.599" v="533"/>
          <ac:grpSpMkLst>
            <pc:docMk/>
            <pc:sldMk cId="0" sldId="271"/>
            <ac:grpSpMk id="3077" creationId="{4A49F087-2D80-96CC-60A0-352ED56353BC}"/>
          </ac:grpSpMkLst>
        </pc:grpChg>
        <pc:grpChg chg="add del mod">
          <ac:chgData name="Lê Đoàn Trà My" userId="6c5c6989-f72b-48da-ae93-b1188212b989" providerId="ADAL" clId="{80C772CA-F93C-4AB2-9F79-29EE4A0F363C}" dt="2023-12-17T02:22:43.599" v="533"/>
          <ac:grpSpMkLst>
            <pc:docMk/>
            <pc:sldMk cId="0" sldId="271"/>
            <ac:grpSpMk id="3095" creationId="{00A2B6AE-A595-0432-E305-F8B2266DC245}"/>
          </ac:grpSpMkLst>
        </pc:grpChg>
        <pc:grpChg chg="add del mod">
          <ac:chgData name="Lê Đoàn Trà My" userId="6c5c6989-f72b-48da-ae93-b1188212b989" providerId="ADAL" clId="{80C772CA-F93C-4AB2-9F79-29EE4A0F363C}" dt="2023-12-17T02:22:43.599" v="533"/>
          <ac:grpSpMkLst>
            <pc:docMk/>
            <pc:sldMk cId="0" sldId="271"/>
            <ac:grpSpMk id="3113" creationId="{23166D6D-1BD6-BAE3-EFE3-80FB6F045FD4}"/>
          </ac:grpSpMkLst>
        </pc:grpChg>
        <pc:grpChg chg="add del mod">
          <ac:chgData name="Lê Đoàn Trà My" userId="6c5c6989-f72b-48da-ae93-b1188212b989" providerId="ADAL" clId="{80C772CA-F93C-4AB2-9F79-29EE4A0F363C}" dt="2023-12-17T02:22:43.599" v="533"/>
          <ac:grpSpMkLst>
            <pc:docMk/>
            <pc:sldMk cId="0" sldId="271"/>
            <ac:grpSpMk id="3117" creationId="{2D292A86-A95A-8A02-FCF5-A32FE1CFCED4}"/>
          </ac:grpSpMkLst>
        </pc:grpChg>
        <pc:grpChg chg="add del mod">
          <ac:chgData name="Lê Đoàn Trà My" userId="6c5c6989-f72b-48da-ae93-b1188212b989" providerId="ADAL" clId="{80C772CA-F93C-4AB2-9F79-29EE4A0F363C}" dt="2023-12-17T02:22:43.599" v="533"/>
          <ac:grpSpMkLst>
            <pc:docMk/>
            <pc:sldMk cId="0" sldId="271"/>
            <ac:grpSpMk id="3121" creationId="{59BCDDA4-5D91-81FE-928F-1CA6794C9220}"/>
          </ac:grpSpMkLst>
        </pc:grpChg>
        <pc:grpChg chg="add mod ord">
          <ac:chgData name="Lê Đoàn Trà My" userId="6c5c6989-f72b-48da-ae93-b1188212b989" providerId="ADAL" clId="{80C772CA-F93C-4AB2-9F79-29EE4A0F363C}" dt="2023-12-17T02:23:34.085" v="551" actId="1035"/>
          <ac:grpSpMkLst>
            <pc:docMk/>
            <pc:sldMk cId="0" sldId="271"/>
            <ac:grpSpMk id="3125" creationId="{6CC77CAE-400E-8C51-4FA2-B880CACE5880}"/>
          </ac:grpSpMkLst>
        </pc:grpChg>
      </pc:sldChg>
      <pc:sldChg chg="del">
        <pc:chgData name="Lê Đoàn Trà My" userId="6c5c6989-f72b-48da-ae93-b1188212b989" providerId="ADAL" clId="{80C772CA-F93C-4AB2-9F79-29EE4A0F363C}" dt="2023-12-17T02:23:41.923" v="552" actId="47"/>
        <pc:sldMkLst>
          <pc:docMk/>
          <pc:sldMk cId="0" sldId="272"/>
        </pc:sldMkLst>
      </pc:sldChg>
      <pc:sldChg chg="del">
        <pc:chgData name="Lê Đoàn Trà My" userId="6c5c6989-f72b-48da-ae93-b1188212b989" providerId="ADAL" clId="{80C772CA-F93C-4AB2-9F79-29EE4A0F363C}" dt="2023-12-17T02:19:35.547" v="445" actId="47"/>
        <pc:sldMkLst>
          <pc:docMk/>
          <pc:sldMk cId="0" sldId="273"/>
        </pc:sldMkLst>
      </pc:sldChg>
      <pc:sldChg chg="del">
        <pc:chgData name="Lê Đoàn Trà My" userId="6c5c6989-f72b-48da-ae93-b1188212b989" providerId="ADAL" clId="{80C772CA-F93C-4AB2-9F79-29EE4A0F363C}" dt="2023-12-17T02:19:32.197" v="443" actId="47"/>
        <pc:sldMkLst>
          <pc:docMk/>
          <pc:sldMk cId="0" sldId="274"/>
        </pc:sldMkLst>
      </pc:sldChg>
      <pc:sldChg chg="del">
        <pc:chgData name="Lê Đoàn Trà My" userId="6c5c6989-f72b-48da-ae93-b1188212b989" providerId="ADAL" clId="{80C772CA-F93C-4AB2-9F79-29EE4A0F363C}" dt="2023-12-17T02:19:33.301" v="444" actId="47"/>
        <pc:sldMkLst>
          <pc:docMk/>
          <pc:sldMk cId="0" sldId="275"/>
        </pc:sldMkLst>
      </pc:sldChg>
      <pc:sldChg chg="del">
        <pc:chgData name="Lê Đoàn Trà My" userId="6c5c6989-f72b-48da-ae93-b1188212b989" providerId="ADAL" clId="{80C772CA-F93C-4AB2-9F79-29EE4A0F363C}" dt="2023-12-17T02:19:28.461" v="441" actId="47"/>
        <pc:sldMkLst>
          <pc:docMk/>
          <pc:sldMk cId="0" sldId="276"/>
        </pc:sldMkLst>
      </pc:sldChg>
      <pc:sldChg chg="del">
        <pc:chgData name="Lê Đoàn Trà My" userId="6c5c6989-f72b-48da-ae93-b1188212b989" providerId="ADAL" clId="{80C772CA-F93C-4AB2-9F79-29EE4A0F363C}" dt="2023-12-17T02:19:30.025" v="442" actId="47"/>
        <pc:sldMkLst>
          <pc:docMk/>
          <pc:sldMk cId="0" sldId="277"/>
        </pc:sldMkLst>
      </pc:sldChg>
      <pc:sldChg chg="del">
        <pc:chgData name="Lê Đoàn Trà My" userId="6c5c6989-f72b-48da-ae93-b1188212b989" providerId="ADAL" clId="{80C772CA-F93C-4AB2-9F79-29EE4A0F363C}" dt="2023-12-17T02:19:25.939" v="440" actId="47"/>
        <pc:sldMkLst>
          <pc:docMk/>
          <pc:sldMk cId="0" sldId="278"/>
        </pc:sldMkLst>
      </pc:sldChg>
      <pc:sldChg chg="del">
        <pc:chgData name="Lê Đoàn Trà My" userId="6c5c6989-f72b-48da-ae93-b1188212b989" providerId="ADAL" clId="{80C772CA-F93C-4AB2-9F79-29EE4A0F363C}" dt="2023-12-17T02:19:23.517" v="439" actId="47"/>
        <pc:sldMkLst>
          <pc:docMk/>
          <pc:sldMk cId="0" sldId="279"/>
        </pc:sldMkLst>
      </pc:sldChg>
      <pc:sldChg chg="del">
        <pc:chgData name="Lê Đoàn Trà My" userId="6c5c6989-f72b-48da-ae93-b1188212b989" providerId="ADAL" clId="{80C772CA-F93C-4AB2-9F79-29EE4A0F363C}" dt="2023-12-17T02:19:22.017" v="438" actId="47"/>
        <pc:sldMkLst>
          <pc:docMk/>
          <pc:sldMk cId="0" sldId="280"/>
        </pc:sldMkLst>
      </pc:sldChg>
      <pc:sldChg chg="del">
        <pc:chgData name="Lê Đoàn Trà My" userId="6c5c6989-f72b-48da-ae93-b1188212b989" providerId="ADAL" clId="{80C772CA-F93C-4AB2-9F79-29EE4A0F363C}" dt="2023-12-17T02:19:20.287" v="437" actId="47"/>
        <pc:sldMkLst>
          <pc:docMk/>
          <pc:sldMk cId="0" sldId="281"/>
        </pc:sldMkLst>
      </pc:sldChg>
      <pc:sldChg chg="del">
        <pc:chgData name="Lê Đoàn Trà My" userId="6c5c6989-f72b-48da-ae93-b1188212b989" providerId="ADAL" clId="{80C772CA-F93C-4AB2-9F79-29EE4A0F363C}" dt="2023-12-17T02:19:18.461" v="436" actId="47"/>
        <pc:sldMkLst>
          <pc:docMk/>
          <pc:sldMk cId="0" sldId="282"/>
        </pc:sldMkLst>
      </pc:sldChg>
      <pc:sldChg chg="del">
        <pc:chgData name="Lê Đoàn Trà My" userId="6c5c6989-f72b-48da-ae93-b1188212b989" providerId="ADAL" clId="{80C772CA-F93C-4AB2-9F79-29EE4A0F363C}" dt="2023-12-17T02:19:16.915" v="435" actId="47"/>
        <pc:sldMkLst>
          <pc:docMk/>
          <pc:sldMk cId="0" sldId="283"/>
        </pc:sldMkLst>
      </pc:sldChg>
      <pc:sldChg chg="del">
        <pc:chgData name="Lê Đoàn Trà My" userId="6c5c6989-f72b-48da-ae93-b1188212b989" providerId="ADAL" clId="{80C772CA-F93C-4AB2-9F79-29EE4A0F363C}" dt="2023-12-17T02:19:15.044" v="434" actId="47"/>
        <pc:sldMkLst>
          <pc:docMk/>
          <pc:sldMk cId="0" sldId="284"/>
        </pc:sldMkLst>
      </pc:sldChg>
      <pc:sldChg chg="del">
        <pc:chgData name="Lê Đoàn Trà My" userId="6c5c6989-f72b-48da-ae93-b1188212b989" providerId="ADAL" clId="{80C772CA-F93C-4AB2-9F79-29EE4A0F363C}" dt="2023-12-17T02:19:12.736" v="433" actId="47"/>
        <pc:sldMkLst>
          <pc:docMk/>
          <pc:sldMk cId="0" sldId="285"/>
        </pc:sldMkLst>
      </pc:sldChg>
      <pc:sldChg chg="del">
        <pc:chgData name="Lê Đoàn Trà My" userId="6c5c6989-f72b-48da-ae93-b1188212b989" providerId="ADAL" clId="{80C772CA-F93C-4AB2-9F79-29EE4A0F363C}" dt="2023-12-17T02:19:10.780" v="432" actId="47"/>
        <pc:sldMkLst>
          <pc:docMk/>
          <pc:sldMk cId="0" sldId="286"/>
        </pc:sldMkLst>
      </pc:sldChg>
      <pc:sldChg chg="del">
        <pc:chgData name="Lê Đoàn Trà My" userId="6c5c6989-f72b-48da-ae93-b1188212b989" providerId="ADAL" clId="{80C772CA-F93C-4AB2-9F79-29EE4A0F363C}" dt="2023-12-17T02:19:08.850" v="431" actId="47"/>
        <pc:sldMkLst>
          <pc:docMk/>
          <pc:sldMk cId="0" sldId="287"/>
        </pc:sldMkLst>
      </pc:sldChg>
      <pc:sldChg chg="del">
        <pc:chgData name="Lê Đoàn Trà My" userId="6c5c6989-f72b-48da-ae93-b1188212b989" providerId="ADAL" clId="{80C772CA-F93C-4AB2-9F79-29EE4A0F363C}" dt="2023-12-17T02:19:06.623" v="430" actId="47"/>
        <pc:sldMkLst>
          <pc:docMk/>
          <pc:sldMk cId="0" sldId="288"/>
        </pc:sldMkLst>
      </pc:sldChg>
      <pc:sldChg chg="del">
        <pc:chgData name="Lê Đoàn Trà My" userId="6c5c6989-f72b-48da-ae93-b1188212b989" providerId="ADAL" clId="{80C772CA-F93C-4AB2-9F79-29EE4A0F363C}" dt="2023-12-17T02:19:04.504" v="429" actId="47"/>
        <pc:sldMkLst>
          <pc:docMk/>
          <pc:sldMk cId="0" sldId="289"/>
        </pc:sldMkLst>
      </pc:sldChg>
      <pc:sldChg chg="del">
        <pc:chgData name="Lê Đoàn Trà My" userId="6c5c6989-f72b-48da-ae93-b1188212b989" providerId="ADAL" clId="{80C772CA-F93C-4AB2-9F79-29EE4A0F363C}" dt="2023-12-17T02:18:59.622" v="427" actId="47"/>
        <pc:sldMkLst>
          <pc:docMk/>
          <pc:sldMk cId="0" sldId="290"/>
        </pc:sldMkLst>
      </pc:sldChg>
      <pc:sldChg chg="del">
        <pc:chgData name="Lê Đoàn Trà My" userId="6c5c6989-f72b-48da-ae93-b1188212b989" providerId="ADAL" clId="{80C772CA-F93C-4AB2-9F79-29EE4A0F363C}" dt="2023-12-17T02:19:01.364" v="428" actId="47"/>
        <pc:sldMkLst>
          <pc:docMk/>
          <pc:sldMk cId="0" sldId="291"/>
        </pc:sldMkLst>
      </pc:sldChg>
      <pc:sldChg chg="del">
        <pc:chgData name="Lê Đoàn Trà My" userId="6c5c6989-f72b-48da-ae93-b1188212b989" providerId="ADAL" clId="{80C772CA-F93C-4AB2-9F79-29EE4A0F363C}" dt="2023-12-17T02:18:55.775" v="426" actId="47"/>
        <pc:sldMkLst>
          <pc:docMk/>
          <pc:sldMk cId="0" sldId="292"/>
        </pc:sldMkLst>
      </pc:sldChg>
      <pc:sldChg chg="addSp delSp modSp mod ord">
        <pc:chgData name="Lê Đoàn Trà My" userId="6c5c6989-f72b-48da-ae93-b1188212b989" providerId="ADAL" clId="{80C772CA-F93C-4AB2-9F79-29EE4A0F363C}" dt="2023-12-17T02:33:42.469" v="1065" actId="20577"/>
        <pc:sldMkLst>
          <pc:docMk/>
          <pc:sldMk cId="0" sldId="293"/>
        </pc:sldMkLst>
        <pc:spChg chg="add del mod">
          <ac:chgData name="Lê Đoàn Trà My" userId="6c5c6989-f72b-48da-ae93-b1188212b989" providerId="ADAL" clId="{80C772CA-F93C-4AB2-9F79-29EE4A0F363C}" dt="2023-12-17T02:30:09.909" v="983" actId="478"/>
          <ac:spMkLst>
            <pc:docMk/>
            <pc:sldMk cId="0" sldId="293"/>
            <ac:spMk id="2" creationId="{9287FCDA-D5C9-1AF2-EAEC-51BAC484C3D4}"/>
          </ac:spMkLst>
        </pc:spChg>
        <pc:spChg chg="add del mod">
          <ac:chgData name="Lê Đoàn Trà My" userId="6c5c6989-f72b-48da-ae93-b1188212b989" providerId="ADAL" clId="{80C772CA-F93C-4AB2-9F79-29EE4A0F363C}" dt="2023-12-17T02:31:41.227" v="1023" actId="478"/>
          <ac:spMkLst>
            <pc:docMk/>
            <pc:sldMk cId="0" sldId="293"/>
            <ac:spMk id="4" creationId="{400EB780-2BED-13F8-B97A-E6E0D13D3EA4}"/>
          </ac:spMkLst>
        </pc:spChg>
        <pc:spChg chg="add del mod">
          <ac:chgData name="Lê Đoàn Trà My" userId="6c5c6989-f72b-48da-ae93-b1188212b989" providerId="ADAL" clId="{80C772CA-F93C-4AB2-9F79-29EE4A0F363C}" dt="2023-12-17T02:31:41.227" v="1023" actId="478"/>
          <ac:spMkLst>
            <pc:docMk/>
            <pc:sldMk cId="0" sldId="293"/>
            <ac:spMk id="6" creationId="{323BC98D-F6CD-FBD2-F7BE-CF1FBE01953C}"/>
          </ac:spMkLst>
        </pc:spChg>
        <pc:spChg chg="add mod">
          <ac:chgData name="Lê Đoàn Trà My" userId="6c5c6989-f72b-48da-ae93-b1188212b989" providerId="ADAL" clId="{80C772CA-F93C-4AB2-9F79-29EE4A0F363C}" dt="2023-12-17T02:32:57.723" v="1054" actId="1076"/>
          <ac:spMkLst>
            <pc:docMk/>
            <pc:sldMk cId="0" sldId="293"/>
            <ac:spMk id="7" creationId="{F774DE3A-6D77-2605-87EB-ED20E62C10AF}"/>
          </ac:spMkLst>
        </pc:spChg>
        <pc:spChg chg="add mod">
          <ac:chgData name="Lê Đoàn Trà My" userId="6c5c6989-f72b-48da-ae93-b1188212b989" providerId="ADAL" clId="{80C772CA-F93C-4AB2-9F79-29EE4A0F363C}" dt="2023-12-17T02:32:39.622" v="1051" actId="1076"/>
          <ac:spMkLst>
            <pc:docMk/>
            <pc:sldMk cId="0" sldId="293"/>
            <ac:spMk id="8" creationId="{36ED2AAA-E0E7-B76A-3E53-5C7758CF433A}"/>
          </ac:spMkLst>
        </pc:spChg>
        <pc:spChg chg="add mod">
          <ac:chgData name="Lê Đoàn Trà My" userId="6c5c6989-f72b-48da-ae93-b1188212b989" providerId="ADAL" clId="{80C772CA-F93C-4AB2-9F79-29EE4A0F363C}" dt="2023-12-17T02:32:48.714" v="1052" actId="1076"/>
          <ac:spMkLst>
            <pc:docMk/>
            <pc:sldMk cId="0" sldId="293"/>
            <ac:spMk id="9" creationId="{C07FA61D-DDBA-B328-8E9A-E7740FA58515}"/>
          </ac:spMkLst>
        </pc:spChg>
        <pc:spChg chg="add mod">
          <ac:chgData name="Lê Đoàn Trà My" userId="6c5c6989-f72b-48da-ae93-b1188212b989" providerId="ADAL" clId="{80C772CA-F93C-4AB2-9F79-29EE4A0F363C}" dt="2023-12-17T02:33:42.469" v="1065" actId="20577"/>
          <ac:spMkLst>
            <pc:docMk/>
            <pc:sldMk cId="0" sldId="293"/>
            <ac:spMk id="10" creationId="{38DA5A04-878E-0A41-591C-F9A8A67DE901}"/>
          </ac:spMkLst>
        </pc:spChg>
        <pc:spChg chg="del mod">
          <ac:chgData name="Lê Đoàn Trà My" userId="6c5c6989-f72b-48da-ae93-b1188212b989" providerId="ADAL" clId="{80C772CA-F93C-4AB2-9F79-29EE4A0F363C}" dt="2023-12-17T02:31:37.861" v="1022" actId="478"/>
          <ac:spMkLst>
            <pc:docMk/>
            <pc:sldMk cId="0" sldId="293"/>
            <ac:spMk id="6187" creationId="{00000000-0000-0000-0000-000000000000}"/>
          </ac:spMkLst>
        </pc:spChg>
        <pc:spChg chg="del">
          <ac:chgData name="Lê Đoàn Trà My" userId="6c5c6989-f72b-48da-ae93-b1188212b989" providerId="ADAL" clId="{80C772CA-F93C-4AB2-9F79-29EE4A0F363C}" dt="2023-12-17T02:31:37.861" v="1022" actId="478"/>
          <ac:spMkLst>
            <pc:docMk/>
            <pc:sldMk cId="0" sldId="293"/>
            <ac:spMk id="6188" creationId="{00000000-0000-0000-0000-000000000000}"/>
          </ac:spMkLst>
        </pc:spChg>
        <pc:spChg chg="mod">
          <ac:chgData name="Lê Đoàn Trà My" userId="6c5c6989-f72b-48da-ae93-b1188212b989" providerId="ADAL" clId="{80C772CA-F93C-4AB2-9F79-29EE4A0F363C}" dt="2023-12-17T02:29:35.116" v="941" actId="20577"/>
          <ac:spMkLst>
            <pc:docMk/>
            <pc:sldMk cId="0" sldId="293"/>
            <ac:spMk id="6189" creationId="{00000000-0000-0000-0000-000000000000}"/>
          </ac:spMkLst>
        </pc:spChg>
        <pc:grpChg chg="mod">
          <ac:chgData name="Lê Đoàn Trà My" userId="6c5c6989-f72b-48da-ae93-b1188212b989" providerId="ADAL" clId="{80C772CA-F93C-4AB2-9F79-29EE4A0F363C}" dt="2023-12-17T02:32:14.019" v="1045" actId="1035"/>
          <ac:grpSpMkLst>
            <pc:docMk/>
            <pc:sldMk cId="0" sldId="293"/>
            <ac:grpSpMk id="6190" creationId="{00000000-0000-0000-0000-000000000000}"/>
          </ac:grpSpMkLst>
        </pc:grpChg>
        <pc:grpChg chg="mod">
          <ac:chgData name="Lê Đoàn Trà My" userId="6c5c6989-f72b-48da-ae93-b1188212b989" providerId="ADAL" clId="{80C772CA-F93C-4AB2-9F79-29EE4A0F363C}" dt="2023-12-17T02:32:14.019" v="1045" actId="1035"/>
          <ac:grpSpMkLst>
            <pc:docMk/>
            <pc:sldMk cId="0" sldId="293"/>
            <ac:grpSpMk id="6216" creationId="{00000000-0000-0000-0000-000000000000}"/>
          </ac:grpSpMkLst>
        </pc:grpChg>
      </pc:sldChg>
      <pc:sldChg chg="del">
        <pc:chgData name="Lê Đoàn Trà My" userId="6c5c6989-f72b-48da-ae93-b1188212b989" providerId="ADAL" clId="{80C772CA-F93C-4AB2-9F79-29EE4A0F363C}" dt="2023-12-17T02:18:46.859" v="425" actId="47"/>
        <pc:sldMkLst>
          <pc:docMk/>
          <pc:sldMk cId="0" sldId="294"/>
        </pc:sldMkLst>
      </pc:sldChg>
      <pc:sldChg chg="del">
        <pc:chgData name="Lê Đoàn Trà My" userId="6c5c6989-f72b-48da-ae93-b1188212b989" providerId="ADAL" clId="{80C772CA-F93C-4AB2-9F79-29EE4A0F363C}" dt="2023-12-17T02:18:46.259" v="424" actId="47"/>
        <pc:sldMkLst>
          <pc:docMk/>
          <pc:sldMk cId="0" sldId="295"/>
        </pc:sldMkLst>
      </pc:sldChg>
      <pc:sldChg chg="del">
        <pc:chgData name="Lê Đoàn Trà My" userId="6c5c6989-f72b-48da-ae93-b1188212b989" providerId="ADAL" clId="{80C772CA-F93C-4AB2-9F79-29EE4A0F363C}" dt="2023-12-17T02:18:46.228" v="423" actId="47"/>
        <pc:sldMkLst>
          <pc:docMk/>
          <pc:sldMk cId="0" sldId="296"/>
        </pc:sldMkLst>
      </pc:sldChg>
      <pc:sldChg chg="del">
        <pc:chgData name="Lê Đoàn Trà My" userId="6c5c6989-f72b-48da-ae93-b1188212b989" providerId="ADAL" clId="{80C772CA-F93C-4AB2-9F79-29EE4A0F363C}" dt="2023-12-17T02:18:46.196" v="422" actId="47"/>
        <pc:sldMkLst>
          <pc:docMk/>
          <pc:sldMk cId="0" sldId="297"/>
        </pc:sldMkLst>
      </pc:sldChg>
      <pc:sldChg chg="del">
        <pc:chgData name="Lê Đoàn Trà My" userId="6c5c6989-f72b-48da-ae93-b1188212b989" providerId="ADAL" clId="{80C772CA-F93C-4AB2-9F79-29EE4A0F363C}" dt="2023-12-17T02:18:46.165" v="421" actId="47"/>
        <pc:sldMkLst>
          <pc:docMk/>
          <pc:sldMk cId="0" sldId="298"/>
        </pc:sldMkLst>
      </pc:sldChg>
      <pc:sldChg chg="del">
        <pc:chgData name="Lê Đoàn Trà My" userId="6c5c6989-f72b-48da-ae93-b1188212b989" providerId="ADAL" clId="{80C772CA-F93C-4AB2-9F79-29EE4A0F363C}" dt="2023-12-17T02:18:46.117" v="420" actId="47"/>
        <pc:sldMkLst>
          <pc:docMk/>
          <pc:sldMk cId="0" sldId="299"/>
        </pc:sldMkLst>
      </pc:sldChg>
      <pc:sldChg chg="del">
        <pc:chgData name="Lê Đoàn Trà My" userId="6c5c6989-f72b-48da-ae93-b1188212b989" providerId="ADAL" clId="{80C772CA-F93C-4AB2-9F79-29EE4A0F363C}" dt="2023-12-17T02:18:45.722" v="419" actId="47"/>
        <pc:sldMkLst>
          <pc:docMk/>
          <pc:sldMk cId="0" sldId="300"/>
        </pc:sldMkLst>
      </pc:sldChg>
      <pc:sldChg chg="del">
        <pc:chgData name="Lê Đoàn Trà My" userId="6c5c6989-f72b-48da-ae93-b1188212b989" providerId="ADAL" clId="{80C772CA-F93C-4AB2-9F79-29EE4A0F363C}" dt="2023-12-17T02:18:45.168" v="418" actId="47"/>
        <pc:sldMkLst>
          <pc:docMk/>
          <pc:sldMk cId="0" sldId="301"/>
        </pc:sldMkLst>
      </pc:sldChg>
      <pc:sldChg chg="del">
        <pc:chgData name="Lê Đoàn Trà My" userId="6c5c6989-f72b-48da-ae93-b1188212b989" providerId="ADAL" clId="{80C772CA-F93C-4AB2-9F79-29EE4A0F363C}" dt="2023-12-17T02:18:44.979" v="417" actId="47"/>
        <pc:sldMkLst>
          <pc:docMk/>
          <pc:sldMk cId="0" sldId="302"/>
        </pc:sldMkLst>
      </pc:sldChg>
      <pc:sldChg chg="del">
        <pc:chgData name="Lê Đoàn Trà My" userId="6c5c6989-f72b-48da-ae93-b1188212b989" providerId="ADAL" clId="{80C772CA-F93C-4AB2-9F79-29EE4A0F363C}" dt="2023-12-17T02:18:44.803" v="416" actId="47"/>
        <pc:sldMkLst>
          <pc:docMk/>
          <pc:sldMk cId="0" sldId="303"/>
        </pc:sldMkLst>
      </pc:sldChg>
      <pc:sldChg chg="del">
        <pc:chgData name="Lê Đoàn Trà My" userId="6c5c6989-f72b-48da-ae93-b1188212b989" providerId="ADAL" clId="{80C772CA-F93C-4AB2-9F79-29EE4A0F363C}" dt="2023-12-17T02:18:43.205" v="408" actId="47"/>
        <pc:sldMkLst>
          <pc:docMk/>
          <pc:sldMk cId="0" sldId="304"/>
        </pc:sldMkLst>
      </pc:sldChg>
      <pc:sldChg chg="del">
        <pc:chgData name="Lê Đoàn Trà My" userId="6c5c6989-f72b-48da-ae93-b1188212b989" providerId="ADAL" clId="{80C772CA-F93C-4AB2-9F79-29EE4A0F363C}" dt="2023-12-17T02:18:43.680" v="409" actId="47"/>
        <pc:sldMkLst>
          <pc:docMk/>
          <pc:sldMk cId="0" sldId="305"/>
        </pc:sldMkLst>
      </pc:sldChg>
      <pc:sldChg chg="del">
        <pc:chgData name="Lê Đoàn Trà My" userId="6c5c6989-f72b-48da-ae93-b1188212b989" providerId="ADAL" clId="{80C772CA-F93C-4AB2-9F79-29EE4A0F363C}" dt="2023-12-17T02:18:43.885" v="410" actId="47"/>
        <pc:sldMkLst>
          <pc:docMk/>
          <pc:sldMk cId="0" sldId="306"/>
        </pc:sldMkLst>
      </pc:sldChg>
      <pc:sldChg chg="del">
        <pc:chgData name="Lê Đoàn Trà My" userId="6c5c6989-f72b-48da-ae93-b1188212b989" providerId="ADAL" clId="{80C772CA-F93C-4AB2-9F79-29EE4A0F363C}" dt="2023-12-17T02:18:44.043" v="411" actId="47"/>
        <pc:sldMkLst>
          <pc:docMk/>
          <pc:sldMk cId="0" sldId="307"/>
        </pc:sldMkLst>
      </pc:sldChg>
      <pc:sldChg chg="del">
        <pc:chgData name="Lê Đoàn Trà My" userId="6c5c6989-f72b-48da-ae93-b1188212b989" providerId="ADAL" clId="{80C772CA-F93C-4AB2-9F79-29EE4A0F363C}" dt="2023-12-17T02:18:44.185" v="412" actId="47"/>
        <pc:sldMkLst>
          <pc:docMk/>
          <pc:sldMk cId="0" sldId="308"/>
        </pc:sldMkLst>
      </pc:sldChg>
      <pc:sldChg chg="del">
        <pc:chgData name="Lê Đoàn Trà My" userId="6c5c6989-f72b-48da-ae93-b1188212b989" providerId="ADAL" clId="{80C772CA-F93C-4AB2-9F79-29EE4A0F363C}" dt="2023-12-17T02:18:44.361" v="413" actId="47"/>
        <pc:sldMkLst>
          <pc:docMk/>
          <pc:sldMk cId="0" sldId="309"/>
        </pc:sldMkLst>
      </pc:sldChg>
      <pc:sldChg chg="del">
        <pc:chgData name="Lê Đoàn Trà My" userId="6c5c6989-f72b-48da-ae93-b1188212b989" providerId="ADAL" clId="{80C772CA-F93C-4AB2-9F79-29EE4A0F363C}" dt="2023-12-17T02:18:44.486" v="414" actId="47"/>
        <pc:sldMkLst>
          <pc:docMk/>
          <pc:sldMk cId="0" sldId="310"/>
        </pc:sldMkLst>
      </pc:sldChg>
      <pc:sldChg chg="del">
        <pc:chgData name="Lê Đoàn Trà My" userId="6c5c6989-f72b-48da-ae93-b1188212b989" providerId="ADAL" clId="{80C772CA-F93C-4AB2-9F79-29EE4A0F363C}" dt="2023-12-17T02:18:44.613" v="415" actId="47"/>
        <pc:sldMkLst>
          <pc:docMk/>
          <pc:sldMk cId="0" sldId="311"/>
        </pc:sldMkLst>
      </pc:sldChg>
      <pc:sldChg chg="addSp delSp modSp add mod">
        <pc:chgData name="Lê Đoàn Trà My" userId="6c5c6989-f72b-48da-ae93-b1188212b989" providerId="ADAL" clId="{80C772CA-F93C-4AB2-9F79-29EE4A0F363C}" dt="2023-12-17T03:41:39.691" v="1996" actId="22"/>
        <pc:sldMkLst>
          <pc:docMk/>
          <pc:sldMk cId="1140338305" sldId="312"/>
        </pc:sldMkLst>
        <pc:spChg chg="add del mod">
          <ac:chgData name="Lê Đoàn Trà My" userId="6c5c6989-f72b-48da-ae93-b1188212b989" providerId="ADAL" clId="{80C772CA-F93C-4AB2-9F79-29EE4A0F363C}" dt="2023-12-17T02:11:46.422" v="155" actId="478"/>
          <ac:spMkLst>
            <pc:docMk/>
            <pc:sldMk cId="1140338305" sldId="312"/>
            <ac:spMk id="3" creationId="{2B84EEF1-DBD2-94B7-4CC7-540E1608689F}"/>
          </ac:spMkLst>
        </pc:spChg>
        <pc:spChg chg="add del">
          <ac:chgData name="Lê Đoàn Trà My" userId="6c5c6989-f72b-48da-ae93-b1188212b989" providerId="ADAL" clId="{80C772CA-F93C-4AB2-9F79-29EE4A0F363C}" dt="2023-12-17T03:41:39.691" v="1996" actId="22"/>
          <ac:spMkLst>
            <pc:docMk/>
            <pc:sldMk cId="1140338305" sldId="312"/>
            <ac:spMk id="5" creationId="{B09DF964-B47E-6FB5-90D5-2A98F966366B}"/>
          </ac:spMkLst>
        </pc:spChg>
        <pc:spChg chg="del mod">
          <ac:chgData name="Lê Đoàn Trà My" userId="6c5c6989-f72b-48da-ae93-b1188212b989" providerId="ADAL" clId="{80C772CA-F93C-4AB2-9F79-29EE4A0F363C}" dt="2023-12-17T02:11:58.181" v="158" actId="478"/>
          <ac:spMkLst>
            <pc:docMk/>
            <pc:sldMk cId="1140338305" sldId="312"/>
            <ac:spMk id="650" creationId="{00000000-0000-0000-0000-000000000000}"/>
          </ac:spMkLst>
        </pc:spChg>
        <pc:spChg chg="mod">
          <ac:chgData name="Lê Đoàn Trà My" userId="6c5c6989-f72b-48da-ae93-b1188212b989" providerId="ADAL" clId="{80C772CA-F93C-4AB2-9F79-29EE4A0F363C}" dt="2023-12-17T02:12:07.941" v="160" actId="255"/>
          <ac:spMkLst>
            <pc:docMk/>
            <pc:sldMk cId="1140338305" sldId="312"/>
            <ac:spMk id="652" creationId="{00000000-0000-0000-0000-000000000000}"/>
          </ac:spMkLst>
        </pc:spChg>
        <pc:spChg chg="del">
          <ac:chgData name="Lê Đoàn Trà My" userId="6c5c6989-f72b-48da-ae93-b1188212b989" providerId="ADAL" clId="{80C772CA-F93C-4AB2-9F79-29EE4A0F363C}" dt="2023-12-17T02:11:44.785" v="154" actId="478"/>
          <ac:spMkLst>
            <pc:docMk/>
            <pc:sldMk cId="1140338305" sldId="312"/>
            <ac:spMk id="653" creationId="{00000000-0000-0000-0000-000000000000}"/>
          </ac:spMkLst>
        </pc:spChg>
        <pc:spChg chg="mod">
          <ac:chgData name="Lê Đoàn Trà My" userId="6c5c6989-f72b-48da-ae93-b1188212b989" providerId="ADAL" clId="{80C772CA-F93C-4AB2-9F79-29EE4A0F363C}" dt="2023-12-17T02:14:22.255" v="211" actId="255"/>
          <ac:spMkLst>
            <pc:docMk/>
            <pc:sldMk cId="1140338305" sldId="312"/>
            <ac:spMk id="654" creationId="{00000000-0000-0000-0000-000000000000}"/>
          </ac:spMkLst>
        </pc:spChg>
      </pc:sldChg>
      <pc:sldChg chg="addSp delSp modSp add mod">
        <pc:chgData name="Lê Đoàn Trà My" userId="6c5c6989-f72b-48da-ae93-b1188212b989" providerId="ADAL" clId="{80C772CA-F93C-4AB2-9F79-29EE4A0F363C}" dt="2023-12-17T02:15:51.720" v="259" actId="1076"/>
        <pc:sldMkLst>
          <pc:docMk/>
          <pc:sldMk cId="2687358868" sldId="313"/>
        </pc:sldMkLst>
        <pc:spChg chg="add del mod">
          <ac:chgData name="Lê Đoàn Trà My" userId="6c5c6989-f72b-48da-ae93-b1188212b989" providerId="ADAL" clId="{80C772CA-F93C-4AB2-9F79-29EE4A0F363C}" dt="2023-12-17T02:15:40.630" v="255" actId="478"/>
          <ac:spMkLst>
            <pc:docMk/>
            <pc:sldMk cId="2687358868" sldId="313"/>
            <ac:spMk id="3" creationId="{9AB90555-D7D9-EDF8-244F-DD7478ADD525}"/>
          </ac:spMkLst>
        </pc:spChg>
        <pc:spChg chg="del">
          <ac:chgData name="Lê Đoàn Trà My" userId="6c5c6989-f72b-48da-ae93-b1188212b989" providerId="ADAL" clId="{80C772CA-F93C-4AB2-9F79-29EE4A0F363C}" dt="2023-12-17T02:15:42.513" v="256" actId="478"/>
          <ac:spMkLst>
            <pc:docMk/>
            <pc:sldMk cId="2687358868" sldId="313"/>
            <ac:spMk id="650" creationId="{00000000-0000-0000-0000-000000000000}"/>
          </ac:spMkLst>
        </pc:spChg>
        <pc:spChg chg="mod">
          <ac:chgData name="Lê Đoàn Trà My" userId="6c5c6989-f72b-48da-ae93-b1188212b989" providerId="ADAL" clId="{80C772CA-F93C-4AB2-9F79-29EE4A0F363C}" dt="2023-12-17T02:15:47.627" v="258" actId="1076"/>
          <ac:spMkLst>
            <pc:docMk/>
            <pc:sldMk cId="2687358868" sldId="313"/>
            <ac:spMk id="652" creationId="{00000000-0000-0000-0000-000000000000}"/>
          </ac:spMkLst>
        </pc:spChg>
        <pc:spChg chg="del">
          <ac:chgData name="Lê Đoàn Trà My" userId="6c5c6989-f72b-48da-ae93-b1188212b989" providerId="ADAL" clId="{80C772CA-F93C-4AB2-9F79-29EE4A0F363C}" dt="2023-12-17T02:15:36.162" v="254" actId="478"/>
          <ac:spMkLst>
            <pc:docMk/>
            <pc:sldMk cId="2687358868" sldId="313"/>
            <ac:spMk id="653" creationId="{00000000-0000-0000-0000-000000000000}"/>
          </ac:spMkLst>
        </pc:spChg>
        <pc:spChg chg="mod">
          <ac:chgData name="Lê Đoàn Trà My" userId="6c5c6989-f72b-48da-ae93-b1188212b989" providerId="ADAL" clId="{80C772CA-F93C-4AB2-9F79-29EE4A0F363C}" dt="2023-12-17T02:14:11.913" v="210" actId="20577"/>
          <ac:spMkLst>
            <pc:docMk/>
            <pc:sldMk cId="2687358868" sldId="313"/>
            <ac:spMk id="654" creationId="{00000000-0000-0000-0000-000000000000}"/>
          </ac:spMkLst>
        </pc:spChg>
        <pc:grpChg chg="mod">
          <ac:chgData name="Lê Đoàn Trà My" userId="6c5c6989-f72b-48da-ae93-b1188212b989" providerId="ADAL" clId="{80C772CA-F93C-4AB2-9F79-29EE4A0F363C}" dt="2023-12-17T02:15:51.720" v="259" actId="1076"/>
          <ac:grpSpMkLst>
            <pc:docMk/>
            <pc:sldMk cId="2687358868" sldId="313"/>
            <ac:grpSpMk id="866" creationId="{00000000-0000-0000-0000-000000000000}"/>
          </ac:grpSpMkLst>
        </pc:grpChg>
      </pc:sldChg>
      <pc:sldChg chg="addSp delSp modSp add mod">
        <pc:chgData name="Lê Đoàn Trà My" userId="6c5c6989-f72b-48da-ae93-b1188212b989" providerId="ADAL" clId="{80C772CA-F93C-4AB2-9F79-29EE4A0F363C}" dt="2023-12-17T02:16:34.439" v="309" actId="1076"/>
        <pc:sldMkLst>
          <pc:docMk/>
          <pc:sldMk cId="359919199" sldId="314"/>
        </pc:sldMkLst>
        <pc:spChg chg="add del mod">
          <ac:chgData name="Lê Đoàn Trà My" userId="6c5c6989-f72b-48da-ae93-b1188212b989" providerId="ADAL" clId="{80C772CA-F93C-4AB2-9F79-29EE4A0F363C}" dt="2023-12-17T02:16:12.357" v="267" actId="478"/>
          <ac:spMkLst>
            <pc:docMk/>
            <pc:sldMk cId="359919199" sldId="314"/>
            <ac:spMk id="3" creationId="{7321D245-4F03-D088-E420-F13C49D5DDAF}"/>
          </ac:spMkLst>
        </pc:spChg>
        <pc:spChg chg="del">
          <ac:chgData name="Lê Đoàn Trà My" userId="6c5c6989-f72b-48da-ae93-b1188212b989" providerId="ADAL" clId="{80C772CA-F93C-4AB2-9F79-29EE4A0F363C}" dt="2023-12-17T02:16:12.357" v="267" actId="478"/>
          <ac:spMkLst>
            <pc:docMk/>
            <pc:sldMk cId="359919199" sldId="314"/>
            <ac:spMk id="650" creationId="{00000000-0000-0000-0000-000000000000}"/>
          </ac:spMkLst>
        </pc:spChg>
        <pc:spChg chg="mod">
          <ac:chgData name="Lê Đoàn Trà My" userId="6c5c6989-f72b-48da-ae93-b1188212b989" providerId="ADAL" clId="{80C772CA-F93C-4AB2-9F79-29EE4A0F363C}" dt="2023-12-17T02:16:34.439" v="309" actId="1076"/>
          <ac:spMkLst>
            <pc:docMk/>
            <pc:sldMk cId="359919199" sldId="314"/>
            <ac:spMk id="652" creationId="{00000000-0000-0000-0000-000000000000}"/>
          </ac:spMkLst>
        </pc:spChg>
        <pc:spChg chg="del">
          <ac:chgData name="Lê Đoàn Trà My" userId="6c5c6989-f72b-48da-ae93-b1188212b989" providerId="ADAL" clId="{80C772CA-F93C-4AB2-9F79-29EE4A0F363C}" dt="2023-12-17T02:16:07.414" v="266" actId="478"/>
          <ac:spMkLst>
            <pc:docMk/>
            <pc:sldMk cId="359919199" sldId="314"/>
            <ac:spMk id="653" creationId="{00000000-0000-0000-0000-000000000000}"/>
          </ac:spMkLst>
        </pc:spChg>
        <pc:spChg chg="mod">
          <ac:chgData name="Lê Đoàn Trà My" userId="6c5c6989-f72b-48da-ae93-b1188212b989" providerId="ADAL" clId="{80C772CA-F93C-4AB2-9F79-29EE4A0F363C}" dt="2023-12-17T02:14:26.712" v="213" actId="20577"/>
          <ac:spMkLst>
            <pc:docMk/>
            <pc:sldMk cId="359919199" sldId="314"/>
            <ac:spMk id="654" creationId="{00000000-0000-0000-0000-000000000000}"/>
          </ac:spMkLst>
        </pc:spChg>
        <pc:grpChg chg="mod">
          <ac:chgData name="Lê Đoàn Trà My" userId="6c5c6989-f72b-48da-ae93-b1188212b989" providerId="ADAL" clId="{80C772CA-F93C-4AB2-9F79-29EE4A0F363C}" dt="2023-12-17T02:16:30.242" v="307" actId="1076"/>
          <ac:grpSpMkLst>
            <pc:docMk/>
            <pc:sldMk cId="359919199" sldId="314"/>
            <ac:grpSpMk id="866" creationId="{00000000-0000-0000-0000-000000000000}"/>
          </ac:grpSpMkLst>
        </pc:grpChg>
      </pc:sldChg>
      <pc:sldChg chg="addSp delSp modSp add mod ord">
        <pc:chgData name="Lê Đoàn Trà My" userId="6c5c6989-f72b-48da-ae93-b1188212b989" providerId="ADAL" clId="{80C772CA-F93C-4AB2-9F79-29EE4A0F363C}" dt="2023-12-17T02:31:14.821" v="1021" actId="1076"/>
        <pc:sldMkLst>
          <pc:docMk/>
          <pc:sldMk cId="3412816047" sldId="315"/>
        </pc:sldMkLst>
        <pc:spChg chg="add del mod">
          <ac:chgData name="Lê Đoàn Trà My" userId="6c5c6989-f72b-48da-ae93-b1188212b989" providerId="ADAL" clId="{80C772CA-F93C-4AB2-9F79-29EE4A0F363C}" dt="2023-12-17T02:30:44.694" v="1005" actId="478"/>
          <ac:spMkLst>
            <pc:docMk/>
            <pc:sldMk cId="3412816047" sldId="315"/>
            <ac:spMk id="3" creationId="{E343B789-0690-2ABF-9091-E37510456733}"/>
          </ac:spMkLst>
        </pc:spChg>
        <pc:spChg chg="add del mod">
          <ac:chgData name="Lê Đoàn Trà My" userId="6c5c6989-f72b-48da-ae93-b1188212b989" providerId="ADAL" clId="{80C772CA-F93C-4AB2-9F79-29EE4A0F363C}" dt="2023-12-17T02:30:44.694" v="1005" actId="478"/>
          <ac:spMkLst>
            <pc:docMk/>
            <pc:sldMk cId="3412816047" sldId="315"/>
            <ac:spMk id="5" creationId="{2270EAFA-0567-2EAC-77B1-5FDE00D7A863}"/>
          </ac:spMkLst>
        </pc:spChg>
        <pc:spChg chg="add mod">
          <ac:chgData name="Lê Đoàn Trà My" userId="6c5c6989-f72b-48da-ae93-b1188212b989" providerId="ADAL" clId="{80C772CA-F93C-4AB2-9F79-29EE4A0F363C}" dt="2023-12-17T02:31:14.821" v="1021" actId="1076"/>
          <ac:spMkLst>
            <pc:docMk/>
            <pc:sldMk cId="3412816047" sldId="315"/>
            <ac:spMk id="6" creationId="{885296E6-34E9-4DB3-783A-563653F39D5E}"/>
          </ac:spMkLst>
        </pc:spChg>
        <pc:spChg chg="add mod">
          <ac:chgData name="Lê Đoàn Trà My" userId="6c5c6989-f72b-48da-ae93-b1188212b989" providerId="ADAL" clId="{80C772CA-F93C-4AB2-9F79-29EE4A0F363C}" dt="2023-12-17T02:31:05.029" v="1019" actId="1038"/>
          <ac:spMkLst>
            <pc:docMk/>
            <pc:sldMk cId="3412816047" sldId="315"/>
            <ac:spMk id="7" creationId="{EE8CCB57-1FA9-2210-5D0B-D25E14588A68}"/>
          </ac:spMkLst>
        </pc:spChg>
        <pc:spChg chg="add mod">
          <ac:chgData name="Lê Đoàn Trà My" userId="6c5c6989-f72b-48da-ae93-b1188212b989" providerId="ADAL" clId="{80C772CA-F93C-4AB2-9F79-29EE4A0F363C}" dt="2023-12-17T02:31:05.029" v="1019" actId="1038"/>
          <ac:spMkLst>
            <pc:docMk/>
            <pc:sldMk cId="3412816047" sldId="315"/>
            <ac:spMk id="8" creationId="{C12C72BD-E9C8-B99A-9A58-75A7710D8B8D}"/>
          </ac:spMkLst>
        </pc:spChg>
        <pc:spChg chg="add mod">
          <ac:chgData name="Lê Đoàn Trà My" userId="6c5c6989-f72b-48da-ae93-b1188212b989" providerId="ADAL" clId="{80C772CA-F93C-4AB2-9F79-29EE4A0F363C}" dt="2023-12-17T02:31:05.029" v="1019" actId="1038"/>
          <ac:spMkLst>
            <pc:docMk/>
            <pc:sldMk cId="3412816047" sldId="315"/>
            <ac:spMk id="9" creationId="{978CCF8C-30FD-E05B-8109-521BD69E64A4}"/>
          </ac:spMkLst>
        </pc:spChg>
        <pc:spChg chg="add mod">
          <ac:chgData name="Lê Đoàn Trà My" userId="6c5c6989-f72b-48da-ae93-b1188212b989" providerId="ADAL" clId="{80C772CA-F93C-4AB2-9F79-29EE4A0F363C}" dt="2023-12-17T02:31:05.029" v="1019" actId="1038"/>
          <ac:spMkLst>
            <pc:docMk/>
            <pc:sldMk cId="3412816047" sldId="315"/>
            <ac:spMk id="10" creationId="{2F097A54-F6F0-6287-73DE-88ADABDA25C9}"/>
          </ac:spMkLst>
        </pc:spChg>
        <pc:spChg chg="add mod">
          <ac:chgData name="Lê Đoàn Trà My" userId="6c5c6989-f72b-48da-ae93-b1188212b989" providerId="ADAL" clId="{80C772CA-F93C-4AB2-9F79-29EE4A0F363C}" dt="2023-12-17T02:31:05.029" v="1019" actId="1038"/>
          <ac:spMkLst>
            <pc:docMk/>
            <pc:sldMk cId="3412816047" sldId="315"/>
            <ac:spMk id="11" creationId="{B3ED17C7-DE08-BD3B-99EB-49078063B42E}"/>
          </ac:spMkLst>
        </pc:spChg>
        <pc:spChg chg="add mod">
          <ac:chgData name="Lê Đoàn Trà My" userId="6c5c6989-f72b-48da-ae93-b1188212b989" providerId="ADAL" clId="{80C772CA-F93C-4AB2-9F79-29EE4A0F363C}" dt="2023-12-17T02:31:05.029" v="1019" actId="1038"/>
          <ac:spMkLst>
            <pc:docMk/>
            <pc:sldMk cId="3412816047" sldId="315"/>
            <ac:spMk id="12" creationId="{C58C3CB8-6A0C-BE3A-CF13-47D638ABFD46}"/>
          </ac:spMkLst>
        </pc:spChg>
        <pc:spChg chg="del">
          <ac:chgData name="Lê Đoàn Trà My" userId="6c5c6989-f72b-48da-ae93-b1188212b989" providerId="ADAL" clId="{80C772CA-F93C-4AB2-9F79-29EE4A0F363C}" dt="2023-12-17T02:30:41.081" v="1004" actId="478"/>
          <ac:spMkLst>
            <pc:docMk/>
            <pc:sldMk cId="3412816047" sldId="315"/>
            <ac:spMk id="6187" creationId="{00000000-0000-0000-0000-000000000000}"/>
          </ac:spMkLst>
        </pc:spChg>
        <pc:spChg chg="del">
          <ac:chgData name="Lê Đoàn Trà My" userId="6c5c6989-f72b-48da-ae93-b1188212b989" providerId="ADAL" clId="{80C772CA-F93C-4AB2-9F79-29EE4A0F363C}" dt="2023-12-17T02:30:41.081" v="1004" actId="478"/>
          <ac:spMkLst>
            <pc:docMk/>
            <pc:sldMk cId="3412816047" sldId="315"/>
            <ac:spMk id="6188" creationId="{00000000-0000-0000-0000-000000000000}"/>
          </ac:spMkLst>
        </pc:spChg>
        <pc:spChg chg="mod">
          <ac:chgData name="Lê Đoàn Trà My" userId="6c5c6989-f72b-48da-ae93-b1188212b989" providerId="ADAL" clId="{80C772CA-F93C-4AB2-9F79-29EE4A0F363C}" dt="2023-12-17T02:30:23.134" v="1003" actId="20577"/>
          <ac:spMkLst>
            <pc:docMk/>
            <pc:sldMk cId="3412816047" sldId="315"/>
            <ac:spMk id="6189" creationId="{00000000-0000-0000-0000-000000000000}"/>
          </ac:spMkLst>
        </pc:spChg>
      </pc:sldChg>
      <pc:sldChg chg="addSp delSp modSp add mod">
        <pc:chgData name="Lê Đoàn Trà My" userId="6c5c6989-f72b-48da-ae93-b1188212b989" providerId="ADAL" clId="{80C772CA-F93C-4AB2-9F79-29EE4A0F363C}" dt="2023-12-17T02:39:36.711" v="1222" actId="1076"/>
        <pc:sldMkLst>
          <pc:docMk/>
          <pc:sldMk cId="369938858" sldId="316"/>
        </pc:sldMkLst>
        <pc:spChg chg="del">
          <ac:chgData name="Lê Đoàn Trà My" userId="6c5c6989-f72b-48da-ae93-b1188212b989" providerId="ADAL" clId="{80C772CA-F93C-4AB2-9F79-29EE4A0F363C}" dt="2023-12-17T02:34:18.754" v="1067" actId="478"/>
          <ac:spMkLst>
            <pc:docMk/>
            <pc:sldMk cId="369938858" sldId="316"/>
            <ac:spMk id="7" creationId="{F774DE3A-6D77-2605-87EB-ED20E62C10AF}"/>
          </ac:spMkLst>
        </pc:spChg>
        <pc:spChg chg="del mod">
          <ac:chgData name="Lê Đoàn Trà My" userId="6c5c6989-f72b-48da-ae93-b1188212b989" providerId="ADAL" clId="{80C772CA-F93C-4AB2-9F79-29EE4A0F363C}" dt="2023-12-17T02:34:33.437" v="1073" actId="478"/>
          <ac:spMkLst>
            <pc:docMk/>
            <pc:sldMk cId="369938858" sldId="316"/>
            <ac:spMk id="8" creationId="{36ED2AAA-E0E7-B76A-3E53-5C7758CF433A}"/>
          </ac:spMkLst>
        </pc:spChg>
        <pc:spChg chg="mod">
          <ac:chgData name="Lê Đoàn Trà My" userId="6c5c6989-f72b-48da-ae93-b1188212b989" providerId="ADAL" clId="{80C772CA-F93C-4AB2-9F79-29EE4A0F363C}" dt="2023-12-17T02:38:49.461" v="1161" actId="255"/>
          <ac:spMkLst>
            <pc:docMk/>
            <pc:sldMk cId="369938858" sldId="316"/>
            <ac:spMk id="9" creationId="{C07FA61D-DDBA-B328-8E9A-E7740FA58515}"/>
          </ac:spMkLst>
        </pc:spChg>
        <pc:spChg chg="del">
          <ac:chgData name="Lê Đoàn Trà My" userId="6c5c6989-f72b-48da-ae93-b1188212b989" providerId="ADAL" clId="{80C772CA-F93C-4AB2-9F79-29EE4A0F363C}" dt="2023-12-17T02:34:18.754" v="1067" actId="478"/>
          <ac:spMkLst>
            <pc:docMk/>
            <pc:sldMk cId="369938858" sldId="316"/>
            <ac:spMk id="10" creationId="{38DA5A04-878E-0A41-591C-F9A8A67DE901}"/>
          </ac:spMkLst>
        </pc:spChg>
        <pc:spChg chg="mod">
          <ac:chgData name="Lê Đoàn Trà My" userId="6c5c6989-f72b-48da-ae93-b1188212b989" providerId="ADAL" clId="{80C772CA-F93C-4AB2-9F79-29EE4A0F363C}" dt="2023-12-17T02:39:36.711" v="1222" actId="1076"/>
          <ac:spMkLst>
            <pc:docMk/>
            <pc:sldMk cId="369938858" sldId="316"/>
            <ac:spMk id="6189" creationId="{00000000-0000-0000-0000-000000000000}"/>
          </ac:spMkLst>
        </pc:spChg>
        <pc:grpChg chg="del">
          <ac:chgData name="Lê Đoàn Trà My" userId="6c5c6989-f72b-48da-ae93-b1188212b989" providerId="ADAL" clId="{80C772CA-F93C-4AB2-9F79-29EE4A0F363C}" dt="2023-12-17T02:35:14.975" v="1087" actId="478"/>
          <ac:grpSpMkLst>
            <pc:docMk/>
            <pc:sldMk cId="369938858" sldId="316"/>
            <ac:grpSpMk id="6190" creationId="{00000000-0000-0000-0000-000000000000}"/>
          </ac:grpSpMkLst>
        </pc:grpChg>
        <pc:grpChg chg="del">
          <ac:chgData name="Lê Đoàn Trà My" userId="6c5c6989-f72b-48da-ae93-b1188212b989" providerId="ADAL" clId="{80C772CA-F93C-4AB2-9F79-29EE4A0F363C}" dt="2023-12-17T02:34:23.970" v="1068" actId="478"/>
          <ac:grpSpMkLst>
            <pc:docMk/>
            <pc:sldMk cId="369938858" sldId="316"/>
            <ac:grpSpMk id="6208" creationId="{00000000-0000-0000-0000-000000000000}"/>
          </ac:grpSpMkLst>
        </pc:grpChg>
        <pc:grpChg chg="del">
          <ac:chgData name="Lê Đoàn Trà My" userId="6c5c6989-f72b-48da-ae93-b1188212b989" providerId="ADAL" clId="{80C772CA-F93C-4AB2-9F79-29EE4A0F363C}" dt="2023-12-17T02:34:23.970" v="1068" actId="478"/>
          <ac:grpSpMkLst>
            <pc:docMk/>
            <pc:sldMk cId="369938858" sldId="316"/>
            <ac:grpSpMk id="6212" creationId="{00000000-0000-0000-0000-000000000000}"/>
          </ac:grpSpMkLst>
        </pc:grpChg>
        <pc:grpChg chg="del">
          <ac:chgData name="Lê Đoàn Trà My" userId="6c5c6989-f72b-48da-ae93-b1188212b989" providerId="ADAL" clId="{80C772CA-F93C-4AB2-9F79-29EE4A0F363C}" dt="2023-12-17T02:35:13.259" v="1086" actId="478"/>
          <ac:grpSpMkLst>
            <pc:docMk/>
            <pc:sldMk cId="369938858" sldId="316"/>
            <ac:grpSpMk id="6216" creationId="{00000000-0000-0000-0000-000000000000}"/>
          </ac:grpSpMkLst>
        </pc:grpChg>
        <pc:grpChg chg="del">
          <ac:chgData name="Lê Đoàn Trà My" userId="6c5c6989-f72b-48da-ae93-b1188212b989" providerId="ADAL" clId="{80C772CA-F93C-4AB2-9F79-29EE4A0F363C}" dt="2023-12-17T02:34:23.970" v="1068" actId="478"/>
          <ac:grpSpMkLst>
            <pc:docMk/>
            <pc:sldMk cId="369938858" sldId="316"/>
            <ac:grpSpMk id="6234" creationId="{00000000-0000-0000-0000-000000000000}"/>
          </ac:grpSpMkLst>
        </pc:grpChg>
        <pc:grpChg chg="del">
          <ac:chgData name="Lê Đoàn Trà My" userId="6c5c6989-f72b-48da-ae93-b1188212b989" providerId="ADAL" clId="{80C772CA-F93C-4AB2-9F79-29EE4A0F363C}" dt="2023-12-17T02:34:26.337" v="1069" actId="478"/>
          <ac:grpSpMkLst>
            <pc:docMk/>
            <pc:sldMk cId="369938858" sldId="316"/>
            <ac:grpSpMk id="6238" creationId="{00000000-0000-0000-0000-000000000000}"/>
          </ac:grpSpMkLst>
        </pc:grpChg>
        <pc:grpChg chg="del">
          <ac:chgData name="Lê Đoàn Trà My" userId="6c5c6989-f72b-48da-ae93-b1188212b989" providerId="ADAL" clId="{80C772CA-F93C-4AB2-9F79-29EE4A0F363C}" dt="2023-12-17T02:34:23.970" v="1068" actId="478"/>
          <ac:grpSpMkLst>
            <pc:docMk/>
            <pc:sldMk cId="369938858" sldId="316"/>
            <ac:grpSpMk id="6242" creationId="{00000000-0000-0000-0000-000000000000}"/>
          </ac:grpSpMkLst>
        </pc:grpChg>
        <pc:picChg chg="add del mod">
          <ac:chgData name="Lê Đoàn Trà My" userId="6c5c6989-f72b-48da-ae93-b1188212b989" providerId="ADAL" clId="{80C772CA-F93C-4AB2-9F79-29EE4A0F363C}" dt="2023-12-17T02:38:28.576" v="1152" actId="478"/>
          <ac:picMkLst>
            <pc:docMk/>
            <pc:sldMk cId="369938858" sldId="316"/>
            <ac:picMk id="2" creationId="{3C4BF277-49DA-6221-245B-BF7A392305C6}"/>
          </ac:picMkLst>
        </pc:picChg>
        <pc:picChg chg="add mod">
          <ac:chgData name="Lê Đoàn Trà My" userId="6c5c6989-f72b-48da-ae93-b1188212b989" providerId="ADAL" clId="{80C772CA-F93C-4AB2-9F79-29EE4A0F363C}" dt="2023-12-17T02:38:37.443" v="1155" actId="1076"/>
          <ac:picMkLst>
            <pc:docMk/>
            <pc:sldMk cId="369938858" sldId="316"/>
            <ac:picMk id="4" creationId="{FFCB4A6C-99D2-61D2-0653-9256B638E14A}"/>
          </ac:picMkLst>
        </pc:picChg>
      </pc:sldChg>
      <pc:sldChg chg="add del">
        <pc:chgData name="Lê Đoàn Trà My" userId="6c5c6989-f72b-48da-ae93-b1188212b989" providerId="ADAL" clId="{80C772CA-F93C-4AB2-9F79-29EE4A0F363C}" dt="2023-12-17T02:39:09.267" v="1163" actId="47"/>
        <pc:sldMkLst>
          <pc:docMk/>
          <pc:sldMk cId="2094901812" sldId="317"/>
        </pc:sldMkLst>
      </pc:sldChg>
      <pc:sldChg chg="addSp delSp modSp add mod">
        <pc:chgData name="Lê Đoàn Trà My" userId="6c5c6989-f72b-48da-ae93-b1188212b989" providerId="ADAL" clId="{80C772CA-F93C-4AB2-9F79-29EE4A0F363C}" dt="2023-12-17T03:41:22.013" v="1992" actId="478"/>
        <pc:sldMkLst>
          <pc:docMk/>
          <pc:sldMk cId="3192907176" sldId="317"/>
        </pc:sldMkLst>
        <pc:spChg chg="add mod">
          <ac:chgData name="Lê Đoàn Trà My" userId="6c5c6989-f72b-48da-ae93-b1188212b989" providerId="ADAL" clId="{80C772CA-F93C-4AB2-9F79-29EE4A0F363C}" dt="2023-12-17T02:44:37.837" v="1409" actId="1076"/>
          <ac:spMkLst>
            <pc:docMk/>
            <pc:sldMk cId="3192907176" sldId="317"/>
            <ac:spMk id="3" creationId="{0388303B-A7FC-E1E1-7F01-7CF890251DA7}"/>
          </ac:spMkLst>
        </pc:spChg>
        <pc:spChg chg="del">
          <ac:chgData name="Lê Đoàn Trà My" userId="6c5c6989-f72b-48da-ae93-b1188212b989" providerId="ADAL" clId="{80C772CA-F93C-4AB2-9F79-29EE4A0F363C}" dt="2023-12-17T02:40:03.494" v="1223" actId="478"/>
          <ac:spMkLst>
            <pc:docMk/>
            <pc:sldMk cId="3192907176" sldId="317"/>
            <ac:spMk id="7" creationId="{F774DE3A-6D77-2605-87EB-ED20E62C10AF}"/>
          </ac:spMkLst>
        </pc:spChg>
        <pc:spChg chg="del mod">
          <ac:chgData name="Lê Đoàn Trà My" userId="6c5c6989-f72b-48da-ae93-b1188212b989" providerId="ADAL" clId="{80C772CA-F93C-4AB2-9F79-29EE4A0F363C}" dt="2023-12-17T02:41:22.468" v="1238" actId="478"/>
          <ac:spMkLst>
            <pc:docMk/>
            <pc:sldMk cId="3192907176" sldId="317"/>
            <ac:spMk id="8" creationId="{36ED2AAA-E0E7-B76A-3E53-5C7758CF433A}"/>
          </ac:spMkLst>
        </pc:spChg>
        <pc:spChg chg="del">
          <ac:chgData name="Lê Đoàn Trà My" userId="6c5c6989-f72b-48da-ae93-b1188212b989" providerId="ADAL" clId="{80C772CA-F93C-4AB2-9F79-29EE4A0F363C}" dt="2023-12-17T02:41:19.143" v="1236" actId="478"/>
          <ac:spMkLst>
            <pc:docMk/>
            <pc:sldMk cId="3192907176" sldId="317"/>
            <ac:spMk id="9" creationId="{C07FA61D-DDBA-B328-8E9A-E7740FA58515}"/>
          </ac:spMkLst>
        </pc:spChg>
        <pc:spChg chg="del">
          <ac:chgData name="Lê Đoàn Trà My" userId="6c5c6989-f72b-48da-ae93-b1188212b989" providerId="ADAL" clId="{80C772CA-F93C-4AB2-9F79-29EE4A0F363C}" dt="2023-12-17T02:40:03.494" v="1223" actId="478"/>
          <ac:spMkLst>
            <pc:docMk/>
            <pc:sldMk cId="3192907176" sldId="317"/>
            <ac:spMk id="10" creationId="{38DA5A04-878E-0A41-591C-F9A8A67DE901}"/>
          </ac:spMkLst>
        </pc:spChg>
        <pc:spChg chg="mod">
          <ac:chgData name="Lê Đoàn Trà My" userId="6c5c6989-f72b-48da-ae93-b1188212b989" providerId="ADAL" clId="{80C772CA-F93C-4AB2-9F79-29EE4A0F363C}" dt="2023-12-17T02:42:45.902" v="1300" actId="1076"/>
          <ac:spMkLst>
            <pc:docMk/>
            <pc:sldMk cId="3192907176" sldId="317"/>
            <ac:spMk id="6189" creationId="{00000000-0000-0000-0000-000000000000}"/>
          </ac:spMkLst>
        </pc:spChg>
        <pc:grpChg chg="mod">
          <ac:chgData name="Lê Đoàn Trà My" userId="6c5c6989-f72b-48da-ae93-b1188212b989" providerId="ADAL" clId="{80C772CA-F93C-4AB2-9F79-29EE4A0F363C}" dt="2023-12-17T02:40:51.589" v="1230" actId="14100"/>
          <ac:grpSpMkLst>
            <pc:docMk/>
            <pc:sldMk cId="3192907176" sldId="317"/>
            <ac:grpSpMk id="6190" creationId="{00000000-0000-0000-0000-000000000000}"/>
          </ac:grpSpMkLst>
        </pc:grpChg>
        <pc:grpChg chg="del mod">
          <ac:chgData name="Lê Đoàn Trà My" userId="6c5c6989-f72b-48da-ae93-b1188212b989" providerId="ADAL" clId="{80C772CA-F93C-4AB2-9F79-29EE4A0F363C}" dt="2023-12-17T03:41:04.209" v="1988" actId="478"/>
          <ac:grpSpMkLst>
            <pc:docMk/>
            <pc:sldMk cId="3192907176" sldId="317"/>
            <ac:grpSpMk id="6208" creationId="{00000000-0000-0000-0000-000000000000}"/>
          </ac:grpSpMkLst>
        </pc:grpChg>
        <pc:grpChg chg="mod">
          <ac:chgData name="Lê Đoàn Trà My" userId="6c5c6989-f72b-48da-ae93-b1188212b989" providerId="ADAL" clId="{80C772CA-F93C-4AB2-9F79-29EE4A0F363C}" dt="2023-12-17T02:41:09.657" v="1234" actId="1076"/>
          <ac:grpSpMkLst>
            <pc:docMk/>
            <pc:sldMk cId="3192907176" sldId="317"/>
            <ac:grpSpMk id="6212" creationId="{00000000-0000-0000-0000-000000000000}"/>
          </ac:grpSpMkLst>
        </pc:grpChg>
        <pc:grpChg chg="mod">
          <ac:chgData name="Lê Đoàn Trà My" userId="6c5c6989-f72b-48da-ae93-b1188212b989" providerId="ADAL" clId="{80C772CA-F93C-4AB2-9F79-29EE4A0F363C}" dt="2023-12-17T02:40:51.589" v="1230" actId="14100"/>
          <ac:grpSpMkLst>
            <pc:docMk/>
            <pc:sldMk cId="3192907176" sldId="317"/>
            <ac:grpSpMk id="6216" creationId="{00000000-0000-0000-0000-000000000000}"/>
          </ac:grpSpMkLst>
        </pc:grpChg>
        <pc:grpChg chg="mod">
          <ac:chgData name="Lê Đoàn Trà My" userId="6c5c6989-f72b-48da-ae93-b1188212b989" providerId="ADAL" clId="{80C772CA-F93C-4AB2-9F79-29EE4A0F363C}" dt="2023-12-17T02:40:19.451" v="1224" actId="1076"/>
          <ac:grpSpMkLst>
            <pc:docMk/>
            <pc:sldMk cId="3192907176" sldId="317"/>
            <ac:grpSpMk id="6234" creationId="{00000000-0000-0000-0000-000000000000}"/>
          </ac:grpSpMkLst>
        </pc:grpChg>
        <pc:grpChg chg="mod">
          <ac:chgData name="Lê Đoàn Trà My" userId="6c5c6989-f72b-48da-ae93-b1188212b989" providerId="ADAL" clId="{80C772CA-F93C-4AB2-9F79-29EE4A0F363C}" dt="2023-12-17T03:41:06.851" v="1989" actId="1076"/>
          <ac:grpSpMkLst>
            <pc:docMk/>
            <pc:sldMk cId="3192907176" sldId="317"/>
            <ac:grpSpMk id="6238" creationId="{00000000-0000-0000-0000-000000000000}"/>
          </ac:grpSpMkLst>
        </pc:grpChg>
        <pc:grpChg chg="del mod">
          <ac:chgData name="Lê Đoàn Trà My" userId="6c5c6989-f72b-48da-ae93-b1188212b989" providerId="ADAL" clId="{80C772CA-F93C-4AB2-9F79-29EE4A0F363C}" dt="2023-12-17T03:41:22.013" v="1992" actId="478"/>
          <ac:grpSpMkLst>
            <pc:docMk/>
            <pc:sldMk cId="3192907176" sldId="317"/>
            <ac:grpSpMk id="6242" creationId="{00000000-0000-0000-0000-000000000000}"/>
          </ac:grpSpMkLst>
        </pc:grpChg>
        <pc:picChg chg="add mod">
          <ac:chgData name="Lê Đoàn Trà My" userId="6c5c6989-f72b-48da-ae93-b1188212b989" providerId="ADAL" clId="{80C772CA-F93C-4AB2-9F79-29EE4A0F363C}" dt="2023-12-17T02:42:23.381" v="1296" actId="1076"/>
          <ac:picMkLst>
            <pc:docMk/>
            <pc:sldMk cId="3192907176" sldId="317"/>
            <ac:picMk id="2" creationId="{E7C0C746-FCD5-D252-F284-0F497113CBE9}"/>
          </ac:picMkLst>
        </pc:picChg>
      </pc:sldChg>
      <pc:sldChg chg="addSp delSp modSp add mod">
        <pc:chgData name="Lê Đoàn Trà My" userId="6c5c6989-f72b-48da-ae93-b1188212b989" providerId="ADAL" clId="{80C772CA-F93C-4AB2-9F79-29EE4A0F363C}" dt="2023-12-17T03:41:01.472" v="1987" actId="1076"/>
        <pc:sldMkLst>
          <pc:docMk/>
          <pc:sldMk cId="3434921175" sldId="318"/>
        </pc:sldMkLst>
        <pc:spChg chg="del">
          <ac:chgData name="Lê Đoàn Trà My" userId="6c5c6989-f72b-48da-ae93-b1188212b989" providerId="ADAL" clId="{80C772CA-F93C-4AB2-9F79-29EE4A0F363C}" dt="2023-12-17T02:44:42.160" v="1410" actId="478"/>
          <ac:spMkLst>
            <pc:docMk/>
            <pc:sldMk cId="3434921175" sldId="318"/>
            <ac:spMk id="3" creationId="{0388303B-A7FC-E1E1-7F01-7CF890251DA7}"/>
          </ac:spMkLst>
        </pc:spChg>
        <pc:spChg chg="add del">
          <ac:chgData name="Lê Đoàn Trà My" userId="6c5c6989-f72b-48da-ae93-b1188212b989" providerId="ADAL" clId="{80C772CA-F93C-4AB2-9F79-29EE4A0F363C}" dt="2023-12-17T02:45:10.442" v="1421" actId="22"/>
          <ac:spMkLst>
            <pc:docMk/>
            <pc:sldMk cId="3434921175" sldId="318"/>
            <ac:spMk id="5" creationId="{99E4949F-A1E1-F963-CF96-3CE8FE115F72}"/>
          </ac:spMkLst>
        </pc:spChg>
        <pc:spChg chg="add del">
          <ac:chgData name="Lê Đoàn Trà My" userId="6c5c6989-f72b-48da-ae93-b1188212b989" providerId="ADAL" clId="{80C772CA-F93C-4AB2-9F79-29EE4A0F363C}" dt="2023-12-17T03:05:13.551" v="1510" actId="22"/>
          <ac:spMkLst>
            <pc:docMk/>
            <pc:sldMk cId="3434921175" sldId="318"/>
            <ac:spMk id="10" creationId="{641D7897-911A-338F-34FE-3F0AA4475960}"/>
          </ac:spMkLst>
        </pc:spChg>
        <pc:spChg chg="add mod">
          <ac:chgData name="Lê Đoàn Trà My" userId="6c5c6989-f72b-48da-ae93-b1188212b989" providerId="ADAL" clId="{80C772CA-F93C-4AB2-9F79-29EE4A0F363C}" dt="2023-12-17T03:17:33.096" v="1715" actId="20577"/>
          <ac:spMkLst>
            <pc:docMk/>
            <pc:sldMk cId="3434921175" sldId="318"/>
            <ac:spMk id="12" creationId="{5A2C9A08-CE39-7F9E-C1B2-0EC3AE9D81BC}"/>
          </ac:spMkLst>
        </pc:spChg>
        <pc:spChg chg="mod">
          <ac:chgData name="Lê Đoàn Trà My" userId="6c5c6989-f72b-48da-ae93-b1188212b989" providerId="ADAL" clId="{80C772CA-F93C-4AB2-9F79-29EE4A0F363C}" dt="2023-12-17T02:45:04.869" v="1419"/>
          <ac:spMkLst>
            <pc:docMk/>
            <pc:sldMk cId="3434921175" sldId="318"/>
            <ac:spMk id="6189" creationId="{00000000-0000-0000-0000-000000000000}"/>
          </ac:spMkLst>
        </pc:spChg>
        <pc:grpChg chg="mod">
          <ac:chgData name="Lê Đoàn Trà My" userId="6c5c6989-f72b-48da-ae93-b1188212b989" providerId="ADAL" clId="{80C772CA-F93C-4AB2-9F79-29EE4A0F363C}" dt="2023-12-17T03:41:01.472" v="1987" actId="1076"/>
          <ac:grpSpMkLst>
            <pc:docMk/>
            <pc:sldMk cId="3434921175" sldId="318"/>
            <ac:grpSpMk id="6208" creationId="{00000000-0000-0000-0000-000000000000}"/>
          </ac:grpSpMkLst>
        </pc:grpChg>
        <pc:picChg chg="del">
          <ac:chgData name="Lê Đoàn Trà My" userId="6c5c6989-f72b-48da-ae93-b1188212b989" providerId="ADAL" clId="{80C772CA-F93C-4AB2-9F79-29EE4A0F363C}" dt="2023-12-17T02:42:59.999" v="1302" actId="478"/>
          <ac:picMkLst>
            <pc:docMk/>
            <pc:sldMk cId="3434921175" sldId="318"/>
            <ac:picMk id="2" creationId="{E7C0C746-FCD5-D252-F284-0F497113CBE9}"/>
          </ac:picMkLst>
        </pc:picChg>
        <pc:picChg chg="add del mod">
          <ac:chgData name="Lê Đoàn Trà My" userId="6c5c6989-f72b-48da-ae93-b1188212b989" providerId="ADAL" clId="{80C772CA-F93C-4AB2-9F79-29EE4A0F363C}" dt="2023-12-17T02:46:17.774" v="1443" actId="478"/>
          <ac:picMkLst>
            <pc:docMk/>
            <pc:sldMk cId="3434921175" sldId="318"/>
            <ac:picMk id="6" creationId="{1BFD4255-BD09-17EF-D25B-4D95B6E9763C}"/>
          </ac:picMkLst>
        </pc:picChg>
        <pc:picChg chg="add mod modCrop">
          <ac:chgData name="Lê Đoàn Trà My" userId="6c5c6989-f72b-48da-ae93-b1188212b989" providerId="ADAL" clId="{80C772CA-F93C-4AB2-9F79-29EE4A0F363C}" dt="2023-12-17T02:47:45.462" v="1456" actId="732"/>
          <ac:picMkLst>
            <pc:docMk/>
            <pc:sldMk cId="3434921175" sldId="318"/>
            <ac:picMk id="7" creationId="{64F8D376-21AF-1708-7E9F-9DEB176A1F3B}"/>
          </ac:picMkLst>
        </pc:picChg>
        <pc:picChg chg="add mod">
          <ac:chgData name="Lê Đoàn Trà My" userId="6c5c6989-f72b-48da-ae93-b1188212b989" providerId="ADAL" clId="{80C772CA-F93C-4AB2-9F79-29EE4A0F363C}" dt="2023-12-17T02:47:25.980" v="1452" actId="1076"/>
          <ac:picMkLst>
            <pc:docMk/>
            <pc:sldMk cId="3434921175" sldId="318"/>
            <ac:picMk id="8" creationId="{060CAB20-CC48-5056-4E24-F3BC8CD2FD79}"/>
          </ac:picMkLst>
        </pc:picChg>
      </pc:sldChg>
      <pc:sldChg chg="addSp delSp modSp add mod">
        <pc:chgData name="Lê Đoàn Trà My" userId="6c5c6989-f72b-48da-ae93-b1188212b989" providerId="ADAL" clId="{80C772CA-F93C-4AB2-9F79-29EE4A0F363C}" dt="2023-12-17T03:40:56.498" v="1986" actId="1076"/>
        <pc:sldMkLst>
          <pc:docMk/>
          <pc:sldMk cId="957956839" sldId="319"/>
        </pc:sldMkLst>
        <pc:spChg chg="add del">
          <ac:chgData name="Lê Đoàn Trà My" userId="6c5c6989-f72b-48da-ae93-b1188212b989" providerId="ADAL" clId="{80C772CA-F93C-4AB2-9F79-29EE4A0F363C}" dt="2023-12-17T03:19:03.470" v="1717" actId="22"/>
          <ac:spMkLst>
            <pc:docMk/>
            <pc:sldMk cId="957956839" sldId="319"/>
            <ac:spMk id="9" creationId="{30A788F2-ECA5-7FA2-A924-BE3F6E09D49B}"/>
          </ac:spMkLst>
        </pc:spChg>
        <pc:spChg chg="add mod">
          <ac:chgData name="Lê Đoàn Trà My" userId="6c5c6989-f72b-48da-ae93-b1188212b989" providerId="ADAL" clId="{80C772CA-F93C-4AB2-9F79-29EE4A0F363C}" dt="2023-12-17T03:26:01.904" v="1880" actId="20577"/>
          <ac:spMkLst>
            <pc:docMk/>
            <pc:sldMk cId="957956839" sldId="319"/>
            <ac:spMk id="11" creationId="{9777F8A7-74C2-B0D5-9A5B-D994A7718441}"/>
          </ac:spMkLst>
        </pc:spChg>
        <pc:spChg chg="mod">
          <ac:chgData name="Lê Đoàn Trà My" userId="6c5c6989-f72b-48da-ae93-b1188212b989" providerId="ADAL" clId="{80C772CA-F93C-4AB2-9F79-29EE4A0F363C}" dt="2023-12-17T02:45:33.629" v="1429" actId="14100"/>
          <ac:spMkLst>
            <pc:docMk/>
            <pc:sldMk cId="957956839" sldId="319"/>
            <ac:spMk id="6189" creationId="{00000000-0000-0000-0000-000000000000}"/>
          </ac:spMkLst>
        </pc:spChg>
        <pc:grpChg chg="mod">
          <ac:chgData name="Lê Đoàn Trà My" userId="6c5c6989-f72b-48da-ae93-b1188212b989" providerId="ADAL" clId="{80C772CA-F93C-4AB2-9F79-29EE4A0F363C}" dt="2023-12-17T02:45:38.145" v="1431" actId="1076"/>
          <ac:grpSpMkLst>
            <pc:docMk/>
            <pc:sldMk cId="957956839" sldId="319"/>
            <ac:grpSpMk id="6190" creationId="{00000000-0000-0000-0000-000000000000}"/>
          </ac:grpSpMkLst>
        </pc:grpChg>
        <pc:grpChg chg="mod">
          <ac:chgData name="Lê Đoàn Trà My" userId="6c5c6989-f72b-48da-ae93-b1188212b989" providerId="ADAL" clId="{80C772CA-F93C-4AB2-9F79-29EE4A0F363C}" dt="2023-12-17T03:40:56.498" v="1986" actId="1076"/>
          <ac:grpSpMkLst>
            <pc:docMk/>
            <pc:sldMk cId="957956839" sldId="319"/>
            <ac:grpSpMk id="6208" creationId="{00000000-0000-0000-0000-000000000000}"/>
          </ac:grpSpMkLst>
        </pc:grpChg>
        <pc:grpChg chg="del">
          <ac:chgData name="Lê Đoàn Trà My" userId="6c5c6989-f72b-48da-ae93-b1188212b989" providerId="ADAL" clId="{80C772CA-F93C-4AB2-9F79-29EE4A0F363C}" dt="2023-12-17T02:45:35.769" v="1430" actId="478"/>
          <ac:grpSpMkLst>
            <pc:docMk/>
            <pc:sldMk cId="957956839" sldId="319"/>
            <ac:grpSpMk id="6216" creationId="{00000000-0000-0000-0000-000000000000}"/>
          </ac:grpSpMkLst>
        </pc:grpChg>
        <pc:grpChg chg="mod">
          <ac:chgData name="Lê Đoàn Trà My" userId="6c5c6989-f72b-48da-ae93-b1188212b989" providerId="ADAL" clId="{80C772CA-F93C-4AB2-9F79-29EE4A0F363C}" dt="2023-12-17T03:26:10.450" v="1881" actId="1076"/>
          <ac:grpSpMkLst>
            <pc:docMk/>
            <pc:sldMk cId="957956839" sldId="319"/>
            <ac:grpSpMk id="6234" creationId="{00000000-0000-0000-0000-000000000000}"/>
          </ac:grpSpMkLst>
        </pc:grpChg>
        <pc:picChg chg="add mod">
          <ac:chgData name="Lê Đoàn Trà My" userId="6c5c6989-f72b-48da-ae93-b1188212b989" providerId="ADAL" clId="{80C772CA-F93C-4AB2-9F79-29EE4A0F363C}" dt="2023-12-17T02:49:46.831" v="1472" actId="1076"/>
          <ac:picMkLst>
            <pc:docMk/>
            <pc:sldMk cId="957956839" sldId="319"/>
            <ac:picMk id="2" creationId="{6C50B375-8B97-4E97-C269-952A1989F2C4}"/>
          </ac:picMkLst>
        </pc:picChg>
        <pc:picChg chg="add del mod">
          <ac:chgData name="Lê Đoàn Trà My" userId="6c5c6989-f72b-48da-ae93-b1188212b989" providerId="ADAL" clId="{80C772CA-F93C-4AB2-9F79-29EE4A0F363C}" dt="2023-12-17T02:50:05.984" v="1475" actId="478"/>
          <ac:picMkLst>
            <pc:docMk/>
            <pc:sldMk cId="957956839" sldId="319"/>
            <ac:picMk id="3" creationId="{129FC6E6-2BE5-FA17-B8D2-CCF84EC1B700}"/>
          </ac:picMkLst>
        </pc:picChg>
        <pc:picChg chg="add del mod">
          <ac:chgData name="Lê Đoàn Trà My" userId="6c5c6989-f72b-48da-ae93-b1188212b989" providerId="ADAL" clId="{80C772CA-F93C-4AB2-9F79-29EE4A0F363C}" dt="2023-12-17T02:51:45.486" v="1481" actId="478"/>
          <ac:picMkLst>
            <pc:docMk/>
            <pc:sldMk cId="957956839" sldId="319"/>
            <ac:picMk id="5" creationId="{15BB840B-85F8-BA04-9A2D-35511B9BF2B5}"/>
          </ac:picMkLst>
        </pc:picChg>
        <pc:picChg chg="add mod">
          <ac:chgData name="Lê Đoàn Trà My" userId="6c5c6989-f72b-48da-ae93-b1188212b989" providerId="ADAL" clId="{80C772CA-F93C-4AB2-9F79-29EE4A0F363C}" dt="2023-12-17T02:51:52.787" v="1485" actId="14100"/>
          <ac:picMkLst>
            <pc:docMk/>
            <pc:sldMk cId="957956839" sldId="319"/>
            <ac:picMk id="7" creationId="{E72AFEAF-5264-7408-C1BA-71D3BCB3CAC6}"/>
          </ac:picMkLst>
        </pc:picChg>
      </pc:sldChg>
      <pc:sldChg chg="addSp delSp modSp add mod">
        <pc:chgData name="Lê Đoàn Trà My" userId="6c5c6989-f72b-48da-ae93-b1188212b989" providerId="ADAL" clId="{80C772CA-F93C-4AB2-9F79-29EE4A0F363C}" dt="2023-12-17T03:40:39.722" v="1981" actId="1076"/>
        <pc:sldMkLst>
          <pc:docMk/>
          <pc:sldMk cId="2310740763" sldId="320"/>
        </pc:sldMkLst>
        <pc:spChg chg="add del">
          <ac:chgData name="Lê Đoàn Trà My" userId="6c5c6989-f72b-48da-ae93-b1188212b989" providerId="ADAL" clId="{80C772CA-F93C-4AB2-9F79-29EE4A0F363C}" dt="2023-12-17T03:32:04.420" v="1883" actId="22"/>
          <ac:spMkLst>
            <pc:docMk/>
            <pc:sldMk cId="2310740763" sldId="320"/>
            <ac:spMk id="8" creationId="{C6B6E17A-C8F1-CA45-5437-4CAE6ABCBD91}"/>
          </ac:spMkLst>
        </pc:spChg>
        <pc:spChg chg="add mod">
          <ac:chgData name="Lê Đoàn Trà My" userId="6c5c6989-f72b-48da-ae93-b1188212b989" providerId="ADAL" clId="{80C772CA-F93C-4AB2-9F79-29EE4A0F363C}" dt="2023-12-17T03:34:37.504" v="1912" actId="20577"/>
          <ac:spMkLst>
            <pc:docMk/>
            <pc:sldMk cId="2310740763" sldId="320"/>
            <ac:spMk id="10" creationId="{117AB826-ECDC-0933-1959-A8C0C4E76BA2}"/>
          </ac:spMkLst>
        </pc:spChg>
        <pc:spChg chg="mod">
          <ac:chgData name="Lê Đoàn Trà My" userId="6c5c6989-f72b-48da-ae93-b1188212b989" providerId="ADAL" clId="{80C772CA-F93C-4AB2-9F79-29EE4A0F363C}" dt="2023-12-17T02:45:55.940" v="1438" actId="20577"/>
          <ac:spMkLst>
            <pc:docMk/>
            <pc:sldMk cId="2310740763" sldId="320"/>
            <ac:spMk id="6189" creationId="{00000000-0000-0000-0000-000000000000}"/>
          </ac:spMkLst>
        </pc:spChg>
        <pc:grpChg chg="mod">
          <ac:chgData name="Lê Đoàn Trà My" userId="6c5c6989-f72b-48da-ae93-b1188212b989" providerId="ADAL" clId="{80C772CA-F93C-4AB2-9F79-29EE4A0F363C}" dt="2023-12-17T03:40:39.722" v="1981" actId="1076"/>
          <ac:grpSpMkLst>
            <pc:docMk/>
            <pc:sldMk cId="2310740763" sldId="320"/>
            <ac:grpSpMk id="6208" creationId="{00000000-0000-0000-0000-000000000000}"/>
          </ac:grpSpMkLst>
        </pc:grpChg>
        <pc:grpChg chg="del mod">
          <ac:chgData name="Lê Đoàn Trà My" userId="6c5c6989-f72b-48da-ae93-b1188212b989" providerId="ADAL" clId="{80C772CA-F93C-4AB2-9F79-29EE4A0F363C}" dt="2023-12-17T02:46:00.196" v="1440" actId="478"/>
          <ac:grpSpMkLst>
            <pc:docMk/>
            <pc:sldMk cId="2310740763" sldId="320"/>
            <ac:grpSpMk id="6216" creationId="{00000000-0000-0000-0000-000000000000}"/>
          </ac:grpSpMkLst>
        </pc:grpChg>
        <pc:picChg chg="add mod">
          <ac:chgData name="Lê Đoàn Trà My" userId="6c5c6989-f72b-48da-ae93-b1188212b989" providerId="ADAL" clId="{80C772CA-F93C-4AB2-9F79-29EE4A0F363C}" dt="2023-12-17T02:54:35.648" v="1498" actId="14100"/>
          <ac:picMkLst>
            <pc:docMk/>
            <pc:sldMk cId="2310740763" sldId="320"/>
            <ac:picMk id="2" creationId="{B23371FB-2F32-1E4D-36A4-5A787B23C03B}"/>
          </ac:picMkLst>
        </pc:picChg>
        <pc:picChg chg="add mod">
          <ac:chgData name="Lê Đoàn Trà My" userId="6c5c6989-f72b-48da-ae93-b1188212b989" providerId="ADAL" clId="{80C772CA-F93C-4AB2-9F79-29EE4A0F363C}" dt="2023-12-17T02:54:29.961" v="1497" actId="1037"/>
          <ac:picMkLst>
            <pc:docMk/>
            <pc:sldMk cId="2310740763" sldId="320"/>
            <ac:picMk id="4" creationId="{4555F705-627F-D354-A792-BE2D68CBBADB}"/>
          </ac:picMkLst>
        </pc:picChg>
        <pc:picChg chg="add del">
          <ac:chgData name="Lê Đoàn Trà My" userId="6c5c6989-f72b-48da-ae93-b1188212b989" providerId="ADAL" clId="{80C772CA-F93C-4AB2-9F79-29EE4A0F363C}" dt="2023-12-17T02:55:06.733" v="1500" actId="478"/>
          <ac:picMkLst>
            <pc:docMk/>
            <pc:sldMk cId="2310740763" sldId="320"/>
            <ac:picMk id="6" creationId="{C2EB94D2-257A-6C25-29B8-D722FFD31259}"/>
          </ac:picMkLst>
        </pc:picChg>
      </pc:sldChg>
      <pc:sldChg chg="addSp delSp modSp add mod">
        <pc:chgData name="Lê Đoàn Trà My" userId="6c5c6989-f72b-48da-ae93-b1188212b989" providerId="ADAL" clId="{80C772CA-F93C-4AB2-9F79-29EE4A0F363C}" dt="2023-12-17T03:46:29.379" v="2054" actId="1076"/>
        <pc:sldMkLst>
          <pc:docMk/>
          <pc:sldMk cId="3030853878" sldId="321"/>
        </pc:sldMkLst>
        <pc:spChg chg="add del">
          <ac:chgData name="Lê Đoàn Trà My" userId="6c5c6989-f72b-48da-ae93-b1188212b989" providerId="ADAL" clId="{80C772CA-F93C-4AB2-9F79-29EE4A0F363C}" dt="2023-12-17T03:35:57.492" v="1914" actId="22"/>
          <ac:spMkLst>
            <pc:docMk/>
            <pc:sldMk cId="3030853878" sldId="321"/>
            <ac:spMk id="5" creationId="{09DAF813-7391-287E-1624-4D01EA0F5B9D}"/>
          </ac:spMkLst>
        </pc:spChg>
        <pc:spChg chg="add mod">
          <ac:chgData name="Lê Đoàn Trà My" userId="6c5c6989-f72b-48da-ae93-b1188212b989" providerId="ADAL" clId="{80C772CA-F93C-4AB2-9F79-29EE4A0F363C}" dt="2023-12-17T03:46:29.379" v="2054" actId="1076"/>
          <ac:spMkLst>
            <pc:docMk/>
            <pc:sldMk cId="3030853878" sldId="321"/>
            <ac:spMk id="7" creationId="{EE521C57-A431-D56A-6810-C5210C74A6D3}"/>
          </ac:spMkLst>
        </pc:spChg>
        <pc:spChg chg="mod">
          <ac:chgData name="Lê Đoàn Trà My" userId="6c5c6989-f72b-48da-ae93-b1188212b989" providerId="ADAL" clId="{80C772CA-F93C-4AB2-9F79-29EE4A0F363C}" dt="2023-12-17T02:55:25.675" v="1506"/>
          <ac:spMkLst>
            <pc:docMk/>
            <pc:sldMk cId="3030853878" sldId="321"/>
            <ac:spMk id="6189" creationId="{00000000-0000-0000-0000-000000000000}"/>
          </ac:spMkLst>
        </pc:spChg>
        <pc:grpChg chg="mod">
          <ac:chgData name="Lê Đoàn Trà My" userId="6c5c6989-f72b-48da-ae93-b1188212b989" providerId="ADAL" clId="{80C772CA-F93C-4AB2-9F79-29EE4A0F363C}" dt="2023-12-17T03:41:27.709" v="1993" actId="1076"/>
          <ac:grpSpMkLst>
            <pc:docMk/>
            <pc:sldMk cId="3030853878" sldId="321"/>
            <ac:grpSpMk id="6208" creationId="{00000000-0000-0000-0000-000000000000}"/>
          </ac:grpSpMkLst>
        </pc:grpChg>
        <pc:grpChg chg="mod">
          <ac:chgData name="Lê Đoàn Trà My" userId="6c5c6989-f72b-48da-ae93-b1188212b989" providerId="ADAL" clId="{80C772CA-F93C-4AB2-9F79-29EE4A0F363C}" dt="2023-12-17T03:41:30.918" v="1994" actId="1076"/>
          <ac:grpSpMkLst>
            <pc:docMk/>
            <pc:sldMk cId="3030853878" sldId="321"/>
            <ac:grpSpMk id="6234" creationId="{00000000-0000-0000-0000-000000000000}"/>
          </ac:grpSpMkLst>
        </pc:grpChg>
        <pc:picChg chg="del">
          <ac:chgData name="Lê Đoàn Trà My" userId="6c5c6989-f72b-48da-ae93-b1188212b989" providerId="ADAL" clId="{80C772CA-F93C-4AB2-9F79-29EE4A0F363C}" dt="2023-12-17T02:55:26.719" v="1507" actId="478"/>
          <ac:picMkLst>
            <pc:docMk/>
            <pc:sldMk cId="3030853878" sldId="321"/>
            <ac:picMk id="2" creationId="{B23371FB-2F32-1E4D-36A4-5A787B23C03B}"/>
          </ac:picMkLst>
        </pc:picChg>
        <pc:picChg chg="del">
          <ac:chgData name="Lê Đoàn Trà My" userId="6c5c6989-f72b-48da-ae93-b1188212b989" providerId="ADAL" clId="{80C772CA-F93C-4AB2-9F79-29EE4A0F363C}" dt="2023-12-17T02:55:28.397" v="1508" actId="478"/>
          <ac:picMkLst>
            <pc:docMk/>
            <pc:sldMk cId="3030853878" sldId="321"/>
            <ac:picMk id="4" creationId="{4555F705-627F-D354-A792-BE2D68CBBADB}"/>
          </ac:picMkLst>
        </pc:picChg>
      </pc:sldChg>
      <pc:sldChg chg="addSp modSp add mod">
        <pc:chgData name="Lê Đoàn Trà My" userId="6c5c6989-f72b-48da-ae93-b1188212b989" providerId="ADAL" clId="{80C772CA-F93C-4AB2-9F79-29EE4A0F363C}" dt="2023-12-17T03:48:41.207" v="2144" actId="1076"/>
        <pc:sldMkLst>
          <pc:docMk/>
          <pc:sldMk cId="1051176522" sldId="322"/>
        </pc:sldMkLst>
        <pc:spChg chg="mod">
          <ac:chgData name="Lê Đoàn Trà My" userId="6c5c6989-f72b-48da-ae93-b1188212b989" providerId="ADAL" clId="{80C772CA-F93C-4AB2-9F79-29EE4A0F363C}" dt="2023-12-17T03:47:39.607" v="2128"/>
          <ac:spMkLst>
            <pc:docMk/>
            <pc:sldMk cId="1051176522" sldId="322"/>
            <ac:spMk id="3" creationId="{D1079499-B44D-E271-96F8-9DC6CD2C9B12}"/>
          </ac:spMkLst>
        </pc:spChg>
        <pc:spChg chg="mod">
          <ac:chgData name="Lê Đoàn Trà My" userId="6c5c6989-f72b-48da-ae93-b1188212b989" providerId="ADAL" clId="{80C772CA-F93C-4AB2-9F79-29EE4A0F363C}" dt="2023-12-17T03:47:39.607" v="2128"/>
          <ac:spMkLst>
            <pc:docMk/>
            <pc:sldMk cId="1051176522" sldId="322"/>
            <ac:spMk id="4" creationId="{98E76E50-9B42-E08E-029E-FCE429850DC3}"/>
          </ac:spMkLst>
        </pc:spChg>
        <pc:spChg chg="mod">
          <ac:chgData name="Lê Đoàn Trà My" userId="6c5c6989-f72b-48da-ae93-b1188212b989" providerId="ADAL" clId="{80C772CA-F93C-4AB2-9F79-29EE4A0F363C}" dt="2023-12-17T03:47:39.607" v="2128"/>
          <ac:spMkLst>
            <pc:docMk/>
            <pc:sldMk cId="1051176522" sldId="322"/>
            <ac:spMk id="5" creationId="{199F020B-BFD9-EE6C-FCAC-C7DFCBAB89BD}"/>
          </ac:spMkLst>
        </pc:spChg>
        <pc:spChg chg="mod">
          <ac:chgData name="Lê Đoàn Trà My" userId="6c5c6989-f72b-48da-ae93-b1188212b989" providerId="ADAL" clId="{80C772CA-F93C-4AB2-9F79-29EE4A0F363C}" dt="2023-12-17T03:47:39.607" v="2128"/>
          <ac:spMkLst>
            <pc:docMk/>
            <pc:sldMk cId="1051176522" sldId="322"/>
            <ac:spMk id="6" creationId="{4D0466D7-4729-9738-A81D-AF4C6DEDD711}"/>
          </ac:spMkLst>
        </pc:spChg>
        <pc:spChg chg="mod">
          <ac:chgData name="Lê Đoàn Trà My" userId="6c5c6989-f72b-48da-ae93-b1188212b989" providerId="ADAL" clId="{80C772CA-F93C-4AB2-9F79-29EE4A0F363C}" dt="2023-12-17T03:47:22.407" v="2127" actId="14100"/>
          <ac:spMkLst>
            <pc:docMk/>
            <pc:sldMk cId="1051176522" sldId="322"/>
            <ac:spMk id="7" creationId="{EE521C57-A431-D56A-6810-C5210C74A6D3}"/>
          </ac:spMkLst>
        </pc:spChg>
        <pc:spChg chg="mod">
          <ac:chgData name="Lê Đoàn Trà My" userId="6c5c6989-f72b-48da-ae93-b1188212b989" providerId="ADAL" clId="{80C772CA-F93C-4AB2-9F79-29EE4A0F363C}" dt="2023-12-17T03:47:39.607" v="2128"/>
          <ac:spMkLst>
            <pc:docMk/>
            <pc:sldMk cId="1051176522" sldId="322"/>
            <ac:spMk id="8" creationId="{5F917699-1C23-5135-0BD9-7B54E3DEEDC1}"/>
          </ac:spMkLst>
        </pc:spChg>
        <pc:spChg chg="mod">
          <ac:chgData name="Lê Đoàn Trà My" userId="6c5c6989-f72b-48da-ae93-b1188212b989" providerId="ADAL" clId="{80C772CA-F93C-4AB2-9F79-29EE4A0F363C}" dt="2023-12-17T03:47:39.607" v="2128"/>
          <ac:spMkLst>
            <pc:docMk/>
            <pc:sldMk cId="1051176522" sldId="322"/>
            <ac:spMk id="9" creationId="{8DA04EDA-7EF5-187D-231A-A16B460BE584}"/>
          </ac:spMkLst>
        </pc:spChg>
        <pc:spChg chg="mod">
          <ac:chgData name="Lê Đoàn Trà My" userId="6c5c6989-f72b-48da-ae93-b1188212b989" providerId="ADAL" clId="{80C772CA-F93C-4AB2-9F79-29EE4A0F363C}" dt="2023-12-17T03:47:39.607" v="2128"/>
          <ac:spMkLst>
            <pc:docMk/>
            <pc:sldMk cId="1051176522" sldId="322"/>
            <ac:spMk id="10" creationId="{149438F9-D862-D68F-0B94-58F5BAA25AF7}"/>
          </ac:spMkLst>
        </pc:spChg>
        <pc:spChg chg="mod">
          <ac:chgData name="Lê Đoàn Trà My" userId="6c5c6989-f72b-48da-ae93-b1188212b989" providerId="ADAL" clId="{80C772CA-F93C-4AB2-9F79-29EE4A0F363C}" dt="2023-12-17T03:47:39.607" v="2128"/>
          <ac:spMkLst>
            <pc:docMk/>
            <pc:sldMk cId="1051176522" sldId="322"/>
            <ac:spMk id="11" creationId="{57E1EE0C-436A-ED2F-F89F-BCF4AA19AC5B}"/>
          </ac:spMkLst>
        </pc:spChg>
        <pc:spChg chg="mod">
          <ac:chgData name="Lê Đoàn Trà My" userId="6c5c6989-f72b-48da-ae93-b1188212b989" providerId="ADAL" clId="{80C772CA-F93C-4AB2-9F79-29EE4A0F363C}" dt="2023-12-17T03:47:39.607" v="2128"/>
          <ac:spMkLst>
            <pc:docMk/>
            <pc:sldMk cId="1051176522" sldId="322"/>
            <ac:spMk id="12" creationId="{4127BF70-04E1-1E1A-7C6A-C4199464160F}"/>
          </ac:spMkLst>
        </pc:spChg>
        <pc:spChg chg="mod">
          <ac:chgData name="Lê Đoàn Trà My" userId="6c5c6989-f72b-48da-ae93-b1188212b989" providerId="ADAL" clId="{80C772CA-F93C-4AB2-9F79-29EE4A0F363C}" dt="2023-12-17T03:47:39.607" v="2128"/>
          <ac:spMkLst>
            <pc:docMk/>
            <pc:sldMk cId="1051176522" sldId="322"/>
            <ac:spMk id="13" creationId="{003881DC-63F0-0D64-B971-6A58687BCCEF}"/>
          </ac:spMkLst>
        </pc:spChg>
        <pc:spChg chg="mod">
          <ac:chgData name="Lê Đoàn Trà My" userId="6c5c6989-f72b-48da-ae93-b1188212b989" providerId="ADAL" clId="{80C772CA-F93C-4AB2-9F79-29EE4A0F363C}" dt="2023-12-17T03:47:39.607" v="2128"/>
          <ac:spMkLst>
            <pc:docMk/>
            <pc:sldMk cId="1051176522" sldId="322"/>
            <ac:spMk id="14" creationId="{39CAEA10-8224-3E7E-5586-198B01439DBA}"/>
          </ac:spMkLst>
        </pc:spChg>
        <pc:spChg chg="mod">
          <ac:chgData name="Lê Đoàn Trà My" userId="6c5c6989-f72b-48da-ae93-b1188212b989" providerId="ADAL" clId="{80C772CA-F93C-4AB2-9F79-29EE4A0F363C}" dt="2023-12-17T03:47:39.607" v="2128"/>
          <ac:spMkLst>
            <pc:docMk/>
            <pc:sldMk cId="1051176522" sldId="322"/>
            <ac:spMk id="15" creationId="{B93E1EC4-6A10-B673-D3AD-A49EB9186BE2}"/>
          </ac:spMkLst>
        </pc:spChg>
        <pc:spChg chg="mod">
          <ac:chgData name="Lê Đoàn Trà My" userId="6c5c6989-f72b-48da-ae93-b1188212b989" providerId="ADAL" clId="{80C772CA-F93C-4AB2-9F79-29EE4A0F363C}" dt="2023-12-17T03:47:39.607" v="2128"/>
          <ac:spMkLst>
            <pc:docMk/>
            <pc:sldMk cId="1051176522" sldId="322"/>
            <ac:spMk id="16" creationId="{44DA21FB-136B-39DF-54F8-6CB9FF7597C6}"/>
          </ac:spMkLst>
        </pc:spChg>
        <pc:spChg chg="mod">
          <ac:chgData name="Lê Đoàn Trà My" userId="6c5c6989-f72b-48da-ae93-b1188212b989" providerId="ADAL" clId="{80C772CA-F93C-4AB2-9F79-29EE4A0F363C}" dt="2023-12-17T03:47:39.607" v="2128"/>
          <ac:spMkLst>
            <pc:docMk/>
            <pc:sldMk cId="1051176522" sldId="322"/>
            <ac:spMk id="17" creationId="{F7EE04F7-1951-52A7-E94D-9E6A74F91F9D}"/>
          </ac:spMkLst>
        </pc:spChg>
        <pc:spChg chg="mod">
          <ac:chgData name="Lê Đoàn Trà My" userId="6c5c6989-f72b-48da-ae93-b1188212b989" providerId="ADAL" clId="{80C772CA-F93C-4AB2-9F79-29EE4A0F363C}" dt="2023-12-17T03:47:39.607" v="2128"/>
          <ac:spMkLst>
            <pc:docMk/>
            <pc:sldMk cId="1051176522" sldId="322"/>
            <ac:spMk id="18" creationId="{9D7934D1-3382-CB0F-7AD0-F23D9AC83EC3}"/>
          </ac:spMkLst>
        </pc:spChg>
        <pc:spChg chg="mod">
          <ac:chgData name="Lê Đoàn Trà My" userId="6c5c6989-f72b-48da-ae93-b1188212b989" providerId="ADAL" clId="{80C772CA-F93C-4AB2-9F79-29EE4A0F363C}" dt="2023-12-17T03:47:39.607" v="2128"/>
          <ac:spMkLst>
            <pc:docMk/>
            <pc:sldMk cId="1051176522" sldId="322"/>
            <ac:spMk id="19" creationId="{56A20AD2-7669-9393-BCB2-0CAC8FB2DFBD}"/>
          </ac:spMkLst>
        </pc:spChg>
        <pc:spChg chg="mod">
          <ac:chgData name="Lê Đoàn Trà My" userId="6c5c6989-f72b-48da-ae93-b1188212b989" providerId="ADAL" clId="{80C772CA-F93C-4AB2-9F79-29EE4A0F363C}" dt="2023-12-17T03:47:39.607" v="2128"/>
          <ac:spMkLst>
            <pc:docMk/>
            <pc:sldMk cId="1051176522" sldId="322"/>
            <ac:spMk id="20" creationId="{07856EB3-769E-D1E6-A2DF-EDDFA33D2B3B}"/>
          </ac:spMkLst>
        </pc:spChg>
        <pc:spChg chg="mod">
          <ac:chgData name="Lê Đoàn Trà My" userId="6c5c6989-f72b-48da-ae93-b1188212b989" providerId="ADAL" clId="{80C772CA-F93C-4AB2-9F79-29EE4A0F363C}" dt="2023-12-17T03:47:39.607" v="2128"/>
          <ac:spMkLst>
            <pc:docMk/>
            <pc:sldMk cId="1051176522" sldId="322"/>
            <ac:spMk id="21" creationId="{E88C8257-960D-BBAA-893F-25CCC29AD26B}"/>
          </ac:spMkLst>
        </pc:spChg>
        <pc:spChg chg="mod">
          <ac:chgData name="Lê Đoàn Trà My" userId="6c5c6989-f72b-48da-ae93-b1188212b989" providerId="ADAL" clId="{80C772CA-F93C-4AB2-9F79-29EE4A0F363C}" dt="2023-12-17T03:47:39.607" v="2128"/>
          <ac:spMkLst>
            <pc:docMk/>
            <pc:sldMk cId="1051176522" sldId="322"/>
            <ac:spMk id="22" creationId="{33B16810-895B-B741-9299-F2B868A7AA11}"/>
          </ac:spMkLst>
        </pc:spChg>
        <pc:spChg chg="mod">
          <ac:chgData name="Lê Đoàn Trà My" userId="6c5c6989-f72b-48da-ae93-b1188212b989" providerId="ADAL" clId="{80C772CA-F93C-4AB2-9F79-29EE4A0F363C}" dt="2023-12-17T03:47:39.607" v="2128"/>
          <ac:spMkLst>
            <pc:docMk/>
            <pc:sldMk cId="1051176522" sldId="322"/>
            <ac:spMk id="23" creationId="{6B0BB517-8476-154E-4C96-700258C30EC6}"/>
          </ac:spMkLst>
        </pc:spChg>
        <pc:spChg chg="mod">
          <ac:chgData name="Lê Đoàn Trà My" userId="6c5c6989-f72b-48da-ae93-b1188212b989" providerId="ADAL" clId="{80C772CA-F93C-4AB2-9F79-29EE4A0F363C}" dt="2023-12-17T03:47:39.607" v="2128"/>
          <ac:spMkLst>
            <pc:docMk/>
            <pc:sldMk cId="1051176522" sldId="322"/>
            <ac:spMk id="24" creationId="{E5A87A9A-3811-83A5-10AE-A53EA27627D5}"/>
          </ac:spMkLst>
        </pc:spChg>
        <pc:spChg chg="mod">
          <ac:chgData name="Lê Đoàn Trà My" userId="6c5c6989-f72b-48da-ae93-b1188212b989" providerId="ADAL" clId="{80C772CA-F93C-4AB2-9F79-29EE4A0F363C}" dt="2023-12-17T03:47:39.607" v="2128"/>
          <ac:spMkLst>
            <pc:docMk/>
            <pc:sldMk cId="1051176522" sldId="322"/>
            <ac:spMk id="25" creationId="{E737EC8D-3882-E741-87C1-86CD97406E3D}"/>
          </ac:spMkLst>
        </pc:spChg>
        <pc:spChg chg="mod">
          <ac:chgData name="Lê Đoàn Trà My" userId="6c5c6989-f72b-48da-ae93-b1188212b989" providerId="ADAL" clId="{80C772CA-F93C-4AB2-9F79-29EE4A0F363C}" dt="2023-12-17T03:47:39.607" v="2128"/>
          <ac:spMkLst>
            <pc:docMk/>
            <pc:sldMk cId="1051176522" sldId="322"/>
            <ac:spMk id="26" creationId="{5464C78F-5026-21F4-8911-319BF1EDC71F}"/>
          </ac:spMkLst>
        </pc:spChg>
        <pc:spChg chg="mod">
          <ac:chgData name="Lê Đoàn Trà My" userId="6c5c6989-f72b-48da-ae93-b1188212b989" providerId="ADAL" clId="{80C772CA-F93C-4AB2-9F79-29EE4A0F363C}" dt="2023-12-17T03:47:39.607" v="2128"/>
          <ac:spMkLst>
            <pc:docMk/>
            <pc:sldMk cId="1051176522" sldId="322"/>
            <ac:spMk id="27" creationId="{1E0E5708-01A8-B641-F6DC-FD994E76A7CF}"/>
          </ac:spMkLst>
        </pc:spChg>
        <pc:spChg chg="mod">
          <ac:chgData name="Lê Đoàn Trà My" userId="6c5c6989-f72b-48da-ae93-b1188212b989" providerId="ADAL" clId="{80C772CA-F93C-4AB2-9F79-29EE4A0F363C}" dt="2023-12-17T03:47:39.607" v="2128"/>
          <ac:spMkLst>
            <pc:docMk/>
            <pc:sldMk cId="1051176522" sldId="322"/>
            <ac:spMk id="28" creationId="{61BB4F88-003C-7771-CB76-07C885320D69}"/>
          </ac:spMkLst>
        </pc:spChg>
        <pc:spChg chg="mod">
          <ac:chgData name="Lê Đoàn Trà My" userId="6c5c6989-f72b-48da-ae93-b1188212b989" providerId="ADAL" clId="{80C772CA-F93C-4AB2-9F79-29EE4A0F363C}" dt="2023-12-17T03:47:39.607" v="2128"/>
          <ac:spMkLst>
            <pc:docMk/>
            <pc:sldMk cId="1051176522" sldId="322"/>
            <ac:spMk id="29" creationId="{B94396E2-EF75-741B-B196-941E79CAFD3D}"/>
          </ac:spMkLst>
        </pc:spChg>
        <pc:spChg chg="mod">
          <ac:chgData name="Lê Đoàn Trà My" userId="6c5c6989-f72b-48da-ae93-b1188212b989" providerId="ADAL" clId="{80C772CA-F93C-4AB2-9F79-29EE4A0F363C}" dt="2023-12-17T03:47:39.607" v="2128"/>
          <ac:spMkLst>
            <pc:docMk/>
            <pc:sldMk cId="1051176522" sldId="322"/>
            <ac:spMk id="30" creationId="{8340C2E7-596E-4414-1A6F-610518FDD6E2}"/>
          </ac:spMkLst>
        </pc:spChg>
        <pc:spChg chg="mod">
          <ac:chgData name="Lê Đoàn Trà My" userId="6c5c6989-f72b-48da-ae93-b1188212b989" providerId="ADAL" clId="{80C772CA-F93C-4AB2-9F79-29EE4A0F363C}" dt="2023-12-17T03:47:39.607" v="2128"/>
          <ac:spMkLst>
            <pc:docMk/>
            <pc:sldMk cId="1051176522" sldId="322"/>
            <ac:spMk id="31" creationId="{010AD8D6-B288-028C-C2D6-6F3B0C3D3BB4}"/>
          </ac:spMkLst>
        </pc:spChg>
        <pc:spChg chg="mod">
          <ac:chgData name="Lê Đoàn Trà My" userId="6c5c6989-f72b-48da-ae93-b1188212b989" providerId="ADAL" clId="{80C772CA-F93C-4AB2-9F79-29EE4A0F363C}" dt="2023-12-17T03:47:39.607" v="2128"/>
          <ac:spMkLst>
            <pc:docMk/>
            <pc:sldMk cId="1051176522" sldId="322"/>
            <ac:spMk id="32" creationId="{10BA55DD-6ADD-65D7-5ADC-555419FD36F4}"/>
          </ac:spMkLst>
        </pc:spChg>
        <pc:spChg chg="mod">
          <ac:chgData name="Lê Đoàn Trà My" userId="6c5c6989-f72b-48da-ae93-b1188212b989" providerId="ADAL" clId="{80C772CA-F93C-4AB2-9F79-29EE4A0F363C}" dt="2023-12-17T03:47:39.607" v="2128"/>
          <ac:spMkLst>
            <pc:docMk/>
            <pc:sldMk cId="1051176522" sldId="322"/>
            <ac:spMk id="33" creationId="{2D862134-2D6E-3106-3433-9B00A61DE3B6}"/>
          </ac:spMkLst>
        </pc:spChg>
        <pc:spChg chg="mod">
          <ac:chgData name="Lê Đoàn Trà My" userId="6c5c6989-f72b-48da-ae93-b1188212b989" providerId="ADAL" clId="{80C772CA-F93C-4AB2-9F79-29EE4A0F363C}" dt="2023-12-17T03:47:39.607" v="2128"/>
          <ac:spMkLst>
            <pc:docMk/>
            <pc:sldMk cId="1051176522" sldId="322"/>
            <ac:spMk id="34" creationId="{E4DC375C-C85E-C4BC-2A07-264275EFADF4}"/>
          </ac:spMkLst>
        </pc:spChg>
        <pc:spChg chg="mod">
          <ac:chgData name="Lê Đoàn Trà My" userId="6c5c6989-f72b-48da-ae93-b1188212b989" providerId="ADAL" clId="{80C772CA-F93C-4AB2-9F79-29EE4A0F363C}" dt="2023-12-17T03:47:39.607" v="2128"/>
          <ac:spMkLst>
            <pc:docMk/>
            <pc:sldMk cId="1051176522" sldId="322"/>
            <ac:spMk id="35" creationId="{1509AB7A-DBA6-366C-884E-11D2A048A768}"/>
          </ac:spMkLst>
        </pc:spChg>
        <pc:spChg chg="mod">
          <ac:chgData name="Lê Đoàn Trà My" userId="6c5c6989-f72b-48da-ae93-b1188212b989" providerId="ADAL" clId="{80C772CA-F93C-4AB2-9F79-29EE4A0F363C}" dt="2023-12-17T03:47:39.607" v="2128"/>
          <ac:spMkLst>
            <pc:docMk/>
            <pc:sldMk cId="1051176522" sldId="322"/>
            <ac:spMk id="36" creationId="{0C0D81B4-3A40-99D6-70D2-4445EC08F056}"/>
          </ac:spMkLst>
        </pc:spChg>
        <pc:spChg chg="mod">
          <ac:chgData name="Lê Đoàn Trà My" userId="6c5c6989-f72b-48da-ae93-b1188212b989" providerId="ADAL" clId="{80C772CA-F93C-4AB2-9F79-29EE4A0F363C}" dt="2023-12-17T03:47:39.607" v="2128"/>
          <ac:spMkLst>
            <pc:docMk/>
            <pc:sldMk cId="1051176522" sldId="322"/>
            <ac:spMk id="37" creationId="{1D1BCD1D-6482-E4A4-661C-7EC4972D9405}"/>
          </ac:spMkLst>
        </pc:spChg>
        <pc:spChg chg="mod">
          <ac:chgData name="Lê Đoàn Trà My" userId="6c5c6989-f72b-48da-ae93-b1188212b989" providerId="ADAL" clId="{80C772CA-F93C-4AB2-9F79-29EE4A0F363C}" dt="2023-12-17T03:47:39.607" v="2128"/>
          <ac:spMkLst>
            <pc:docMk/>
            <pc:sldMk cId="1051176522" sldId="322"/>
            <ac:spMk id="38" creationId="{66A0FC55-A5B1-6EEC-1874-55C4F5C8F101}"/>
          </ac:spMkLst>
        </pc:spChg>
        <pc:spChg chg="mod">
          <ac:chgData name="Lê Đoàn Trà My" userId="6c5c6989-f72b-48da-ae93-b1188212b989" providerId="ADAL" clId="{80C772CA-F93C-4AB2-9F79-29EE4A0F363C}" dt="2023-12-17T03:47:39.607" v="2128"/>
          <ac:spMkLst>
            <pc:docMk/>
            <pc:sldMk cId="1051176522" sldId="322"/>
            <ac:spMk id="39" creationId="{B981641C-B2A0-C6C9-4F6F-167D8020BF23}"/>
          </ac:spMkLst>
        </pc:spChg>
        <pc:spChg chg="mod">
          <ac:chgData name="Lê Đoàn Trà My" userId="6c5c6989-f72b-48da-ae93-b1188212b989" providerId="ADAL" clId="{80C772CA-F93C-4AB2-9F79-29EE4A0F363C}" dt="2023-12-17T03:47:39.607" v="2128"/>
          <ac:spMkLst>
            <pc:docMk/>
            <pc:sldMk cId="1051176522" sldId="322"/>
            <ac:spMk id="40" creationId="{E0CDD417-EEEC-B96F-F433-B5D3AB8F6F4D}"/>
          </ac:spMkLst>
        </pc:spChg>
        <pc:spChg chg="mod">
          <ac:chgData name="Lê Đoàn Trà My" userId="6c5c6989-f72b-48da-ae93-b1188212b989" providerId="ADAL" clId="{80C772CA-F93C-4AB2-9F79-29EE4A0F363C}" dt="2023-12-17T03:47:39.607" v="2128"/>
          <ac:spMkLst>
            <pc:docMk/>
            <pc:sldMk cId="1051176522" sldId="322"/>
            <ac:spMk id="41" creationId="{B1FA7C97-9C19-FFD8-37BF-C73079F2F355}"/>
          </ac:spMkLst>
        </pc:spChg>
        <pc:spChg chg="mod">
          <ac:chgData name="Lê Đoàn Trà My" userId="6c5c6989-f72b-48da-ae93-b1188212b989" providerId="ADAL" clId="{80C772CA-F93C-4AB2-9F79-29EE4A0F363C}" dt="2023-12-17T03:47:39.607" v="2128"/>
          <ac:spMkLst>
            <pc:docMk/>
            <pc:sldMk cId="1051176522" sldId="322"/>
            <ac:spMk id="42" creationId="{01EAD4BA-5597-6A0A-DFC0-A8EBF2A7DAD4}"/>
          </ac:spMkLst>
        </pc:spChg>
        <pc:spChg chg="mod">
          <ac:chgData name="Lê Đoàn Trà My" userId="6c5c6989-f72b-48da-ae93-b1188212b989" providerId="ADAL" clId="{80C772CA-F93C-4AB2-9F79-29EE4A0F363C}" dt="2023-12-17T03:47:39.607" v="2128"/>
          <ac:spMkLst>
            <pc:docMk/>
            <pc:sldMk cId="1051176522" sldId="322"/>
            <ac:spMk id="43" creationId="{B373DDCE-270F-FC54-C061-96FD7ABE695A}"/>
          </ac:spMkLst>
        </pc:spChg>
        <pc:spChg chg="mod">
          <ac:chgData name="Lê Đoàn Trà My" userId="6c5c6989-f72b-48da-ae93-b1188212b989" providerId="ADAL" clId="{80C772CA-F93C-4AB2-9F79-29EE4A0F363C}" dt="2023-12-17T03:47:39.607" v="2128"/>
          <ac:spMkLst>
            <pc:docMk/>
            <pc:sldMk cId="1051176522" sldId="322"/>
            <ac:spMk id="44" creationId="{2FC5A5E2-348E-9BD2-BF1C-2E7775E4E635}"/>
          </ac:spMkLst>
        </pc:spChg>
        <pc:spChg chg="mod">
          <ac:chgData name="Lê Đoàn Trà My" userId="6c5c6989-f72b-48da-ae93-b1188212b989" providerId="ADAL" clId="{80C772CA-F93C-4AB2-9F79-29EE4A0F363C}" dt="2023-12-17T03:47:39.607" v="2128"/>
          <ac:spMkLst>
            <pc:docMk/>
            <pc:sldMk cId="1051176522" sldId="322"/>
            <ac:spMk id="45" creationId="{38AA2520-20C7-4156-C0B1-788948068476}"/>
          </ac:spMkLst>
        </pc:spChg>
        <pc:spChg chg="mod">
          <ac:chgData name="Lê Đoàn Trà My" userId="6c5c6989-f72b-48da-ae93-b1188212b989" providerId="ADAL" clId="{80C772CA-F93C-4AB2-9F79-29EE4A0F363C}" dt="2023-12-17T03:47:39.607" v="2128"/>
          <ac:spMkLst>
            <pc:docMk/>
            <pc:sldMk cId="1051176522" sldId="322"/>
            <ac:spMk id="46" creationId="{89F0A931-7A66-1E56-3336-32C49377E201}"/>
          </ac:spMkLst>
        </pc:spChg>
        <pc:spChg chg="mod">
          <ac:chgData name="Lê Đoàn Trà My" userId="6c5c6989-f72b-48da-ae93-b1188212b989" providerId="ADAL" clId="{80C772CA-F93C-4AB2-9F79-29EE4A0F363C}" dt="2023-12-17T03:47:39.607" v="2128"/>
          <ac:spMkLst>
            <pc:docMk/>
            <pc:sldMk cId="1051176522" sldId="322"/>
            <ac:spMk id="47" creationId="{D6B936B1-0C4A-6060-F051-04206D8DC3E9}"/>
          </ac:spMkLst>
        </pc:spChg>
        <pc:spChg chg="mod">
          <ac:chgData name="Lê Đoàn Trà My" userId="6c5c6989-f72b-48da-ae93-b1188212b989" providerId="ADAL" clId="{80C772CA-F93C-4AB2-9F79-29EE4A0F363C}" dt="2023-12-17T03:47:39.607" v="2128"/>
          <ac:spMkLst>
            <pc:docMk/>
            <pc:sldMk cId="1051176522" sldId="322"/>
            <ac:spMk id="48" creationId="{C3EAA353-44B9-28DE-2637-0B8384795D6E}"/>
          </ac:spMkLst>
        </pc:spChg>
        <pc:spChg chg="mod">
          <ac:chgData name="Lê Đoàn Trà My" userId="6c5c6989-f72b-48da-ae93-b1188212b989" providerId="ADAL" clId="{80C772CA-F93C-4AB2-9F79-29EE4A0F363C}" dt="2023-12-17T03:47:39.607" v="2128"/>
          <ac:spMkLst>
            <pc:docMk/>
            <pc:sldMk cId="1051176522" sldId="322"/>
            <ac:spMk id="49" creationId="{621C6B08-5A39-BCA1-4FD8-9451AA2AB39B}"/>
          </ac:spMkLst>
        </pc:spChg>
        <pc:spChg chg="mod">
          <ac:chgData name="Lê Đoàn Trà My" userId="6c5c6989-f72b-48da-ae93-b1188212b989" providerId="ADAL" clId="{80C772CA-F93C-4AB2-9F79-29EE4A0F363C}" dt="2023-12-17T03:47:39.607" v="2128"/>
          <ac:spMkLst>
            <pc:docMk/>
            <pc:sldMk cId="1051176522" sldId="322"/>
            <ac:spMk id="50" creationId="{9F847550-8E28-B449-A9B5-79C3A8A4A694}"/>
          </ac:spMkLst>
        </pc:spChg>
        <pc:spChg chg="mod">
          <ac:chgData name="Lê Đoàn Trà My" userId="6c5c6989-f72b-48da-ae93-b1188212b989" providerId="ADAL" clId="{80C772CA-F93C-4AB2-9F79-29EE4A0F363C}" dt="2023-12-17T03:47:50.397" v="2131" actId="1076"/>
          <ac:spMkLst>
            <pc:docMk/>
            <pc:sldMk cId="1051176522" sldId="322"/>
            <ac:spMk id="51" creationId="{F9E8D7DE-BF3B-C157-B5F7-F6D704BAC56B}"/>
          </ac:spMkLst>
        </pc:spChg>
        <pc:spChg chg="mod">
          <ac:chgData name="Lê Đoàn Trà My" userId="6c5c6989-f72b-48da-ae93-b1188212b989" providerId="ADAL" clId="{80C772CA-F93C-4AB2-9F79-29EE4A0F363C}" dt="2023-12-17T03:47:39.607" v="2128"/>
          <ac:spMkLst>
            <pc:docMk/>
            <pc:sldMk cId="1051176522" sldId="322"/>
            <ac:spMk id="52" creationId="{820A260D-3998-DF92-931F-630BB62A44B5}"/>
          </ac:spMkLst>
        </pc:spChg>
        <pc:spChg chg="mod">
          <ac:chgData name="Lê Đoàn Trà My" userId="6c5c6989-f72b-48da-ae93-b1188212b989" providerId="ADAL" clId="{80C772CA-F93C-4AB2-9F79-29EE4A0F363C}" dt="2023-12-17T03:47:39.607" v="2128"/>
          <ac:spMkLst>
            <pc:docMk/>
            <pc:sldMk cId="1051176522" sldId="322"/>
            <ac:spMk id="53" creationId="{76FFCE9E-E984-8CE8-9B42-5158C8265652}"/>
          </ac:spMkLst>
        </pc:spChg>
        <pc:spChg chg="mod">
          <ac:chgData name="Lê Đoàn Trà My" userId="6c5c6989-f72b-48da-ae93-b1188212b989" providerId="ADAL" clId="{80C772CA-F93C-4AB2-9F79-29EE4A0F363C}" dt="2023-12-17T03:47:39.607" v="2128"/>
          <ac:spMkLst>
            <pc:docMk/>
            <pc:sldMk cId="1051176522" sldId="322"/>
            <ac:spMk id="54" creationId="{154C14D1-DF5A-8351-C989-660708236654}"/>
          </ac:spMkLst>
        </pc:spChg>
        <pc:spChg chg="mod">
          <ac:chgData name="Lê Đoàn Trà My" userId="6c5c6989-f72b-48da-ae93-b1188212b989" providerId="ADAL" clId="{80C772CA-F93C-4AB2-9F79-29EE4A0F363C}" dt="2023-12-17T03:47:39.607" v="2128"/>
          <ac:spMkLst>
            <pc:docMk/>
            <pc:sldMk cId="1051176522" sldId="322"/>
            <ac:spMk id="55" creationId="{A24CE39B-4E43-D7B8-496A-C4D17CF545B7}"/>
          </ac:spMkLst>
        </pc:spChg>
        <pc:spChg chg="mod">
          <ac:chgData name="Lê Đoàn Trà My" userId="6c5c6989-f72b-48da-ae93-b1188212b989" providerId="ADAL" clId="{80C772CA-F93C-4AB2-9F79-29EE4A0F363C}" dt="2023-12-17T03:47:39.607" v="2128"/>
          <ac:spMkLst>
            <pc:docMk/>
            <pc:sldMk cId="1051176522" sldId="322"/>
            <ac:spMk id="56" creationId="{78198598-555A-C5A5-7D99-CFD953719CFB}"/>
          </ac:spMkLst>
        </pc:spChg>
        <pc:spChg chg="mod">
          <ac:chgData name="Lê Đoàn Trà My" userId="6c5c6989-f72b-48da-ae93-b1188212b989" providerId="ADAL" clId="{80C772CA-F93C-4AB2-9F79-29EE4A0F363C}" dt="2023-12-17T03:47:39.607" v="2128"/>
          <ac:spMkLst>
            <pc:docMk/>
            <pc:sldMk cId="1051176522" sldId="322"/>
            <ac:spMk id="57" creationId="{F85B7416-D5C8-711D-1B66-C34A1D80B86B}"/>
          </ac:spMkLst>
        </pc:spChg>
        <pc:spChg chg="mod">
          <ac:chgData name="Lê Đoàn Trà My" userId="6c5c6989-f72b-48da-ae93-b1188212b989" providerId="ADAL" clId="{80C772CA-F93C-4AB2-9F79-29EE4A0F363C}" dt="2023-12-17T03:47:39.607" v="2128"/>
          <ac:spMkLst>
            <pc:docMk/>
            <pc:sldMk cId="1051176522" sldId="322"/>
            <ac:spMk id="58" creationId="{6984B29C-800E-FF99-5029-320C73929B98}"/>
          </ac:spMkLst>
        </pc:spChg>
        <pc:spChg chg="mod">
          <ac:chgData name="Lê Đoàn Trà My" userId="6c5c6989-f72b-48da-ae93-b1188212b989" providerId="ADAL" clId="{80C772CA-F93C-4AB2-9F79-29EE4A0F363C}" dt="2023-12-17T03:47:39.607" v="2128"/>
          <ac:spMkLst>
            <pc:docMk/>
            <pc:sldMk cId="1051176522" sldId="322"/>
            <ac:spMk id="59" creationId="{7CE15B32-2576-6FEF-B22E-5BE053F3E157}"/>
          </ac:spMkLst>
        </pc:spChg>
        <pc:spChg chg="mod">
          <ac:chgData name="Lê Đoàn Trà My" userId="6c5c6989-f72b-48da-ae93-b1188212b989" providerId="ADAL" clId="{80C772CA-F93C-4AB2-9F79-29EE4A0F363C}" dt="2023-12-17T03:47:39.607" v="2128"/>
          <ac:spMkLst>
            <pc:docMk/>
            <pc:sldMk cId="1051176522" sldId="322"/>
            <ac:spMk id="60" creationId="{510530CF-7F76-F901-BA2C-E9E0370F77B2}"/>
          </ac:spMkLst>
        </pc:spChg>
        <pc:spChg chg="mod">
          <ac:chgData name="Lê Đoàn Trà My" userId="6c5c6989-f72b-48da-ae93-b1188212b989" providerId="ADAL" clId="{80C772CA-F93C-4AB2-9F79-29EE4A0F363C}" dt="2023-12-17T03:47:39.607" v="2128"/>
          <ac:spMkLst>
            <pc:docMk/>
            <pc:sldMk cId="1051176522" sldId="322"/>
            <ac:spMk id="61" creationId="{4FF878DC-6194-D682-9DEF-179855EB1E9D}"/>
          </ac:spMkLst>
        </pc:spChg>
        <pc:spChg chg="mod">
          <ac:chgData name="Lê Đoàn Trà My" userId="6c5c6989-f72b-48da-ae93-b1188212b989" providerId="ADAL" clId="{80C772CA-F93C-4AB2-9F79-29EE4A0F363C}" dt="2023-12-17T03:47:39.607" v="2128"/>
          <ac:spMkLst>
            <pc:docMk/>
            <pc:sldMk cId="1051176522" sldId="322"/>
            <ac:spMk id="62" creationId="{863C550D-BC3C-0C64-A245-FDF6CC9149C0}"/>
          </ac:spMkLst>
        </pc:spChg>
        <pc:spChg chg="mod">
          <ac:chgData name="Lê Đoàn Trà My" userId="6c5c6989-f72b-48da-ae93-b1188212b989" providerId="ADAL" clId="{80C772CA-F93C-4AB2-9F79-29EE4A0F363C}" dt="2023-12-17T03:47:39.607" v="2128"/>
          <ac:spMkLst>
            <pc:docMk/>
            <pc:sldMk cId="1051176522" sldId="322"/>
            <ac:spMk id="63" creationId="{7F29C4E4-92C6-E3D8-325B-45EB2CD15703}"/>
          </ac:spMkLst>
        </pc:spChg>
        <pc:spChg chg="mod">
          <ac:chgData name="Lê Đoàn Trà My" userId="6c5c6989-f72b-48da-ae93-b1188212b989" providerId="ADAL" clId="{80C772CA-F93C-4AB2-9F79-29EE4A0F363C}" dt="2023-12-17T03:47:39.607" v="2128"/>
          <ac:spMkLst>
            <pc:docMk/>
            <pc:sldMk cId="1051176522" sldId="322"/>
            <ac:spMk id="6144" creationId="{2A0F575D-A2A8-B9ED-A856-B2359B4CF34F}"/>
          </ac:spMkLst>
        </pc:spChg>
        <pc:spChg chg="mod">
          <ac:chgData name="Lê Đoàn Trà My" userId="6c5c6989-f72b-48da-ae93-b1188212b989" providerId="ADAL" clId="{80C772CA-F93C-4AB2-9F79-29EE4A0F363C}" dt="2023-12-17T03:47:39.607" v="2128"/>
          <ac:spMkLst>
            <pc:docMk/>
            <pc:sldMk cId="1051176522" sldId="322"/>
            <ac:spMk id="6145" creationId="{45E067F6-529D-10AB-3B25-56D1E832ADA5}"/>
          </ac:spMkLst>
        </pc:spChg>
        <pc:spChg chg="mod">
          <ac:chgData name="Lê Đoàn Trà My" userId="6c5c6989-f72b-48da-ae93-b1188212b989" providerId="ADAL" clId="{80C772CA-F93C-4AB2-9F79-29EE4A0F363C}" dt="2023-12-17T03:47:39.607" v="2128"/>
          <ac:spMkLst>
            <pc:docMk/>
            <pc:sldMk cId="1051176522" sldId="322"/>
            <ac:spMk id="6146" creationId="{D6F2FC8F-6154-8560-87F8-0E10223888C2}"/>
          </ac:spMkLst>
        </pc:spChg>
        <pc:spChg chg="mod">
          <ac:chgData name="Lê Đoàn Trà My" userId="6c5c6989-f72b-48da-ae93-b1188212b989" providerId="ADAL" clId="{80C772CA-F93C-4AB2-9F79-29EE4A0F363C}" dt="2023-12-17T03:47:39.607" v="2128"/>
          <ac:spMkLst>
            <pc:docMk/>
            <pc:sldMk cId="1051176522" sldId="322"/>
            <ac:spMk id="6147" creationId="{A6C65F9C-9DE6-C811-6C1F-E864AE90B115}"/>
          </ac:spMkLst>
        </pc:spChg>
        <pc:spChg chg="mod">
          <ac:chgData name="Lê Đoàn Trà My" userId="6c5c6989-f72b-48da-ae93-b1188212b989" providerId="ADAL" clId="{80C772CA-F93C-4AB2-9F79-29EE4A0F363C}" dt="2023-12-17T03:47:39.607" v="2128"/>
          <ac:spMkLst>
            <pc:docMk/>
            <pc:sldMk cId="1051176522" sldId="322"/>
            <ac:spMk id="6148" creationId="{5B34D841-7188-8C38-4A9B-1590A06B71AE}"/>
          </ac:spMkLst>
        </pc:spChg>
        <pc:spChg chg="mod">
          <ac:chgData name="Lê Đoàn Trà My" userId="6c5c6989-f72b-48da-ae93-b1188212b989" providerId="ADAL" clId="{80C772CA-F93C-4AB2-9F79-29EE4A0F363C}" dt="2023-12-17T03:47:39.607" v="2128"/>
          <ac:spMkLst>
            <pc:docMk/>
            <pc:sldMk cId="1051176522" sldId="322"/>
            <ac:spMk id="6149" creationId="{F4377757-CD65-71F8-A004-63A6D5F637AE}"/>
          </ac:spMkLst>
        </pc:spChg>
        <pc:spChg chg="mod">
          <ac:chgData name="Lê Đoàn Trà My" userId="6c5c6989-f72b-48da-ae93-b1188212b989" providerId="ADAL" clId="{80C772CA-F93C-4AB2-9F79-29EE4A0F363C}" dt="2023-12-17T03:47:39.607" v="2128"/>
          <ac:spMkLst>
            <pc:docMk/>
            <pc:sldMk cId="1051176522" sldId="322"/>
            <ac:spMk id="6150" creationId="{5C8A8BD9-2C08-FECA-0636-886C0E431045}"/>
          </ac:spMkLst>
        </pc:spChg>
        <pc:spChg chg="mod">
          <ac:chgData name="Lê Đoàn Trà My" userId="6c5c6989-f72b-48da-ae93-b1188212b989" providerId="ADAL" clId="{80C772CA-F93C-4AB2-9F79-29EE4A0F363C}" dt="2023-12-17T03:47:39.607" v="2128"/>
          <ac:spMkLst>
            <pc:docMk/>
            <pc:sldMk cId="1051176522" sldId="322"/>
            <ac:spMk id="6151" creationId="{8AED70D5-B0B1-541A-D364-B1F614FEA740}"/>
          </ac:spMkLst>
        </pc:spChg>
        <pc:spChg chg="mod">
          <ac:chgData name="Lê Đoàn Trà My" userId="6c5c6989-f72b-48da-ae93-b1188212b989" providerId="ADAL" clId="{80C772CA-F93C-4AB2-9F79-29EE4A0F363C}" dt="2023-12-17T03:47:39.607" v="2128"/>
          <ac:spMkLst>
            <pc:docMk/>
            <pc:sldMk cId="1051176522" sldId="322"/>
            <ac:spMk id="6152" creationId="{DDF0EB82-298A-0460-7841-85FE752DBF3D}"/>
          </ac:spMkLst>
        </pc:spChg>
        <pc:spChg chg="mod">
          <ac:chgData name="Lê Đoàn Trà My" userId="6c5c6989-f72b-48da-ae93-b1188212b989" providerId="ADAL" clId="{80C772CA-F93C-4AB2-9F79-29EE4A0F363C}" dt="2023-12-17T03:47:39.607" v="2128"/>
          <ac:spMkLst>
            <pc:docMk/>
            <pc:sldMk cId="1051176522" sldId="322"/>
            <ac:spMk id="6153" creationId="{C2820CF3-819C-20D0-E481-71211D2DAAB4}"/>
          </ac:spMkLst>
        </pc:spChg>
        <pc:spChg chg="mod">
          <ac:chgData name="Lê Đoàn Trà My" userId="6c5c6989-f72b-48da-ae93-b1188212b989" providerId="ADAL" clId="{80C772CA-F93C-4AB2-9F79-29EE4A0F363C}" dt="2023-12-17T03:47:39.607" v="2128"/>
          <ac:spMkLst>
            <pc:docMk/>
            <pc:sldMk cId="1051176522" sldId="322"/>
            <ac:spMk id="6154" creationId="{42D2A124-AFCF-C4EB-F445-C415B4767569}"/>
          </ac:spMkLst>
        </pc:spChg>
        <pc:spChg chg="mod">
          <ac:chgData name="Lê Đoàn Trà My" userId="6c5c6989-f72b-48da-ae93-b1188212b989" providerId="ADAL" clId="{80C772CA-F93C-4AB2-9F79-29EE4A0F363C}" dt="2023-12-17T03:47:39.607" v="2128"/>
          <ac:spMkLst>
            <pc:docMk/>
            <pc:sldMk cId="1051176522" sldId="322"/>
            <ac:spMk id="6155" creationId="{A270CF4E-1CCF-6250-4F9A-964D494AEFFC}"/>
          </ac:spMkLst>
        </pc:spChg>
        <pc:spChg chg="mod">
          <ac:chgData name="Lê Đoàn Trà My" userId="6c5c6989-f72b-48da-ae93-b1188212b989" providerId="ADAL" clId="{80C772CA-F93C-4AB2-9F79-29EE4A0F363C}" dt="2023-12-17T03:47:39.607" v="2128"/>
          <ac:spMkLst>
            <pc:docMk/>
            <pc:sldMk cId="1051176522" sldId="322"/>
            <ac:spMk id="6156" creationId="{7771F4CE-FB4F-0136-4186-FC2031C503E4}"/>
          </ac:spMkLst>
        </pc:spChg>
        <pc:spChg chg="mod">
          <ac:chgData name="Lê Đoàn Trà My" userId="6c5c6989-f72b-48da-ae93-b1188212b989" providerId="ADAL" clId="{80C772CA-F93C-4AB2-9F79-29EE4A0F363C}" dt="2023-12-17T03:47:39.607" v="2128"/>
          <ac:spMkLst>
            <pc:docMk/>
            <pc:sldMk cId="1051176522" sldId="322"/>
            <ac:spMk id="6157" creationId="{CE9CAD06-4033-E95D-EBA8-8F684E85F597}"/>
          </ac:spMkLst>
        </pc:spChg>
        <pc:spChg chg="mod">
          <ac:chgData name="Lê Đoàn Trà My" userId="6c5c6989-f72b-48da-ae93-b1188212b989" providerId="ADAL" clId="{80C772CA-F93C-4AB2-9F79-29EE4A0F363C}" dt="2023-12-17T03:47:39.607" v="2128"/>
          <ac:spMkLst>
            <pc:docMk/>
            <pc:sldMk cId="1051176522" sldId="322"/>
            <ac:spMk id="6158" creationId="{C2841C42-78CC-B845-18E6-445CABD74FDB}"/>
          </ac:spMkLst>
        </pc:spChg>
        <pc:spChg chg="mod">
          <ac:chgData name="Lê Đoàn Trà My" userId="6c5c6989-f72b-48da-ae93-b1188212b989" providerId="ADAL" clId="{80C772CA-F93C-4AB2-9F79-29EE4A0F363C}" dt="2023-12-17T03:47:39.607" v="2128"/>
          <ac:spMkLst>
            <pc:docMk/>
            <pc:sldMk cId="1051176522" sldId="322"/>
            <ac:spMk id="6159" creationId="{E57B7A3A-9BBA-DE4C-A707-5D3045755010}"/>
          </ac:spMkLst>
        </pc:spChg>
        <pc:spChg chg="mod">
          <ac:chgData name="Lê Đoàn Trà My" userId="6c5c6989-f72b-48da-ae93-b1188212b989" providerId="ADAL" clId="{80C772CA-F93C-4AB2-9F79-29EE4A0F363C}" dt="2023-12-17T03:47:39.607" v="2128"/>
          <ac:spMkLst>
            <pc:docMk/>
            <pc:sldMk cId="1051176522" sldId="322"/>
            <ac:spMk id="6160" creationId="{6AF4F834-1A6F-E4FD-89C7-A12B16A5C1FC}"/>
          </ac:spMkLst>
        </pc:spChg>
        <pc:spChg chg="mod">
          <ac:chgData name="Lê Đoàn Trà My" userId="6c5c6989-f72b-48da-ae93-b1188212b989" providerId="ADAL" clId="{80C772CA-F93C-4AB2-9F79-29EE4A0F363C}" dt="2023-12-17T03:47:39.607" v="2128"/>
          <ac:spMkLst>
            <pc:docMk/>
            <pc:sldMk cId="1051176522" sldId="322"/>
            <ac:spMk id="6161" creationId="{A6DA3469-98F0-CFCA-C633-17CF36C21D6D}"/>
          </ac:spMkLst>
        </pc:spChg>
        <pc:spChg chg="mod">
          <ac:chgData name="Lê Đoàn Trà My" userId="6c5c6989-f72b-48da-ae93-b1188212b989" providerId="ADAL" clId="{80C772CA-F93C-4AB2-9F79-29EE4A0F363C}" dt="2023-12-17T03:47:39.607" v="2128"/>
          <ac:spMkLst>
            <pc:docMk/>
            <pc:sldMk cId="1051176522" sldId="322"/>
            <ac:spMk id="6162" creationId="{71BE41B5-ECCD-8E44-2666-2926BB32CAD0}"/>
          </ac:spMkLst>
        </pc:spChg>
        <pc:spChg chg="mod">
          <ac:chgData name="Lê Đoàn Trà My" userId="6c5c6989-f72b-48da-ae93-b1188212b989" providerId="ADAL" clId="{80C772CA-F93C-4AB2-9F79-29EE4A0F363C}" dt="2023-12-17T03:47:39.607" v="2128"/>
          <ac:spMkLst>
            <pc:docMk/>
            <pc:sldMk cId="1051176522" sldId="322"/>
            <ac:spMk id="6163" creationId="{8442AC6A-6780-1687-A8CC-74399BF4163D}"/>
          </ac:spMkLst>
        </pc:spChg>
        <pc:spChg chg="mod">
          <ac:chgData name="Lê Đoàn Trà My" userId="6c5c6989-f72b-48da-ae93-b1188212b989" providerId="ADAL" clId="{80C772CA-F93C-4AB2-9F79-29EE4A0F363C}" dt="2023-12-17T03:47:39.607" v="2128"/>
          <ac:spMkLst>
            <pc:docMk/>
            <pc:sldMk cId="1051176522" sldId="322"/>
            <ac:spMk id="6164" creationId="{6CF34A3A-E8A4-6ED9-2F81-8A22815904E9}"/>
          </ac:spMkLst>
        </pc:spChg>
        <pc:spChg chg="mod">
          <ac:chgData name="Lê Đoàn Trà My" userId="6c5c6989-f72b-48da-ae93-b1188212b989" providerId="ADAL" clId="{80C772CA-F93C-4AB2-9F79-29EE4A0F363C}" dt="2023-12-17T03:47:39.607" v="2128"/>
          <ac:spMkLst>
            <pc:docMk/>
            <pc:sldMk cId="1051176522" sldId="322"/>
            <ac:spMk id="6165" creationId="{3F0E6A55-D503-40F0-78F9-F92329EC1348}"/>
          </ac:spMkLst>
        </pc:spChg>
        <pc:spChg chg="mod">
          <ac:chgData name="Lê Đoàn Trà My" userId="6c5c6989-f72b-48da-ae93-b1188212b989" providerId="ADAL" clId="{80C772CA-F93C-4AB2-9F79-29EE4A0F363C}" dt="2023-12-17T03:47:39.607" v="2128"/>
          <ac:spMkLst>
            <pc:docMk/>
            <pc:sldMk cId="1051176522" sldId="322"/>
            <ac:spMk id="6166" creationId="{037C7FC7-34F6-E94F-68C5-97150A8B1317}"/>
          </ac:spMkLst>
        </pc:spChg>
        <pc:spChg chg="mod">
          <ac:chgData name="Lê Đoàn Trà My" userId="6c5c6989-f72b-48da-ae93-b1188212b989" providerId="ADAL" clId="{80C772CA-F93C-4AB2-9F79-29EE4A0F363C}" dt="2023-12-17T03:47:39.607" v="2128"/>
          <ac:spMkLst>
            <pc:docMk/>
            <pc:sldMk cId="1051176522" sldId="322"/>
            <ac:spMk id="6167" creationId="{BEFA92D7-743B-85DB-02F3-F20E1A93C23D}"/>
          </ac:spMkLst>
        </pc:spChg>
        <pc:spChg chg="mod">
          <ac:chgData name="Lê Đoàn Trà My" userId="6c5c6989-f72b-48da-ae93-b1188212b989" providerId="ADAL" clId="{80C772CA-F93C-4AB2-9F79-29EE4A0F363C}" dt="2023-12-17T03:47:39.607" v="2128"/>
          <ac:spMkLst>
            <pc:docMk/>
            <pc:sldMk cId="1051176522" sldId="322"/>
            <ac:spMk id="6168" creationId="{FDDEAABA-5AA9-DF27-9D3F-CC0D20AFC299}"/>
          </ac:spMkLst>
        </pc:spChg>
        <pc:spChg chg="mod">
          <ac:chgData name="Lê Đoàn Trà My" userId="6c5c6989-f72b-48da-ae93-b1188212b989" providerId="ADAL" clId="{80C772CA-F93C-4AB2-9F79-29EE4A0F363C}" dt="2023-12-17T03:47:39.607" v="2128"/>
          <ac:spMkLst>
            <pc:docMk/>
            <pc:sldMk cId="1051176522" sldId="322"/>
            <ac:spMk id="6169" creationId="{6D2ABCBF-FED9-5B62-1960-FE6FD2D3605C}"/>
          </ac:spMkLst>
        </pc:spChg>
        <pc:spChg chg="mod">
          <ac:chgData name="Lê Đoàn Trà My" userId="6c5c6989-f72b-48da-ae93-b1188212b989" providerId="ADAL" clId="{80C772CA-F93C-4AB2-9F79-29EE4A0F363C}" dt="2023-12-17T03:47:39.607" v="2128"/>
          <ac:spMkLst>
            <pc:docMk/>
            <pc:sldMk cId="1051176522" sldId="322"/>
            <ac:spMk id="6170" creationId="{9055F4A3-E135-4C4B-054A-E30C75B74CDA}"/>
          </ac:spMkLst>
        </pc:spChg>
        <pc:spChg chg="mod">
          <ac:chgData name="Lê Đoàn Trà My" userId="6c5c6989-f72b-48da-ae93-b1188212b989" providerId="ADAL" clId="{80C772CA-F93C-4AB2-9F79-29EE4A0F363C}" dt="2023-12-17T03:47:39.607" v="2128"/>
          <ac:spMkLst>
            <pc:docMk/>
            <pc:sldMk cId="1051176522" sldId="322"/>
            <ac:spMk id="6171" creationId="{EF88596C-DF33-96BA-8180-5F451AA13300}"/>
          </ac:spMkLst>
        </pc:spChg>
        <pc:spChg chg="mod">
          <ac:chgData name="Lê Đoàn Trà My" userId="6c5c6989-f72b-48da-ae93-b1188212b989" providerId="ADAL" clId="{80C772CA-F93C-4AB2-9F79-29EE4A0F363C}" dt="2023-12-17T03:47:39.607" v="2128"/>
          <ac:spMkLst>
            <pc:docMk/>
            <pc:sldMk cId="1051176522" sldId="322"/>
            <ac:spMk id="6172" creationId="{848F83BD-8AE1-5C2F-01A7-AA1FEADD4B10}"/>
          </ac:spMkLst>
        </pc:spChg>
        <pc:spChg chg="mod">
          <ac:chgData name="Lê Đoàn Trà My" userId="6c5c6989-f72b-48da-ae93-b1188212b989" providerId="ADAL" clId="{80C772CA-F93C-4AB2-9F79-29EE4A0F363C}" dt="2023-12-17T03:47:39.607" v="2128"/>
          <ac:spMkLst>
            <pc:docMk/>
            <pc:sldMk cId="1051176522" sldId="322"/>
            <ac:spMk id="6173" creationId="{1C217365-3954-62CD-64E0-375AA0BFD94A}"/>
          </ac:spMkLst>
        </pc:spChg>
        <pc:spChg chg="mod">
          <ac:chgData name="Lê Đoàn Trà My" userId="6c5c6989-f72b-48da-ae93-b1188212b989" providerId="ADAL" clId="{80C772CA-F93C-4AB2-9F79-29EE4A0F363C}" dt="2023-12-17T03:47:39.607" v="2128"/>
          <ac:spMkLst>
            <pc:docMk/>
            <pc:sldMk cId="1051176522" sldId="322"/>
            <ac:spMk id="6174" creationId="{687BD3EC-28D1-7392-EDBE-A85CC5485ED9}"/>
          </ac:spMkLst>
        </pc:spChg>
        <pc:spChg chg="mod">
          <ac:chgData name="Lê Đoàn Trà My" userId="6c5c6989-f72b-48da-ae93-b1188212b989" providerId="ADAL" clId="{80C772CA-F93C-4AB2-9F79-29EE4A0F363C}" dt="2023-12-17T03:47:39.607" v="2128"/>
          <ac:spMkLst>
            <pc:docMk/>
            <pc:sldMk cId="1051176522" sldId="322"/>
            <ac:spMk id="6175" creationId="{09B5B412-4F5A-0AA4-4D8F-2F39B76A2515}"/>
          </ac:spMkLst>
        </pc:spChg>
        <pc:spChg chg="mod">
          <ac:chgData name="Lê Đoàn Trà My" userId="6c5c6989-f72b-48da-ae93-b1188212b989" providerId="ADAL" clId="{80C772CA-F93C-4AB2-9F79-29EE4A0F363C}" dt="2023-12-17T03:47:39.607" v="2128"/>
          <ac:spMkLst>
            <pc:docMk/>
            <pc:sldMk cId="1051176522" sldId="322"/>
            <ac:spMk id="6176" creationId="{52BE674B-5008-7036-2DD5-3B16F90B18AF}"/>
          </ac:spMkLst>
        </pc:spChg>
        <pc:spChg chg="mod">
          <ac:chgData name="Lê Đoàn Trà My" userId="6c5c6989-f72b-48da-ae93-b1188212b989" providerId="ADAL" clId="{80C772CA-F93C-4AB2-9F79-29EE4A0F363C}" dt="2023-12-17T03:47:39.607" v="2128"/>
          <ac:spMkLst>
            <pc:docMk/>
            <pc:sldMk cId="1051176522" sldId="322"/>
            <ac:spMk id="6177" creationId="{28F5B86C-2EEA-0BB9-C5F4-380F564F0D3F}"/>
          </ac:spMkLst>
        </pc:spChg>
        <pc:spChg chg="mod">
          <ac:chgData name="Lê Đoàn Trà My" userId="6c5c6989-f72b-48da-ae93-b1188212b989" providerId="ADAL" clId="{80C772CA-F93C-4AB2-9F79-29EE4A0F363C}" dt="2023-12-17T03:47:39.607" v="2128"/>
          <ac:spMkLst>
            <pc:docMk/>
            <pc:sldMk cId="1051176522" sldId="322"/>
            <ac:spMk id="6178" creationId="{4195841A-4BFE-6C36-9854-85A18A08B169}"/>
          </ac:spMkLst>
        </pc:spChg>
        <pc:spChg chg="mod">
          <ac:chgData name="Lê Đoàn Trà My" userId="6c5c6989-f72b-48da-ae93-b1188212b989" providerId="ADAL" clId="{80C772CA-F93C-4AB2-9F79-29EE4A0F363C}" dt="2023-12-17T03:47:39.607" v="2128"/>
          <ac:spMkLst>
            <pc:docMk/>
            <pc:sldMk cId="1051176522" sldId="322"/>
            <ac:spMk id="6179" creationId="{BF3334DA-C491-1637-6ACD-1A1D9A59E162}"/>
          </ac:spMkLst>
        </pc:spChg>
        <pc:spChg chg="mod">
          <ac:chgData name="Lê Đoàn Trà My" userId="6c5c6989-f72b-48da-ae93-b1188212b989" providerId="ADAL" clId="{80C772CA-F93C-4AB2-9F79-29EE4A0F363C}" dt="2023-12-17T03:47:39.607" v="2128"/>
          <ac:spMkLst>
            <pc:docMk/>
            <pc:sldMk cId="1051176522" sldId="322"/>
            <ac:spMk id="6180" creationId="{CEA231D5-9925-F43A-1336-DDC16AD2E193}"/>
          </ac:spMkLst>
        </pc:spChg>
        <pc:spChg chg="mod">
          <ac:chgData name="Lê Đoàn Trà My" userId="6c5c6989-f72b-48da-ae93-b1188212b989" providerId="ADAL" clId="{80C772CA-F93C-4AB2-9F79-29EE4A0F363C}" dt="2023-12-17T03:48:29.867" v="2140"/>
          <ac:spMkLst>
            <pc:docMk/>
            <pc:sldMk cId="1051176522" sldId="322"/>
            <ac:spMk id="6182" creationId="{F41925A5-6162-81D8-DA76-42327A478B93}"/>
          </ac:spMkLst>
        </pc:spChg>
        <pc:spChg chg="mod">
          <ac:chgData name="Lê Đoàn Trà My" userId="6c5c6989-f72b-48da-ae93-b1188212b989" providerId="ADAL" clId="{80C772CA-F93C-4AB2-9F79-29EE4A0F363C}" dt="2023-12-17T03:48:29.867" v="2140"/>
          <ac:spMkLst>
            <pc:docMk/>
            <pc:sldMk cId="1051176522" sldId="322"/>
            <ac:spMk id="6183" creationId="{CBAC00AF-ED9F-EE9D-92E3-8074663941FC}"/>
          </ac:spMkLst>
        </pc:spChg>
        <pc:spChg chg="mod">
          <ac:chgData name="Lê Đoàn Trà My" userId="6c5c6989-f72b-48da-ae93-b1188212b989" providerId="ADAL" clId="{80C772CA-F93C-4AB2-9F79-29EE4A0F363C}" dt="2023-12-17T03:48:29.867" v="2140"/>
          <ac:spMkLst>
            <pc:docMk/>
            <pc:sldMk cId="1051176522" sldId="322"/>
            <ac:spMk id="6184" creationId="{5509360F-5CA2-33D4-8138-F04076416B04}"/>
          </ac:spMkLst>
        </pc:spChg>
        <pc:spChg chg="mod">
          <ac:chgData name="Lê Đoàn Trà My" userId="6c5c6989-f72b-48da-ae93-b1188212b989" providerId="ADAL" clId="{80C772CA-F93C-4AB2-9F79-29EE4A0F363C}" dt="2023-12-17T03:48:29.867" v="2140"/>
          <ac:spMkLst>
            <pc:docMk/>
            <pc:sldMk cId="1051176522" sldId="322"/>
            <ac:spMk id="6185" creationId="{A1CEA2E1-FA8A-FCDF-B5E0-15F0E33CB5A7}"/>
          </ac:spMkLst>
        </pc:spChg>
        <pc:spChg chg="mod">
          <ac:chgData name="Lê Đoàn Trà My" userId="6c5c6989-f72b-48da-ae93-b1188212b989" providerId="ADAL" clId="{80C772CA-F93C-4AB2-9F79-29EE4A0F363C}" dt="2023-12-17T03:48:29.867" v="2140"/>
          <ac:spMkLst>
            <pc:docMk/>
            <pc:sldMk cId="1051176522" sldId="322"/>
            <ac:spMk id="6186" creationId="{98A69178-2FA6-2D7A-A812-4FE6409C8D2F}"/>
          </ac:spMkLst>
        </pc:spChg>
        <pc:spChg chg="mod">
          <ac:chgData name="Lê Đoàn Trà My" userId="6c5c6989-f72b-48da-ae93-b1188212b989" providerId="ADAL" clId="{80C772CA-F93C-4AB2-9F79-29EE4A0F363C}" dt="2023-12-17T03:48:29.867" v="2140"/>
          <ac:spMkLst>
            <pc:docMk/>
            <pc:sldMk cId="1051176522" sldId="322"/>
            <ac:spMk id="6187" creationId="{904CD47C-D3E7-7B15-84D0-842FF842CDEE}"/>
          </ac:spMkLst>
        </pc:spChg>
        <pc:spChg chg="mod">
          <ac:chgData name="Lê Đoàn Trà My" userId="6c5c6989-f72b-48da-ae93-b1188212b989" providerId="ADAL" clId="{80C772CA-F93C-4AB2-9F79-29EE4A0F363C}" dt="2023-12-17T03:48:29.867" v="2140"/>
          <ac:spMkLst>
            <pc:docMk/>
            <pc:sldMk cId="1051176522" sldId="322"/>
            <ac:spMk id="6188" creationId="{D8788251-28B1-1A8B-178F-1C98632BB691}"/>
          </ac:spMkLst>
        </pc:spChg>
        <pc:spChg chg="mod">
          <ac:chgData name="Lê Đoàn Trà My" userId="6c5c6989-f72b-48da-ae93-b1188212b989" providerId="ADAL" clId="{80C772CA-F93C-4AB2-9F79-29EE4A0F363C}" dt="2023-12-17T03:48:16.707" v="2139" actId="1076"/>
          <ac:spMkLst>
            <pc:docMk/>
            <pc:sldMk cId="1051176522" sldId="322"/>
            <ac:spMk id="6189" creationId="{00000000-0000-0000-0000-000000000000}"/>
          </ac:spMkLst>
        </pc:spChg>
        <pc:spChg chg="mod">
          <ac:chgData name="Lê Đoàn Trà My" userId="6c5c6989-f72b-48da-ae93-b1188212b989" providerId="ADAL" clId="{80C772CA-F93C-4AB2-9F79-29EE4A0F363C}" dt="2023-12-17T03:48:29.867" v="2140"/>
          <ac:spMkLst>
            <pc:docMk/>
            <pc:sldMk cId="1051176522" sldId="322"/>
            <ac:spMk id="6216" creationId="{35219DE6-5739-1842-CC2E-D9264D5F92B6}"/>
          </ac:spMkLst>
        </pc:spChg>
        <pc:spChg chg="mod">
          <ac:chgData name="Lê Đoàn Trà My" userId="6c5c6989-f72b-48da-ae93-b1188212b989" providerId="ADAL" clId="{80C772CA-F93C-4AB2-9F79-29EE4A0F363C}" dt="2023-12-17T03:48:29.867" v="2140"/>
          <ac:spMkLst>
            <pc:docMk/>
            <pc:sldMk cId="1051176522" sldId="322"/>
            <ac:spMk id="6217" creationId="{F8672037-C763-BE3C-6430-C91AB7AFA71D}"/>
          </ac:spMkLst>
        </pc:spChg>
        <pc:spChg chg="mod">
          <ac:chgData name="Lê Đoàn Trà My" userId="6c5c6989-f72b-48da-ae93-b1188212b989" providerId="ADAL" clId="{80C772CA-F93C-4AB2-9F79-29EE4A0F363C}" dt="2023-12-17T03:48:29.867" v="2140"/>
          <ac:spMkLst>
            <pc:docMk/>
            <pc:sldMk cId="1051176522" sldId="322"/>
            <ac:spMk id="6218" creationId="{8F18FB37-2CE4-84C5-7C05-8D2C7C38692D}"/>
          </ac:spMkLst>
        </pc:spChg>
        <pc:spChg chg="mod">
          <ac:chgData name="Lê Đoàn Trà My" userId="6c5c6989-f72b-48da-ae93-b1188212b989" providerId="ADAL" clId="{80C772CA-F93C-4AB2-9F79-29EE4A0F363C}" dt="2023-12-17T03:48:29.867" v="2140"/>
          <ac:spMkLst>
            <pc:docMk/>
            <pc:sldMk cId="1051176522" sldId="322"/>
            <ac:spMk id="6219" creationId="{7D66AA45-AFCB-75A1-C095-67B4C7245499}"/>
          </ac:spMkLst>
        </pc:spChg>
        <pc:spChg chg="mod">
          <ac:chgData name="Lê Đoàn Trà My" userId="6c5c6989-f72b-48da-ae93-b1188212b989" providerId="ADAL" clId="{80C772CA-F93C-4AB2-9F79-29EE4A0F363C}" dt="2023-12-17T03:48:29.867" v="2140"/>
          <ac:spMkLst>
            <pc:docMk/>
            <pc:sldMk cId="1051176522" sldId="322"/>
            <ac:spMk id="6220" creationId="{266D3A79-6FCD-D17A-8508-9E2D3C3B9073}"/>
          </ac:spMkLst>
        </pc:spChg>
        <pc:spChg chg="mod">
          <ac:chgData name="Lê Đoàn Trà My" userId="6c5c6989-f72b-48da-ae93-b1188212b989" providerId="ADAL" clId="{80C772CA-F93C-4AB2-9F79-29EE4A0F363C}" dt="2023-12-17T03:48:29.867" v="2140"/>
          <ac:spMkLst>
            <pc:docMk/>
            <pc:sldMk cId="1051176522" sldId="322"/>
            <ac:spMk id="6221" creationId="{F943C1E3-7DF0-8E9A-D1C0-3E488E63B88D}"/>
          </ac:spMkLst>
        </pc:spChg>
        <pc:spChg chg="mod">
          <ac:chgData name="Lê Đoàn Trà My" userId="6c5c6989-f72b-48da-ae93-b1188212b989" providerId="ADAL" clId="{80C772CA-F93C-4AB2-9F79-29EE4A0F363C}" dt="2023-12-17T03:48:29.867" v="2140"/>
          <ac:spMkLst>
            <pc:docMk/>
            <pc:sldMk cId="1051176522" sldId="322"/>
            <ac:spMk id="6222" creationId="{18097DB2-C854-C522-C4A4-77FE5637792D}"/>
          </ac:spMkLst>
        </pc:spChg>
        <pc:spChg chg="mod">
          <ac:chgData name="Lê Đoàn Trà My" userId="6c5c6989-f72b-48da-ae93-b1188212b989" providerId="ADAL" clId="{80C772CA-F93C-4AB2-9F79-29EE4A0F363C}" dt="2023-12-17T03:48:29.867" v="2140"/>
          <ac:spMkLst>
            <pc:docMk/>
            <pc:sldMk cId="1051176522" sldId="322"/>
            <ac:spMk id="6223" creationId="{EED2261C-6362-E025-74DB-BE79AFBAF7BD}"/>
          </ac:spMkLst>
        </pc:spChg>
        <pc:spChg chg="mod">
          <ac:chgData name="Lê Đoàn Trà My" userId="6c5c6989-f72b-48da-ae93-b1188212b989" providerId="ADAL" clId="{80C772CA-F93C-4AB2-9F79-29EE4A0F363C}" dt="2023-12-17T03:48:29.867" v="2140"/>
          <ac:spMkLst>
            <pc:docMk/>
            <pc:sldMk cId="1051176522" sldId="322"/>
            <ac:spMk id="6224" creationId="{13E27833-C3A8-54A6-851E-0FC2121BE5D7}"/>
          </ac:spMkLst>
        </pc:spChg>
        <pc:spChg chg="mod">
          <ac:chgData name="Lê Đoàn Trà My" userId="6c5c6989-f72b-48da-ae93-b1188212b989" providerId="ADAL" clId="{80C772CA-F93C-4AB2-9F79-29EE4A0F363C}" dt="2023-12-17T03:48:29.867" v="2140"/>
          <ac:spMkLst>
            <pc:docMk/>
            <pc:sldMk cId="1051176522" sldId="322"/>
            <ac:spMk id="6225" creationId="{4FC168A7-842A-D067-DBDB-C05C291DBD7C}"/>
          </ac:spMkLst>
        </pc:spChg>
        <pc:spChg chg="mod">
          <ac:chgData name="Lê Đoàn Trà My" userId="6c5c6989-f72b-48da-ae93-b1188212b989" providerId="ADAL" clId="{80C772CA-F93C-4AB2-9F79-29EE4A0F363C}" dt="2023-12-17T03:48:29.867" v="2140"/>
          <ac:spMkLst>
            <pc:docMk/>
            <pc:sldMk cId="1051176522" sldId="322"/>
            <ac:spMk id="6227" creationId="{A30A98CA-3BBE-C297-0E43-3E5BD07C5324}"/>
          </ac:spMkLst>
        </pc:spChg>
        <pc:spChg chg="mod">
          <ac:chgData name="Lê Đoàn Trà My" userId="6c5c6989-f72b-48da-ae93-b1188212b989" providerId="ADAL" clId="{80C772CA-F93C-4AB2-9F79-29EE4A0F363C}" dt="2023-12-17T03:48:29.867" v="2140"/>
          <ac:spMkLst>
            <pc:docMk/>
            <pc:sldMk cId="1051176522" sldId="322"/>
            <ac:spMk id="6228" creationId="{8DFCC869-C3C6-2460-488C-12BB277DFDF0}"/>
          </ac:spMkLst>
        </pc:spChg>
        <pc:spChg chg="mod">
          <ac:chgData name="Lê Đoàn Trà My" userId="6c5c6989-f72b-48da-ae93-b1188212b989" providerId="ADAL" clId="{80C772CA-F93C-4AB2-9F79-29EE4A0F363C}" dt="2023-12-17T03:48:29.867" v="2140"/>
          <ac:spMkLst>
            <pc:docMk/>
            <pc:sldMk cId="1051176522" sldId="322"/>
            <ac:spMk id="6229" creationId="{C809F0BF-BAE3-15CA-9032-04B97F1532D0}"/>
          </ac:spMkLst>
        </pc:spChg>
        <pc:spChg chg="mod">
          <ac:chgData name="Lê Đoàn Trà My" userId="6c5c6989-f72b-48da-ae93-b1188212b989" providerId="ADAL" clId="{80C772CA-F93C-4AB2-9F79-29EE4A0F363C}" dt="2023-12-17T03:48:29.867" v="2140"/>
          <ac:spMkLst>
            <pc:docMk/>
            <pc:sldMk cId="1051176522" sldId="322"/>
            <ac:spMk id="6230" creationId="{A0A2C264-EFCA-00FB-F4B8-47CF7D9C140D}"/>
          </ac:spMkLst>
        </pc:spChg>
        <pc:spChg chg="mod">
          <ac:chgData name="Lê Đoàn Trà My" userId="6c5c6989-f72b-48da-ae93-b1188212b989" providerId="ADAL" clId="{80C772CA-F93C-4AB2-9F79-29EE4A0F363C}" dt="2023-12-17T03:48:29.867" v="2140"/>
          <ac:spMkLst>
            <pc:docMk/>
            <pc:sldMk cId="1051176522" sldId="322"/>
            <ac:spMk id="6231" creationId="{F02E95D8-7A12-34FC-B8AC-9E9309EC2D27}"/>
          </ac:spMkLst>
        </pc:spChg>
        <pc:spChg chg="mod">
          <ac:chgData name="Lê Đoàn Trà My" userId="6c5c6989-f72b-48da-ae93-b1188212b989" providerId="ADAL" clId="{80C772CA-F93C-4AB2-9F79-29EE4A0F363C}" dt="2023-12-17T03:48:29.867" v="2140"/>
          <ac:spMkLst>
            <pc:docMk/>
            <pc:sldMk cId="1051176522" sldId="322"/>
            <ac:spMk id="6232" creationId="{8BC1550A-45ED-2AA9-C5DD-02A2B51AD6AF}"/>
          </ac:spMkLst>
        </pc:spChg>
        <pc:spChg chg="mod">
          <ac:chgData name="Lê Đoàn Trà My" userId="6c5c6989-f72b-48da-ae93-b1188212b989" providerId="ADAL" clId="{80C772CA-F93C-4AB2-9F79-29EE4A0F363C}" dt="2023-12-17T03:48:29.867" v="2140"/>
          <ac:spMkLst>
            <pc:docMk/>
            <pc:sldMk cId="1051176522" sldId="322"/>
            <ac:spMk id="6233" creationId="{87D01B79-E29D-8569-37ED-BD887B9E9CA3}"/>
          </ac:spMkLst>
        </pc:spChg>
        <pc:spChg chg="mod">
          <ac:chgData name="Lê Đoàn Trà My" userId="6c5c6989-f72b-48da-ae93-b1188212b989" providerId="ADAL" clId="{80C772CA-F93C-4AB2-9F79-29EE4A0F363C}" dt="2023-12-17T03:48:29.867" v="2140"/>
          <ac:spMkLst>
            <pc:docMk/>
            <pc:sldMk cId="1051176522" sldId="322"/>
            <ac:spMk id="6246" creationId="{153B16A2-AF59-1538-854A-B83D543BFB2C}"/>
          </ac:spMkLst>
        </pc:spChg>
        <pc:spChg chg="mod">
          <ac:chgData name="Lê Đoàn Trà My" userId="6c5c6989-f72b-48da-ae93-b1188212b989" providerId="ADAL" clId="{80C772CA-F93C-4AB2-9F79-29EE4A0F363C}" dt="2023-12-17T03:48:29.867" v="2140"/>
          <ac:spMkLst>
            <pc:docMk/>
            <pc:sldMk cId="1051176522" sldId="322"/>
            <ac:spMk id="6247" creationId="{421B0B91-B4C9-15FC-872F-651B358E4D42}"/>
          </ac:spMkLst>
        </pc:spChg>
        <pc:spChg chg="mod">
          <ac:chgData name="Lê Đoàn Trà My" userId="6c5c6989-f72b-48da-ae93-b1188212b989" providerId="ADAL" clId="{80C772CA-F93C-4AB2-9F79-29EE4A0F363C}" dt="2023-12-17T03:48:29.867" v="2140"/>
          <ac:spMkLst>
            <pc:docMk/>
            <pc:sldMk cId="1051176522" sldId="322"/>
            <ac:spMk id="6248" creationId="{E8D4D8C2-87E4-60F0-55AF-9E21EFBE6E3E}"/>
          </ac:spMkLst>
        </pc:spChg>
        <pc:spChg chg="mod">
          <ac:chgData name="Lê Đoàn Trà My" userId="6c5c6989-f72b-48da-ae93-b1188212b989" providerId="ADAL" clId="{80C772CA-F93C-4AB2-9F79-29EE4A0F363C}" dt="2023-12-17T03:48:29.867" v="2140"/>
          <ac:spMkLst>
            <pc:docMk/>
            <pc:sldMk cId="1051176522" sldId="322"/>
            <ac:spMk id="6249" creationId="{B8E83E28-1E0C-7B5F-9B06-788F86D20419}"/>
          </ac:spMkLst>
        </pc:spChg>
        <pc:spChg chg="mod">
          <ac:chgData name="Lê Đoàn Trà My" userId="6c5c6989-f72b-48da-ae93-b1188212b989" providerId="ADAL" clId="{80C772CA-F93C-4AB2-9F79-29EE4A0F363C}" dt="2023-12-17T03:48:29.867" v="2140"/>
          <ac:spMkLst>
            <pc:docMk/>
            <pc:sldMk cId="1051176522" sldId="322"/>
            <ac:spMk id="6250" creationId="{F170E162-57BD-453A-AC13-3DCA2F3948A9}"/>
          </ac:spMkLst>
        </pc:spChg>
        <pc:spChg chg="mod">
          <ac:chgData name="Lê Đoàn Trà My" userId="6c5c6989-f72b-48da-ae93-b1188212b989" providerId="ADAL" clId="{80C772CA-F93C-4AB2-9F79-29EE4A0F363C}" dt="2023-12-17T03:48:29.867" v="2140"/>
          <ac:spMkLst>
            <pc:docMk/>
            <pc:sldMk cId="1051176522" sldId="322"/>
            <ac:spMk id="6251" creationId="{C29F30FF-CE55-6B20-07FB-C573FF68A28A}"/>
          </ac:spMkLst>
        </pc:spChg>
        <pc:spChg chg="mod">
          <ac:chgData name="Lê Đoàn Trà My" userId="6c5c6989-f72b-48da-ae93-b1188212b989" providerId="ADAL" clId="{80C772CA-F93C-4AB2-9F79-29EE4A0F363C}" dt="2023-12-17T03:48:29.867" v="2140"/>
          <ac:spMkLst>
            <pc:docMk/>
            <pc:sldMk cId="1051176522" sldId="322"/>
            <ac:spMk id="6252" creationId="{61962099-F87C-9D7A-EB3F-453BA9F4DC1D}"/>
          </ac:spMkLst>
        </pc:spChg>
        <pc:spChg chg="mod">
          <ac:chgData name="Lê Đoàn Trà My" userId="6c5c6989-f72b-48da-ae93-b1188212b989" providerId="ADAL" clId="{80C772CA-F93C-4AB2-9F79-29EE4A0F363C}" dt="2023-12-17T03:48:29.867" v="2140"/>
          <ac:spMkLst>
            <pc:docMk/>
            <pc:sldMk cId="1051176522" sldId="322"/>
            <ac:spMk id="6253" creationId="{FC122ABA-1864-304C-4385-75B68551EF69}"/>
          </ac:spMkLst>
        </pc:spChg>
        <pc:spChg chg="mod">
          <ac:chgData name="Lê Đoàn Trà My" userId="6c5c6989-f72b-48da-ae93-b1188212b989" providerId="ADAL" clId="{80C772CA-F93C-4AB2-9F79-29EE4A0F363C}" dt="2023-12-17T03:48:29.867" v="2140"/>
          <ac:spMkLst>
            <pc:docMk/>
            <pc:sldMk cId="1051176522" sldId="322"/>
            <ac:spMk id="6254" creationId="{651D9978-10A6-3D78-70E2-717BCE45711F}"/>
          </ac:spMkLst>
        </pc:spChg>
        <pc:spChg chg="mod">
          <ac:chgData name="Lê Đoàn Trà My" userId="6c5c6989-f72b-48da-ae93-b1188212b989" providerId="ADAL" clId="{80C772CA-F93C-4AB2-9F79-29EE4A0F363C}" dt="2023-12-17T03:48:29.867" v="2140"/>
          <ac:spMkLst>
            <pc:docMk/>
            <pc:sldMk cId="1051176522" sldId="322"/>
            <ac:spMk id="6255" creationId="{C78AE442-B233-B1FC-AF0F-127BCF9861A9}"/>
          </ac:spMkLst>
        </pc:spChg>
        <pc:grpChg chg="add mod">
          <ac:chgData name="Lê Đoàn Trà My" userId="6c5c6989-f72b-48da-ae93-b1188212b989" providerId="ADAL" clId="{80C772CA-F93C-4AB2-9F79-29EE4A0F363C}" dt="2023-12-17T03:48:04.517" v="2136" actId="1076"/>
          <ac:grpSpMkLst>
            <pc:docMk/>
            <pc:sldMk cId="1051176522" sldId="322"/>
            <ac:grpSpMk id="2" creationId="{7A6E6842-77A0-79BC-9FC6-CF9D5A826A10}"/>
          </ac:grpSpMkLst>
        </pc:grpChg>
        <pc:grpChg chg="add mod">
          <ac:chgData name="Lê Đoàn Trà My" userId="6c5c6989-f72b-48da-ae93-b1188212b989" providerId="ADAL" clId="{80C772CA-F93C-4AB2-9F79-29EE4A0F363C}" dt="2023-12-17T03:48:41.207" v="2144" actId="1076"/>
          <ac:grpSpMkLst>
            <pc:docMk/>
            <pc:sldMk cId="1051176522" sldId="322"/>
            <ac:grpSpMk id="6181" creationId="{B7950904-FD29-9BFE-523C-AF97199158B3}"/>
          </ac:grpSpMkLst>
        </pc:grpChg>
        <pc:grpChg chg="mod">
          <ac:chgData name="Lê Đoàn Trà My" userId="6c5c6989-f72b-48da-ae93-b1188212b989" providerId="ADAL" clId="{80C772CA-F93C-4AB2-9F79-29EE4A0F363C}" dt="2023-12-17T03:48:09.477" v="2138" actId="1076"/>
          <ac:grpSpMkLst>
            <pc:docMk/>
            <pc:sldMk cId="1051176522" sldId="322"/>
            <ac:grpSpMk id="6208" creationId="{00000000-0000-0000-0000-000000000000}"/>
          </ac:grpSpMkLst>
        </pc:grpChg>
        <pc:grpChg chg="add mod">
          <ac:chgData name="Lê Đoàn Trà My" userId="6c5c6989-f72b-48da-ae93-b1188212b989" providerId="ADAL" clId="{80C772CA-F93C-4AB2-9F79-29EE4A0F363C}" dt="2023-12-17T03:48:39.390" v="2143" actId="1076"/>
          <ac:grpSpMkLst>
            <pc:docMk/>
            <pc:sldMk cId="1051176522" sldId="322"/>
            <ac:grpSpMk id="6226" creationId="{15EC3179-CC4D-CDD7-A3CF-A6623D6A041C}"/>
          </ac:grpSpMkLst>
        </pc:grpChg>
        <pc:grpChg chg="mod">
          <ac:chgData name="Lê Đoàn Trà My" userId="6c5c6989-f72b-48da-ae93-b1188212b989" providerId="ADAL" clId="{80C772CA-F93C-4AB2-9F79-29EE4A0F363C}" dt="2023-12-17T03:48:07.677" v="2137" actId="1076"/>
          <ac:grpSpMkLst>
            <pc:docMk/>
            <pc:sldMk cId="1051176522" sldId="322"/>
            <ac:grpSpMk id="6234" creationId="{00000000-0000-0000-0000-000000000000}"/>
          </ac:grpSpMkLst>
        </pc:grpChg>
      </pc:sldChg>
      <pc:sldChg chg="addSp delSp modSp add mod">
        <pc:chgData name="Lê Đoàn Trà My" userId="6c5c6989-f72b-48da-ae93-b1188212b989" providerId="ADAL" clId="{80C772CA-F93C-4AB2-9F79-29EE4A0F363C}" dt="2023-12-17T03:59:59.309" v="2443" actId="20577"/>
        <pc:sldMkLst>
          <pc:docMk/>
          <pc:sldMk cId="259987580" sldId="323"/>
        </pc:sldMkLst>
        <pc:spChg chg="add del">
          <ac:chgData name="Lê Đoàn Trà My" userId="6c5c6989-f72b-48da-ae93-b1188212b989" providerId="ADAL" clId="{80C772CA-F93C-4AB2-9F79-29EE4A0F363C}" dt="2023-12-17T03:53:50.386" v="2231" actId="22"/>
          <ac:spMkLst>
            <pc:docMk/>
            <pc:sldMk cId="259987580" sldId="323"/>
            <ac:spMk id="3" creationId="{B235E3F4-6DFC-705A-FADB-DA6E02E1F9BE}"/>
          </ac:spMkLst>
        </pc:spChg>
        <pc:spChg chg="add del">
          <ac:chgData name="Lê Đoàn Trà My" userId="6c5c6989-f72b-48da-ae93-b1188212b989" providerId="ADAL" clId="{80C772CA-F93C-4AB2-9F79-29EE4A0F363C}" dt="2023-12-17T03:53:53.027" v="2233" actId="22"/>
          <ac:spMkLst>
            <pc:docMk/>
            <pc:sldMk cId="259987580" sldId="323"/>
            <ac:spMk id="5" creationId="{EBD946B4-915B-241F-233E-2166AF67A726}"/>
          </ac:spMkLst>
        </pc:spChg>
        <pc:spChg chg="del mod">
          <ac:chgData name="Lê Đoàn Trà My" userId="6c5c6989-f72b-48da-ae93-b1188212b989" providerId="ADAL" clId="{80C772CA-F93C-4AB2-9F79-29EE4A0F363C}" dt="2023-12-17T03:53:46.319" v="2229"/>
          <ac:spMkLst>
            <pc:docMk/>
            <pc:sldMk cId="259987580" sldId="323"/>
            <ac:spMk id="7" creationId="{EE521C57-A431-D56A-6810-C5210C74A6D3}"/>
          </ac:spMkLst>
        </pc:spChg>
        <pc:spChg chg="add mod">
          <ac:chgData name="Lê Đoàn Trà My" userId="6c5c6989-f72b-48da-ae93-b1188212b989" providerId="ADAL" clId="{80C772CA-F93C-4AB2-9F79-29EE4A0F363C}" dt="2023-12-17T03:59:59.309" v="2443" actId="20577"/>
          <ac:spMkLst>
            <pc:docMk/>
            <pc:sldMk cId="259987580" sldId="323"/>
            <ac:spMk id="8" creationId="{48D0C6FE-D2EE-7A94-E2F6-63E37FBE1EF8}"/>
          </ac:spMkLst>
        </pc:spChg>
        <pc:spChg chg="mod">
          <ac:chgData name="Lê Đoàn Trà My" userId="6c5c6989-f72b-48da-ae93-b1188212b989" providerId="ADAL" clId="{80C772CA-F93C-4AB2-9F79-29EE4A0F363C}" dt="2023-12-17T03:50:57.536" v="2227" actId="20577"/>
          <ac:spMkLst>
            <pc:docMk/>
            <pc:sldMk cId="259987580" sldId="323"/>
            <ac:spMk id="6189" creationId="{00000000-0000-0000-0000-000000000000}"/>
          </ac:spMkLst>
        </pc:spChg>
        <pc:grpChg chg="mod">
          <ac:chgData name="Lê Đoàn Trà My" userId="6c5c6989-f72b-48da-ae93-b1188212b989" providerId="ADAL" clId="{80C772CA-F93C-4AB2-9F79-29EE4A0F363C}" dt="2023-12-17T03:58:58.665" v="2380" actId="1076"/>
          <ac:grpSpMkLst>
            <pc:docMk/>
            <pc:sldMk cId="259987580" sldId="323"/>
            <ac:grpSpMk id="6208" creationId="{00000000-0000-0000-0000-000000000000}"/>
          </ac:grpSpMkLst>
        </pc:grpChg>
      </pc:sldChg>
      <pc:sldMasterChg chg="delSldLayout">
        <pc:chgData name="Lê Đoàn Trà My" userId="6c5c6989-f72b-48da-ae93-b1188212b989" providerId="ADAL" clId="{80C772CA-F93C-4AB2-9F79-29EE4A0F363C}" dt="2023-12-17T02:28:32.599" v="892" actId="47"/>
        <pc:sldMasterMkLst>
          <pc:docMk/>
          <pc:sldMasterMk cId="0" sldId="2147483682"/>
        </pc:sldMasterMkLst>
        <pc:sldLayoutChg chg="del">
          <pc:chgData name="Lê Đoàn Trà My" userId="6c5c6989-f72b-48da-ae93-b1188212b989" providerId="ADAL" clId="{80C772CA-F93C-4AB2-9F79-29EE4A0F363C}" dt="2023-12-17T02:14:32.003" v="214" actId="47"/>
          <pc:sldLayoutMkLst>
            <pc:docMk/>
            <pc:sldMasterMk cId="0" sldId="2147483682"/>
            <pc:sldLayoutMk cId="0" sldId="2147483650"/>
          </pc:sldLayoutMkLst>
        </pc:sldLayoutChg>
        <pc:sldLayoutChg chg="del">
          <pc:chgData name="Lê Đoàn Trà My" userId="6c5c6989-f72b-48da-ae93-b1188212b989" providerId="ADAL" clId="{80C772CA-F93C-4AB2-9F79-29EE4A0F363C}" dt="2023-12-17T02:28:32.599" v="892" actId="47"/>
          <pc:sldLayoutMkLst>
            <pc:docMk/>
            <pc:sldMasterMk cId="0" sldId="2147483682"/>
            <pc:sldLayoutMk cId="0" sldId="2147483651"/>
          </pc:sldLayoutMkLst>
        </pc:sldLayoutChg>
        <pc:sldLayoutChg chg="del">
          <pc:chgData name="Lê Đoàn Trà My" userId="6c5c6989-f72b-48da-ae93-b1188212b989" providerId="ADAL" clId="{80C772CA-F93C-4AB2-9F79-29EE4A0F363C}" dt="2023-12-17T02:19:30.025" v="442" actId="47"/>
          <pc:sldLayoutMkLst>
            <pc:docMk/>
            <pc:sldMasterMk cId="0" sldId="2147483682"/>
            <pc:sldLayoutMk cId="0" sldId="2147483652"/>
          </pc:sldLayoutMkLst>
        </pc:sldLayoutChg>
        <pc:sldLayoutChg chg="del">
          <pc:chgData name="Lê Đoàn Trà My" userId="6c5c6989-f72b-48da-ae93-b1188212b989" providerId="ADAL" clId="{80C772CA-F93C-4AB2-9F79-29EE4A0F363C}" dt="2023-12-17T02:24:01.886" v="557" actId="47"/>
          <pc:sldLayoutMkLst>
            <pc:docMk/>
            <pc:sldMasterMk cId="0" sldId="2147483682"/>
            <pc:sldLayoutMk cId="0" sldId="2147483653"/>
          </pc:sldLayoutMkLst>
        </pc:sldLayoutChg>
        <pc:sldLayoutChg chg="del">
          <pc:chgData name="Lê Đoàn Trà My" userId="6c5c6989-f72b-48da-ae93-b1188212b989" providerId="ADAL" clId="{80C772CA-F93C-4AB2-9F79-29EE4A0F363C}" dt="2023-12-17T02:21:08.960" v="485" actId="47"/>
          <pc:sldLayoutMkLst>
            <pc:docMk/>
            <pc:sldMasterMk cId="0" sldId="2147483682"/>
            <pc:sldLayoutMk cId="0" sldId="2147483654"/>
          </pc:sldLayoutMkLst>
        </pc:sldLayoutChg>
        <pc:sldLayoutChg chg="del">
          <pc:chgData name="Lê Đoàn Trà My" userId="6c5c6989-f72b-48da-ae93-b1188212b989" providerId="ADAL" clId="{80C772CA-F93C-4AB2-9F79-29EE4A0F363C}" dt="2023-12-17T02:23:45.125" v="553" actId="47"/>
          <pc:sldLayoutMkLst>
            <pc:docMk/>
            <pc:sldMasterMk cId="0" sldId="2147483682"/>
            <pc:sldLayoutMk cId="0" sldId="2147483656"/>
          </pc:sldLayoutMkLst>
        </pc:sldLayoutChg>
        <pc:sldLayoutChg chg="del">
          <pc:chgData name="Lê Đoàn Trà My" userId="6c5c6989-f72b-48da-ae93-b1188212b989" providerId="ADAL" clId="{80C772CA-F93C-4AB2-9F79-29EE4A0F363C}" dt="2023-12-17T02:19:23.517" v="439" actId="47"/>
          <pc:sldLayoutMkLst>
            <pc:docMk/>
            <pc:sldMasterMk cId="0" sldId="2147483682"/>
            <pc:sldLayoutMk cId="0" sldId="2147483660"/>
          </pc:sldLayoutMkLst>
        </pc:sldLayoutChg>
        <pc:sldLayoutChg chg="del">
          <pc:chgData name="Lê Đoàn Trà My" userId="6c5c6989-f72b-48da-ae93-b1188212b989" providerId="ADAL" clId="{80C772CA-F93C-4AB2-9F79-29EE4A0F363C}" dt="2023-12-17T02:19:22.017" v="438" actId="47"/>
          <pc:sldLayoutMkLst>
            <pc:docMk/>
            <pc:sldMasterMk cId="0" sldId="2147483682"/>
            <pc:sldLayoutMk cId="0" sldId="2147483661"/>
          </pc:sldLayoutMkLst>
        </pc:sldLayoutChg>
        <pc:sldLayoutChg chg="del">
          <pc:chgData name="Lê Đoàn Trà My" userId="6c5c6989-f72b-48da-ae93-b1188212b989" providerId="ADAL" clId="{80C772CA-F93C-4AB2-9F79-29EE4A0F363C}" dt="2023-12-17T02:23:51.617" v="555" actId="47"/>
          <pc:sldLayoutMkLst>
            <pc:docMk/>
            <pc:sldMasterMk cId="0" sldId="2147483682"/>
            <pc:sldLayoutMk cId="0" sldId="2147483662"/>
          </pc:sldLayoutMkLst>
        </pc:sldLayoutChg>
        <pc:sldLayoutChg chg="del">
          <pc:chgData name="Lê Đoàn Trà My" userId="6c5c6989-f72b-48da-ae93-b1188212b989" providerId="ADAL" clId="{80C772CA-F93C-4AB2-9F79-29EE4A0F363C}" dt="2023-12-17T02:28:29.019" v="891" actId="47"/>
          <pc:sldLayoutMkLst>
            <pc:docMk/>
            <pc:sldMasterMk cId="0" sldId="2147483682"/>
            <pc:sldLayoutMk cId="0" sldId="2147483663"/>
          </pc:sldLayoutMkLst>
        </pc:sldLayoutChg>
        <pc:sldLayoutChg chg="del">
          <pc:chgData name="Lê Đoàn Trà My" userId="6c5c6989-f72b-48da-ae93-b1188212b989" providerId="ADAL" clId="{80C772CA-F93C-4AB2-9F79-29EE4A0F363C}" dt="2023-12-17T02:23:46.927" v="554" actId="47"/>
          <pc:sldLayoutMkLst>
            <pc:docMk/>
            <pc:sldMasterMk cId="0" sldId="2147483682"/>
            <pc:sldLayoutMk cId="0" sldId="2147483664"/>
          </pc:sldLayoutMkLst>
        </pc:sldLayoutChg>
        <pc:sldLayoutChg chg="del">
          <pc:chgData name="Lê Đoàn Trà My" userId="6c5c6989-f72b-48da-ae93-b1188212b989" providerId="ADAL" clId="{80C772CA-F93C-4AB2-9F79-29EE4A0F363C}" dt="2023-12-17T02:19:32.197" v="443" actId="47"/>
          <pc:sldLayoutMkLst>
            <pc:docMk/>
            <pc:sldMasterMk cId="0" sldId="2147483682"/>
            <pc:sldLayoutMk cId="0" sldId="2147483665"/>
          </pc:sldLayoutMkLst>
        </pc:sldLayoutChg>
        <pc:sldLayoutChg chg="del">
          <pc:chgData name="Lê Đoàn Trà My" userId="6c5c6989-f72b-48da-ae93-b1188212b989" providerId="ADAL" clId="{80C772CA-F93C-4AB2-9F79-29EE4A0F363C}" dt="2023-12-17T02:19:33.301" v="444" actId="47"/>
          <pc:sldLayoutMkLst>
            <pc:docMk/>
            <pc:sldMasterMk cId="0" sldId="2147483682"/>
            <pc:sldLayoutMk cId="0" sldId="2147483666"/>
          </pc:sldLayoutMkLst>
        </pc:sldLayoutChg>
        <pc:sldLayoutChg chg="del">
          <pc:chgData name="Lê Đoàn Trà My" userId="6c5c6989-f72b-48da-ae93-b1188212b989" providerId="ADAL" clId="{80C772CA-F93C-4AB2-9F79-29EE4A0F363C}" dt="2023-12-17T02:19:28.461" v="441" actId="47"/>
          <pc:sldLayoutMkLst>
            <pc:docMk/>
            <pc:sldMasterMk cId="0" sldId="2147483682"/>
            <pc:sldLayoutMk cId="0" sldId="2147483667"/>
          </pc:sldLayoutMkLst>
        </pc:sldLayoutChg>
        <pc:sldLayoutChg chg="del">
          <pc:chgData name="Lê Đoàn Trà My" userId="6c5c6989-f72b-48da-ae93-b1188212b989" providerId="ADAL" clId="{80C772CA-F93C-4AB2-9F79-29EE4A0F363C}" dt="2023-12-17T02:18:55.775" v="426" actId="47"/>
          <pc:sldLayoutMkLst>
            <pc:docMk/>
            <pc:sldMasterMk cId="0" sldId="2147483682"/>
            <pc:sldLayoutMk cId="0" sldId="2147483668"/>
          </pc:sldLayoutMkLst>
        </pc:sldLayoutChg>
        <pc:sldLayoutChg chg="del">
          <pc:chgData name="Lê Đoàn Trà My" userId="6c5c6989-f72b-48da-ae93-b1188212b989" providerId="ADAL" clId="{80C772CA-F93C-4AB2-9F79-29EE4A0F363C}" dt="2023-12-17T02:19:25.939" v="440" actId="47"/>
          <pc:sldLayoutMkLst>
            <pc:docMk/>
            <pc:sldMasterMk cId="0" sldId="2147483682"/>
            <pc:sldLayoutMk cId="0" sldId="2147483669"/>
          </pc:sldLayoutMkLst>
        </pc:sldLayoutChg>
        <pc:sldLayoutChg chg="del">
          <pc:chgData name="Lê Đoàn Trà My" userId="6c5c6989-f72b-48da-ae93-b1188212b989" providerId="ADAL" clId="{80C772CA-F93C-4AB2-9F79-29EE4A0F363C}" dt="2023-12-17T02:21:33.683" v="488" actId="47"/>
          <pc:sldLayoutMkLst>
            <pc:docMk/>
            <pc:sldMasterMk cId="0" sldId="2147483682"/>
            <pc:sldLayoutMk cId="0" sldId="2147483670"/>
          </pc:sldLayoutMkLst>
        </pc:sldLayoutChg>
        <pc:sldLayoutChg chg="del">
          <pc:chgData name="Lê Đoàn Trà My" userId="6c5c6989-f72b-48da-ae93-b1188212b989" providerId="ADAL" clId="{80C772CA-F93C-4AB2-9F79-29EE4A0F363C}" dt="2023-12-17T02:23:53.357" v="556" actId="47"/>
          <pc:sldLayoutMkLst>
            <pc:docMk/>
            <pc:sldMasterMk cId="0" sldId="2147483682"/>
            <pc:sldLayoutMk cId="0" sldId="2147483672"/>
          </pc:sldLayoutMkLst>
        </pc:sldLayoutChg>
        <pc:sldLayoutChg chg="del">
          <pc:chgData name="Lê Đoàn Trà My" userId="6c5c6989-f72b-48da-ae93-b1188212b989" providerId="ADAL" clId="{80C772CA-F93C-4AB2-9F79-29EE4A0F363C}" dt="2023-12-17T02:21:20.684" v="487" actId="47"/>
          <pc:sldLayoutMkLst>
            <pc:docMk/>
            <pc:sldMasterMk cId="0" sldId="2147483682"/>
            <pc:sldLayoutMk cId="0" sldId="2147483673"/>
          </pc:sldLayoutMkLst>
        </pc:sldLayoutChg>
        <pc:sldLayoutChg chg="del">
          <pc:chgData name="Lê Đoàn Trà My" userId="6c5c6989-f72b-48da-ae93-b1188212b989" providerId="ADAL" clId="{80C772CA-F93C-4AB2-9F79-29EE4A0F363C}" dt="2023-12-17T02:21:16.364" v="486" actId="47"/>
          <pc:sldLayoutMkLst>
            <pc:docMk/>
            <pc:sldMasterMk cId="0" sldId="2147483682"/>
            <pc:sldLayoutMk cId="0" sldId="2147483674"/>
          </pc:sldLayoutMkLst>
        </pc:sldLayoutChg>
        <pc:sldLayoutChg chg="del">
          <pc:chgData name="Lê Đoàn Trà My" userId="6c5c6989-f72b-48da-ae93-b1188212b989" providerId="ADAL" clId="{80C772CA-F93C-4AB2-9F79-29EE4A0F363C}" dt="2023-12-17T02:23:41.923" v="552" actId="47"/>
          <pc:sldLayoutMkLst>
            <pc:docMk/>
            <pc:sldMasterMk cId="0" sldId="2147483682"/>
            <pc:sldLayoutMk cId="0" sldId="2147483675"/>
          </pc:sldLayoutMkLst>
        </pc:sldLayoutChg>
        <pc:sldLayoutChg chg="del">
          <pc:chgData name="Lê Đoàn Trà My" userId="6c5c6989-f72b-48da-ae93-b1188212b989" providerId="ADAL" clId="{80C772CA-F93C-4AB2-9F79-29EE4A0F363C}" dt="2023-12-17T02:19:35.547" v="445" actId="47"/>
          <pc:sldLayoutMkLst>
            <pc:docMk/>
            <pc:sldMasterMk cId="0" sldId="2147483682"/>
            <pc:sldLayoutMk cId="0" sldId="2147483676"/>
          </pc:sldLayoutMkLst>
        </pc:sldLayoutChg>
        <pc:sldLayoutChg chg="del">
          <pc:chgData name="Lê Đoàn Trà My" userId="6c5c6989-f72b-48da-ae93-b1188212b989" providerId="ADAL" clId="{80C772CA-F93C-4AB2-9F79-29EE4A0F363C}" dt="2023-12-17T02:18:59.622" v="427" actId="47"/>
          <pc:sldLayoutMkLst>
            <pc:docMk/>
            <pc:sldMasterMk cId="0" sldId="2147483682"/>
            <pc:sldLayoutMk cId="0" sldId="2147483677"/>
          </pc:sldLayoutMkLst>
        </pc:sldLayoutChg>
      </pc:sldMasterChg>
      <pc:sldMasterChg chg="del delSldLayout">
        <pc:chgData name="Lê Đoàn Trà My" userId="6c5c6989-f72b-48da-ae93-b1188212b989" providerId="ADAL" clId="{80C772CA-F93C-4AB2-9F79-29EE4A0F363C}" dt="2023-12-17T02:18:46.859" v="425" actId="47"/>
        <pc:sldMasterMkLst>
          <pc:docMk/>
          <pc:sldMasterMk cId="0" sldId="2147483683"/>
        </pc:sldMasterMkLst>
        <pc:sldLayoutChg chg="del">
          <pc:chgData name="Lê Đoàn Trà My" userId="6c5c6989-f72b-48da-ae93-b1188212b989" providerId="ADAL" clId="{80C772CA-F93C-4AB2-9F79-29EE4A0F363C}" dt="2023-12-17T02:18:46.117" v="420" actId="47"/>
          <pc:sldLayoutMkLst>
            <pc:docMk/>
            <pc:sldMasterMk cId="0" sldId="2147483683"/>
            <pc:sldLayoutMk cId="0" sldId="2147483680"/>
          </pc:sldLayoutMkLst>
        </pc:sldLayoutChg>
        <pc:sldLayoutChg chg="del">
          <pc:chgData name="Lê Đoàn Trà My" userId="6c5c6989-f72b-48da-ae93-b1188212b989" providerId="ADAL" clId="{80C772CA-F93C-4AB2-9F79-29EE4A0F363C}" dt="2023-12-17T02:18:46.859" v="425" actId="47"/>
          <pc:sldLayoutMkLst>
            <pc:docMk/>
            <pc:sldMasterMk cId="0" sldId="2147483683"/>
            <pc:sldLayoutMk cId="0" sldId="2147483681"/>
          </pc:sldLayoutMkLst>
        </pc:sldLayoutChg>
      </pc:sldMasterChg>
    </pc:docChg>
  </pc:docChgLst>
  <pc:docChgLst>
    <pc:chgData name="Nguyễn Phương Trinh" userId="7f705397-fb1b-41bd-9b07-ffe411080aaf" providerId="ADAL" clId="{DAC96465-C79E-445D-8259-AE11D82253BD}"/>
    <pc:docChg chg="modSld">
      <pc:chgData name="Nguyễn Phương Trinh" userId="7f705397-fb1b-41bd-9b07-ffe411080aaf" providerId="ADAL" clId="{DAC96465-C79E-445D-8259-AE11D82253BD}" dt="2023-12-17T23:42:22.621" v="0" actId="14100"/>
      <pc:docMkLst>
        <pc:docMk/>
      </pc:docMkLst>
      <pc:sldChg chg="modSp mod">
        <pc:chgData name="Nguyễn Phương Trinh" userId="7f705397-fb1b-41bd-9b07-ffe411080aaf" providerId="ADAL" clId="{DAC96465-C79E-445D-8259-AE11D82253BD}" dt="2023-12-17T23:42:22.621" v="0" actId="14100"/>
        <pc:sldMkLst>
          <pc:docMk/>
          <pc:sldMk cId="259987580" sldId="323"/>
        </pc:sldMkLst>
        <pc:spChg chg="mod">
          <ac:chgData name="Nguyễn Phương Trinh" userId="7f705397-fb1b-41bd-9b07-ffe411080aaf" providerId="ADAL" clId="{DAC96465-C79E-445D-8259-AE11D82253BD}" dt="2023-12-17T23:42:22.621" v="0" actId="14100"/>
          <ac:spMkLst>
            <pc:docMk/>
            <pc:sldMk cId="259987580" sldId="323"/>
            <ac:spMk id="8" creationId="{48D0C6FE-D2EE-7A94-E2F6-63E37FBE1EF8}"/>
          </ac:spMkLst>
        </pc:spChg>
      </pc:sldChg>
    </pc:docChg>
  </pc:docChgLst>
  <pc:docChgLst>
    <pc:chgData name="Lê Đoàn Trà My" userId="6c5c6989-f72b-48da-ae93-b1188212b989" providerId="ADAL" clId="{E2B7DA2A-244A-470A-896A-592FA156AC3D}"/>
    <pc:docChg chg="modSld">
      <pc:chgData name="Lê Đoàn Trà My" userId="6c5c6989-f72b-48da-ae93-b1188212b989" providerId="ADAL" clId="{E2B7DA2A-244A-470A-896A-592FA156AC3D}" dt="2024-01-04T16:19:49.060" v="0" actId="1076"/>
      <pc:docMkLst>
        <pc:docMk/>
      </pc:docMkLst>
      <pc:sldChg chg="modSp mod">
        <pc:chgData name="Lê Đoàn Trà My" userId="6c5c6989-f72b-48da-ae93-b1188212b989" providerId="ADAL" clId="{E2B7DA2A-244A-470A-896A-592FA156AC3D}" dt="2024-01-04T16:19:49.060" v="0" actId="1076"/>
        <pc:sldMkLst>
          <pc:docMk/>
          <pc:sldMk cId="3412816047" sldId="315"/>
        </pc:sldMkLst>
        <pc:spChg chg="mod">
          <ac:chgData name="Lê Đoàn Trà My" userId="6c5c6989-f72b-48da-ae93-b1188212b989" providerId="ADAL" clId="{E2B7DA2A-244A-470A-896A-592FA156AC3D}" dt="2024-01-04T16:19:49.060" v="0" actId="1076"/>
          <ac:spMkLst>
            <pc:docMk/>
            <pc:sldMk cId="3412816047" sldId="315"/>
            <ac:spMk id="6" creationId="{885296E6-34E9-4DB3-783A-563653F39D5E}"/>
          </ac:spMkLst>
        </pc:spChg>
      </pc:sldChg>
    </pc:docChg>
  </pc:docChgLst>
  <pc:docChgLst>
    <pc:chgData name="Đinh Bùi Huy Phương" userId="5f2616fd-a4a8-4dec-8038-7208971306f5" providerId="ADAL" clId="{2264C5C7-0C01-4D10-8CA6-670BE96F80B1}"/>
    <pc:docChg chg="undo custSel addSld delSld modSld">
      <pc:chgData name="Đinh Bùi Huy Phương" userId="5f2616fd-a4a8-4dec-8038-7208971306f5" providerId="ADAL" clId="{2264C5C7-0C01-4D10-8CA6-670BE96F80B1}" dt="2023-12-18T00:54:48.591" v="3011" actId="47"/>
      <pc:docMkLst>
        <pc:docMk/>
      </pc:docMkLst>
      <pc:sldChg chg="modSp mod">
        <pc:chgData name="Đinh Bùi Huy Phương" userId="5f2616fd-a4a8-4dec-8038-7208971306f5" providerId="ADAL" clId="{2264C5C7-0C01-4D10-8CA6-670BE96F80B1}" dt="2023-12-17T14:57:05.133" v="4"/>
        <pc:sldMkLst>
          <pc:docMk/>
          <pc:sldMk cId="957956839" sldId="319"/>
        </pc:sldMkLst>
        <pc:spChg chg="mod">
          <ac:chgData name="Đinh Bùi Huy Phương" userId="5f2616fd-a4a8-4dec-8038-7208971306f5" providerId="ADAL" clId="{2264C5C7-0C01-4D10-8CA6-670BE96F80B1}" dt="2023-12-17T14:57:05.133" v="4"/>
          <ac:spMkLst>
            <pc:docMk/>
            <pc:sldMk cId="957956839" sldId="319"/>
            <ac:spMk id="11" creationId="{9777F8A7-74C2-B0D5-9A5B-D994A7718441}"/>
          </ac:spMkLst>
        </pc:spChg>
      </pc:sldChg>
      <pc:sldChg chg="modSp mod">
        <pc:chgData name="Đinh Bùi Huy Phương" userId="5f2616fd-a4a8-4dec-8038-7208971306f5" providerId="ADAL" clId="{2264C5C7-0C01-4D10-8CA6-670BE96F80B1}" dt="2023-12-17T14:57:42.084" v="12" actId="20577"/>
        <pc:sldMkLst>
          <pc:docMk/>
          <pc:sldMk cId="2310740763" sldId="320"/>
        </pc:sldMkLst>
        <pc:spChg chg="mod">
          <ac:chgData name="Đinh Bùi Huy Phương" userId="5f2616fd-a4a8-4dec-8038-7208971306f5" providerId="ADAL" clId="{2264C5C7-0C01-4D10-8CA6-670BE96F80B1}" dt="2023-12-17T14:57:42.084" v="12" actId="20577"/>
          <ac:spMkLst>
            <pc:docMk/>
            <pc:sldMk cId="2310740763" sldId="320"/>
            <ac:spMk id="10" creationId="{117AB826-ECDC-0933-1959-A8C0C4E76BA2}"/>
          </ac:spMkLst>
        </pc:spChg>
      </pc:sldChg>
      <pc:sldChg chg="addSp delSp modSp mod">
        <pc:chgData name="Đinh Bùi Huy Phương" userId="5f2616fd-a4a8-4dec-8038-7208971306f5" providerId="ADAL" clId="{2264C5C7-0C01-4D10-8CA6-670BE96F80B1}" dt="2023-12-17T17:12:16.803" v="806" actId="478"/>
        <pc:sldMkLst>
          <pc:docMk/>
          <pc:sldMk cId="259987580" sldId="323"/>
        </pc:sldMkLst>
        <pc:spChg chg="mod">
          <ac:chgData name="Đinh Bùi Huy Phương" userId="5f2616fd-a4a8-4dec-8038-7208971306f5" providerId="ADAL" clId="{2264C5C7-0C01-4D10-8CA6-670BE96F80B1}" dt="2023-12-17T17:06:50.503" v="624" actId="20577"/>
          <ac:spMkLst>
            <pc:docMk/>
            <pc:sldMk cId="259987580" sldId="323"/>
            <ac:spMk id="8" creationId="{48D0C6FE-D2EE-7A94-E2F6-63E37FBE1EF8}"/>
          </ac:spMkLst>
        </pc:spChg>
        <pc:spChg chg="mod">
          <ac:chgData name="Đinh Bùi Huy Phương" userId="5f2616fd-a4a8-4dec-8038-7208971306f5" providerId="ADAL" clId="{2264C5C7-0C01-4D10-8CA6-670BE96F80B1}" dt="2023-12-17T17:03:11.274" v="112" actId="20577"/>
          <ac:spMkLst>
            <pc:docMk/>
            <pc:sldMk cId="259987580" sldId="323"/>
            <ac:spMk id="6189" creationId="{00000000-0000-0000-0000-000000000000}"/>
          </ac:spMkLst>
        </pc:spChg>
        <pc:graphicFrameChg chg="add mod modGraphic">
          <ac:chgData name="Đinh Bùi Huy Phương" userId="5f2616fd-a4a8-4dec-8038-7208971306f5" providerId="ADAL" clId="{2264C5C7-0C01-4D10-8CA6-670BE96F80B1}" dt="2023-12-17T17:12:13.736" v="805" actId="20577"/>
          <ac:graphicFrameMkLst>
            <pc:docMk/>
            <pc:sldMk cId="259987580" sldId="323"/>
            <ac:graphicFrameMk id="4" creationId="{79C56538-DEEA-D3FD-0A14-61DB58AD6F9C}"/>
          </ac:graphicFrameMkLst>
        </pc:graphicFrameChg>
        <pc:picChg chg="add del mod">
          <ac:chgData name="Đinh Bùi Huy Phương" userId="5f2616fd-a4a8-4dec-8038-7208971306f5" providerId="ADAL" clId="{2264C5C7-0C01-4D10-8CA6-670BE96F80B1}" dt="2023-12-17T17:12:16.803" v="806" actId="478"/>
          <ac:picMkLst>
            <pc:docMk/>
            <pc:sldMk cId="259987580" sldId="323"/>
            <ac:picMk id="3" creationId="{99B3AB5D-E37F-0ADB-E515-EB3DE58FE544}"/>
          </ac:picMkLst>
        </pc:picChg>
      </pc:sldChg>
      <pc:sldChg chg="addSp delSp modSp add mod">
        <pc:chgData name="Đinh Bùi Huy Phương" userId="5f2616fd-a4a8-4dec-8038-7208971306f5" providerId="ADAL" clId="{2264C5C7-0C01-4D10-8CA6-670BE96F80B1}" dt="2023-12-18T00:37:30.888" v="2973" actId="21"/>
        <pc:sldMkLst>
          <pc:docMk/>
          <pc:sldMk cId="221417796" sldId="324"/>
        </pc:sldMkLst>
        <pc:spChg chg="mod">
          <ac:chgData name="Đinh Bùi Huy Phương" userId="5f2616fd-a4a8-4dec-8038-7208971306f5" providerId="ADAL" clId="{2264C5C7-0C01-4D10-8CA6-670BE96F80B1}" dt="2023-12-17T17:26:45.458" v="2046" actId="20577"/>
          <ac:spMkLst>
            <pc:docMk/>
            <pc:sldMk cId="221417796" sldId="324"/>
            <ac:spMk id="8" creationId="{48D0C6FE-D2EE-7A94-E2F6-63E37FBE1EF8}"/>
          </ac:spMkLst>
        </pc:spChg>
        <pc:spChg chg="mod">
          <ac:chgData name="Đinh Bùi Huy Phương" userId="5f2616fd-a4a8-4dec-8038-7208971306f5" providerId="ADAL" clId="{2264C5C7-0C01-4D10-8CA6-670BE96F80B1}" dt="2023-12-17T17:13:41.656" v="867" actId="20577"/>
          <ac:spMkLst>
            <pc:docMk/>
            <pc:sldMk cId="221417796" sldId="324"/>
            <ac:spMk id="6189" creationId="{00000000-0000-0000-0000-000000000000}"/>
          </ac:spMkLst>
        </pc:spChg>
        <pc:picChg chg="add del">
          <ac:chgData name="Đinh Bùi Huy Phương" userId="5f2616fd-a4a8-4dec-8038-7208971306f5" providerId="ADAL" clId="{2264C5C7-0C01-4D10-8CA6-670BE96F80B1}" dt="2023-12-18T00:37:30.888" v="2973" actId="21"/>
          <ac:picMkLst>
            <pc:docMk/>
            <pc:sldMk cId="221417796" sldId="324"/>
            <ac:picMk id="3" creationId="{49D5A0D8-9D97-44AF-A7C3-CF0157AA35DB}"/>
          </ac:picMkLst>
        </pc:picChg>
      </pc:sldChg>
      <pc:sldChg chg="addSp modSp add mod">
        <pc:chgData name="Đinh Bùi Huy Phương" userId="5f2616fd-a4a8-4dec-8038-7208971306f5" providerId="ADAL" clId="{2264C5C7-0C01-4D10-8CA6-670BE96F80B1}" dt="2023-12-17T17:55:33.429" v="2263" actId="6549"/>
        <pc:sldMkLst>
          <pc:docMk/>
          <pc:sldMk cId="2847128812" sldId="325"/>
        </pc:sldMkLst>
        <pc:spChg chg="mod">
          <ac:chgData name="Đinh Bùi Huy Phương" userId="5f2616fd-a4a8-4dec-8038-7208971306f5" providerId="ADAL" clId="{2264C5C7-0C01-4D10-8CA6-670BE96F80B1}" dt="2023-12-17T17:54:13.595" v="2212" actId="20577"/>
          <ac:spMkLst>
            <pc:docMk/>
            <pc:sldMk cId="2847128812" sldId="325"/>
            <ac:spMk id="8" creationId="{48D0C6FE-D2EE-7A94-E2F6-63E37FBE1EF8}"/>
          </ac:spMkLst>
        </pc:spChg>
        <pc:spChg chg="mod">
          <ac:chgData name="Đinh Bùi Huy Phương" userId="5f2616fd-a4a8-4dec-8038-7208971306f5" providerId="ADAL" clId="{2264C5C7-0C01-4D10-8CA6-670BE96F80B1}" dt="2023-12-17T17:21:39.438" v="1898" actId="20577"/>
          <ac:spMkLst>
            <pc:docMk/>
            <pc:sldMk cId="2847128812" sldId="325"/>
            <ac:spMk id="6189" creationId="{00000000-0000-0000-0000-000000000000}"/>
          </ac:spMkLst>
        </pc:spChg>
        <pc:graphicFrameChg chg="add mod modGraphic">
          <ac:chgData name="Đinh Bùi Huy Phương" userId="5f2616fd-a4a8-4dec-8038-7208971306f5" providerId="ADAL" clId="{2264C5C7-0C01-4D10-8CA6-670BE96F80B1}" dt="2023-12-17T17:55:33.429" v="2263" actId="6549"/>
          <ac:graphicFrameMkLst>
            <pc:docMk/>
            <pc:sldMk cId="2847128812" sldId="325"/>
            <ac:graphicFrameMk id="2" creationId="{FC85BA98-F19A-1A58-BCF4-E9C6602D6B41}"/>
          </ac:graphicFrameMkLst>
        </pc:graphicFrameChg>
      </pc:sldChg>
      <pc:sldChg chg="addSp delSp modSp add mod">
        <pc:chgData name="Đinh Bùi Huy Phương" userId="5f2616fd-a4a8-4dec-8038-7208971306f5" providerId="ADAL" clId="{2264C5C7-0C01-4D10-8CA6-670BE96F80B1}" dt="2023-12-17T18:19:07.261" v="2966" actId="947"/>
        <pc:sldMkLst>
          <pc:docMk/>
          <pc:sldMk cId="4239964352" sldId="326"/>
        </pc:sldMkLst>
        <pc:spChg chg="mod">
          <ac:chgData name="Đinh Bùi Huy Phương" userId="5f2616fd-a4a8-4dec-8038-7208971306f5" providerId="ADAL" clId="{2264C5C7-0C01-4D10-8CA6-670BE96F80B1}" dt="2023-12-17T18:19:07.261" v="2966" actId="947"/>
          <ac:spMkLst>
            <pc:docMk/>
            <pc:sldMk cId="4239964352" sldId="326"/>
            <ac:spMk id="8" creationId="{48D0C6FE-D2EE-7A94-E2F6-63E37FBE1EF8}"/>
          </ac:spMkLst>
        </pc:spChg>
        <pc:spChg chg="mod">
          <ac:chgData name="Đinh Bùi Huy Phương" userId="5f2616fd-a4a8-4dec-8038-7208971306f5" providerId="ADAL" clId="{2264C5C7-0C01-4D10-8CA6-670BE96F80B1}" dt="2023-12-17T17:56:15.770" v="2288" actId="20577"/>
          <ac:spMkLst>
            <pc:docMk/>
            <pc:sldMk cId="4239964352" sldId="326"/>
            <ac:spMk id="6189" creationId="{00000000-0000-0000-0000-000000000000}"/>
          </ac:spMkLst>
        </pc:spChg>
        <pc:graphicFrameChg chg="del">
          <ac:chgData name="Đinh Bùi Huy Phương" userId="5f2616fd-a4a8-4dec-8038-7208971306f5" providerId="ADAL" clId="{2264C5C7-0C01-4D10-8CA6-670BE96F80B1}" dt="2023-12-17T18:10:58.621" v="2518" actId="478"/>
          <ac:graphicFrameMkLst>
            <pc:docMk/>
            <pc:sldMk cId="4239964352" sldId="326"/>
            <ac:graphicFrameMk id="2" creationId="{FC85BA98-F19A-1A58-BCF4-E9C6602D6B41}"/>
          </ac:graphicFrameMkLst>
        </pc:graphicFrameChg>
        <pc:picChg chg="add mod">
          <ac:chgData name="Đinh Bùi Huy Phương" userId="5f2616fd-a4a8-4dec-8038-7208971306f5" providerId="ADAL" clId="{2264C5C7-0C01-4D10-8CA6-670BE96F80B1}" dt="2023-12-17T18:11:20.679" v="2521" actId="1076"/>
          <ac:picMkLst>
            <pc:docMk/>
            <pc:sldMk cId="4239964352" sldId="326"/>
            <ac:picMk id="4" creationId="{FEB0AA4E-FF4F-1A58-3B70-FAA7F38DAFF2}"/>
          </ac:picMkLst>
        </pc:picChg>
        <pc:picChg chg="add mod">
          <ac:chgData name="Đinh Bùi Huy Phương" userId="5f2616fd-a4a8-4dec-8038-7208971306f5" providerId="ADAL" clId="{2264C5C7-0C01-4D10-8CA6-670BE96F80B1}" dt="2023-12-17T18:11:15.709" v="2520" actId="1076"/>
          <ac:picMkLst>
            <pc:docMk/>
            <pc:sldMk cId="4239964352" sldId="326"/>
            <ac:picMk id="6" creationId="{78E71553-BC80-BBD1-2E82-F02F5F71ACC1}"/>
          </ac:picMkLst>
        </pc:picChg>
      </pc:sldChg>
      <pc:sldChg chg="delSp modSp add del mod">
        <pc:chgData name="Đinh Bùi Huy Phương" userId="5f2616fd-a4a8-4dec-8038-7208971306f5" providerId="ADAL" clId="{2264C5C7-0C01-4D10-8CA6-670BE96F80B1}" dt="2023-12-18T00:54:48.591" v="3011" actId="47"/>
        <pc:sldMkLst>
          <pc:docMk/>
          <pc:sldMk cId="186462895" sldId="327"/>
        </pc:sldMkLst>
        <pc:spChg chg="mod">
          <ac:chgData name="Đinh Bùi Huy Phương" userId="5f2616fd-a4a8-4dec-8038-7208971306f5" providerId="ADAL" clId="{2264C5C7-0C01-4D10-8CA6-670BE96F80B1}" dt="2023-12-17T18:16:58.143" v="2946" actId="404"/>
          <ac:spMkLst>
            <pc:docMk/>
            <pc:sldMk cId="186462895" sldId="327"/>
            <ac:spMk id="8" creationId="{48D0C6FE-D2EE-7A94-E2F6-63E37FBE1EF8}"/>
          </ac:spMkLst>
        </pc:spChg>
        <pc:spChg chg="mod">
          <ac:chgData name="Đinh Bùi Huy Phương" userId="5f2616fd-a4a8-4dec-8038-7208971306f5" providerId="ADAL" clId="{2264C5C7-0C01-4D10-8CA6-670BE96F80B1}" dt="2023-12-17T18:16:41.842" v="2907" actId="20577"/>
          <ac:spMkLst>
            <pc:docMk/>
            <pc:sldMk cId="186462895" sldId="327"/>
            <ac:spMk id="6189" creationId="{00000000-0000-0000-0000-000000000000}"/>
          </ac:spMkLst>
        </pc:spChg>
        <pc:picChg chg="del">
          <ac:chgData name="Đinh Bùi Huy Phương" userId="5f2616fd-a4a8-4dec-8038-7208971306f5" providerId="ADAL" clId="{2264C5C7-0C01-4D10-8CA6-670BE96F80B1}" dt="2023-12-17T18:16:46.973" v="2911" actId="478"/>
          <ac:picMkLst>
            <pc:docMk/>
            <pc:sldMk cId="186462895" sldId="327"/>
            <ac:picMk id="4" creationId="{FEB0AA4E-FF4F-1A58-3B70-FAA7F38DAFF2}"/>
          </ac:picMkLst>
        </pc:picChg>
        <pc:picChg chg="del">
          <ac:chgData name="Đinh Bùi Huy Phương" userId="5f2616fd-a4a8-4dec-8038-7208971306f5" providerId="ADAL" clId="{2264C5C7-0C01-4D10-8CA6-670BE96F80B1}" dt="2023-12-17T18:16:46.973" v="2911" actId="478"/>
          <ac:picMkLst>
            <pc:docMk/>
            <pc:sldMk cId="186462895" sldId="327"/>
            <ac:picMk id="6" creationId="{78E71553-BC80-BBD1-2E82-F02F5F71ACC1}"/>
          </ac:picMkLst>
        </pc:picChg>
      </pc:sldChg>
      <pc:sldChg chg="addSp delSp modSp add mod">
        <pc:chgData name="Đinh Bùi Huy Phương" userId="5f2616fd-a4a8-4dec-8038-7208971306f5" providerId="ADAL" clId="{2264C5C7-0C01-4D10-8CA6-670BE96F80B1}" dt="2023-12-18T00:38:08.329" v="2981" actId="1076"/>
        <pc:sldMkLst>
          <pc:docMk/>
          <pc:sldMk cId="234102776" sldId="328"/>
        </pc:sldMkLst>
        <pc:spChg chg="del">
          <ac:chgData name="Đinh Bùi Huy Phương" userId="5f2616fd-a4a8-4dec-8038-7208971306f5" providerId="ADAL" clId="{2264C5C7-0C01-4D10-8CA6-670BE96F80B1}" dt="2023-12-18T00:37:46.055" v="2977" actId="478"/>
          <ac:spMkLst>
            <pc:docMk/>
            <pc:sldMk cId="234102776" sldId="328"/>
            <ac:spMk id="8" creationId="{48D0C6FE-D2EE-7A94-E2F6-63E37FBE1EF8}"/>
          </ac:spMkLst>
        </pc:spChg>
        <pc:spChg chg="mod">
          <ac:chgData name="Đinh Bùi Huy Phương" userId="5f2616fd-a4a8-4dec-8038-7208971306f5" providerId="ADAL" clId="{2264C5C7-0C01-4D10-8CA6-670BE96F80B1}" dt="2023-12-18T00:37:55.668" v="2978"/>
          <ac:spMkLst>
            <pc:docMk/>
            <pc:sldMk cId="234102776" sldId="328"/>
            <ac:spMk id="6189" creationId="{00000000-0000-0000-0000-000000000000}"/>
          </ac:spMkLst>
        </pc:spChg>
        <pc:graphicFrameChg chg="del">
          <ac:chgData name="Đinh Bùi Huy Phương" userId="5f2616fd-a4a8-4dec-8038-7208971306f5" providerId="ADAL" clId="{2264C5C7-0C01-4D10-8CA6-670BE96F80B1}" dt="2023-12-18T00:37:41.939" v="2976" actId="478"/>
          <ac:graphicFrameMkLst>
            <pc:docMk/>
            <pc:sldMk cId="234102776" sldId="328"/>
            <ac:graphicFrameMk id="4" creationId="{79C56538-DEEA-D3FD-0A14-61DB58AD6F9C}"/>
          </ac:graphicFrameMkLst>
        </pc:graphicFrameChg>
        <pc:picChg chg="add mod">
          <ac:chgData name="Đinh Bùi Huy Phương" userId="5f2616fd-a4a8-4dec-8038-7208971306f5" providerId="ADAL" clId="{2264C5C7-0C01-4D10-8CA6-670BE96F80B1}" dt="2023-12-18T00:38:08.329" v="2981" actId="1076"/>
          <ac:picMkLst>
            <pc:docMk/>
            <pc:sldMk cId="234102776" sldId="328"/>
            <ac:picMk id="2" creationId="{F9EF18F1-BA30-1D5E-5110-767AF8C88AEF}"/>
          </ac:picMkLst>
        </pc:picChg>
      </pc:sldChg>
      <pc:sldChg chg="addSp delSp modSp add del mod">
        <pc:chgData name="Đinh Bùi Huy Phương" userId="5f2616fd-a4a8-4dec-8038-7208971306f5" providerId="ADAL" clId="{2264C5C7-0C01-4D10-8CA6-670BE96F80B1}" dt="2023-12-18T00:37:22.857" v="2971"/>
        <pc:sldMkLst>
          <pc:docMk/>
          <pc:sldMk cId="1618224590" sldId="328"/>
        </pc:sldMkLst>
        <pc:graphicFrameChg chg="add del modGraphic">
          <ac:chgData name="Đinh Bùi Huy Phương" userId="5f2616fd-a4a8-4dec-8038-7208971306f5" providerId="ADAL" clId="{2264C5C7-0C01-4D10-8CA6-670BE96F80B1}" dt="2023-12-18T00:37:14.189" v="2970" actId="27309"/>
          <ac:graphicFrameMkLst>
            <pc:docMk/>
            <pc:sldMk cId="1618224590" sldId="328"/>
            <ac:graphicFrameMk id="3" creationId="{F604A435-DC06-7BA9-AD85-BBD439AB8D50}"/>
          </ac:graphicFrameMkLst>
        </pc:graphicFrameChg>
      </pc:sldChg>
      <pc:sldChg chg="addSp delSp modSp add mod">
        <pc:chgData name="Đinh Bùi Huy Phương" userId="5f2616fd-a4a8-4dec-8038-7208971306f5" providerId="ADAL" clId="{2264C5C7-0C01-4D10-8CA6-670BE96F80B1}" dt="2023-12-18T00:39:23.783" v="2989" actId="1076"/>
        <pc:sldMkLst>
          <pc:docMk/>
          <pc:sldMk cId="1408621667" sldId="329"/>
        </pc:sldMkLst>
        <pc:spChg chg="del">
          <ac:chgData name="Đinh Bùi Huy Phương" userId="5f2616fd-a4a8-4dec-8038-7208971306f5" providerId="ADAL" clId="{2264C5C7-0C01-4D10-8CA6-670BE96F80B1}" dt="2023-12-18T00:39:03.993" v="2983" actId="478"/>
          <ac:spMkLst>
            <pc:docMk/>
            <pc:sldMk cId="1408621667" sldId="329"/>
            <ac:spMk id="8" creationId="{48D0C6FE-D2EE-7A94-E2F6-63E37FBE1EF8}"/>
          </ac:spMkLst>
        </pc:spChg>
        <pc:graphicFrameChg chg="del">
          <ac:chgData name="Đinh Bùi Huy Phương" userId="5f2616fd-a4a8-4dec-8038-7208971306f5" providerId="ADAL" clId="{2264C5C7-0C01-4D10-8CA6-670BE96F80B1}" dt="2023-12-18T00:39:07.736" v="2984" actId="478"/>
          <ac:graphicFrameMkLst>
            <pc:docMk/>
            <pc:sldMk cId="1408621667" sldId="329"/>
            <ac:graphicFrameMk id="4" creationId="{79C56538-DEEA-D3FD-0A14-61DB58AD6F9C}"/>
          </ac:graphicFrameMkLst>
        </pc:graphicFrameChg>
        <pc:picChg chg="add mod">
          <ac:chgData name="Đinh Bùi Huy Phương" userId="5f2616fd-a4a8-4dec-8038-7208971306f5" providerId="ADAL" clId="{2264C5C7-0C01-4D10-8CA6-670BE96F80B1}" dt="2023-12-18T00:39:23.783" v="2989" actId="1076"/>
          <ac:picMkLst>
            <pc:docMk/>
            <pc:sldMk cId="1408621667" sldId="329"/>
            <ac:picMk id="3" creationId="{7035E772-D9CD-55F4-F4E6-097E1052F7DC}"/>
          </ac:picMkLst>
        </pc:picChg>
      </pc:sldChg>
      <pc:sldChg chg="addSp delSp modSp add mod">
        <pc:chgData name="Đinh Bùi Huy Phương" userId="5f2616fd-a4a8-4dec-8038-7208971306f5" providerId="ADAL" clId="{2264C5C7-0C01-4D10-8CA6-670BE96F80B1}" dt="2023-12-18T00:41:35.050" v="2997" actId="1076"/>
        <pc:sldMkLst>
          <pc:docMk/>
          <pc:sldMk cId="3249793711" sldId="330"/>
        </pc:sldMkLst>
        <pc:spChg chg="del">
          <ac:chgData name="Đinh Bùi Huy Phương" userId="5f2616fd-a4a8-4dec-8038-7208971306f5" providerId="ADAL" clId="{2264C5C7-0C01-4D10-8CA6-670BE96F80B1}" dt="2023-12-18T00:41:07.210" v="2991" actId="478"/>
          <ac:spMkLst>
            <pc:docMk/>
            <pc:sldMk cId="3249793711" sldId="330"/>
            <ac:spMk id="8" creationId="{48D0C6FE-D2EE-7A94-E2F6-63E37FBE1EF8}"/>
          </ac:spMkLst>
        </pc:spChg>
        <pc:graphicFrameChg chg="del">
          <ac:chgData name="Đinh Bùi Huy Phương" userId="5f2616fd-a4a8-4dec-8038-7208971306f5" providerId="ADAL" clId="{2264C5C7-0C01-4D10-8CA6-670BE96F80B1}" dt="2023-12-18T00:41:12.240" v="2992" actId="478"/>
          <ac:graphicFrameMkLst>
            <pc:docMk/>
            <pc:sldMk cId="3249793711" sldId="330"/>
            <ac:graphicFrameMk id="2" creationId="{FC85BA98-F19A-1A58-BCF4-E9C6602D6B41}"/>
          </ac:graphicFrameMkLst>
        </pc:graphicFrameChg>
        <pc:picChg chg="add mod">
          <ac:chgData name="Đinh Bùi Huy Phương" userId="5f2616fd-a4a8-4dec-8038-7208971306f5" providerId="ADAL" clId="{2264C5C7-0C01-4D10-8CA6-670BE96F80B1}" dt="2023-12-18T00:41:35.050" v="2997" actId="1076"/>
          <ac:picMkLst>
            <pc:docMk/>
            <pc:sldMk cId="3249793711" sldId="330"/>
            <ac:picMk id="4" creationId="{8262D87F-1DD0-EF7B-6984-0E8B11B0A0A6}"/>
          </ac:picMkLst>
        </pc:picChg>
      </pc:sldChg>
      <pc:sldChg chg="addSp delSp modSp add mod">
        <pc:chgData name="Đinh Bùi Huy Phương" userId="5f2616fd-a4a8-4dec-8038-7208971306f5" providerId="ADAL" clId="{2264C5C7-0C01-4D10-8CA6-670BE96F80B1}" dt="2023-12-18T00:43:23.415" v="3010" actId="1076"/>
        <pc:sldMkLst>
          <pc:docMk/>
          <pc:sldMk cId="659261835" sldId="331"/>
        </pc:sldMkLst>
        <pc:spChg chg="del">
          <ac:chgData name="Đinh Bùi Huy Phương" userId="5f2616fd-a4a8-4dec-8038-7208971306f5" providerId="ADAL" clId="{2264C5C7-0C01-4D10-8CA6-670BE96F80B1}" dt="2023-12-18T00:41:46.169" v="2999" actId="478"/>
          <ac:spMkLst>
            <pc:docMk/>
            <pc:sldMk cId="659261835" sldId="331"/>
            <ac:spMk id="8" creationId="{48D0C6FE-D2EE-7A94-E2F6-63E37FBE1EF8}"/>
          </ac:spMkLst>
        </pc:spChg>
        <pc:picChg chg="add mod">
          <ac:chgData name="Đinh Bùi Huy Phương" userId="5f2616fd-a4a8-4dec-8038-7208971306f5" providerId="ADAL" clId="{2264C5C7-0C01-4D10-8CA6-670BE96F80B1}" dt="2023-12-18T00:43:23.415" v="3010" actId="1076"/>
          <ac:picMkLst>
            <pc:docMk/>
            <pc:sldMk cId="659261835" sldId="331"/>
            <ac:picMk id="3" creationId="{87E3C76E-CCE4-97BC-13E8-CDAA6A23831E}"/>
          </ac:picMkLst>
        </pc:picChg>
        <pc:picChg chg="del">
          <ac:chgData name="Đinh Bùi Huy Phương" userId="5f2616fd-a4a8-4dec-8038-7208971306f5" providerId="ADAL" clId="{2264C5C7-0C01-4D10-8CA6-670BE96F80B1}" dt="2023-12-18T00:41:48.337" v="3000" actId="478"/>
          <ac:picMkLst>
            <pc:docMk/>
            <pc:sldMk cId="659261835" sldId="331"/>
            <ac:picMk id="4" creationId="{FEB0AA4E-FF4F-1A58-3B70-FAA7F38DAFF2}"/>
          </ac:picMkLst>
        </pc:picChg>
        <pc:picChg chg="del">
          <ac:chgData name="Đinh Bùi Huy Phương" userId="5f2616fd-a4a8-4dec-8038-7208971306f5" providerId="ADAL" clId="{2264C5C7-0C01-4D10-8CA6-670BE96F80B1}" dt="2023-12-18T00:41:50.123" v="3001" actId="478"/>
          <ac:picMkLst>
            <pc:docMk/>
            <pc:sldMk cId="659261835" sldId="331"/>
            <ac:picMk id="6" creationId="{78E71553-BC80-BBD1-2E82-F02F5F71ACC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38226184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38226184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917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47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06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45dacd81a3_0_6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45dacd81a3_0_6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19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222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8253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841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413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653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227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3822618466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1382261846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2121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738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45dacd81a3_0_6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45dacd81a3_0_6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8067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38397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9"/>
        <p:cNvGrpSpPr/>
        <p:nvPr/>
      </p:nvGrpSpPr>
      <p:grpSpPr>
        <a:xfrm>
          <a:off x="0" y="0"/>
          <a:ext cx="0" cy="0"/>
          <a:chOff x="0" y="0"/>
          <a:chExt cx="0" cy="0"/>
        </a:xfrm>
      </p:grpSpPr>
      <p:sp>
        <p:nvSpPr>
          <p:cNvPr id="2950" name="Google Shape;2950;g148c3971b10_0_4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1" name="Google Shape;2951;g148c3971b10_0_4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45dacd81a3_0_6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45dacd81a3_0_6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969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45dacd81a3_0_6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45dacd81a3_0_6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924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513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527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3"/>
        <p:cNvGrpSpPr/>
        <p:nvPr/>
      </p:nvGrpSpPr>
      <p:grpSpPr>
        <a:xfrm>
          <a:off x="0" y="0"/>
          <a:ext cx="0" cy="0"/>
          <a:chOff x="0" y="0"/>
          <a:chExt cx="0" cy="0"/>
        </a:xfrm>
      </p:grpSpPr>
      <p:sp>
        <p:nvSpPr>
          <p:cNvPr id="6184" name="Google Shape;6184;g148c3971b10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5" name="Google Shape;6185;g148c3971b10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87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060100" y="3838596"/>
            <a:ext cx="35796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715100" y="895400"/>
            <a:ext cx="4269600" cy="2656200"/>
          </a:xfrm>
          <a:prstGeom prst="rect">
            <a:avLst/>
          </a:prstGeom>
        </p:spPr>
        <p:txBody>
          <a:bodyPr spcFirstLastPara="1" wrap="square" lIns="91425" tIns="91425" rIns="91425" bIns="91425" anchor="b" anchorCtr="0">
            <a:noAutofit/>
          </a:bodyPr>
          <a:lstStyle>
            <a:lvl1pPr lvl="0" algn="ctr" rtl="0">
              <a:lnSpc>
                <a:spcPct val="85000"/>
              </a:lnSpc>
              <a:spcBef>
                <a:spcPts val="0"/>
              </a:spcBef>
              <a:spcAft>
                <a:spcPts val="0"/>
              </a:spcAft>
              <a:buSzPts val="5200"/>
              <a:buNone/>
              <a:defRPr sz="8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08400" y="2282471"/>
            <a:ext cx="4482900" cy="10803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108400" y="1350359"/>
            <a:ext cx="13929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108600" y="3478709"/>
            <a:ext cx="4005600" cy="3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5" name="Google Shape;55;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900875" y="2095636"/>
            <a:ext cx="7342200" cy="176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11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0" name="Google Shape;60;p11"/>
          <p:cNvSpPr txBox="1">
            <a:spLocks noGrp="1"/>
          </p:cNvSpPr>
          <p:nvPr>
            <p:ph type="subTitle" idx="1"/>
          </p:nvPr>
        </p:nvSpPr>
        <p:spPr>
          <a:xfrm>
            <a:off x="3276675" y="3889224"/>
            <a:ext cx="25905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2"/>
        <p:cNvGrpSpPr/>
        <p:nvPr/>
      </p:nvGrpSpPr>
      <p:grpSpPr>
        <a:xfrm>
          <a:off x="0" y="0"/>
          <a:ext cx="0" cy="0"/>
          <a:chOff x="0" y="0"/>
          <a:chExt cx="0" cy="0"/>
        </a:xfrm>
      </p:grpSpPr>
      <p:sp>
        <p:nvSpPr>
          <p:cNvPr id="63" name="Google Shape;63;p13"/>
          <p:cNvSpPr txBox="1">
            <a:spLocks noGrp="1"/>
          </p:cNvSpPr>
          <p:nvPr>
            <p:ph type="title" hasCustomPrompt="1"/>
          </p:nvPr>
        </p:nvSpPr>
        <p:spPr>
          <a:xfrm>
            <a:off x="933644" y="1374800"/>
            <a:ext cx="657600" cy="43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
          </p:nvPr>
        </p:nvSpPr>
        <p:spPr>
          <a:xfrm>
            <a:off x="928744" y="2273463"/>
            <a:ext cx="22311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2" hasCustomPrompt="1"/>
          </p:nvPr>
        </p:nvSpPr>
        <p:spPr>
          <a:xfrm>
            <a:off x="3456831" y="1374800"/>
            <a:ext cx="657600" cy="43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3"/>
          </p:nvPr>
        </p:nvSpPr>
        <p:spPr>
          <a:xfrm>
            <a:off x="3456900" y="2273463"/>
            <a:ext cx="2230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4" hasCustomPrompt="1"/>
          </p:nvPr>
        </p:nvSpPr>
        <p:spPr>
          <a:xfrm>
            <a:off x="5984156" y="1374800"/>
            <a:ext cx="657600" cy="43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5"/>
          </p:nvPr>
        </p:nvSpPr>
        <p:spPr>
          <a:xfrm>
            <a:off x="5984156" y="2273463"/>
            <a:ext cx="22311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933644" y="3130748"/>
            <a:ext cx="657600" cy="43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subTitle" idx="7"/>
          </p:nvPr>
        </p:nvSpPr>
        <p:spPr>
          <a:xfrm>
            <a:off x="928744" y="4035800"/>
            <a:ext cx="22311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8" hasCustomPrompt="1"/>
          </p:nvPr>
        </p:nvSpPr>
        <p:spPr>
          <a:xfrm>
            <a:off x="3456831" y="3130748"/>
            <a:ext cx="657600" cy="43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9"/>
          </p:nvPr>
        </p:nvSpPr>
        <p:spPr>
          <a:xfrm>
            <a:off x="3456900" y="4035800"/>
            <a:ext cx="22302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3"/>
          <p:cNvSpPr txBox="1">
            <a:spLocks noGrp="1"/>
          </p:cNvSpPr>
          <p:nvPr>
            <p:ph type="title" idx="13" hasCustomPrompt="1"/>
          </p:nvPr>
        </p:nvSpPr>
        <p:spPr>
          <a:xfrm>
            <a:off x="5984156" y="3130748"/>
            <a:ext cx="657600" cy="438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subTitle" idx="14"/>
          </p:nvPr>
        </p:nvSpPr>
        <p:spPr>
          <a:xfrm>
            <a:off x="5984156" y="4035800"/>
            <a:ext cx="22311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76" name="Google Shape;76;p13"/>
          <p:cNvSpPr txBox="1">
            <a:spLocks noGrp="1"/>
          </p:cNvSpPr>
          <p:nvPr>
            <p:ph type="subTitle" idx="16"/>
          </p:nvPr>
        </p:nvSpPr>
        <p:spPr>
          <a:xfrm>
            <a:off x="928744" y="1895125"/>
            <a:ext cx="22311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Yeseva One"/>
              <a:buNone/>
              <a:defRPr sz="2200" b="1">
                <a:solidFill>
                  <a:schemeClr val="dk1"/>
                </a:solidFill>
                <a:latin typeface="Yeseva One"/>
                <a:ea typeface="Yeseva One"/>
                <a:cs typeface="Yeseva One"/>
                <a:sym typeface="Yeseva One"/>
              </a:defRPr>
            </a:lvl1pPr>
            <a:lvl2pPr lvl="1"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2pPr>
            <a:lvl3pPr lvl="2"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3pPr>
            <a:lvl4pPr lvl="3"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4pPr>
            <a:lvl5pPr lvl="4"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5pPr>
            <a:lvl6pPr lvl="5"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6pPr>
            <a:lvl7pPr lvl="6"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7pPr>
            <a:lvl8pPr lvl="7"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8pPr>
            <a:lvl9pPr lvl="8"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9pPr>
          </a:lstStyle>
          <a:p>
            <a:endParaRPr/>
          </a:p>
        </p:txBody>
      </p:sp>
      <p:sp>
        <p:nvSpPr>
          <p:cNvPr id="77" name="Google Shape;77;p13"/>
          <p:cNvSpPr txBox="1">
            <a:spLocks noGrp="1"/>
          </p:cNvSpPr>
          <p:nvPr>
            <p:ph type="subTitle" idx="17"/>
          </p:nvPr>
        </p:nvSpPr>
        <p:spPr>
          <a:xfrm>
            <a:off x="3456900" y="1895125"/>
            <a:ext cx="2230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Yeseva One"/>
              <a:buNone/>
              <a:defRPr sz="2200" b="1">
                <a:solidFill>
                  <a:schemeClr val="dk1"/>
                </a:solidFill>
                <a:latin typeface="Yeseva One"/>
                <a:ea typeface="Yeseva One"/>
                <a:cs typeface="Yeseva One"/>
                <a:sym typeface="Yeseva One"/>
              </a:defRPr>
            </a:lvl1pPr>
            <a:lvl2pPr lvl="1"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2pPr>
            <a:lvl3pPr lvl="2"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3pPr>
            <a:lvl4pPr lvl="3"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4pPr>
            <a:lvl5pPr lvl="4"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5pPr>
            <a:lvl6pPr lvl="5"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6pPr>
            <a:lvl7pPr lvl="6"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7pPr>
            <a:lvl8pPr lvl="7"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8pPr>
            <a:lvl9pPr lvl="8"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9pPr>
          </a:lstStyle>
          <a:p>
            <a:endParaRPr/>
          </a:p>
        </p:txBody>
      </p:sp>
      <p:sp>
        <p:nvSpPr>
          <p:cNvPr id="78" name="Google Shape;78;p13"/>
          <p:cNvSpPr txBox="1">
            <a:spLocks noGrp="1"/>
          </p:cNvSpPr>
          <p:nvPr>
            <p:ph type="subTitle" idx="18"/>
          </p:nvPr>
        </p:nvSpPr>
        <p:spPr>
          <a:xfrm>
            <a:off x="5984156" y="1895125"/>
            <a:ext cx="22311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Yeseva One"/>
              <a:buNone/>
              <a:defRPr sz="2200" b="1">
                <a:solidFill>
                  <a:schemeClr val="dk1"/>
                </a:solidFill>
                <a:latin typeface="Yeseva One"/>
                <a:ea typeface="Yeseva One"/>
                <a:cs typeface="Yeseva One"/>
                <a:sym typeface="Yeseva One"/>
              </a:defRPr>
            </a:lvl1pPr>
            <a:lvl2pPr lvl="1"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2pPr>
            <a:lvl3pPr lvl="2"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3pPr>
            <a:lvl4pPr lvl="3"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4pPr>
            <a:lvl5pPr lvl="4"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5pPr>
            <a:lvl6pPr lvl="5"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6pPr>
            <a:lvl7pPr lvl="6"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7pPr>
            <a:lvl8pPr lvl="7"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8pPr>
            <a:lvl9pPr lvl="8"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9pPr>
          </a:lstStyle>
          <a:p>
            <a:endParaRPr/>
          </a:p>
        </p:txBody>
      </p:sp>
      <p:sp>
        <p:nvSpPr>
          <p:cNvPr id="79" name="Google Shape;79;p13"/>
          <p:cNvSpPr txBox="1">
            <a:spLocks noGrp="1"/>
          </p:cNvSpPr>
          <p:nvPr>
            <p:ph type="subTitle" idx="19"/>
          </p:nvPr>
        </p:nvSpPr>
        <p:spPr>
          <a:xfrm>
            <a:off x="928744" y="3652911"/>
            <a:ext cx="22311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Yeseva One"/>
              <a:buNone/>
              <a:defRPr sz="2200" b="1">
                <a:solidFill>
                  <a:schemeClr val="dk1"/>
                </a:solidFill>
                <a:latin typeface="Yeseva One"/>
                <a:ea typeface="Yeseva One"/>
                <a:cs typeface="Yeseva One"/>
                <a:sym typeface="Yeseva One"/>
              </a:defRPr>
            </a:lvl1pPr>
            <a:lvl2pPr lvl="1"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2pPr>
            <a:lvl3pPr lvl="2"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3pPr>
            <a:lvl4pPr lvl="3"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4pPr>
            <a:lvl5pPr lvl="4"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5pPr>
            <a:lvl6pPr lvl="5"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6pPr>
            <a:lvl7pPr lvl="6"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7pPr>
            <a:lvl8pPr lvl="7"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8pPr>
            <a:lvl9pPr lvl="8"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9pPr>
          </a:lstStyle>
          <a:p>
            <a:endParaRPr/>
          </a:p>
        </p:txBody>
      </p:sp>
      <p:sp>
        <p:nvSpPr>
          <p:cNvPr id="80" name="Google Shape;80;p13"/>
          <p:cNvSpPr txBox="1">
            <a:spLocks noGrp="1"/>
          </p:cNvSpPr>
          <p:nvPr>
            <p:ph type="subTitle" idx="20"/>
          </p:nvPr>
        </p:nvSpPr>
        <p:spPr>
          <a:xfrm>
            <a:off x="3456900" y="3652910"/>
            <a:ext cx="22302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Yeseva One"/>
              <a:buNone/>
              <a:defRPr sz="2200" b="1">
                <a:solidFill>
                  <a:schemeClr val="dk1"/>
                </a:solidFill>
                <a:latin typeface="Yeseva One"/>
                <a:ea typeface="Yeseva One"/>
                <a:cs typeface="Yeseva One"/>
                <a:sym typeface="Yeseva One"/>
              </a:defRPr>
            </a:lvl1pPr>
            <a:lvl2pPr lvl="1"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2pPr>
            <a:lvl3pPr lvl="2"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3pPr>
            <a:lvl4pPr lvl="3"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4pPr>
            <a:lvl5pPr lvl="4"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5pPr>
            <a:lvl6pPr lvl="5"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6pPr>
            <a:lvl7pPr lvl="6"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7pPr>
            <a:lvl8pPr lvl="7"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8pPr>
            <a:lvl9pPr lvl="8"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9pPr>
          </a:lstStyle>
          <a:p>
            <a:endParaRPr/>
          </a:p>
        </p:txBody>
      </p:sp>
      <p:sp>
        <p:nvSpPr>
          <p:cNvPr id="81" name="Google Shape;81;p13"/>
          <p:cNvSpPr txBox="1">
            <a:spLocks noGrp="1"/>
          </p:cNvSpPr>
          <p:nvPr>
            <p:ph type="subTitle" idx="21"/>
          </p:nvPr>
        </p:nvSpPr>
        <p:spPr>
          <a:xfrm>
            <a:off x="5984156" y="3652910"/>
            <a:ext cx="2231100" cy="484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Yeseva One"/>
              <a:buNone/>
              <a:defRPr sz="2200" b="1">
                <a:solidFill>
                  <a:schemeClr val="dk1"/>
                </a:solidFill>
                <a:latin typeface="Yeseva One"/>
                <a:ea typeface="Yeseva One"/>
                <a:cs typeface="Yeseva One"/>
                <a:sym typeface="Yeseva One"/>
              </a:defRPr>
            </a:lvl1pPr>
            <a:lvl2pPr lvl="1"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2pPr>
            <a:lvl3pPr lvl="2"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3pPr>
            <a:lvl4pPr lvl="3"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4pPr>
            <a:lvl5pPr lvl="4"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5pPr>
            <a:lvl6pPr lvl="5"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6pPr>
            <a:lvl7pPr lvl="6"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7pPr>
            <a:lvl8pPr lvl="7"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8pPr>
            <a:lvl9pPr lvl="8" rtl="0">
              <a:lnSpc>
                <a:spcPct val="100000"/>
              </a:lnSpc>
              <a:spcBef>
                <a:spcPts val="0"/>
              </a:spcBef>
              <a:spcAft>
                <a:spcPts val="0"/>
              </a:spcAft>
              <a:buClr>
                <a:schemeClr val="dk1"/>
              </a:buClr>
              <a:buSzPts val="2200"/>
              <a:buFont typeface="Yeseva One"/>
              <a:buNone/>
              <a:defRPr sz="2200">
                <a:solidFill>
                  <a:schemeClr val="dk1"/>
                </a:solidFill>
                <a:latin typeface="Yeseva One"/>
                <a:ea typeface="Yeseva One"/>
                <a:cs typeface="Yeseva One"/>
                <a:sym typeface="Yeseva One"/>
              </a:defRPr>
            </a:lvl9pPr>
          </a:lstStyle>
          <a:p>
            <a:endParaRPr/>
          </a:p>
        </p:txBody>
      </p:sp>
      <p:grpSp>
        <p:nvGrpSpPr>
          <p:cNvPr id="82" name="Google Shape;82;p13"/>
          <p:cNvGrpSpPr/>
          <p:nvPr/>
        </p:nvGrpSpPr>
        <p:grpSpPr>
          <a:xfrm flipH="1">
            <a:off x="435025" y="2225064"/>
            <a:ext cx="191952" cy="192050"/>
            <a:chOff x="5025163" y="2175181"/>
            <a:chExt cx="96828" cy="96878"/>
          </a:xfrm>
        </p:grpSpPr>
        <p:sp>
          <p:nvSpPr>
            <p:cNvPr id="83" name="Google Shape;83;p13"/>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13"/>
          <p:cNvGrpSpPr/>
          <p:nvPr/>
        </p:nvGrpSpPr>
        <p:grpSpPr>
          <a:xfrm rot="-121" flipH="1">
            <a:off x="8512363" y="4035809"/>
            <a:ext cx="276154" cy="276295"/>
            <a:chOff x="5025163" y="2175181"/>
            <a:chExt cx="96828" cy="96878"/>
          </a:xfrm>
        </p:grpSpPr>
        <p:sp>
          <p:nvSpPr>
            <p:cNvPr id="87" name="Google Shape;87;p13"/>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2_1_1">
    <p:spTree>
      <p:nvGrpSpPr>
        <p:cNvPr id="1" name="Shape 145"/>
        <p:cNvGrpSpPr/>
        <p:nvPr/>
      </p:nvGrpSpPr>
      <p:grpSpPr>
        <a:xfrm>
          <a:off x="0" y="0"/>
          <a:ext cx="0" cy="0"/>
          <a:chOff x="0" y="0"/>
          <a:chExt cx="0" cy="0"/>
        </a:xfrm>
      </p:grpSpPr>
      <p:sp>
        <p:nvSpPr>
          <p:cNvPr id="146" name="Google Shape;146;p25"/>
          <p:cNvSpPr txBox="1">
            <a:spLocks noGrp="1"/>
          </p:cNvSpPr>
          <p:nvPr>
            <p:ph type="subTitle" idx="1"/>
          </p:nvPr>
        </p:nvSpPr>
        <p:spPr>
          <a:xfrm>
            <a:off x="715100" y="1261875"/>
            <a:ext cx="3856800" cy="27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47" name="Google Shape;147;p25"/>
          <p:cNvSpPr txBox="1">
            <a:spLocks noGrp="1"/>
          </p:cNvSpPr>
          <p:nvPr>
            <p:ph type="subTitle" idx="2"/>
          </p:nvPr>
        </p:nvSpPr>
        <p:spPr>
          <a:xfrm>
            <a:off x="4572102" y="1261875"/>
            <a:ext cx="3856800" cy="270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48" name="Google Shape;14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00"/>
        <p:cNvGrpSpPr/>
        <p:nvPr/>
      </p:nvGrpSpPr>
      <p:grpSpPr>
        <a:xfrm>
          <a:off x="0" y="0"/>
          <a:ext cx="0" cy="0"/>
          <a:chOff x="0" y="0"/>
          <a:chExt cx="0" cy="0"/>
        </a:xfrm>
      </p:grpSpPr>
      <p:grpSp>
        <p:nvGrpSpPr>
          <p:cNvPr id="201" name="Google Shape;201;p32"/>
          <p:cNvGrpSpPr/>
          <p:nvPr/>
        </p:nvGrpSpPr>
        <p:grpSpPr>
          <a:xfrm flipH="1">
            <a:off x="1960137" y="136089"/>
            <a:ext cx="191952" cy="192050"/>
            <a:chOff x="5025163" y="2175181"/>
            <a:chExt cx="96828" cy="96878"/>
          </a:xfrm>
        </p:grpSpPr>
        <p:sp>
          <p:nvSpPr>
            <p:cNvPr id="202" name="Google Shape;202;p32"/>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2"/>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2"/>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32"/>
          <p:cNvGrpSpPr/>
          <p:nvPr/>
        </p:nvGrpSpPr>
        <p:grpSpPr>
          <a:xfrm rot="-121" flipH="1">
            <a:off x="290026" y="3513259"/>
            <a:ext cx="276154" cy="276295"/>
            <a:chOff x="5025163" y="2175181"/>
            <a:chExt cx="96828" cy="96878"/>
          </a:xfrm>
        </p:grpSpPr>
        <p:sp>
          <p:nvSpPr>
            <p:cNvPr id="206" name="Google Shape;206;p32"/>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2"/>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2"/>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2"/>
          <p:cNvGrpSpPr/>
          <p:nvPr/>
        </p:nvGrpSpPr>
        <p:grpSpPr>
          <a:xfrm flipH="1">
            <a:off x="8267385" y="1100791"/>
            <a:ext cx="619543" cy="351838"/>
            <a:chOff x="4801085" y="616566"/>
            <a:chExt cx="992699" cy="563752"/>
          </a:xfrm>
        </p:grpSpPr>
        <p:sp>
          <p:nvSpPr>
            <p:cNvPr id="210" name="Google Shape;210;p32"/>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2"/>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2"/>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2"/>
          <p:cNvGrpSpPr/>
          <p:nvPr/>
        </p:nvGrpSpPr>
        <p:grpSpPr>
          <a:xfrm rot="83" flipH="1">
            <a:off x="415394" y="3938461"/>
            <a:ext cx="399203" cy="399417"/>
            <a:chOff x="5025163" y="2175181"/>
            <a:chExt cx="96828" cy="96878"/>
          </a:xfrm>
        </p:grpSpPr>
        <p:sp>
          <p:nvSpPr>
            <p:cNvPr id="214" name="Google Shape;214;p32"/>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32"/>
          <p:cNvGrpSpPr/>
          <p:nvPr/>
        </p:nvGrpSpPr>
        <p:grpSpPr>
          <a:xfrm rot="4829314">
            <a:off x="7556251" y="4509628"/>
            <a:ext cx="436635" cy="406777"/>
            <a:chOff x="972967" y="3432612"/>
            <a:chExt cx="232297" cy="216412"/>
          </a:xfrm>
        </p:grpSpPr>
        <p:sp>
          <p:nvSpPr>
            <p:cNvPr id="218" name="Google Shape;218;p32"/>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5"/>
        <p:cNvGrpSpPr/>
        <p:nvPr/>
      </p:nvGrpSpPr>
      <p:grpSpPr>
        <a:xfrm>
          <a:off x="0" y="0"/>
          <a:ext cx="0" cy="0"/>
          <a:chOff x="0" y="0"/>
          <a:chExt cx="0" cy="0"/>
        </a:xfrm>
      </p:grpSpPr>
      <p:grpSp>
        <p:nvGrpSpPr>
          <p:cNvPr id="236" name="Google Shape;236;p33"/>
          <p:cNvGrpSpPr/>
          <p:nvPr/>
        </p:nvGrpSpPr>
        <p:grpSpPr>
          <a:xfrm flipH="1">
            <a:off x="8742087" y="2571739"/>
            <a:ext cx="191952" cy="192050"/>
            <a:chOff x="5025163" y="2175181"/>
            <a:chExt cx="96828" cy="96878"/>
          </a:xfrm>
        </p:grpSpPr>
        <p:sp>
          <p:nvSpPr>
            <p:cNvPr id="237" name="Google Shape;237;p33"/>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33"/>
          <p:cNvGrpSpPr/>
          <p:nvPr/>
        </p:nvGrpSpPr>
        <p:grpSpPr>
          <a:xfrm rot="-121" flipH="1">
            <a:off x="471288" y="1337934"/>
            <a:ext cx="276154" cy="276295"/>
            <a:chOff x="5025163" y="2175181"/>
            <a:chExt cx="96828" cy="96878"/>
          </a:xfrm>
        </p:grpSpPr>
        <p:sp>
          <p:nvSpPr>
            <p:cNvPr id="241" name="Google Shape;241;p33"/>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33"/>
          <p:cNvGrpSpPr/>
          <p:nvPr/>
        </p:nvGrpSpPr>
        <p:grpSpPr>
          <a:xfrm rot="83" flipH="1">
            <a:off x="8342881" y="768411"/>
            <a:ext cx="399203" cy="399417"/>
            <a:chOff x="5025163" y="2175181"/>
            <a:chExt cx="96828" cy="96878"/>
          </a:xfrm>
        </p:grpSpPr>
        <p:sp>
          <p:nvSpPr>
            <p:cNvPr id="245" name="Google Shape;245;p33"/>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33"/>
          <p:cNvGrpSpPr/>
          <p:nvPr/>
        </p:nvGrpSpPr>
        <p:grpSpPr>
          <a:xfrm rot="-7491366">
            <a:off x="8305827" y="2868687"/>
            <a:ext cx="473319" cy="440952"/>
            <a:chOff x="972967" y="3432612"/>
            <a:chExt cx="232297" cy="216412"/>
          </a:xfrm>
        </p:grpSpPr>
        <p:sp>
          <p:nvSpPr>
            <p:cNvPr id="249" name="Google Shape;249;p33"/>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33"/>
          <p:cNvGrpSpPr/>
          <p:nvPr/>
        </p:nvGrpSpPr>
        <p:grpSpPr>
          <a:xfrm flipH="1">
            <a:off x="155134" y="3718743"/>
            <a:ext cx="703327" cy="399418"/>
            <a:chOff x="4801085" y="616566"/>
            <a:chExt cx="992699" cy="563752"/>
          </a:xfrm>
        </p:grpSpPr>
        <p:sp>
          <p:nvSpPr>
            <p:cNvPr id="267" name="Google Shape;267;p33"/>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800"/>
              <a:buFont typeface="Yeseva One"/>
              <a:buNone/>
              <a:defRPr sz="3800" b="1">
                <a:solidFill>
                  <a:schemeClr val="dk1"/>
                </a:solidFill>
                <a:latin typeface="Yeseva One"/>
                <a:ea typeface="Yeseva One"/>
                <a:cs typeface="Yeseva One"/>
                <a:sym typeface="Yeseva One"/>
              </a:defRPr>
            </a:lvl1pPr>
            <a:lvl2pPr lvl="1" rtl="0">
              <a:spcBef>
                <a:spcPts val="0"/>
              </a:spcBef>
              <a:spcAft>
                <a:spcPts val="0"/>
              </a:spcAft>
              <a:buClr>
                <a:schemeClr val="dk1"/>
              </a:buClr>
              <a:buSzPts val="3800"/>
              <a:buFont typeface="Yeseva One"/>
              <a:buNone/>
              <a:defRPr sz="3800" b="1">
                <a:solidFill>
                  <a:schemeClr val="dk1"/>
                </a:solidFill>
                <a:latin typeface="Yeseva One"/>
                <a:ea typeface="Yeseva One"/>
                <a:cs typeface="Yeseva One"/>
                <a:sym typeface="Yeseva One"/>
              </a:defRPr>
            </a:lvl2pPr>
            <a:lvl3pPr lvl="2" rtl="0">
              <a:spcBef>
                <a:spcPts val="0"/>
              </a:spcBef>
              <a:spcAft>
                <a:spcPts val="0"/>
              </a:spcAft>
              <a:buClr>
                <a:schemeClr val="dk1"/>
              </a:buClr>
              <a:buSzPts val="3800"/>
              <a:buFont typeface="Yeseva One"/>
              <a:buNone/>
              <a:defRPr sz="3800" b="1">
                <a:solidFill>
                  <a:schemeClr val="dk1"/>
                </a:solidFill>
                <a:latin typeface="Yeseva One"/>
                <a:ea typeface="Yeseva One"/>
                <a:cs typeface="Yeseva One"/>
                <a:sym typeface="Yeseva One"/>
              </a:defRPr>
            </a:lvl3pPr>
            <a:lvl4pPr lvl="3" rtl="0">
              <a:spcBef>
                <a:spcPts val="0"/>
              </a:spcBef>
              <a:spcAft>
                <a:spcPts val="0"/>
              </a:spcAft>
              <a:buClr>
                <a:schemeClr val="dk1"/>
              </a:buClr>
              <a:buSzPts val="3800"/>
              <a:buFont typeface="Yeseva One"/>
              <a:buNone/>
              <a:defRPr sz="3800" b="1">
                <a:solidFill>
                  <a:schemeClr val="dk1"/>
                </a:solidFill>
                <a:latin typeface="Yeseva One"/>
                <a:ea typeface="Yeseva One"/>
                <a:cs typeface="Yeseva One"/>
                <a:sym typeface="Yeseva One"/>
              </a:defRPr>
            </a:lvl4pPr>
            <a:lvl5pPr lvl="4" rtl="0">
              <a:spcBef>
                <a:spcPts val="0"/>
              </a:spcBef>
              <a:spcAft>
                <a:spcPts val="0"/>
              </a:spcAft>
              <a:buClr>
                <a:schemeClr val="dk1"/>
              </a:buClr>
              <a:buSzPts val="3800"/>
              <a:buFont typeface="Yeseva One"/>
              <a:buNone/>
              <a:defRPr sz="3800" b="1">
                <a:solidFill>
                  <a:schemeClr val="dk1"/>
                </a:solidFill>
                <a:latin typeface="Yeseva One"/>
                <a:ea typeface="Yeseva One"/>
                <a:cs typeface="Yeseva One"/>
                <a:sym typeface="Yeseva One"/>
              </a:defRPr>
            </a:lvl5pPr>
            <a:lvl6pPr lvl="5" rtl="0">
              <a:spcBef>
                <a:spcPts val="0"/>
              </a:spcBef>
              <a:spcAft>
                <a:spcPts val="0"/>
              </a:spcAft>
              <a:buClr>
                <a:schemeClr val="dk1"/>
              </a:buClr>
              <a:buSzPts val="3800"/>
              <a:buFont typeface="Yeseva One"/>
              <a:buNone/>
              <a:defRPr sz="3800" b="1">
                <a:solidFill>
                  <a:schemeClr val="dk1"/>
                </a:solidFill>
                <a:latin typeface="Yeseva One"/>
                <a:ea typeface="Yeseva One"/>
                <a:cs typeface="Yeseva One"/>
                <a:sym typeface="Yeseva One"/>
              </a:defRPr>
            </a:lvl6pPr>
            <a:lvl7pPr lvl="6" rtl="0">
              <a:spcBef>
                <a:spcPts val="0"/>
              </a:spcBef>
              <a:spcAft>
                <a:spcPts val="0"/>
              </a:spcAft>
              <a:buClr>
                <a:schemeClr val="dk1"/>
              </a:buClr>
              <a:buSzPts val="3800"/>
              <a:buFont typeface="Yeseva One"/>
              <a:buNone/>
              <a:defRPr sz="3800" b="1">
                <a:solidFill>
                  <a:schemeClr val="dk1"/>
                </a:solidFill>
                <a:latin typeface="Yeseva One"/>
                <a:ea typeface="Yeseva One"/>
                <a:cs typeface="Yeseva One"/>
                <a:sym typeface="Yeseva One"/>
              </a:defRPr>
            </a:lvl7pPr>
            <a:lvl8pPr lvl="7" rtl="0">
              <a:spcBef>
                <a:spcPts val="0"/>
              </a:spcBef>
              <a:spcAft>
                <a:spcPts val="0"/>
              </a:spcAft>
              <a:buClr>
                <a:schemeClr val="dk1"/>
              </a:buClr>
              <a:buSzPts val="3800"/>
              <a:buFont typeface="Yeseva One"/>
              <a:buNone/>
              <a:defRPr sz="3800" b="1">
                <a:solidFill>
                  <a:schemeClr val="dk1"/>
                </a:solidFill>
                <a:latin typeface="Yeseva One"/>
                <a:ea typeface="Yeseva One"/>
                <a:cs typeface="Yeseva One"/>
                <a:sym typeface="Yeseva One"/>
              </a:defRPr>
            </a:lvl8pPr>
            <a:lvl9pPr lvl="8" rtl="0">
              <a:spcBef>
                <a:spcPts val="0"/>
              </a:spcBef>
              <a:spcAft>
                <a:spcPts val="0"/>
              </a:spcAft>
              <a:buClr>
                <a:schemeClr val="dk1"/>
              </a:buClr>
              <a:buSzPts val="3800"/>
              <a:buFont typeface="Yeseva One"/>
              <a:buNone/>
              <a:defRPr sz="3800" b="1">
                <a:solidFill>
                  <a:schemeClr val="dk1"/>
                </a:solidFill>
                <a:latin typeface="Yeseva One"/>
                <a:ea typeface="Yeseva One"/>
                <a:cs typeface="Yeseva One"/>
                <a:sym typeface="Yeseva On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7" r:id="rId4"/>
    <p:sldLayoutId id="2147483658" r:id="rId5"/>
    <p:sldLayoutId id="2147483659" r:id="rId6"/>
    <p:sldLayoutId id="2147483671" r:id="rId7"/>
    <p:sldLayoutId id="2147483678" r:id="rId8"/>
    <p:sldLayoutId id="214748367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abs/pii/S0167404823001670"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ctrTitle"/>
          </p:nvPr>
        </p:nvSpPr>
        <p:spPr>
          <a:xfrm>
            <a:off x="220236" y="1134500"/>
            <a:ext cx="5241202" cy="19929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600"/>
              <a:t>Generating practical malicious traffic ​based on adversarial attacks ​with little prior knowledge​</a:t>
            </a:r>
            <a:br>
              <a:rPr lang="en-US" sz="2000"/>
            </a:br>
            <a:br>
              <a:rPr lang="en-US" sz="2000"/>
            </a:br>
            <a:r>
              <a:rPr lang="en-US" sz="2000"/>
              <a:t> </a:t>
            </a:r>
            <a:r>
              <a:rPr lang="en-US" sz="1600">
                <a:latin typeface="Assistant" pitchFamily="2" charset="-79"/>
                <a:cs typeface="Assistant" pitchFamily="2" charset="-79"/>
              </a:rPr>
              <a:t>- GVHD: </a:t>
            </a:r>
            <a:r>
              <a:rPr lang="en-US" sz="1600" err="1">
                <a:latin typeface="Assistant" pitchFamily="2" charset="-79"/>
                <a:cs typeface="Assistant" pitchFamily="2" charset="-79"/>
              </a:rPr>
              <a:t>ThS</a:t>
            </a:r>
            <a:r>
              <a:rPr lang="en-US" sz="1600">
                <a:latin typeface="Assistant" pitchFamily="2" charset="-79"/>
                <a:cs typeface="Assistant" pitchFamily="2" charset="-79"/>
              </a:rPr>
              <a:t>. Nghi Hoàng Khoa -</a:t>
            </a:r>
            <a:r>
              <a:rPr lang="en-US" sz="2000">
                <a:latin typeface="Assistant" pitchFamily="2" charset="-79"/>
                <a:cs typeface="Assistant" pitchFamily="2" charset="-79"/>
              </a:rPr>
              <a:t>​</a:t>
            </a:r>
          </a:p>
        </p:txBody>
      </p:sp>
      <p:sp>
        <p:nvSpPr>
          <p:cNvPr id="281" name="Google Shape;281;p37"/>
          <p:cNvSpPr/>
          <p:nvPr/>
        </p:nvSpPr>
        <p:spPr>
          <a:xfrm>
            <a:off x="5648146" y="990917"/>
            <a:ext cx="3013891" cy="3379775"/>
          </a:xfrm>
          <a:prstGeom prst="rect">
            <a:avLst/>
          </a:prstGeom>
          <a:solidFill>
            <a:srgbClr val="FFF5E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 name="Google Shape;282;p37"/>
          <p:cNvGrpSpPr/>
          <p:nvPr/>
        </p:nvGrpSpPr>
        <p:grpSpPr>
          <a:xfrm>
            <a:off x="6115604" y="1594064"/>
            <a:ext cx="3013823" cy="2643637"/>
            <a:chOff x="1667286" y="554293"/>
            <a:chExt cx="518454" cy="510280"/>
          </a:xfrm>
        </p:grpSpPr>
        <p:sp>
          <p:nvSpPr>
            <p:cNvPr id="283" name="Google Shape;283;p37"/>
            <p:cNvSpPr/>
            <p:nvPr/>
          </p:nvSpPr>
          <p:spPr>
            <a:xfrm>
              <a:off x="1667286" y="554293"/>
              <a:ext cx="518454" cy="510280"/>
            </a:xfrm>
            <a:custGeom>
              <a:avLst/>
              <a:gdLst/>
              <a:ahLst/>
              <a:cxnLst/>
              <a:rect l="l" t="t" r="r" b="b"/>
              <a:pathLst>
                <a:path w="14968" h="14732" extrusionOk="0">
                  <a:moveTo>
                    <a:pt x="2790" y="3503"/>
                  </a:moveTo>
                  <a:lnTo>
                    <a:pt x="3144" y="4015"/>
                  </a:lnTo>
                  <a:lnTo>
                    <a:pt x="2410" y="3962"/>
                  </a:lnTo>
                  <a:cubicBezTo>
                    <a:pt x="2409" y="3936"/>
                    <a:pt x="2408" y="3910"/>
                    <a:pt x="2408" y="3884"/>
                  </a:cubicBezTo>
                  <a:cubicBezTo>
                    <a:pt x="2588" y="3804"/>
                    <a:pt x="2715" y="3681"/>
                    <a:pt x="2784" y="3515"/>
                  </a:cubicBezTo>
                  <a:cubicBezTo>
                    <a:pt x="2786" y="3510"/>
                    <a:pt x="2788" y="3507"/>
                    <a:pt x="2790" y="3503"/>
                  </a:cubicBezTo>
                  <a:close/>
                  <a:moveTo>
                    <a:pt x="2549" y="5473"/>
                  </a:moveTo>
                  <a:lnTo>
                    <a:pt x="2582" y="5499"/>
                  </a:lnTo>
                  <a:lnTo>
                    <a:pt x="2556" y="5505"/>
                  </a:lnTo>
                  <a:cubicBezTo>
                    <a:pt x="2553" y="5494"/>
                    <a:pt x="2550" y="5484"/>
                    <a:pt x="2549" y="5473"/>
                  </a:cubicBezTo>
                  <a:close/>
                  <a:moveTo>
                    <a:pt x="8088" y="11573"/>
                  </a:moveTo>
                  <a:lnTo>
                    <a:pt x="8189" y="11736"/>
                  </a:lnTo>
                  <a:cubicBezTo>
                    <a:pt x="8183" y="11743"/>
                    <a:pt x="8177" y="11750"/>
                    <a:pt x="8170" y="11757"/>
                  </a:cubicBezTo>
                  <a:cubicBezTo>
                    <a:pt x="8162" y="11756"/>
                    <a:pt x="8154" y="11756"/>
                    <a:pt x="8147" y="11756"/>
                  </a:cubicBezTo>
                  <a:cubicBezTo>
                    <a:pt x="8103" y="11756"/>
                    <a:pt x="8060" y="11761"/>
                    <a:pt x="8019" y="11770"/>
                  </a:cubicBezTo>
                  <a:lnTo>
                    <a:pt x="8088" y="11573"/>
                  </a:lnTo>
                  <a:close/>
                  <a:moveTo>
                    <a:pt x="11817" y="0"/>
                  </a:moveTo>
                  <a:cubicBezTo>
                    <a:pt x="11764" y="0"/>
                    <a:pt x="11710" y="10"/>
                    <a:pt x="11659" y="28"/>
                  </a:cubicBezTo>
                  <a:cubicBezTo>
                    <a:pt x="11544" y="70"/>
                    <a:pt x="11450" y="157"/>
                    <a:pt x="11399" y="268"/>
                  </a:cubicBezTo>
                  <a:lnTo>
                    <a:pt x="10910" y="1315"/>
                  </a:lnTo>
                  <a:cubicBezTo>
                    <a:pt x="10870" y="1399"/>
                    <a:pt x="10859" y="1488"/>
                    <a:pt x="10870" y="1574"/>
                  </a:cubicBezTo>
                  <a:lnTo>
                    <a:pt x="10057" y="2136"/>
                  </a:lnTo>
                  <a:lnTo>
                    <a:pt x="10146" y="913"/>
                  </a:lnTo>
                  <a:cubicBezTo>
                    <a:pt x="10161" y="709"/>
                    <a:pt x="10040" y="520"/>
                    <a:pt x="9849" y="447"/>
                  </a:cubicBezTo>
                  <a:cubicBezTo>
                    <a:pt x="9796" y="427"/>
                    <a:pt x="9741" y="418"/>
                    <a:pt x="9686" y="418"/>
                  </a:cubicBezTo>
                  <a:cubicBezTo>
                    <a:pt x="9545" y="418"/>
                    <a:pt x="9408" y="482"/>
                    <a:pt x="9319" y="598"/>
                  </a:cubicBezTo>
                  <a:lnTo>
                    <a:pt x="8574" y="1572"/>
                  </a:lnTo>
                  <a:lnTo>
                    <a:pt x="8282" y="381"/>
                  </a:lnTo>
                  <a:cubicBezTo>
                    <a:pt x="8234" y="183"/>
                    <a:pt x="8061" y="40"/>
                    <a:pt x="7856" y="30"/>
                  </a:cubicBezTo>
                  <a:cubicBezTo>
                    <a:pt x="7849" y="29"/>
                    <a:pt x="7842" y="29"/>
                    <a:pt x="7834" y="29"/>
                  </a:cubicBezTo>
                  <a:cubicBezTo>
                    <a:pt x="7638" y="29"/>
                    <a:pt x="7463" y="152"/>
                    <a:pt x="7398" y="338"/>
                  </a:cubicBezTo>
                  <a:lnTo>
                    <a:pt x="6991" y="1495"/>
                  </a:lnTo>
                  <a:lnTo>
                    <a:pt x="6344" y="454"/>
                  </a:lnTo>
                  <a:cubicBezTo>
                    <a:pt x="6259" y="316"/>
                    <a:pt x="6108" y="235"/>
                    <a:pt x="5952" y="235"/>
                  </a:cubicBezTo>
                  <a:cubicBezTo>
                    <a:pt x="5912" y="235"/>
                    <a:pt x="5871" y="240"/>
                    <a:pt x="5831" y="252"/>
                  </a:cubicBezTo>
                  <a:cubicBezTo>
                    <a:pt x="5633" y="306"/>
                    <a:pt x="5495" y="482"/>
                    <a:pt x="5490" y="687"/>
                  </a:cubicBezTo>
                  <a:lnTo>
                    <a:pt x="5462" y="1911"/>
                  </a:lnTo>
                  <a:lnTo>
                    <a:pt x="4526" y="1121"/>
                  </a:lnTo>
                  <a:cubicBezTo>
                    <a:pt x="4441" y="1048"/>
                    <a:pt x="4334" y="1011"/>
                    <a:pt x="4229" y="1011"/>
                  </a:cubicBezTo>
                  <a:cubicBezTo>
                    <a:pt x="4140" y="1011"/>
                    <a:pt x="4052" y="1037"/>
                    <a:pt x="3975" y="1087"/>
                  </a:cubicBezTo>
                  <a:cubicBezTo>
                    <a:pt x="3804" y="1198"/>
                    <a:pt x="3727" y="1410"/>
                    <a:pt x="3786" y="1605"/>
                  </a:cubicBezTo>
                  <a:lnTo>
                    <a:pt x="4136" y="2780"/>
                  </a:lnTo>
                  <a:lnTo>
                    <a:pt x="3317" y="2446"/>
                  </a:lnTo>
                  <a:cubicBezTo>
                    <a:pt x="3378" y="2272"/>
                    <a:pt x="3416" y="2098"/>
                    <a:pt x="3434" y="1938"/>
                  </a:cubicBezTo>
                  <a:cubicBezTo>
                    <a:pt x="3481" y="1508"/>
                    <a:pt x="3385" y="1217"/>
                    <a:pt x="3148" y="1072"/>
                  </a:cubicBezTo>
                  <a:cubicBezTo>
                    <a:pt x="3042" y="1006"/>
                    <a:pt x="2921" y="971"/>
                    <a:pt x="2797" y="971"/>
                  </a:cubicBezTo>
                  <a:cubicBezTo>
                    <a:pt x="2790" y="971"/>
                    <a:pt x="2783" y="971"/>
                    <a:pt x="2777" y="972"/>
                  </a:cubicBezTo>
                  <a:cubicBezTo>
                    <a:pt x="2776" y="938"/>
                    <a:pt x="2773" y="905"/>
                    <a:pt x="2770" y="872"/>
                  </a:cubicBezTo>
                  <a:cubicBezTo>
                    <a:pt x="2712" y="230"/>
                    <a:pt x="2381" y="81"/>
                    <a:pt x="2191" y="49"/>
                  </a:cubicBezTo>
                  <a:cubicBezTo>
                    <a:pt x="2158" y="43"/>
                    <a:pt x="2125" y="41"/>
                    <a:pt x="2092" y="41"/>
                  </a:cubicBezTo>
                  <a:cubicBezTo>
                    <a:pt x="1981" y="41"/>
                    <a:pt x="1876" y="70"/>
                    <a:pt x="1781" y="126"/>
                  </a:cubicBezTo>
                  <a:cubicBezTo>
                    <a:pt x="1694" y="67"/>
                    <a:pt x="1594" y="30"/>
                    <a:pt x="1488" y="20"/>
                  </a:cubicBezTo>
                  <a:cubicBezTo>
                    <a:pt x="1467" y="17"/>
                    <a:pt x="1446" y="16"/>
                    <a:pt x="1425" y="16"/>
                  </a:cubicBezTo>
                  <a:cubicBezTo>
                    <a:pt x="1261" y="16"/>
                    <a:pt x="1104" y="82"/>
                    <a:pt x="985" y="200"/>
                  </a:cubicBezTo>
                  <a:cubicBezTo>
                    <a:pt x="941" y="244"/>
                    <a:pt x="896" y="300"/>
                    <a:pt x="854" y="378"/>
                  </a:cubicBezTo>
                  <a:cubicBezTo>
                    <a:pt x="839" y="377"/>
                    <a:pt x="824" y="377"/>
                    <a:pt x="809" y="377"/>
                  </a:cubicBezTo>
                  <a:cubicBezTo>
                    <a:pt x="748" y="377"/>
                    <a:pt x="688" y="385"/>
                    <a:pt x="629" y="405"/>
                  </a:cubicBezTo>
                  <a:cubicBezTo>
                    <a:pt x="509" y="444"/>
                    <a:pt x="223" y="583"/>
                    <a:pt x="154" y="1034"/>
                  </a:cubicBezTo>
                  <a:cubicBezTo>
                    <a:pt x="1" y="2047"/>
                    <a:pt x="92" y="2774"/>
                    <a:pt x="427" y="3196"/>
                  </a:cubicBezTo>
                  <a:cubicBezTo>
                    <a:pt x="433" y="3203"/>
                    <a:pt x="438" y="3210"/>
                    <a:pt x="444" y="3217"/>
                  </a:cubicBezTo>
                  <a:cubicBezTo>
                    <a:pt x="419" y="3351"/>
                    <a:pt x="443" y="3465"/>
                    <a:pt x="482" y="3554"/>
                  </a:cubicBezTo>
                  <a:cubicBezTo>
                    <a:pt x="574" y="3770"/>
                    <a:pt x="761" y="3877"/>
                    <a:pt x="950" y="3931"/>
                  </a:cubicBezTo>
                  <a:cubicBezTo>
                    <a:pt x="953" y="4033"/>
                    <a:pt x="956" y="4133"/>
                    <a:pt x="960" y="4230"/>
                  </a:cubicBezTo>
                  <a:lnTo>
                    <a:pt x="962" y="4260"/>
                  </a:lnTo>
                  <a:cubicBezTo>
                    <a:pt x="987" y="4769"/>
                    <a:pt x="1013" y="5293"/>
                    <a:pt x="1126" y="5815"/>
                  </a:cubicBezTo>
                  <a:cubicBezTo>
                    <a:pt x="1134" y="5852"/>
                    <a:pt x="1144" y="5892"/>
                    <a:pt x="1153" y="5935"/>
                  </a:cubicBezTo>
                  <a:cubicBezTo>
                    <a:pt x="1086" y="6012"/>
                    <a:pt x="1045" y="6110"/>
                    <a:pt x="1040" y="6216"/>
                  </a:cubicBezTo>
                  <a:cubicBezTo>
                    <a:pt x="1029" y="6421"/>
                    <a:pt x="1155" y="6607"/>
                    <a:pt x="1348" y="6675"/>
                  </a:cubicBezTo>
                  <a:lnTo>
                    <a:pt x="1381" y="6686"/>
                  </a:lnTo>
                  <a:cubicBezTo>
                    <a:pt x="1491" y="6953"/>
                    <a:pt x="1625" y="7169"/>
                    <a:pt x="1785" y="7342"/>
                  </a:cubicBezTo>
                  <a:cubicBezTo>
                    <a:pt x="1822" y="7382"/>
                    <a:pt x="1861" y="7420"/>
                    <a:pt x="1902" y="7456"/>
                  </a:cubicBezTo>
                  <a:lnTo>
                    <a:pt x="1463" y="7728"/>
                  </a:lnTo>
                  <a:cubicBezTo>
                    <a:pt x="1290" y="7836"/>
                    <a:pt x="1207" y="8045"/>
                    <a:pt x="1261" y="8242"/>
                  </a:cubicBezTo>
                  <a:cubicBezTo>
                    <a:pt x="1315" y="8439"/>
                    <a:pt x="1491" y="8577"/>
                    <a:pt x="1696" y="8582"/>
                  </a:cubicBezTo>
                  <a:lnTo>
                    <a:pt x="2921" y="8612"/>
                  </a:lnTo>
                  <a:lnTo>
                    <a:pt x="2129" y="9547"/>
                  </a:lnTo>
                  <a:cubicBezTo>
                    <a:pt x="1997" y="9703"/>
                    <a:pt x="1983" y="9927"/>
                    <a:pt x="2095" y="10097"/>
                  </a:cubicBezTo>
                  <a:cubicBezTo>
                    <a:pt x="2181" y="10231"/>
                    <a:pt x="2329" y="10307"/>
                    <a:pt x="2481" y="10307"/>
                  </a:cubicBezTo>
                  <a:cubicBezTo>
                    <a:pt x="2525" y="10307"/>
                    <a:pt x="2569" y="10301"/>
                    <a:pt x="2612" y="10288"/>
                  </a:cubicBezTo>
                  <a:lnTo>
                    <a:pt x="3788" y="9938"/>
                  </a:lnTo>
                  <a:lnTo>
                    <a:pt x="3324" y="11074"/>
                  </a:lnTo>
                  <a:cubicBezTo>
                    <a:pt x="3247" y="11264"/>
                    <a:pt x="3303" y="11481"/>
                    <a:pt x="3462" y="11609"/>
                  </a:cubicBezTo>
                  <a:cubicBezTo>
                    <a:pt x="3547" y="11677"/>
                    <a:pt x="3649" y="11711"/>
                    <a:pt x="3752" y="11711"/>
                  </a:cubicBezTo>
                  <a:cubicBezTo>
                    <a:pt x="3843" y="11711"/>
                    <a:pt x="3935" y="11684"/>
                    <a:pt x="4014" y="11629"/>
                  </a:cubicBezTo>
                  <a:lnTo>
                    <a:pt x="5023" y="10932"/>
                  </a:lnTo>
                  <a:lnTo>
                    <a:pt x="4934" y="12154"/>
                  </a:lnTo>
                  <a:cubicBezTo>
                    <a:pt x="4919" y="12359"/>
                    <a:pt x="5040" y="12547"/>
                    <a:pt x="5230" y="12620"/>
                  </a:cubicBezTo>
                  <a:cubicBezTo>
                    <a:pt x="5252" y="12629"/>
                    <a:pt x="5275" y="12635"/>
                    <a:pt x="5296" y="12640"/>
                  </a:cubicBezTo>
                  <a:cubicBezTo>
                    <a:pt x="5294" y="12698"/>
                    <a:pt x="5292" y="12755"/>
                    <a:pt x="5293" y="12814"/>
                  </a:cubicBezTo>
                  <a:cubicBezTo>
                    <a:pt x="5293" y="12859"/>
                    <a:pt x="5295" y="12898"/>
                    <a:pt x="5296" y="12934"/>
                  </a:cubicBezTo>
                  <a:cubicBezTo>
                    <a:pt x="5295" y="12976"/>
                    <a:pt x="5294" y="13017"/>
                    <a:pt x="5295" y="13060"/>
                  </a:cubicBezTo>
                  <a:cubicBezTo>
                    <a:pt x="5302" y="14012"/>
                    <a:pt x="5781" y="14731"/>
                    <a:pt x="6408" y="14731"/>
                  </a:cubicBezTo>
                  <a:lnTo>
                    <a:pt x="6415" y="14731"/>
                  </a:lnTo>
                  <a:cubicBezTo>
                    <a:pt x="6764" y="14728"/>
                    <a:pt x="7078" y="14503"/>
                    <a:pt x="7277" y="14115"/>
                  </a:cubicBezTo>
                  <a:cubicBezTo>
                    <a:pt x="7333" y="14006"/>
                    <a:pt x="7379" y="13886"/>
                    <a:pt x="7415" y="13758"/>
                  </a:cubicBezTo>
                  <a:cubicBezTo>
                    <a:pt x="7491" y="13826"/>
                    <a:pt x="7570" y="13889"/>
                    <a:pt x="7644" y="13949"/>
                  </a:cubicBezTo>
                  <a:cubicBezTo>
                    <a:pt x="7688" y="13983"/>
                    <a:pt x="7732" y="14018"/>
                    <a:pt x="7774" y="14053"/>
                  </a:cubicBezTo>
                  <a:cubicBezTo>
                    <a:pt x="8311" y="14501"/>
                    <a:pt x="8759" y="14717"/>
                    <a:pt x="9143" y="14717"/>
                  </a:cubicBezTo>
                  <a:cubicBezTo>
                    <a:pt x="9240" y="14717"/>
                    <a:pt x="9335" y="14703"/>
                    <a:pt x="9422" y="14676"/>
                  </a:cubicBezTo>
                  <a:cubicBezTo>
                    <a:pt x="9594" y="14622"/>
                    <a:pt x="9902" y="14459"/>
                    <a:pt x="10032" y="13985"/>
                  </a:cubicBezTo>
                  <a:cubicBezTo>
                    <a:pt x="10142" y="13582"/>
                    <a:pt x="10017" y="13295"/>
                    <a:pt x="9893" y="13124"/>
                  </a:cubicBezTo>
                  <a:cubicBezTo>
                    <a:pt x="9764" y="12947"/>
                    <a:pt x="9584" y="12826"/>
                    <a:pt x="9400" y="12744"/>
                  </a:cubicBezTo>
                  <a:cubicBezTo>
                    <a:pt x="9498" y="12672"/>
                    <a:pt x="9564" y="12565"/>
                    <a:pt x="9583" y="12443"/>
                  </a:cubicBezTo>
                  <a:cubicBezTo>
                    <a:pt x="9755" y="12130"/>
                    <a:pt x="9845" y="11756"/>
                    <a:pt x="9854" y="11356"/>
                  </a:cubicBezTo>
                  <a:lnTo>
                    <a:pt x="10553" y="11947"/>
                  </a:lnTo>
                  <a:cubicBezTo>
                    <a:pt x="10639" y="12020"/>
                    <a:pt x="10745" y="12057"/>
                    <a:pt x="10851" y="12057"/>
                  </a:cubicBezTo>
                  <a:cubicBezTo>
                    <a:pt x="10939" y="12057"/>
                    <a:pt x="11027" y="12031"/>
                    <a:pt x="11104" y="11981"/>
                  </a:cubicBezTo>
                  <a:cubicBezTo>
                    <a:pt x="11275" y="11869"/>
                    <a:pt x="11352" y="11658"/>
                    <a:pt x="11294" y="11463"/>
                  </a:cubicBezTo>
                  <a:lnTo>
                    <a:pt x="11236" y="11270"/>
                  </a:lnTo>
                  <a:cubicBezTo>
                    <a:pt x="11569" y="11201"/>
                    <a:pt x="11799" y="11047"/>
                    <a:pt x="11959" y="10912"/>
                  </a:cubicBezTo>
                  <a:cubicBezTo>
                    <a:pt x="12008" y="10920"/>
                    <a:pt x="12056" y="10924"/>
                    <a:pt x="12103" y="10924"/>
                  </a:cubicBezTo>
                  <a:cubicBezTo>
                    <a:pt x="12203" y="10924"/>
                    <a:pt x="12293" y="10905"/>
                    <a:pt x="12372" y="10869"/>
                  </a:cubicBezTo>
                  <a:cubicBezTo>
                    <a:pt x="12551" y="10786"/>
                    <a:pt x="12688" y="10633"/>
                    <a:pt x="12757" y="10447"/>
                  </a:cubicBezTo>
                  <a:cubicBezTo>
                    <a:pt x="12816" y="10441"/>
                    <a:pt x="12873" y="10435"/>
                    <a:pt x="12929" y="10428"/>
                  </a:cubicBezTo>
                  <a:cubicBezTo>
                    <a:pt x="13272" y="10385"/>
                    <a:pt x="13550" y="10330"/>
                    <a:pt x="13802" y="10258"/>
                  </a:cubicBezTo>
                  <a:cubicBezTo>
                    <a:pt x="13963" y="10212"/>
                    <a:pt x="14455" y="10071"/>
                    <a:pt x="14689" y="9580"/>
                  </a:cubicBezTo>
                  <a:cubicBezTo>
                    <a:pt x="14967" y="8992"/>
                    <a:pt x="14756" y="8370"/>
                    <a:pt x="14059" y="7731"/>
                  </a:cubicBezTo>
                  <a:cubicBezTo>
                    <a:pt x="13895" y="7581"/>
                    <a:pt x="13724" y="7442"/>
                    <a:pt x="13543" y="7313"/>
                  </a:cubicBezTo>
                  <a:lnTo>
                    <a:pt x="13689" y="7277"/>
                  </a:lnTo>
                  <a:cubicBezTo>
                    <a:pt x="13887" y="7229"/>
                    <a:pt x="14029" y="7055"/>
                    <a:pt x="14040" y="6852"/>
                  </a:cubicBezTo>
                  <a:cubicBezTo>
                    <a:pt x="14050" y="6648"/>
                    <a:pt x="13925" y="6462"/>
                    <a:pt x="13732" y="6393"/>
                  </a:cubicBezTo>
                  <a:lnTo>
                    <a:pt x="12575" y="5987"/>
                  </a:lnTo>
                  <a:lnTo>
                    <a:pt x="13616" y="5340"/>
                  </a:lnTo>
                  <a:cubicBezTo>
                    <a:pt x="13790" y="5231"/>
                    <a:pt x="13872" y="5023"/>
                    <a:pt x="13818" y="4826"/>
                  </a:cubicBezTo>
                  <a:cubicBezTo>
                    <a:pt x="13765" y="4629"/>
                    <a:pt x="13588" y="4491"/>
                    <a:pt x="13384" y="4486"/>
                  </a:cubicBezTo>
                  <a:lnTo>
                    <a:pt x="12159" y="4456"/>
                  </a:lnTo>
                  <a:lnTo>
                    <a:pt x="12763" y="3744"/>
                  </a:lnTo>
                  <a:lnTo>
                    <a:pt x="12804" y="3826"/>
                  </a:lnTo>
                  <a:cubicBezTo>
                    <a:pt x="12885" y="3988"/>
                    <a:pt x="13048" y="4082"/>
                    <a:pt x="13217" y="4082"/>
                  </a:cubicBezTo>
                  <a:cubicBezTo>
                    <a:pt x="13286" y="4082"/>
                    <a:pt x="13356" y="4067"/>
                    <a:pt x="13423" y="4034"/>
                  </a:cubicBezTo>
                  <a:lnTo>
                    <a:pt x="14548" y="3475"/>
                  </a:lnTo>
                  <a:cubicBezTo>
                    <a:pt x="14658" y="3420"/>
                    <a:pt x="14741" y="3324"/>
                    <a:pt x="14780" y="3208"/>
                  </a:cubicBezTo>
                  <a:cubicBezTo>
                    <a:pt x="14820" y="3093"/>
                    <a:pt x="14811" y="2966"/>
                    <a:pt x="14756" y="2856"/>
                  </a:cubicBezTo>
                  <a:lnTo>
                    <a:pt x="14648" y="2637"/>
                  </a:lnTo>
                  <a:cubicBezTo>
                    <a:pt x="14566" y="2475"/>
                    <a:pt x="14403" y="2381"/>
                    <a:pt x="14234" y="2381"/>
                  </a:cubicBezTo>
                  <a:cubicBezTo>
                    <a:pt x="14165" y="2381"/>
                    <a:pt x="14095" y="2396"/>
                    <a:pt x="14029" y="2429"/>
                  </a:cubicBezTo>
                  <a:lnTo>
                    <a:pt x="12972" y="2953"/>
                  </a:lnTo>
                  <a:cubicBezTo>
                    <a:pt x="12928" y="2892"/>
                    <a:pt x="12872" y="2844"/>
                    <a:pt x="12807" y="2812"/>
                  </a:cubicBezTo>
                  <a:lnTo>
                    <a:pt x="13777" y="1980"/>
                  </a:lnTo>
                  <a:cubicBezTo>
                    <a:pt x="13871" y="1899"/>
                    <a:pt x="13927" y="1787"/>
                    <a:pt x="13937" y="1665"/>
                  </a:cubicBezTo>
                  <a:cubicBezTo>
                    <a:pt x="13946" y="1542"/>
                    <a:pt x="13907" y="1421"/>
                    <a:pt x="13827" y="1328"/>
                  </a:cubicBezTo>
                  <a:lnTo>
                    <a:pt x="13668" y="1142"/>
                  </a:lnTo>
                  <a:cubicBezTo>
                    <a:pt x="13576" y="1037"/>
                    <a:pt x="13447" y="982"/>
                    <a:pt x="13317" y="982"/>
                  </a:cubicBezTo>
                  <a:cubicBezTo>
                    <a:pt x="13210" y="982"/>
                    <a:pt x="13104" y="1018"/>
                    <a:pt x="13017" y="1093"/>
                  </a:cubicBezTo>
                  <a:lnTo>
                    <a:pt x="11992" y="1971"/>
                  </a:lnTo>
                  <a:cubicBezTo>
                    <a:pt x="11900" y="2051"/>
                    <a:pt x="11842" y="2165"/>
                    <a:pt x="11833" y="2287"/>
                  </a:cubicBezTo>
                  <a:cubicBezTo>
                    <a:pt x="11824" y="2408"/>
                    <a:pt x="11863" y="2530"/>
                    <a:pt x="11943" y="2622"/>
                  </a:cubicBezTo>
                  <a:lnTo>
                    <a:pt x="12102" y="2808"/>
                  </a:lnTo>
                  <a:cubicBezTo>
                    <a:pt x="12122" y="2831"/>
                    <a:pt x="12143" y="2851"/>
                    <a:pt x="12166" y="2869"/>
                  </a:cubicBezTo>
                  <a:lnTo>
                    <a:pt x="11290" y="3130"/>
                  </a:lnTo>
                  <a:lnTo>
                    <a:pt x="11738" y="2035"/>
                  </a:lnTo>
                  <a:cubicBezTo>
                    <a:pt x="11840" y="1989"/>
                    <a:pt x="11921" y="1910"/>
                    <a:pt x="11968" y="1809"/>
                  </a:cubicBezTo>
                  <a:lnTo>
                    <a:pt x="12457" y="761"/>
                  </a:lnTo>
                  <a:cubicBezTo>
                    <a:pt x="12564" y="529"/>
                    <a:pt x="12465" y="255"/>
                    <a:pt x="12233" y="147"/>
                  </a:cubicBezTo>
                  <a:lnTo>
                    <a:pt x="12012" y="44"/>
                  </a:lnTo>
                  <a:cubicBezTo>
                    <a:pt x="11951" y="15"/>
                    <a:pt x="11883" y="0"/>
                    <a:pt x="11817"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121312" y="652732"/>
              <a:ext cx="42777" cy="26983"/>
            </a:xfrm>
            <a:custGeom>
              <a:avLst/>
              <a:gdLst/>
              <a:ahLst/>
              <a:cxnLst/>
              <a:rect l="l" t="t" r="r" b="b"/>
              <a:pathLst>
                <a:path w="1235" h="779" extrusionOk="0">
                  <a:moveTo>
                    <a:pt x="1126" y="0"/>
                  </a:moveTo>
                  <a:lnTo>
                    <a:pt x="0" y="559"/>
                  </a:lnTo>
                  <a:lnTo>
                    <a:pt x="109" y="778"/>
                  </a:lnTo>
                  <a:lnTo>
                    <a:pt x="1235" y="220"/>
                  </a:lnTo>
                  <a:lnTo>
                    <a:pt x="1126" y="0"/>
                  </a:ln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059623" y="570295"/>
              <a:ext cx="24662" cy="39902"/>
            </a:xfrm>
            <a:custGeom>
              <a:avLst/>
              <a:gdLst/>
              <a:ahLst/>
              <a:cxnLst/>
              <a:rect l="l" t="t" r="r" b="b"/>
              <a:pathLst>
                <a:path w="712" h="1152" extrusionOk="0">
                  <a:moveTo>
                    <a:pt x="490" y="0"/>
                  </a:moveTo>
                  <a:lnTo>
                    <a:pt x="1" y="1049"/>
                  </a:lnTo>
                  <a:lnTo>
                    <a:pt x="223" y="1152"/>
                  </a:lnTo>
                  <a:lnTo>
                    <a:pt x="712" y="104"/>
                  </a:lnTo>
                  <a:lnTo>
                    <a:pt x="490" y="0"/>
                  </a:ln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093083" y="604275"/>
              <a:ext cx="41011" cy="36889"/>
            </a:xfrm>
            <a:custGeom>
              <a:avLst/>
              <a:gdLst/>
              <a:ahLst/>
              <a:cxnLst/>
              <a:rect l="l" t="t" r="r" b="b"/>
              <a:pathLst>
                <a:path w="1184" h="1065" extrusionOk="0">
                  <a:moveTo>
                    <a:pt x="1024" y="1"/>
                  </a:moveTo>
                  <a:lnTo>
                    <a:pt x="1" y="879"/>
                  </a:lnTo>
                  <a:lnTo>
                    <a:pt x="160" y="1064"/>
                  </a:lnTo>
                  <a:lnTo>
                    <a:pt x="1184" y="186"/>
                  </a:lnTo>
                  <a:lnTo>
                    <a:pt x="1024" y="1"/>
                  </a:ln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1721251" y="573274"/>
              <a:ext cx="414403" cy="414680"/>
            </a:xfrm>
            <a:custGeom>
              <a:avLst/>
              <a:gdLst/>
              <a:ahLst/>
              <a:cxnLst/>
              <a:rect l="l" t="t" r="r" b="b"/>
              <a:pathLst>
                <a:path w="11964" h="11972" extrusionOk="0">
                  <a:moveTo>
                    <a:pt x="6273" y="1"/>
                  </a:moveTo>
                  <a:lnTo>
                    <a:pt x="5554" y="2047"/>
                  </a:lnTo>
                  <a:lnTo>
                    <a:pt x="4409" y="205"/>
                  </a:lnTo>
                  <a:lnTo>
                    <a:pt x="4358" y="2374"/>
                  </a:lnTo>
                  <a:lnTo>
                    <a:pt x="2702" y="973"/>
                  </a:lnTo>
                  <a:lnTo>
                    <a:pt x="3322" y="3052"/>
                  </a:lnTo>
                  <a:lnTo>
                    <a:pt x="1313" y="2233"/>
                  </a:lnTo>
                  <a:lnTo>
                    <a:pt x="2547" y="4016"/>
                  </a:lnTo>
                  <a:lnTo>
                    <a:pt x="385" y="3860"/>
                  </a:lnTo>
                  <a:lnTo>
                    <a:pt x="2107" y="5178"/>
                  </a:lnTo>
                  <a:lnTo>
                    <a:pt x="0" y="5694"/>
                  </a:lnTo>
                  <a:lnTo>
                    <a:pt x="2047" y="6413"/>
                  </a:lnTo>
                  <a:lnTo>
                    <a:pt x="204" y="7558"/>
                  </a:lnTo>
                  <a:lnTo>
                    <a:pt x="2373" y="7610"/>
                  </a:lnTo>
                  <a:lnTo>
                    <a:pt x="971" y="9266"/>
                  </a:lnTo>
                  <a:lnTo>
                    <a:pt x="3051" y="8648"/>
                  </a:lnTo>
                  <a:lnTo>
                    <a:pt x="2230" y="10656"/>
                  </a:lnTo>
                  <a:lnTo>
                    <a:pt x="4015" y="9424"/>
                  </a:lnTo>
                  <a:lnTo>
                    <a:pt x="3857" y="11586"/>
                  </a:lnTo>
                  <a:lnTo>
                    <a:pt x="5175" y="9865"/>
                  </a:lnTo>
                  <a:lnTo>
                    <a:pt x="5691" y="11971"/>
                  </a:lnTo>
                  <a:lnTo>
                    <a:pt x="6409" y="9925"/>
                  </a:lnTo>
                  <a:lnTo>
                    <a:pt x="7554" y="11767"/>
                  </a:lnTo>
                  <a:lnTo>
                    <a:pt x="7605" y="9598"/>
                  </a:lnTo>
                  <a:lnTo>
                    <a:pt x="9262" y="10999"/>
                  </a:lnTo>
                  <a:lnTo>
                    <a:pt x="8642" y="8920"/>
                  </a:lnTo>
                  <a:lnTo>
                    <a:pt x="10650" y="9739"/>
                  </a:lnTo>
                  <a:lnTo>
                    <a:pt x="9415" y="7956"/>
                  </a:lnTo>
                  <a:lnTo>
                    <a:pt x="11579" y="8112"/>
                  </a:lnTo>
                  <a:lnTo>
                    <a:pt x="9856" y="6795"/>
                  </a:lnTo>
                  <a:lnTo>
                    <a:pt x="11963" y="6279"/>
                  </a:lnTo>
                  <a:lnTo>
                    <a:pt x="9917" y="5559"/>
                  </a:lnTo>
                  <a:lnTo>
                    <a:pt x="11759" y="4414"/>
                  </a:lnTo>
                  <a:lnTo>
                    <a:pt x="9591" y="4362"/>
                  </a:lnTo>
                  <a:lnTo>
                    <a:pt x="10992" y="2707"/>
                  </a:lnTo>
                  <a:lnTo>
                    <a:pt x="10992" y="2707"/>
                  </a:lnTo>
                  <a:lnTo>
                    <a:pt x="8913" y="3324"/>
                  </a:lnTo>
                  <a:lnTo>
                    <a:pt x="9733" y="1316"/>
                  </a:lnTo>
                  <a:lnTo>
                    <a:pt x="7949" y="2549"/>
                  </a:lnTo>
                  <a:lnTo>
                    <a:pt x="8107" y="385"/>
                  </a:lnTo>
                  <a:lnTo>
                    <a:pt x="6788" y="2108"/>
                  </a:lnTo>
                  <a:lnTo>
                    <a:pt x="6273" y="1"/>
                  </a:ln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1719242" y="571300"/>
              <a:ext cx="418386" cy="418663"/>
            </a:xfrm>
            <a:custGeom>
              <a:avLst/>
              <a:gdLst/>
              <a:ahLst/>
              <a:cxnLst/>
              <a:rect l="l" t="t" r="r" b="b"/>
              <a:pathLst>
                <a:path w="12079" h="12087" extrusionOk="0">
                  <a:moveTo>
                    <a:pt x="6328" y="115"/>
                  </a:moveTo>
                  <a:lnTo>
                    <a:pt x="6838" y="2202"/>
                  </a:lnTo>
                  <a:lnTo>
                    <a:pt x="8145" y="496"/>
                  </a:lnTo>
                  <a:lnTo>
                    <a:pt x="7987" y="2639"/>
                  </a:lnTo>
                  <a:lnTo>
                    <a:pt x="9755" y="1418"/>
                  </a:lnTo>
                  <a:lnTo>
                    <a:pt x="8943" y="3406"/>
                  </a:lnTo>
                  <a:lnTo>
                    <a:pt x="11001" y="2795"/>
                  </a:lnTo>
                  <a:lnTo>
                    <a:pt x="9614" y="4435"/>
                  </a:lnTo>
                  <a:lnTo>
                    <a:pt x="11762" y="4486"/>
                  </a:lnTo>
                  <a:lnTo>
                    <a:pt x="9936" y="5620"/>
                  </a:lnTo>
                  <a:lnTo>
                    <a:pt x="11963" y="6332"/>
                  </a:lnTo>
                  <a:lnTo>
                    <a:pt x="9877" y="6844"/>
                  </a:lnTo>
                  <a:lnTo>
                    <a:pt x="11583" y="8149"/>
                  </a:lnTo>
                  <a:lnTo>
                    <a:pt x="9440" y="7994"/>
                  </a:lnTo>
                  <a:lnTo>
                    <a:pt x="10664" y="9760"/>
                  </a:lnTo>
                  <a:lnTo>
                    <a:pt x="8675" y="8949"/>
                  </a:lnTo>
                  <a:lnTo>
                    <a:pt x="8675" y="8949"/>
                  </a:lnTo>
                  <a:lnTo>
                    <a:pt x="9288" y="11007"/>
                  </a:lnTo>
                  <a:lnTo>
                    <a:pt x="7647" y="9620"/>
                  </a:lnTo>
                  <a:lnTo>
                    <a:pt x="7597" y="11768"/>
                  </a:lnTo>
                  <a:lnTo>
                    <a:pt x="6464" y="9943"/>
                  </a:lnTo>
                  <a:lnTo>
                    <a:pt x="5751" y="11971"/>
                  </a:lnTo>
                  <a:lnTo>
                    <a:pt x="5241" y="9884"/>
                  </a:lnTo>
                  <a:lnTo>
                    <a:pt x="3935" y="11590"/>
                  </a:lnTo>
                  <a:lnTo>
                    <a:pt x="4091" y="9447"/>
                  </a:lnTo>
                  <a:lnTo>
                    <a:pt x="2324" y="10668"/>
                  </a:lnTo>
                  <a:lnTo>
                    <a:pt x="3137" y="8680"/>
                  </a:lnTo>
                  <a:lnTo>
                    <a:pt x="3137" y="8680"/>
                  </a:lnTo>
                  <a:lnTo>
                    <a:pt x="1077" y="9291"/>
                  </a:lnTo>
                  <a:lnTo>
                    <a:pt x="2466" y="7651"/>
                  </a:lnTo>
                  <a:lnTo>
                    <a:pt x="318" y="7600"/>
                  </a:lnTo>
                  <a:lnTo>
                    <a:pt x="2143" y="6467"/>
                  </a:lnTo>
                  <a:lnTo>
                    <a:pt x="116" y="5754"/>
                  </a:lnTo>
                  <a:lnTo>
                    <a:pt x="2203" y="5242"/>
                  </a:lnTo>
                  <a:lnTo>
                    <a:pt x="496" y="3937"/>
                  </a:lnTo>
                  <a:lnTo>
                    <a:pt x="2639" y="4092"/>
                  </a:lnTo>
                  <a:lnTo>
                    <a:pt x="1416" y="2326"/>
                  </a:lnTo>
                  <a:lnTo>
                    <a:pt x="3405" y="3137"/>
                  </a:lnTo>
                  <a:lnTo>
                    <a:pt x="2791" y="1078"/>
                  </a:lnTo>
                  <a:lnTo>
                    <a:pt x="4432" y="2466"/>
                  </a:lnTo>
                  <a:lnTo>
                    <a:pt x="4483" y="318"/>
                  </a:lnTo>
                  <a:lnTo>
                    <a:pt x="5616" y="2142"/>
                  </a:lnTo>
                  <a:lnTo>
                    <a:pt x="6328" y="115"/>
                  </a:lnTo>
                  <a:close/>
                  <a:moveTo>
                    <a:pt x="6334" y="0"/>
                  </a:moveTo>
                  <a:lnTo>
                    <a:pt x="5608" y="2066"/>
                  </a:lnTo>
                  <a:lnTo>
                    <a:pt x="4452" y="206"/>
                  </a:lnTo>
                  <a:lnTo>
                    <a:pt x="4401" y="2396"/>
                  </a:lnTo>
                  <a:lnTo>
                    <a:pt x="2729" y="982"/>
                  </a:lnTo>
                  <a:lnTo>
                    <a:pt x="3354" y="3080"/>
                  </a:lnTo>
                  <a:lnTo>
                    <a:pt x="1326" y="2254"/>
                  </a:lnTo>
                  <a:lnTo>
                    <a:pt x="2572" y="4055"/>
                  </a:lnTo>
                  <a:lnTo>
                    <a:pt x="389" y="3896"/>
                  </a:lnTo>
                  <a:lnTo>
                    <a:pt x="389" y="3896"/>
                  </a:lnTo>
                  <a:lnTo>
                    <a:pt x="2128" y="5227"/>
                  </a:lnTo>
                  <a:lnTo>
                    <a:pt x="1" y="5748"/>
                  </a:lnTo>
                  <a:lnTo>
                    <a:pt x="2067" y="6474"/>
                  </a:lnTo>
                  <a:lnTo>
                    <a:pt x="207" y="7630"/>
                  </a:lnTo>
                  <a:lnTo>
                    <a:pt x="2396" y="7683"/>
                  </a:lnTo>
                  <a:lnTo>
                    <a:pt x="981" y="9354"/>
                  </a:lnTo>
                  <a:lnTo>
                    <a:pt x="3080" y="8731"/>
                  </a:lnTo>
                  <a:lnTo>
                    <a:pt x="3080" y="8731"/>
                  </a:lnTo>
                  <a:lnTo>
                    <a:pt x="2252" y="10758"/>
                  </a:lnTo>
                  <a:lnTo>
                    <a:pt x="4054" y="9514"/>
                  </a:lnTo>
                  <a:lnTo>
                    <a:pt x="3894" y="11697"/>
                  </a:lnTo>
                  <a:lnTo>
                    <a:pt x="5225" y="9958"/>
                  </a:lnTo>
                  <a:lnTo>
                    <a:pt x="5746" y="12086"/>
                  </a:lnTo>
                  <a:lnTo>
                    <a:pt x="6472" y="10019"/>
                  </a:lnTo>
                  <a:lnTo>
                    <a:pt x="7628" y="11880"/>
                  </a:lnTo>
                  <a:lnTo>
                    <a:pt x="7678" y="9690"/>
                  </a:lnTo>
                  <a:lnTo>
                    <a:pt x="9351" y="11104"/>
                  </a:lnTo>
                  <a:lnTo>
                    <a:pt x="8725" y="9005"/>
                  </a:lnTo>
                  <a:lnTo>
                    <a:pt x="10753" y="9832"/>
                  </a:lnTo>
                  <a:lnTo>
                    <a:pt x="10753" y="9832"/>
                  </a:lnTo>
                  <a:lnTo>
                    <a:pt x="9507" y="8031"/>
                  </a:lnTo>
                  <a:lnTo>
                    <a:pt x="11691" y="8189"/>
                  </a:lnTo>
                  <a:lnTo>
                    <a:pt x="9951" y="6859"/>
                  </a:lnTo>
                  <a:lnTo>
                    <a:pt x="12079" y="6338"/>
                  </a:lnTo>
                  <a:lnTo>
                    <a:pt x="10012" y="5612"/>
                  </a:lnTo>
                  <a:lnTo>
                    <a:pt x="11873" y="4457"/>
                  </a:lnTo>
                  <a:lnTo>
                    <a:pt x="9683" y="4403"/>
                  </a:lnTo>
                  <a:lnTo>
                    <a:pt x="11098" y="2731"/>
                  </a:lnTo>
                  <a:lnTo>
                    <a:pt x="8999" y="3355"/>
                  </a:lnTo>
                  <a:lnTo>
                    <a:pt x="9828" y="1328"/>
                  </a:lnTo>
                  <a:lnTo>
                    <a:pt x="8026" y="2572"/>
                  </a:lnTo>
                  <a:lnTo>
                    <a:pt x="8186" y="389"/>
                  </a:lnTo>
                  <a:lnTo>
                    <a:pt x="6854" y="2127"/>
                  </a:lnTo>
                  <a:lnTo>
                    <a:pt x="63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1911133" y="978047"/>
              <a:ext cx="94872" cy="69483"/>
            </a:xfrm>
            <a:custGeom>
              <a:avLst/>
              <a:gdLst/>
              <a:ahLst/>
              <a:cxnLst/>
              <a:rect l="l" t="t" r="r" b="b"/>
              <a:pathLst>
                <a:path w="2739" h="2006" extrusionOk="0">
                  <a:moveTo>
                    <a:pt x="1108" y="0"/>
                  </a:moveTo>
                  <a:cubicBezTo>
                    <a:pt x="953" y="0"/>
                    <a:pt x="991" y="223"/>
                    <a:pt x="991" y="223"/>
                  </a:cubicBezTo>
                  <a:cubicBezTo>
                    <a:pt x="1" y="750"/>
                    <a:pt x="578" y="1068"/>
                    <a:pt x="1040" y="1452"/>
                  </a:cubicBezTo>
                  <a:cubicBezTo>
                    <a:pt x="1333" y="1696"/>
                    <a:pt x="1770" y="2005"/>
                    <a:pt x="2104" y="2005"/>
                  </a:cubicBezTo>
                  <a:cubicBezTo>
                    <a:pt x="2297" y="2005"/>
                    <a:pt x="2455" y="1902"/>
                    <a:pt x="2531" y="1624"/>
                  </a:cubicBezTo>
                  <a:cubicBezTo>
                    <a:pt x="2738" y="864"/>
                    <a:pt x="1582" y="811"/>
                    <a:pt x="1582" y="811"/>
                  </a:cubicBezTo>
                  <a:lnTo>
                    <a:pt x="1533" y="674"/>
                  </a:lnTo>
                  <a:lnTo>
                    <a:pt x="1533" y="674"/>
                  </a:lnTo>
                  <a:cubicBezTo>
                    <a:pt x="1533" y="674"/>
                    <a:pt x="1568" y="678"/>
                    <a:pt x="1613" y="678"/>
                  </a:cubicBezTo>
                  <a:cubicBezTo>
                    <a:pt x="1760" y="678"/>
                    <a:pt x="2013" y="630"/>
                    <a:pt x="1513" y="222"/>
                  </a:cubicBezTo>
                  <a:cubicBezTo>
                    <a:pt x="1311" y="56"/>
                    <a:pt x="1185" y="0"/>
                    <a:pt x="1108"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1925404" y="977458"/>
              <a:ext cx="75683" cy="70660"/>
            </a:xfrm>
            <a:custGeom>
              <a:avLst/>
              <a:gdLst/>
              <a:ahLst/>
              <a:cxnLst/>
              <a:rect l="l" t="t" r="r" b="b"/>
              <a:pathLst>
                <a:path w="2185" h="2040" extrusionOk="0">
                  <a:moveTo>
                    <a:pt x="696" y="33"/>
                  </a:moveTo>
                  <a:cubicBezTo>
                    <a:pt x="764" y="33"/>
                    <a:pt x="884" y="81"/>
                    <a:pt x="1091" y="252"/>
                  </a:cubicBezTo>
                  <a:cubicBezTo>
                    <a:pt x="1377" y="485"/>
                    <a:pt x="1392" y="584"/>
                    <a:pt x="1376" y="621"/>
                  </a:cubicBezTo>
                  <a:cubicBezTo>
                    <a:pt x="1356" y="668"/>
                    <a:pt x="1270" y="680"/>
                    <a:pt x="1199" y="680"/>
                  </a:cubicBezTo>
                  <a:cubicBezTo>
                    <a:pt x="1169" y="680"/>
                    <a:pt x="1141" y="678"/>
                    <a:pt x="1123" y="675"/>
                  </a:cubicBezTo>
                  <a:lnTo>
                    <a:pt x="1097" y="672"/>
                  </a:lnTo>
                  <a:lnTo>
                    <a:pt x="1159" y="845"/>
                  </a:lnTo>
                  <a:lnTo>
                    <a:pt x="1169" y="845"/>
                  </a:lnTo>
                  <a:cubicBezTo>
                    <a:pt x="1175" y="845"/>
                    <a:pt x="1808" y="878"/>
                    <a:pt x="2042" y="1198"/>
                  </a:cubicBezTo>
                  <a:cubicBezTo>
                    <a:pt x="2129" y="1319"/>
                    <a:pt x="2150" y="1466"/>
                    <a:pt x="2103" y="1637"/>
                  </a:cubicBezTo>
                  <a:cubicBezTo>
                    <a:pt x="2051" y="1827"/>
                    <a:pt x="1957" y="1945"/>
                    <a:pt x="1821" y="1987"/>
                  </a:cubicBezTo>
                  <a:cubicBezTo>
                    <a:pt x="1781" y="1999"/>
                    <a:pt x="1738" y="2005"/>
                    <a:pt x="1694" y="2005"/>
                  </a:cubicBezTo>
                  <a:cubicBezTo>
                    <a:pt x="1354" y="2005"/>
                    <a:pt x="898" y="1673"/>
                    <a:pt x="638" y="1457"/>
                  </a:cubicBezTo>
                  <a:cubicBezTo>
                    <a:pt x="593" y="1418"/>
                    <a:pt x="547" y="1382"/>
                    <a:pt x="500" y="1345"/>
                  </a:cubicBezTo>
                  <a:cubicBezTo>
                    <a:pt x="261" y="1153"/>
                    <a:pt x="34" y="972"/>
                    <a:pt x="53" y="770"/>
                  </a:cubicBezTo>
                  <a:cubicBezTo>
                    <a:pt x="68" y="605"/>
                    <a:pt x="243" y="437"/>
                    <a:pt x="587" y="253"/>
                  </a:cubicBezTo>
                  <a:lnTo>
                    <a:pt x="597" y="248"/>
                  </a:lnTo>
                  <a:lnTo>
                    <a:pt x="596" y="236"/>
                  </a:lnTo>
                  <a:cubicBezTo>
                    <a:pt x="596" y="235"/>
                    <a:pt x="571" y="89"/>
                    <a:pt x="644" y="46"/>
                  </a:cubicBezTo>
                  <a:cubicBezTo>
                    <a:pt x="658" y="39"/>
                    <a:pt x="674" y="33"/>
                    <a:pt x="696" y="33"/>
                  </a:cubicBezTo>
                  <a:close/>
                  <a:moveTo>
                    <a:pt x="695" y="1"/>
                  </a:moveTo>
                  <a:cubicBezTo>
                    <a:pt x="669" y="1"/>
                    <a:pt x="647" y="7"/>
                    <a:pt x="628" y="18"/>
                  </a:cubicBezTo>
                  <a:cubicBezTo>
                    <a:pt x="548" y="64"/>
                    <a:pt x="556" y="191"/>
                    <a:pt x="562" y="230"/>
                  </a:cubicBezTo>
                  <a:cubicBezTo>
                    <a:pt x="213" y="417"/>
                    <a:pt x="36" y="592"/>
                    <a:pt x="20" y="766"/>
                  </a:cubicBezTo>
                  <a:cubicBezTo>
                    <a:pt x="0" y="987"/>
                    <a:pt x="233" y="1173"/>
                    <a:pt x="480" y="1370"/>
                  </a:cubicBezTo>
                  <a:cubicBezTo>
                    <a:pt x="526" y="1407"/>
                    <a:pt x="572" y="1444"/>
                    <a:pt x="617" y="1482"/>
                  </a:cubicBezTo>
                  <a:cubicBezTo>
                    <a:pt x="936" y="1747"/>
                    <a:pt x="1362" y="2039"/>
                    <a:pt x="1691" y="2039"/>
                  </a:cubicBezTo>
                  <a:cubicBezTo>
                    <a:pt x="1740" y="2039"/>
                    <a:pt x="1787" y="2032"/>
                    <a:pt x="1831" y="2018"/>
                  </a:cubicBezTo>
                  <a:cubicBezTo>
                    <a:pt x="1978" y="1973"/>
                    <a:pt x="2080" y="1847"/>
                    <a:pt x="2135" y="1645"/>
                  </a:cubicBezTo>
                  <a:cubicBezTo>
                    <a:pt x="2185" y="1465"/>
                    <a:pt x="2162" y="1307"/>
                    <a:pt x="2068" y="1179"/>
                  </a:cubicBezTo>
                  <a:cubicBezTo>
                    <a:pt x="1840" y="866"/>
                    <a:pt x="1271" y="818"/>
                    <a:pt x="1182" y="812"/>
                  </a:cubicBezTo>
                  <a:lnTo>
                    <a:pt x="1146" y="710"/>
                  </a:lnTo>
                  <a:lnTo>
                    <a:pt x="1146" y="710"/>
                  </a:lnTo>
                  <a:cubicBezTo>
                    <a:pt x="1161" y="711"/>
                    <a:pt x="1180" y="712"/>
                    <a:pt x="1202" y="712"/>
                  </a:cubicBezTo>
                  <a:cubicBezTo>
                    <a:pt x="1277" y="712"/>
                    <a:pt x="1378" y="700"/>
                    <a:pt x="1406" y="634"/>
                  </a:cubicBezTo>
                  <a:cubicBezTo>
                    <a:pt x="1442" y="551"/>
                    <a:pt x="1346" y="418"/>
                    <a:pt x="1112" y="226"/>
                  </a:cubicBezTo>
                  <a:cubicBezTo>
                    <a:pt x="929" y="77"/>
                    <a:pt x="790" y="1"/>
                    <a:pt x="6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1945459" y="985736"/>
              <a:ext cx="7897" cy="9110"/>
            </a:xfrm>
            <a:custGeom>
              <a:avLst/>
              <a:gdLst/>
              <a:ahLst/>
              <a:cxnLst/>
              <a:rect l="l" t="t" r="r" b="b"/>
              <a:pathLst>
                <a:path w="228" h="263" extrusionOk="0">
                  <a:moveTo>
                    <a:pt x="0" y="1"/>
                  </a:moveTo>
                  <a:cubicBezTo>
                    <a:pt x="0" y="1"/>
                    <a:pt x="56" y="139"/>
                    <a:pt x="227" y="262"/>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1944939" y="985528"/>
              <a:ext cx="8729" cy="9768"/>
            </a:xfrm>
            <a:custGeom>
              <a:avLst/>
              <a:gdLst/>
              <a:ahLst/>
              <a:cxnLst/>
              <a:rect l="l" t="t" r="r" b="b"/>
              <a:pathLst>
                <a:path w="252" h="282" extrusionOk="0">
                  <a:moveTo>
                    <a:pt x="31" y="0"/>
                  </a:moveTo>
                  <a:lnTo>
                    <a:pt x="0" y="13"/>
                  </a:lnTo>
                  <a:cubicBezTo>
                    <a:pt x="2" y="18"/>
                    <a:pt x="59" y="157"/>
                    <a:pt x="232" y="282"/>
                  </a:cubicBezTo>
                  <a:lnTo>
                    <a:pt x="252" y="254"/>
                  </a:lnTo>
                  <a:cubicBezTo>
                    <a:pt x="87" y="137"/>
                    <a:pt x="31" y="1"/>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1959660" y="999349"/>
              <a:ext cx="4607" cy="2044"/>
            </a:xfrm>
            <a:custGeom>
              <a:avLst/>
              <a:gdLst/>
              <a:ahLst/>
              <a:cxnLst/>
              <a:rect l="l" t="t" r="r" b="b"/>
              <a:pathLst>
                <a:path w="133" h="59" extrusionOk="0">
                  <a:moveTo>
                    <a:pt x="0" y="0"/>
                  </a:moveTo>
                  <a:cubicBezTo>
                    <a:pt x="0" y="0"/>
                    <a:pt x="33" y="34"/>
                    <a:pt x="132" y="59"/>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959244" y="998933"/>
              <a:ext cx="5161" cy="3048"/>
            </a:xfrm>
            <a:custGeom>
              <a:avLst/>
              <a:gdLst/>
              <a:ahLst/>
              <a:cxnLst/>
              <a:rect l="l" t="t" r="r" b="b"/>
              <a:pathLst>
                <a:path w="149" h="88" extrusionOk="0">
                  <a:moveTo>
                    <a:pt x="25" y="0"/>
                  </a:moveTo>
                  <a:lnTo>
                    <a:pt x="12" y="12"/>
                  </a:lnTo>
                  <a:lnTo>
                    <a:pt x="0" y="24"/>
                  </a:lnTo>
                  <a:cubicBezTo>
                    <a:pt x="2" y="25"/>
                    <a:pt x="38" y="61"/>
                    <a:pt x="140" y="88"/>
                  </a:cubicBezTo>
                  <a:lnTo>
                    <a:pt x="149" y="55"/>
                  </a:lnTo>
                  <a:cubicBezTo>
                    <a:pt x="56" y="32"/>
                    <a:pt x="25" y="1"/>
                    <a:pt x="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1952906" y="1005549"/>
              <a:ext cx="13058" cy="1663"/>
            </a:xfrm>
            <a:custGeom>
              <a:avLst/>
              <a:gdLst/>
              <a:ahLst/>
              <a:cxnLst/>
              <a:rect l="l" t="t" r="r" b="b"/>
              <a:pathLst>
                <a:path w="377" h="48" extrusionOk="0">
                  <a:moveTo>
                    <a:pt x="375" y="0"/>
                  </a:moveTo>
                  <a:lnTo>
                    <a:pt x="1" y="14"/>
                  </a:lnTo>
                  <a:lnTo>
                    <a:pt x="2" y="48"/>
                  </a:lnTo>
                  <a:lnTo>
                    <a:pt x="377" y="34"/>
                  </a:lnTo>
                  <a:lnTo>
                    <a:pt x="3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a:off x="1957859" y="1005722"/>
              <a:ext cx="8486" cy="8452"/>
            </a:xfrm>
            <a:custGeom>
              <a:avLst/>
              <a:gdLst/>
              <a:ahLst/>
              <a:cxnLst/>
              <a:rect l="l" t="t" r="r" b="b"/>
              <a:pathLst>
                <a:path w="245" h="244" extrusionOk="0">
                  <a:moveTo>
                    <a:pt x="222" y="1"/>
                  </a:moveTo>
                  <a:lnTo>
                    <a:pt x="1" y="220"/>
                  </a:lnTo>
                  <a:lnTo>
                    <a:pt x="24" y="243"/>
                  </a:lnTo>
                  <a:lnTo>
                    <a:pt x="244" y="24"/>
                  </a:lnTo>
                  <a:lnTo>
                    <a:pt x="2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1986746" y="1019404"/>
              <a:ext cx="10218" cy="22514"/>
            </a:xfrm>
            <a:custGeom>
              <a:avLst/>
              <a:gdLst/>
              <a:ahLst/>
              <a:cxnLst/>
              <a:rect l="l" t="t" r="r" b="b"/>
              <a:pathLst>
                <a:path w="295" h="650" extrusionOk="0">
                  <a:moveTo>
                    <a:pt x="139" y="0"/>
                  </a:moveTo>
                  <a:lnTo>
                    <a:pt x="139" y="0"/>
                  </a:lnTo>
                  <a:cubicBezTo>
                    <a:pt x="244" y="188"/>
                    <a:pt x="234" y="430"/>
                    <a:pt x="69" y="588"/>
                  </a:cubicBezTo>
                  <a:cubicBezTo>
                    <a:pt x="47" y="609"/>
                    <a:pt x="23" y="628"/>
                    <a:pt x="1" y="649"/>
                  </a:cubicBezTo>
                  <a:cubicBezTo>
                    <a:pt x="24" y="646"/>
                    <a:pt x="57" y="614"/>
                    <a:pt x="81" y="600"/>
                  </a:cubicBezTo>
                  <a:cubicBezTo>
                    <a:pt x="264" y="460"/>
                    <a:pt x="294" y="171"/>
                    <a:pt x="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1950377" y="901463"/>
              <a:ext cx="47107" cy="93625"/>
            </a:xfrm>
            <a:custGeom>
              <a:avLst/>
              <a:gdLst/>
              <a:ahLst/>
              <a:cxnLst/>
              <a:rect l="l" t="t" r="r" b="b"/>
              <a:pathLst>
                <a:path w="1360" h="2703" extrusionOk="0">
                  <a:moveTo>
                    <a:pt x="709" y="0"/>
                  </a:moveTo>
                  <a:cubicBezTo>
                    <a:pt x="504" y="0"/>
                    <a:pt x="298" y="180"/>
                    <a:pt x="399" y="424"/>
                  </a:cubicBezTo>
                  <a:cubicBezTo>
                    <a:pt x="603" y="910"/>
                    <a:pt x="742" y="1738"/>
                    <a:pt x="264" y="2112"/>
                  </a:cubicBezTo>
                  <a:cubicBezTo>
                    <a:pt x="1" y="2319"/>
                    <a:pt x="197" y="2702"/>
                    <a:pt x="454" y="2702"/>
                  </a:cubicBezTo>
                  <a:cubicBezTo>
                    <a:pt x="514" y="2702"/>
                    <a:pt x="576" y="2682"/>
                    <a:pt x="638" y="2633"/>
                  </a:cubicBezTo>
                  <a:cubicBezTo>
                    <a:pt x="1360" y="2068"/>
                    <a:pt x="1325" y="974"/>
                    <a:pt x="1000" y="197"/>
                  </a:cubicBezTo>
                  <a:cubicBezTo>
                    <a:pt x="942" y="59"/>
                    <a:pt x="826" y="0"/>
                    <a:pt x="7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a:off x="1873829" y="897930"/>
              <a:ext cx="26913" cy="69552"/>
            </a:xfrm>
            <a:custGeom>
              <a:avLst/>
              <a:gdLst/>
              <a:ahLst/>
              <a:cxnLst/>
              <a:rect l="l" t="t" r="r" b="b"/>
              <a:pathLst>
                <a:path w="777" h="2008" extrusionOk="0">
                  <a:moveTo>
                    <a:pt x="501" y="0"/>
                  </a:moveTo>
                  <a:cubicBezTo>
                    <a:pt x="357" y="0"/>
                    <a:pt x="200" y="92"/>
                    <a:pt x="176" y="274"/>
                  </a:cubicBezTo>
                  <a:cubicBezTo>
                    <a:pt x="108" y="790"/>
                    <a:pt x="0" y="1283"/>
                    <a:pt x="120" y="1801"/>
                  </a:cubicBezTo>
                  <a:cubicBezTo>
                    <a:pt x="153" y="1945"/>
                    <a:pt x="262" y="2008"/>
                    <a:pt x="375" y="2008"/>
                  </a:cubicBezTo>
                  <a:cubicBezTo>
                    <a:pt x="546" y="2008"/>
                    <a:pt x="727" y="1866"/>
                    <a:pt x="676" y="1648"/>
                  </a:cubicBezTo>
                  <a:cubicBezTo>
                    <a:pt x="571" y="1194"/>
                    <a:pt x="693" y="726"/>
                    <a:pt x="752" y="274"/>
                  </a:cubicBezTo>
                  <a:cubicBezTo>
                    <a:pt x="777" y="91"/>
                    <a:pt x="645" y="0"/>
                    <a:pt x="5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1866971" y="956121"/>
              <a:ext cx="43713" cy="46137"/>
            </a:xfrm>
            <a:custGeom>
              <a:avLst/>
              <a:gdLst/>
              <a:ahLst/>
              <a:cxnLst/>
              <a:rect l="l" t="t" r="r" b="b"/>
              <a:pathLst>
                <a:path w="1262" h="1332" extrusionOk="0">
                  <a:moveTo>
                    <a:pt x="626" y="1"/>
                  </a:moveTo>
                  <a:cubicBezTo>
                    <a:pt x="625" y="1"/>
                    <a:pt x="624" y="1"/>
                    <a:pt x="623" y="1"/>
                  </a:cubicBezTo>
                  <a:cubicBezTo>
                    <a:pt x="276" y="3"/>
                    <a:pt x="0" y="544"/>
                    <a:pt x="5" y="1208"/>
                  </a:cubicBezTo>
                  <a:cubicBezTo>
                    <a:pt x="6" y="1250"/>
                    <a:pt x="7" y="1291"/>
                    <a:pt x="10" y="1331"/>
                  </a:cubicBezTo>
                  <a:cubicBezTo>
                    <a:pt x="37" y="725"/>
                    <a:pt x="300" y="250"/>
                    <a:pt x="625" y="247"/>
                  </a:cubicBezTo>
                  <a:cubicBezTo>
                    <a:pt x="626" y="247"/>
                    <a:pt x="627" y="247"/>
                    <a:pt x="628" y="247"/>
                  </a:cubicBezTo>
                  <a:cubicBezTo>
                    <a:pt x="953" y="247"/>
                    <a:pt x="1223" y="717"/>
                    <a:pt x="1259" y="1321"/>
                  </a:cubicBezTo>
                  <a:cubicBezTo>
                    <a:pt x="1262" y="1281"/>
                    <a:pt x="1262" y="1240"/>
                    <a:pt x="1262" y="1198"/>
                  </a:cubicBezTo>
                  <a:cubicBezTo>
                    <a:pt x="1256" y="535"/>
                    <a:pt x="972" y="1"/>
                    <a:pt x="626" y="1"/>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a:off x="1866486" y="955567"/>
              <a:ext cx="44786" cy="46726"/>
            </a:xfrm>
            <a:custGeom>
              <a:avLst/>
              <a:gdLst/>
              <a:ahLst/>
              <a:cxnLst/>
              <a:rect l="l" t="t" r="r" b="b"/>
              <a:pathLst>
                <a:path w="1293" h="1349" extrusionOk="0">
                  <a:moveTo>
                    <a:pt x="640" y="33"/>
                  </a:moveTo>
                  <a:cubicBezTo>
                    <a:pt x="945" y="33"/>
                    <a:pt x="1201" y="467"/>
                    <a:pt x="1251" y="1034"/>
                  </a:cubicBezTo>
                  <a:cubicBezTo>
                    <a:pt x="1155" y="569"/>
                    <a:pt x="917" y="246"/>
                    <a:pt x="642" y="246"/>
                  </a:cubicBezTo>
                  <a:lnTo>
                    <a:pt x="639" y="246"/>
                  </a:lnTo>
                  <a:cubicBezTo>
                    <a:pt x="363" y="248"/>
                    <a:pt x="129" y="576"/>
                    <a:pt x="41" y="1044"/>
                  </a:cubicBezTo>
                  <a:cubicBezTo>
                    <a:pt x="60" y="794"/>
                    <a:pt x="117" y="562"/>
                    <a:pt x="211" y="380"/>
                  </a:cubicBezTo>
                  <a:cubicBezTo>
                    <a:pt x="324" y="157"/>
                    <a:pt x="476" y="34"/>
                    <a:pt x="638" y="33"/>
                  </a:cubicBezTo>
                  <a:close/>
                  <a:moveTo>
                    <a:pt x="637" y="0"/>
                  </a:moveTo>
                  <a:cubicBezTo>
                    <a:pt x="463" y="2"/>
                    <a:pt x="301" y="131"/>
                    <a:pt x="182" y="365"/>
                  </a:cubicBezTo>
                  <a:cubicBezTo>
                    <a:pt x="64" y="596"/>
                    <a:pt x="0" y="900"/>
                    <a:pt x="3" y="1224"/>
                  </a:cubicBezTo>
                  <a:cubicBezTo>
                    <a:pt x="4" y="1272"/>
                    <a:pt x="6" y="1312"/>
                    <a:pt x="7" y="1348"/>
                  </a:cubicBezTo>
                  <a:lnTo>
                    <a:pt x="40" y="1348"/>
                  </a:lnTo>
                  <a:cubicBezTo>
                    <a:pt x="67" y="741"/>
                    <a:pt x="325" y="282"/>
                    <a:pt x="639" y="280"/>
                  </a:cubicBezTo>
                  <a:lnTo>
                    <a:pt x="642" y="280"/>
                  </a:lnTo>
                  <a:cubicBezTo>
                    <a:pt x="955" y="280"/>
                    <a:pt x="1220" y="734"/>
                    <a:pt x="1257" y="1338"/>
                  </a:cubicBezTo>
                  <a:lnTo>
                    <a:pt x="1290" y="1338"/>
                  </a:lnTo>
                  <a:cubicBezTo>
                    <a:pt x="1292" y="1301"/>
                    <a:pt x="1292" y="1261"/>
                    <a:pt x="1292" y="1214"/>
                  </a:cubicBezTo>
                  <a:cubicBezTo>
                    <a:pt x="1286" y="543"/>
                    <a:pt x="994" y="0"/>
                    <a:pt x="6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1867005" y="964642"/>
              <a:ext cx="43920" cy="83338"/>
            </a:xfrm>
            <a:custGeom>
              <a:avLst/>
              <a:gdLst/>
              <a:ahLst/>
              <a:cxnLst/>
              <a:rect l="l" t="t" r="r" b="b"/>
              <a:pathLst>
                <a:path w="1268" h="2406" extrusionOk="0">
                  <a:moveTo>
                    <a:pt x="628" y="1"/>
                  </a:moveTo>
                  <a:cubicBezTo>
                    <a:pt x="627" y="1"/>
                    <a:pt x="626" y="1"/>
                    <a:pt x="624" y="1"/>
                  </a:cubicBezTo>
                  <a:cubicBezTo>
                    <a:pt x="278" y="4"/>
                    <a:pt x="1" y="544"/>
                    <a:pt x="6" y="1208"/>
                  </a:cubicBezTo>
                  <a:cubicBezTo>
                    <a:pt x="12" y="1871"/>
                    <a:pt x="296" y="2406"/>
                    <a:pt x="641" y="2406"/>
                  </a:cubicBezTo>
                  <a:cubicBezTo>
                    <a:pt x="642" y="2406"/>
                    <a:pt x="643" y="2406"/>
                    <a:pt x="644" y="2406"/>
                  </a:cubicBezTo>
                  <a:cubicBezTo>
                    <a:pt x="991" y="2403"/>
                    <a:pt x="1268" y="1862"/>
                    <a:pt x="1263" y="1198"/>
                  </a:cubicBezTo>
                  <a:cubicBezTo>
                    <a:pt x="1257" y="536"/>
                    <a:pt x="973"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1866555" y="964088"/>
              <a:ext cx="44856" cy="84481"/>
            </a:xfrm>
            <a:custGeom>
              <a:avLst/>
              <a:gdLst/>
              <a:ahLst/>
              <a:cxnLst/>
              <a:rect l="l" t="t" r="r" b="b"/>
              <a:pathLst>
                <a:path w="1295" h="2439" extrusionOk="0">
                  <a:moveTo>
                    <a:pt x="640" y="33"/>
                  </a:moveTo>
                  <a:cubicBezTo>
                    <a:pt x="976" y="33"/>
                    <a:pt x="1254" y="562"/>
                    <a:pt x="1259" y="1214"/>
                  </a:cubicBezTo>
                  <a:cubicBezTo>
                    <a:pt x="1262" y="1533"/>
                    <a:pt x="1200" y="1832"/>
                    <a:pt x="1084" y="2058"/>
                  </a:cubicBezTo>
                  <a:cubicBezTo>
                    <a:pt x="970" y="2281"/>
                    <a:pt x="819" y="2404"/>
                    <a:pt x="657" y="2405"/>
                  </a:cubicBezTo>
                  <a:lnTo>
                    <a:pt x="655" y="2405"/>
                  </a:lnTo>
                  <a:cubicBezTo>
                    <a:pt x="319" y="2405"/>
                    <a:pt x="42" y="1877"/>
                    <a:pt x="36" y="1224"/>
                  </a:cubicBezTo>
                  <a:cubicBezTo>
                    <a:pt x="33" y="906"/>
                    <a:pt x="95" y="605"/>
                    <a:pt x="211" y="380"/>
                  </a:cubicBezTo>
                  <a:cubicBezTo>
                    <a:pt x="325" y="158"/>
                    <a:pt x="477" y="34"/>
                    <a:pt x="637" y="33"/>
                  </a:cubicBezTo>
                  <a:close/>
                  <a:moveTo>
                    <a:pt x="637" y="0"/>
                  </a:moveTo>
                  <a:cubicBezTo>
                    <a:pt x="463" y="1"/>
                    <a:pt x="301" y="131"/>
                    <a:pt x="182" y="365"/>
                  </a:cubicBezTo>
                  <a:cubicBezTo>
                    <a:pt x="64" y="596"/>
                    <a:pt x="0" y="901"/>
                    <a:pt x="3" y="1224"/>
                  </a:cubicBezTo>
                  <a:cubicBezTo>
                    <a:pt x="9" y="1895"/>
                    <a:pt x="301" y="2438"/>
                    <a:pt x="655" y="2438"/>
                  </a:cubicBezTo>
                  <a:lnTo>
                    <a:pt x="657" y="2438"/>
                  </a:lnTo>
                  <a:cubicBezTo>
                    <a:pt x="832" y="2436"/>
                    <a:pt x="994" y="2307"/>
                    <a:pt x="1113" y="2073"/>
                  </a:cubicBezTo>
                  <a:cubicBezTo>
                    <a:pt x="1231" y="1843"/>
                    <a:pt x="1295" y="1538"/>
                    <a:pt x="1292" y="1214"/>
                  </a:cubicBezTo>
                  <a:cubicBezTo>
                    <a:pt x="1286" y="543"/>
                    <a:pt x="995" y="0"/>
                    <a:pt x="6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1870296" y="983554"/>
              <a:ext cx="36993" cy="1489"/>
            </a:xfrm>
            <a:custGeom>
              <a:avLst/>
              <a:gdLst/>
              <a:ahLst/>
              <a:cxnLst/>
              <a:rect l="l" t="t" r="r" b="b"/>
              <a:pathLst>
                <a:path w="1068" h="43" extrusionOk="0">
                  <a:moveTo>
                    <a:pt x="1067" y="1"/>
                  </a:moveTo>
                  <a:lnTo>
                    <a:pt x="0" y="9"/>
                  </a:lnTo>
                  <a:lnTo>
                    <a:pt x="1" y="43"/>
                  </a:lnTo>
                  <a:lnTo>
                    <a:pt x="1067" y="34"/>
                  </a:lnTo>
                  <a:lnTo>
                    <a:pt x="10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1867040" y="1001946"/>
              <a:ext cx="43539" cy="1559"/>
            </a:xfrm>
            <a:custGeom>
              <a:avLst/>
              <a:gdLst/>
              <a:ahLst/>
              <a:cxnLst/>
              <a:rect l="l" t="t" r="r" b="b"/>
              <a:pathLst>
                <a:path w="1257" h="45" extrusionOk="0">
                  <a:moveTo>
                    <a:pt x="1256" y="1"/>
                  </a:moveTo>
                  <a:lnTo>
                    <a:pt x="1" y="11"/>
                  </a:lnTo>
                  <a:lnTo>
                    <a:pt x="1" y="44"/>
                  </a:lnTo>
                  <a:lnTo>
                    <a:pt x="1256" y="34"/>
                  </a:lnTo>
                  <a:lnTo>
                    <a:pt x="125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1868356" y="1018226"/>
              <a:ext cx="41496" cy="1524"/>
            </a:xfrm>
            <a:custGeom>
              <a:avLst/>
              <a:gdLst/>
              <a:ahLst/>
              <a:cxnLst/>
              <a:rect l="l" t="t" r="r" b="b"/>
              <a:pathLst>
                <a:path w="1198" h="44" extrusionOk="0">
                  <a:moveTo>
                    <a:pt x="1197" y="0"/>
                  </a:moveTo>
                  <a:lnTo>
                    <a:pt x="0" y="11"/>
                  </a:lnTo>
                  <a:lnTo>
                    <a:pt x="0" y="44"/>
                  </a:lnTo>
                  <a:lnTo>
                    <a:pt x="1197" y="33"/>
                  </a:lnTo>
                  <a:lnTo>
                    <a:pt x="119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1873794" y="1034956"/>
              <a:ext cx="30897" cy="1489"/>
            </a:xfrm>
            <a:custGeom>
              <a:avLst/>
              <a:gdLst/>
              <a:ahLst/>
              <a:cxnLst/>
              <a:rect l="l" t="t" r="r" b="b"/>
              <a:pathLst>
                <a:path w="892" h="43" extrusionOk="0">
                  <a:moveTo>
                    <a:pt x="891" y="1"/>
                  </a:moveTo>
                  <a:lnTo>
                    <a:pt x="1" y="9"/>
                  </a:lnTo>
                  <a:lnTo>
                    <a:pt x="1" y="42"/>
                  </a:lnTo>
                  <a:lnTo>
                    <a:pt x="891" y="34"/>
                  </a:lnTo>
                  <a:lnTo>
                    <a:pt x="89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1760911" y="632504"/>
              <a:ext cx="335083" cy="296220"/>
            </a:xfrm>
            <a:custGeom>
              <a:avLst/>
              <a:gdLst/>
              <a:ahLst/>
              <a:cxnLst/>
              <a:rect l="l" t="t" r="r" b="b"/>
              <a:pathLst>
                <a:path w="9674" h="8552" extrusionOk="0">
                  <a:moveTo>
                    <a:pt x="4838" y="0"/>
                  </a:moveTo>
                  <a:cubicBezTo>
                    <a:pt x="3119" y="0"/>
                    <a:pt x="1499" y="1044"/>
                    <a:pt x="846" y="2745"/>
                  </a:cubicBezTo>
                  <a:cubicBezTo>
                    <a:pt x="0" y="4948"/>
                    <a:pt x="1101" y="7421"/>
                    <a:pt x="3305" y="8266"/>
                  </a:cubicBezTo>
                  <a:cubicBezTo>
                    <a:pt x="3809" y="8460"/>
                    <a:pt x="4327" y="8551"/>
                    <a:pt x="4836" y="8551"/>
                  </a:cubicBezTo>
                  <a:cubicBezTo>
                    <a:pt x="6554" y="8551"/>
                    <a:pt x="8175" y="7508"/>
                    <a:pt x="8828" y="5808"/>
                  </a:cubicBezTo>
                  <a:cubicBezTo>
                    <a:pt x="9674" y="3604"/>
                    <a:pt x="8573" y="1131"/>
                    <a:pt x="6369" y="285"/>
                  </a:cubicBezTo>
                  <a:cubicBezTo>
                    <a:pt x="5865" y="92"/>
                    <a:pt x="5347" y="0"/>
                    <a:pt x="4838"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1775459" y="631881"/>
              <a:ext cx="305988" cy="297398"/>
            </a:xfrm>
            <a:custGeom>
              <a:avLst/>
              <a:gdLst/>
              <a:ahLst/>
              <a:cxnLst/>
              <a:rect l="l" t="t" r="r" b="b"/>
              <a:pathLst>
                <a:path w="8834" h="8586" extrusionOk="0">
                  <a:moveTo>
                    <a:pt x="4422" y="36"/>
                  </a:moveTo>
                  <a:cubicBezTo>
                    <a:pt x="4928" y="36"/>
                    <a:pt x="5442" y="127"/>
                    <a:pt x="5943" y="319"/>
                  </a:cubicBezTo>
                  <a:cubicBezTo>
                    <a:pt x="7004" y="726"/>
                    <a:pt x="7843" y="1523"/>
                    <a:pt x="8306" y="2562"/>
                  </a:cubicBezTo>
                  <a:cubicBezTo>
                    <a:pt x="8769" y="3601"/>
                    <a:pt x="8800" y="4758"/>
                    <a:pt x="8392" y="5819"/>
                  </a:cubicBezTo>
                  <a:cubicBezTo>
                    <a:pt x="7743" y="7512"/>
                    <a:pt x="6124" y="8552"/>
                    <a:pt x="4412" y="8552"/>
                  </a:cubicBezTo>
                  <a:cubicBezTo>
                    <a:pt x="3905" y="8552"/>
                    <a:pt x="3391" y="8461"/>
                    <a:pt x="2891" y="8269"/>
                  </a:cubicBezTo>
                  <a:cubicBezTo>
                    <a:pt x="1829" y="7862"/>
                    <a:pt x="989" y="7065"/>
                    <a:pt x="527" y="6026"/>
                  </a:cubicBezTo>
                  <a:cubicBezTo>
                    <a:pt x="64" y="4987"/>
                    <a:pt x="34" y="3830"/>
                    <a:pt x="441" y="2768"/>
                  </a:cubicBezTo>
                  <a:cubicBezTo>
                    <a:pt x="1091" y="1077"/>
                    <a:pt x="2709" y="36"/>
                    <a:pt x="4422" y="36"/>
                  </a:cubicBezTo>
                  <a:close/>
                  <a:moveTo>
                    <a:pt x="4414" y="0"/>
                  </a:moveTo>
                  <a:cubicBezTo>
                    <a:pt x="3821" y="0"/>
                    <a:pt x="3229" y="125"/>
                    <a:pt x="2671" y="374"/>
                  </a:cubicBezTo>
                  <a:cubicBezTo>
                    <a:pt x="1624" y="840"/>
                    <a:pt x="822" y="1686"/>
                    <a:pt x="411" y="2756"/>
                  </a:cubicBezTo>
                  <a:cubicBezTo>
                    <a:pt x="0" y="3826"/>
                    <a:pt x="31" y="4993"/>
                    <a:pt x="497" y="6039"/>
                  </a:cubicBezTo>
                  <a:cubicBezTo>
                    <a:pt x="963" y="7086"/>
                    <a:pt x="1809" y="7890"/>
                    <a:pt x="2879" y="8300"/>
                  </a:cubicBezTo>
                  <a:cubicBezTo>
                    <a:pt x="3384" y="8494"/>
                    <a:pt x="3901" y="8586"/>
                    <a:pt x="4412" y="8586"/>
                  </a:cubicBezTo>
                  <a:cubicBezTo>
                    <a:pt x="6137" y="8586"/>
                    <a:pt x="7768" y="7536"/>
                    <a:pt x="8423" y="5832"/>
                  </a:cubicBezTo>
                  <a:cubicBezTo>
                    <a:pt x="8834" y="4761"/>
                    <a:pt x="8803" y="3596"/>
                    <a:pt x="8337" y="2549"/>
                  </a:cubicBezTo>
                  <a:cubicBezTo>
                    <a:pt x="7871" y="1502"/>
                    <a:pt x="7024" y="698"/>
                    <a:pt x="5954" y="288"/>
                  </a:cubicBezTo>
                  <a:cubicBezTo>
                    <a:pt x="5455" y="96"/>
                    <a:pt x="4934" y="0"/>
                    <a:pt x="44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1941649" y="678226"/>
              <a:ext cx="101626" cy="96881"/>
            </a:xfrm>
            <a:custGeom>
              <a:avLst/>
              <a:gdLst/>
              <a:ahLst/>
              <a:cxnLst/>
              <a:rect l="l" t="t" r="r" b="b"/>
              <a:pathLst>
                <a:path w="2934" h="2797" extrusionOk="0">
                  <a:moveTo>
                    <a:pt x="1470" y="1"/>
                  </a:moveTo>
                  <a:cubicBezTo>
                    <a:pt x="1424" y="1"/>
                    <a:pt x="1379" y="3"/>
                    <a:pt x="1332" y="7"/>
                  </a:cubicBezTo>
                  <a:cubicBezTo>
                    <a:pt x="564" y="82"/>
                    <a:pt x="1" y="764"/>
                    <a:pt x="76" y="1534"/>
                  </a:cubicBezTo>
                  <a:cubicBezTo>
                    <a:pt x="146" y="2256"/>
                    <a:pt x="753" y="2797"/>
                    <a:pt x="1465" y="2797"/>
                  </a:cubicBezTo>
                  <a:cubicBezTo>
                    <a:pt x="1510" y="2797"/>
                    <a:pt x="1556" y="2795"/>
                    <a:pt x="1602" y="2790"/>
                  </a:cubicBezTo>
                  <a:cubicBezTo>
                    <a:pt x="2371" y="2716"/>
                    <a:pt x="2934" y="2033"/>
                    <a:pt x="2859" y="1264"/>
                  </a:cubicBezTo>
                  <a:cubicBezTo>
                    <a:pt x="2789" y="542"/>
                    <a:pt x="2181" y="1"/>
                    <a:pt x="1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1941094" y="677671"/>
              <a:ext cx="102769" cy="98024"/>
            </a:xfrm>
            <a:custGeom>
              <a:avLst/>
              <a:gdLst/>
              <a:ahLst/>
              <a:cxnLst/>
              <a:rect l="l" t="t" r="r" b="b"/>
              <a:pathLst>
                <a:path w="2967" h="2830" extrusionOk="0">
                  <a:moveTo>
                    <a:pt x="1486" y="33"/>
                  </a:moveTo>
                  <a:cubicBezTo>
                    <a:pt x="1805" y="33"/>
                    <a:pt x="2112" y="142"/>
                    <a:pt x="2361" y="348"/>
                  </a:cubicBezTo>
                  <a:cubicBezTo>
                    <a:pt x="2647" y="583"/>
                    <a:pt x="2823" y="914"/>
                    <a:pt x="2859" y="1282"/>
                  </a:cubicBezTo>
                  <a:cubicBezTo>
                    <a:pt x="2932" y="2040"/>
                    <a:pt x="2374" y="2717"/>
                    <a:pt x="1616" y="2790"/>
                  </a:cubicBezTo>
                  <a:cubicBezTo>
                    <a:pt x="1571" y="2795"/>
                    <a:pt x="1527" y="2797"/>
                    <a:pt x="1482" y="2797"/>
                  </a:cubicBezTo>
                  <a:cubicBezTo>
                    <a:pt x="780" y="2797"/>
                    <a:pt x="177" y="2262"/>
                    <a:pt x="108" y="1548"/>
                  </a:cubicBezTo>
                  <a:cubicBezTo>
                    <a:pt x="34" y="790"/>
                    <a:pt x="592" y="113"/>
                    <a:pt x="1350" y="39"/>
                  </a:cubicBezTo>
                  <a:cubicBezTo>
                    <a:pt x="1396" y="35"/>
                    <a:pt x="1441" y="33"/>
                    <a:pt x="1486" y="33"/>
                  </a:cubicBezTo>
                  <a:close/>
                  <a:moveTo>
                    <a:pt x="1486" y="0"/>
                  </a:moveTo>
                  <a:cubicBezTo>
                    <a:pt x="1440" y="0"/>
                    <a:pt x="1393" y="2"/>
                    <a:pt x="1347" y="7"/>
                  </a:cubicBezTo>
                  <a:cubicBezTo>
                    <a:pt x="570" y="82"/>
                    <a:pt x="0" y="774"/>
                    <a:pt x="75" y="1551"/>
                  </a:cubicBezTo>
                  <a:cubicBezTo>
                    <a:pt x="146" y="2281"/>
                    <a:pt x="763" y="2830"/>
                    <a:pt x="1482" y="2830"/>
                  </a:cubicBezTo>
                  <a:cubicBezTo>
                    <a:pt x="1527" y="2830"/>
                    <a:pt x="1574" y="2827"/>
                    <a:pt x="1620" y="2823"/>
                  </a:cubicBezTo>
                  <a:cubicBezTo>
                    <a:pt x="2396" y="2748"/>
                    <a:pt x="2966" y="2055"/>
                    <a:pt x="2891" y="1278"/>
                  </a:cubicBezTo>
                  <a:cubicBezTo>
                    <a:pt x="2855" y="903"/>
                    <a:pt x="2675" y="563"/>
                    <a:pt x="2382" y="323"/>
                  </a:cubicBezTo>
                  <a:cubicBezTo>
                    <a:pt x="2127" y="113"/>
                    <a:pt x="1813" y="0"/>
                    <a:pt x="14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1953702" y="688374"/>
              <a:ext cx="75371" cy="73709"/>
            </a:xfrm>
            <a:custGeom>
              <a:avLst/>
              <a:gdLst/>
              <a:ahLst/>
              <a:cxnLst/>
              <a:rect l="l" t="t" r="r" b="b"/>
              <a:pathLst>
                <a:path w="2176" h="2128" extrusionOk="0">
                  <a:moveTo>
                    <a:pt x="1116" y="0"/>
                  </a:moveTo>
                  <a:cubicBezTo>
                    <a:pt x="1082" y="0"/>
                    <a:pt x="1047" y="2"/>
                    <a:pt x="1012" y="5"/>
                  </a:cubicBezTo>
                  <a:cubicBezTo>
                    <a:pt x="428" y="62"/>
                    <a:pt x="0" y="581"/>
                    <a:pt x="57" y="1166"/>
                  </a:cubicBezTo>
                  <a:cubicBezTo>
                    <a:pt x="110" y="1716"/>
                    <a:pt x="573" y="2128"/>
                    <a:pt x="1114" y="2128"/>
                  </a:cubicBezTo>
                  <a:cubicBezTo>
                    <a:pt x="1148" y="2128"/>
                    <a:pt x="1183" y="2126"/>
                    <a:pt x="1218" y="2123"/>
                  </a:cubicBezTo>
                  <a:cubicBezTo>
                    <a:pt x="1642" y="2082"/>
                    <a:pt x="1982" y="1796"/>
                    <a:pt x="2116" y="1420"/>
                  </a:cubicBezTo>
                  <a:lnTo>
                    <a:pt x="1431" y="1079"/>
                  </a:lnTo>
                  <a:lnTo>
                    <a:pt x="2175" y="1004"/>
                  </a:lnTo>
                  <a:cubicBezTo>
                    <a:pt x="2174" y="990"/>
                    <a:pt x="2175" y="976"/>
                    <a:pt x="2174" y="961"/>
                  </a:cubicBezTo>
                  <a:cubicBezTo>
                    <a:pt x="2120" y="412"/>
                    <a:pt x="1658" y="0"/>
                    <a:pt x="11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1954118" y="687785"/>
              <a:ext cx="75544" cy="74886"/>
            </a:xfrm>
            <a:custGeom>
              <a:avLst/>
              <a:gdLst/>
              <a:ahLst/>
              <a:cxnLst/>
              <a:rect l="l" t="t" r="r" b="b"/>
              <a:pathLst>
                <a:path w="2181" h="2162" extrusionOk="0">
                  <a:moveTo>
                    <a:pt x="1105" y="34"/>
                  </a:moveTo>
                  <a:cubicBezTo>
                    <a:pt x="1347" y="34"/>
                    <a:pt x="1579" y="117"/>
                    <a:pt x="1769" y="273"/>
                  </a:cubicBezTo>
                  <a:cubicBezTo>
                    <a:pt x="1984" y="451"/>
                    <a:pt x="2118" y="702"/>
                    <a:pt x="2145" y="980"/>
                  </a:cubicBezTo>
                  <a:cubicBezTo>
                    <a:pt x="2146" y="989"/>
                    <a:pt x="2147" y="997"/>
                    <a:pt x="2147" y="1005"/>
                  </a:cubicBezTo>
                  <a:cubicBezTo>
                    <a:pt x="2147" y="1005"/>
                    <a:pt x="2147" y="1005"/>
                    <a:pt x="2147" y="1006"/>
                  </a:cubicBezTo>
                  <a:lnTo>
                    <a:pt x="1359" y="1086"/>
                  </a:lnTo>
                  <a:lnTo>
                    <a:pt x="2084" y="1445"/>
                  </a:lnTo>
                  <a:cubicBezTo>
                    <a:pt x="1945" y="1819"/>
                    <a:pt x="1601" y="2085"/>
                    <a:pt x="1204" y="2123"/>
                  </a:cubicBezTo>
                  <a:cubicBezTo>
                    <a:pt x="1169" y="2126"/>
                    <a:pt x="1135" y="2128"/>
                    <a:pt x="1101" y="2128"/>
                  </a:cubicBezTo>
                  <a:cubicBezTo>
                    <a:pt x="859" y="2128"/>
                    <a:pt x="627" y="2045"/>
                    <a:pt x="438" y="1889"/>
                  </a:cubicBezTo>
                  <a:cubicBezTo>
                    <a:pt x="222" y="1712"/>
                    <a:pt x="88" y="1460"/>
                    <a:pt x="61" y="1182"/>
                  </a:cubicBezTo>
                  <a:cubicBezTo>
                    <a:pt x="34" y="903"/>
                    <a:pt x="118" y="632"/>
                    <a:pt x="295" y="415"/>
                  </a:cubicBezTo>
                  <a:cubicBezTo>
                    <a:pt x="473" y="199"/>
                    <a:pt x="724" y="66"/>
                    <a:pt x="1002" y="39"/>
                  </a:cubicBezTo>
                  <a:cubicBezTo>
                    <a:pt x="1037" y="35"/>
                    <a:pt x="1071" y="34"/>
                    <a:pt x="1105" y="34"/>
                  </a:cubicBezTo>
                  <a:close/>
                  <a:moveTo>
                    <a:pt x="1103" y="1"/>
                  </a:moveTo>
                  <a:cubicBezTo>
                    <a:pt x="1069" y="1"/>
                    <a:pt x="1034" y="2"/>
                    <a:pt x="999" y="6"/>
                  </a:cubicBezTo>
                  <a:cubicBezTo>
                    <a:pt x="712" y="34"/>
                    <a:pt x="453" y="172"/>
                    <a:pt x="270" y="394"/>
                  </a:cubicBezTo>
                  <a:cubicBezTo>
                    <a:pt x="86" y="617"/>
                    <a:pt x="1" y="898"/>
                    <a:pt x="29" y="1185"/>
                  </a:cubicBezTo>
                  <a:cubicBezTo>
                    <a:pt x="56" y="1472"/>
                    <a:pt x="194" y="1731"/>
                    <a:pt x="417" y="1914"/>
                  </a:cubicBezTo>
                  <a:cubicBezTo>
                    <a:pt x="612" y="2075"/>
                    <a:pt x="852" y="2161"/>
                    <a:pt x="1102" y="2161"/>
                  </a:cubicBezTo>
                  <a:cubicBezTo>
                    <a:pt x="1137" y="2161"/>
                    <a:pt x="1171" y="2160"/>
                    <a:pt x="1207" y="2156"/>
                  </a:cubicBezTo>
                  <a:cubicBezTo>
                    <a:pt x="1622" y="2116"/>
                    <a:pt x="1980" y="1836"/>
                    <a:pt x="2120" y="1442"/>
                  </a:cubicBezTo>
                  <a:lnTo>
                    <a:pt x="2125" y="1428"/>
                  </a:lnTo>
                  <a:lnTo>
                    <a:pt x="1477" y="1108"/>
                  </a:lnTo>
                  <a:lnTo>
                    <a:pt x="2181" y="1036"/>
                  </a:lnTo>
                  <a:lnTo>
                    <a:pt x="2180" y="1020"/>
                  </a:lnTo>
                  <a:cubicBezTo>
                    <a:pt x="2180" y="1015"/>
                    <a:pt x="2180" y="1010"/>
                    <a:pt x="2180" y="1004"/>
                  </a:cubicBezTo>
                  <a:cubicBezTo>
                    <a:pt x="2179" y="995"/>
                    <a:pt x="2179" y="986"/>
                    <a:pt x="2178" y="977"/>
                  </a:cubicBezTo>
                  <a:cubicBezTo>
                    <a:pt x="2150" y="690"/>
                    <a:pt x="2012" y="431"/>
                    <a:pt x="1790" y="247"/>
                  </a:cubicBezTo>
                  <a:cubicBezTo>
                    <a:pt x="1594" y="86"/>
                    <a:pt x="1353" y="1"/>
                    <a:pt x="11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1812590" y="676909"/>
              <a:ext cx="101592" cy="96916"/>
            </a:xfrm>
            <a:custGeom>
              <a:avLst/>
              <a:gdLst/>
              <a:ahLst/>
              <a:cxnLst/>
              <a:rect l="l" t="t" r="r" b="b"/>
              <a:pathLst>
                <a:path w="2933" h="2798" extrusionOk="0">
                  <a:moveTo>
                    <a:pt x="1468" y="0"/>
                  </a:moveTo>
                  <a:cubicBezTo>
                    <a:pt x="1423" y="0"/>
                    <a:pt x="1378" y="3"/>
                    <a:pt x="1332" y="7"/>
                  </a:cubicBezTo>
                  <a:cubicBezTo>
                    <a:pt x="564" y="81"/>
                    <a:pt x="0" y="765"/>
                    <a:pt x="75" y="1533"/>
                  </a:cubicBezTo>
                  <a:cubicBezTo>
                    <a:pt x="144" y="2257"/>
                    <a:pt x="753" y="2797"/>
                    <a:pt x="1465" y="2797"/>
                  </a:cubicBezTo>
                  <a:cubicBezTo>
                    <a:pt x="1510" y="2797"/>
                    <a:pt x="1555" y="2795"/>
                    <a:pt x="1601" y="2791"/>
                  </a:cubicBezTo>
                  <a:cubicBezTo>
                    <a:pt x="2370" y="2716"/>
                    <a:pt x="2932" y="2033"/>
                    <a:pt x="2858" y="1264"/>
                  </a:cubicBezTo>
                  <a:cubicBezTo>
                    <a:pt x="2788" y="542"/>
                    <a:pt x="2179" y="0"/>
                    <a:pt x="1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1813179" y="676320"/>
              <a:ext cx="101592" cy="98093"/>
            </a:xfrm>
            <a:custGeom>
              <a:avLst/>
              <a:gdLst/>
              <a:ahLst/>
              <a:cxnLst/>
              <a:rect l="l" t="t" r="r" b="b"/>
              <a:pathLst>
                <a:path w="2933" h="2832" extrusionOk="0">
                  <a:moveTo>
                    <a:pt x="1450" y="35"/>
                  </a:moveTo>
                  <a:cubicBezTo>
                    <a:pt x="2153" y="35"/>
                    <a:pt x="2756" y="570"/>
                    <a:pt x="2825" y="1283"/>
                  </a:cubicBezTo>
                  <a:cubicBezTo>
                    <a:pt x="2898" y="2041"/>
                    <a:pt x="2341" y="2718"/>
                    <a:pt x="1583" y="2791"/>
                  </a:cubicBezTo>
                  <a:cubicBezTo>
                    <a:pt x="1537" y="2795"/>
                    <a:pt x="1492" y="2798"/>
                    <a:pt x="1448" y="2798"/>
                  </a:cubicBezTo>
                  <a:cubicBezTo>
                    <a:pt x="745" y="2798"/>
                    <a:pt x="143" y="2262"/>
                    <a:pt x="74" y="1549"/>
                  </a:cubicBezTo>
                  <a:cubicBezTo>
                    <a:pt x="1" y="791"/>
                    <a:pt x="558" y="114"/>
                    <a:pt x="1317" y="41"/>
                  </a:cubicBezTo>
                  <a:cubicBezTo>
                    <a:pt x="1361" y="36"/>
                    <a:pt x="1406" y="35"/>
                    <a:pt x="1450" y="35"/>
                  </a:cubicBezTo>
                  <a:close/>
                  <a:moveTo>
                    <a:pt x="1450" y="1"/>
                  </a:moveTo>
                  <a:cubicBezTo>
                    <a:pt x="1405" y="1"/>
                    <a:pt x="1359" y="3"/>
                    <a:pt x="1313" y="7"/>
                  </a:cubicBezTo>
                  <a:cubicBezTo>
                    <a:pt x="937" y="44"/>
                    <a:pt x="598" y="225"/>
                    <a:pt x="357" y="516"/>
                  </a:cubicBezTo>
                  <a:cubicBezTo>
                    <a:pt x="117" y="808"/>
                    <a:pt x="5" y="1176"/>
                    <a:pt x="41" y="1552"/>
                  </a:cubicBezTo>
                  <a:cubicBezTo>
                    <a:pt x="78" y="1928"/>
                    <a:pt x="258" y="2268"/>
                    <a:pt x="550" y="2508"/>
                  </a:cubicBezTo>
                  <a:cubicBezTo>
                    <a:pt x="806" y="2719"/>
                    <a:pt x="1120" y="2831"/>
                    <a:pt x="1447" y="2831"/>
                  </a:cubicBezTo>
                  <a:cubicBezTo>
                    <a:pt x="1493" y="2831"/>
                    <a:pt x="1539" y="2829"/>
                    <a:pt x="1586" y="2824"/>
                  </a:cubicBezTo>
                  <a:cubicBezTo>
                    <a:pt x="2363" y="2749"/>
                    <a:pt x="2933" y="2056"/>
                    <a:pt x="2858" y="1280"/>
                  </a:cubicBezTo>
                  <a:cubicBezTo>
                    <a:pt x="2787" y="549"/>
                    <a:pt x="2169" y="1"/>
                    <a:pt x="14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1825337" y="688166"/>
              <a:ext cx="75371" cy="73709"/>
            </a:xfrm>
            <a:custGeom>
              <a:avLst/>
              <a:gdLst/>
              <a:ahLst/>
              <a:cxnLst/>
              <a:rect l="l" t="t" r="r" b="b"/>
              <a:pathLst>
                <a:path w="2176" h="2128" extrusionOk="0">
                  <a:moveTo>
                    <a:pt x="1062" y="0"/>
                  </a:moveTo>
                  <a:cubicBezTo>
                    <a:pt x="1028" y="0"/>
                    <a:pt x="993" y="2"/>
                    <a:pt x="959" y="5"/>
                  </a:cubicBezTo>
                  <a:cubicBezTo>
                    <a:pt x="534" y="46"/>
                    <a:pt x="194" y="332"/>
                    <a:pt x="59" y="708"/>
                  </a:cubicBezTo>
                  <a:lnTo>
                    <a:pt x="746" y="1049"/>
                  </a:lnTo>
                  <a:lnTo>
                    <a:pt x="1" y="1124"/>
                  </a:lnTo>
                  <a:cubicBezTo>
                    <a:pt x="2" y="1138"/>
                    <a:pt x="1" y="1152"/>
                    <a:pt x="3" y="1166"/>
                  </a:cubicBezTo>
                  <a:cubicBezTo>
                    <a:pt x="56" y="1716"/>
                    <a:pt x="518" y="2128"/>
                    <a:pt x="1059" y="2128"/>
                  </a:cubicBezTo>
                  <a:cubicBezTo>
                    <a:pt x="1093" y="2128"/>
                    <a:pt x="1128" y="2126"/>
                    <a:pt x="1163" y="2122"/>
                  </a:cubicBezTo>
                  <a:cubicBezTo>
                    <a:pt x="1748" y="2066"/>
                    <a:pt x="2176" y="1546"/>
                    <a:pt x="2119" y="961"/>
                  </a:cubicBezTo>
                  <a:cubicBezTo>
                    <a:pt x="2066" y="412"/>
                    <a:pt x="1603" y="0"/>
                    <a:pt x="10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a:off x="1824748" y="687578"/>
              <a:ext cx="76584" cy="74852"/>
            </a:xfrm>
            <a:custGeom>
              <a:avLst/>
              <a:gdLst/>
              <a:ahLst/>
              <a:cxnLst/>
              <a:rect l="l" t="t" r="r" b="b"/>
              <a:pathLst>
                <a:path w="2211" h="2161" extrusionOk="0">
                  <a:moveTo>
                    <a:pt x="1079" y="34"/>
                  </a:moveTo>
                  <a:cubicBezTo>
                    <a:pt x="1611" y="34"/>
                    <a:pt x="2068" y="440"/>
                    <a:pt x="2120" y="980"/>
                  </a:cubicBezTo>
                  <a:cubicBezTo>
                    <a:pt x="2175" y="1554"/>
                    <a:pt x="1754" y="2067"/>
                    <a:pt x="1179" y="2123"/>
                  </a:cubicBezTo>
                  <a:cubicBezTo>
                    <a:pt x="1145" y="2126"/>
                    <a:pt x="1111" y="2128"/>
                    <a:pt x="1077" y="2128"/>
                  </a:cubicBezTo>
                  <a:cubicBezTo>
                    <a:pt x="544" y="2128"/>
                    <a:pt x="88" y="1722"/>
                    <a:pt x="36" y="1182"/>
                  </a:cubicBezTo>
                  <a:cubicBezTo>
                    <a:pt x="35" y="1174"/>
                    <a:pt x="34" y="1165"/>
                    <a:pt x="34" y="1157"/>
                  </a:cubicBezTo>
                  <a:cubicBezTo>
                    <a:pt x="34" y="1156"/>
                    <a:pt x="34" y="1156"/>
                    <a:pt x="34" y="1155"/>
                  </a:cubicBezTo>
                  <a:lnTo>
                    <a:pt x="822" y="1076"/>
                  </a:lnTo>
                  <a:lnTo>
                    <a:pt x="97" y="717"/>
                  </a:lnTo>
                  <a:cubicBezTo>
                    <a:pt x="236" y="343"/>
                    <a:pt x="580" y="77"/>
                    <a:pt x="977" y="39"/>
                  </a:cubicBezTo>
                  <a:cubicBezTo>
                    <a:pt x="1012" y="35"/>
                    <a:pt x="1046" y="34"/>
                    <a:pt x="1079" y="34"/>
                  </a:cubicBezTo>
                  <a:close/>
                  <a:moveTo>
                    <a:pt x="1078" y="1"/>
                  </a:moveTo>
                  <a:cubicBezTo>
                    <a:pt x="1044" y="1"/>
                    <a:pt x="1009" y="2"/>
                    <a:pt x="974" y="6"/>
                  </a:cubicBezTo>
                  <a:cubicBezTo>
                    <a:pt x="559" y="46"/>
                    <a:pt x="201" y="326"/>
                    <a:pt x="61" y="720"/>
                  </a:cubicBezTo>
                  <a:lnTo>
                    <a:pt x="56" y="734"/>
                  </a:lnTo>
                  <a:lnTo>
                    <a:pt x="704" y="1054"/>
                  </a:lnTo>
                  <a:lnTo>
                    <a:pt x="0" y="1126"/>
                  </a:lnTo>
                  <a:lnTo>
                    <a:pt x="1" y="1141"/>
                  </a:lnTo>
                  <a:cubicBezTo>
                    <a:pt x="1" y="1148"/>
                    <a:pt x="1" y="1153"/>
                    <a:pt x="1" y="1158"/>
                  </a:cubicBezTo>
                  <a:cubicBezTo>
                    <a:pt x="2" y="1167"/>
                    <a:pt x="2" y="1176"/>
                    <a:pt x="3" y="1185"/>
                  </a:cubicBezTo>
                  <a:cubicBezTo>
                    <a:pt x="57" y="1742"/>
                    <a:pt x="528" y="2160"/>
                    <a:pt x="1077" y="2160"/>
                  </a:cubicBezTo>
                  <a:cubicBezTo>
                    <a:pt x="1112" y="2160"/>
                    <a:pt x="1147" y="2159"/>
                    <a:pt x="1182" y="2156"/>
                  </a:cubicBezTo>
                  <a:cubicBezTo>
                    <a:pt x="1775" y="2098"/>
                    <a:pt x="2210" y="1569"/>
                    <a:pt x="2153" y="976"/>
                  </a:cubicBezTo>
                  <a:cubicBezTo>
                    <a:pt x="2098" y="419"/>
                    <a:pt x="1627" y="1"/>
                    <a:pt x="10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a:off x="1912172" y="746115"/>
              <a:ext cx="31139" cy="38171"/>
            </a:xfrm>
            <a:custGeom>
              <a:avLst/>
              <a:gdLst/>
              <a:ahLst/>
              <a:cxnLst/>
              <a:rect l="l" t="t" r="r" b="b"/>
              <a:pathLst>
                <a:path w="899" h="1102" extrusionOk="0">
                  <a:moveTo>
                    <a:pt x="449" y="1"/>
                  </a:moveTo>
                  <a:cubicBezTo>
                    <a:pt x="201" y="1"/>
                    <a:pt x="1" y="248"/>
                    <a:pt x="1" y="552"/>
                  </a:cubicBezTo>
                  <a:cubicBezTo>
                    <a:pt x="1" y="855"/>
                    <a:pt x="201" y="1102"/>
                    <a:pt x="449" y="1102"/>
                  </a:cubicBezTo>
                  <a:cubicBezTo>
                    <a:pt x="697" y="1102"/>
                    <a:pt x="898" y="855"/>
                    <a:pt x="898" y="552"/>
                  </a:cubicBezTo>
                  <a:cubicBezTo>
                    <a:pt x="898" y="248"/>
                    <a:pt x="697" y="1"/>
                    <a:pt x="449"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1911583" y="745561"/>
              <a:ext cx="32282" cy="39314"/>
            </a:xfrm>
            <a:custGeom>
              <a:avLst/>
              <a:gdLst/>
              <a:ahLst/>
              <a:cxnLst/>
              <a:rect l="l" t="t" r="r" b="b"/>
              <a:pathLst>
                <a:path w="932" h="1135" extrusionOk="0">
                  <a:moveTo>
                    <a:pt x="466" y="33"/>
                  </a:moveTo>
                  <a:cubicBezTo>
                    <a:pt x="705" y="33"/>
                    <a:pt x="899" y="273"/>
                    <a:pt x="899" y="568"/>
                  </a:cubicBezTo>
                  <a:cubicBezTo>
                    <a:pt x="899" y="862"/>
                    <a:pt x="705" y="1101"/>
                    <a:pt x="466" y="1101"/>
                  </a:cubicBezTo>
                  <a:cubicBezTo>
                    <a:pt x="228" y="1101"/>
                    <a:pt x="34" y="862"/>
                    <a:pt x="34" y="568"/>
                  </a:cubicBezTo>
                  <a:cubicBezTo>
                    <a:pt x="34" y="273"/>
                    <a:pt x="228" y="33"/>
                    <a:pt x="466" y="33"/>
                  </a:cubicBezTo>
                  <a:close/>
                  <a:moveTo>
                    <a:pt x="466" y="1"/>
                  </a:moveTo>
                  <a:cubicBezTo>
                    <a:pt x="210" y="1"/>
                    <a:pt x="1" y="255"/>
                    <a:pt x="1" y="568"/>
                  </a:cubicBezTo>
                  <a:cubicBezTo>
                    <a:pt x="1" y="880"/>
                    <a:pt x="210" y="1134"/>
                    <a:pt x="466" y="1134"/>
                  </a:cubicBezTo>
                  <a:cubicBezTo>
                    <a:pt x="723" y="1134"/>
                    <a:pt x="932" y="880"/>
                    <a:pt x="932" y="568"/>
                  </a:cubicBezTo>
                  <a:cubicBezTo>
                    <a:pt x="932" y="255"/>
                    <a:pt x="723" y="1"/>
                    <a:pt x="4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1827727" y="646498"/>
              <a:ext cx="71526" cy="27745"/>
            </a:xfrm>
            <a:custGeom>
              <a:avLst/>
              <a:gdLst/>
              <a:ahLst/>
              <a:cxnLst/>
              <a:rect l="l" t="t" r="r" b="b"/>
              <a:pathLst>
                <a:path w="2065" h="801" extrusionOk="0">
                  <a:moveTo>
                    <a:pt x="1080" y="0"/>
                  </a:moveTo>
                  <a:cubicBezTo>
                    <a:pt x="1046" y="0"/>
                    <a:pt x="1011" y="2"/>
                    <a:pt x="976" y="6"/>
                  </a:cubicBezTo>
                  <a:cubicBezTo>
                    <a:pt x="420" y="67"/>
                    <a:pt x="103" y="606"/>
                    <a:pt x="1" y="800"/>
                  </a:cubicBezTo>
                  <a:lnTo>
                    <a:pt x="2065" y="481"/>
                  </a:lnTo>
                  <a:cubicBezTo>
                    <a:pt x="1916" y="333"/>
                    <a:pt x="1541" y="0"/>
                    <a:pt x="1080"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1827484" y="641510"/>
              <a:ext cx="71977" cy="32836"/>
            </a:xfrm>
            <a:custGeom>
              <a:avLst/>
              <a:gdLst/>
              <a:ahLst/>
              <a:cxnLst/>
              <a:rect l="l" t="t" r="r" b="b"/>
              <a:pathLst>
                <a:path w="2078" h="948" extrusionOk="0">
                  <a:moveTo>
                    <a:pt x="1079" y="0"/>
                  </a:moveTo>
                  <a:cubicBezTo>
                    <a:pt x="1057" y="0"/>
                    <a:pt x="1034" y="2"/>
                    <a:pt x="1012" y="3"/>
                  </a:cubicBezTo>
                  <a:lnTo>
                    <a:pt x="966" y="6"/>
                  </a:lnTo>
                  <a:lnTo>
                    <a:pt x="921" y="13"/>
                  </a:lnTo>
                  <a:lnTo>
                    <a:pt x="876" y="21"/>
                  </a:lnTo>
                  <a:cubicBezTo>
                    <a:pt x="861" y="23"/>
                    <a:pt x="846" y="26"/>
                    <a:pt x="831" y="31"/>
                  </a:cubicBezTo>
                  <a:lnTo>
                    <a:pt x="744" y="56"/>
                  </a:lnTo>
                  <a:cubicBezTo>
                    <a:pt x="687" y="79"/>
                    <a:pt x="631" y="102"/>
                    <a:pt x="580" y="133"/>
                  </a:cubicBezTo>
                  <a:cubicBezTo>
                    <a:pt x="476" y="193"/>
                    <a:pt x="384" y="268"/>
                    <a:pt x="307" y="353"/>
                  </a:cubicBezTo>
                  <a:cubicBezTo>
                    <a:pt x="154" y="524"/>
                    <a:pt x="49" y="726"/>
                    <a:pt x="1" y="940"/>
                  </a:cubicBezTo>
                  <a:lnTo>
                    <a:pt x="15" y="948"/>
                  </a:lnTo>
                  <a:cubicBezTo>
                    <a:pt x="65" y="855"/>
                    <a:pt x="121" y="766"/>
                    <a:pt x="185" y="682"/>
                  </a:cubicBezTo>
                  <a:cubicBezTo>
                    <a:pt x="248" y="599"/>
                    <a:pt x="318" y="519"/>
                    <a:pt x="395" y="448"/>
                  </a:cubicBezTo>
                  <a:cubicBezTo>
                    <a:pt x="472" y="378"/>
                    <a:pt x="558" y="317"/>
                    <a:pt x="650" y="269"/>
                  </a:cubicBezTo>
                  <a:cubicBezTo>
                    <a:pt x="697" y="243"/>
                    <a:pt x="746" y="226"/>
                    <a:pt x="794" y="207"/>
                  </a:cubicBezTo>
                  <a:lnTo>
                    <a:pt x="869" y="186"/>
                  </a:lnTo>
                  <a:cubicBezTo>
                    <a:pt x="882" y="183"/>
                    <a:pt x="894" y="180"/>
                    <a:pt x="907" y="179"/>
                  </a:cubicBezTo>
                  <a:lnTo>
                    <a:pt x="946" y="172"/>
                  </a:lnTo>
                  <a:cubicBezTo>
                    <a:pt x="995" y="164"/>
                    <a:pt x="1046" y="160"/>
                    <a:pt x="1097" y="160"/>
                  </a:cubicBezTo>
                  <a:cubicBezTo>
                    <a:pt x="1150" y="160"/>
                    <a:pt x="1203" y="165"/>
                    <a:pt x="1256" y="173"/>
                  </a:cubicBezTo>
                  <a:cubicBezTo>
                    <a:pt x="1359" y="192"/>
                    <a:pt x="1459" y="225"/>
                    <a:pt x="1554" y="269"/>
                  </a:cubicBezTo>
                  <a:cubicBezTo>
                    <a:pt x="1649" y="312"/>
                    <a:pt x="1739" y="367"/>
                    <a:pt x="1824" y="428"/>
                  </a:cubicBezTo>
                  <a:cubicBezTo>
                    <a:pt x="1910" y="489"/>
                    <a:pt x="1991" y="558"/>
                    <a:pt x="2067" y="630"/>
                  </a:cubicBezTo>
                  <a:lnTo>
                    <a:pt x="2078" y="619"/>
                  </a:lnTo>
                  <a:cubicBezTo>
                    <a:pt x="1967" y="429"/>
                    <a:pt x="1806" y="269"/>
                    <a:pt x="1608" y="152"/>
                  </a:cubicBezTo>
                  <a:cubicBezTo>
                    <a:pt x="1510" y="94"/>
                    <a:pt x="1400" y="49"/>
                    <a:pt x="1283" y="23"/>
                  </a:cubicBezTo>
                  <a:cubicBezTo>
                    <a:pt x="1253" y="18"/>
                    <a:pt x="1223" y="13"/>
                    <a:pt x="1193" y="8"/>
                  </a:cubicBezTo>
                  <a:cubicBezTo>
                    <a:pt x="1164" y="4"/>
                    <a:pt x="1133" y="4"/>
                    <a:pt x="1103" y="1"/>
                  </a:cubicBezTo>
                  <a:cubicBezTo>
                    <a:pt x="1095" y="1"/>
                    <a:pt x="1087" y="0"/>
                    <a:pt x="10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1961808" y="649754"/>
              <a:ext cx="71076" cy="27502"/>
            </a:xfrm>
            <a:custGeom>
              <a:avLst/>
              <a:gdLst/>
              <a:ahLst/>
              <a:cxnLst/>
              <a:rect l="l" t="t" r="r" b="b"/>
              <a:pathLst>
                <a:path w="2052" h="794" extrusionOk="0">
                  <a:moveTo>
                    <a:pt x="983" y="0"/>
                  </a:moveTo>
                  <a:cubicBezTo>
                    <a:pt x="517" y="0"/>
                    <a:pt x="138" y="348"/>
                    <a:pt x="0" y="486"/>
                  </a:cubicBezTo>
                  <a:lnTo>
                    <a:pt x="2051" y="794"/>
                  </a:lnTo>
                  <a:cubicBezTo>
                    <a:pt x="1946" y="595"/>
                    <a:pt x="1658" y="114"/>
                    <a:pt x="1160" y="17"/>
                  </a:cubicBezTo>
                  <a:cubicBezTo>
                    <a:pt x="1100" y="6"/>
                    <a:pt x="1041" y="0"/>
                    <a:pt x="983"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1961600" y="644766"/>
              <a:ext cx="71526" cy="32663"/>
            </a:xfrm>
            <a:custGeom>
              <a:avLst/>
              <a:gdLst/>
              <a:ahLst/>
              <a:cxnLst/>
              <a:rect l="l" t="t" r="r" b="b"/>
              <a:pathLst>
                <a:path w="2065" h="943" extrusionOk="0">
                  <a:moveTo>
                    <a:pt x="966" y="1"/>
                  </a:moveTo>
                  <a:cubicBezTo>
                    <a:pt x="906" y="6"/>
                    <a:pt x="845" y="11"/>
                    <a:pt x="787" y="26"/>
                  </a:cubicBezTo>
                  <a:cubicBezTo>
                    <a:pt x="671" y="52"/>
                    <a:pt x="562" y="97"/>
                    <a:pt x="463" y="155"/>
                  </a:cubicBezTo>
                  <a:cubicBezTo>
                    <a:pt x="267" y="273"/>
                    <a:pt x="109" y="435"/>
                    <a:pt x="0" y="624"/>
                  </a:cubicBezTo>
                  <a:lnTo>
                    <a:pt x="12" y="636"/>
                  </a:lnTo>
                  <a:cubicBezTo>
                    <a:pt x="87" y="563"/>
                    <a:pt x="166" y="494"/>
                    <a:pt x="252" y="434"/>
                  </a:cubicBezTo>
                  <a:cubicBezTo>
                    <a:pt x="336" y="372"/>
                    <a:pt x="425" y="317"/>
                    <a:pt x="519" y="272"/>
                  </a:cubicBezTo>
                  <a:cubicBezTo>
                    <a:pt x="613" y="228"/>
                    <a:pt x="713" y="195"/>
                    <a:pt x="815" y="176"/>
                  </a:cubicBezTo>
                  <a:cubicBezTo>
                    <a:pt x="866" y="166"/>
                    <a:pt x="918" y="163"/>
                    <a:pt x="969" y="161"/>
                  </a:cubicBezTo>
                  <a:lnTo>
                    <a:pt x="1046" y="163"/>
                  </a:lnTo>
                  <a:cubicBezTo>
                    <a:pt x="1059" y="163"/>
                    <a:pt x="1072" y="164"/>
                    <a:pt x="1086" y="167"/>
                  </a:cubicBezTo>
                  <a:lnTo>
                    <a:pt x="1124" y="172"/>
                  </a:lnTo>
                  <a:cubicBezTo>
                    <a:pt x="1226" y="187"/>
                    <a:pt x="1326" y="219"/>
                    <a:pt x="1418" y="265"/>
                  </a:cubicBezTo>
                  <a:cubicBezTo>
                    <a:pt x="1510" y="313"/>
                    <a:pt x="1595" y="374"/>
                    <a:pt x="1671" y="445"/>
                  </a:cubicBezTo>
                  <a:cubicBezTo>
                    <a:pt x="1749" y="515"/>
                    <a:pt x="1818" y="594"/>
                    <a:pt x="1880" y="677"/>
                  </a:cubicBezTo>
                  <a:cubicBezTo>
                    <a:pt x="1944" y="761"/>
                    <a:pt x="2000" y="849"/>
                    <a:pt x="2050" y="942"/>
                  </a:cubicBezTo>
                  <a:lnTo>
                    <a:pt x="2064" y="934"/>
                  </a:lnTo>
                  <a:cubicBezTo>
                    <a:pt x="2016" y="721"/>
                    <a:pt x="1912" y="520"/>
                    <a:pt x="1760" y="350"/>
                  </a:cubicBezTo>
                  <a:cubicBezTo>
                    <a:pt x="1683" y="265"/>
                    <a:pt x="1592" y="189"/>
                    <a:pt x="1488" y="130"/>
                  </a:cubicBezTo>
                  <a:cubicBezTo>
                    <a:pt x="1462" y="116"/>
                    <a:pt x="1435" y="103"/>
                    <a:pt x="1408" y="89"/>
                  </a:cubicBezTo>
                  <a:cubicBezTo>
                    <a:pt x="1381" y="77"/>
                    <a:pt x="1352" y="67"/>
                    <a:pt x="1324" y="56"/>
                  </a:cubicBezTo>
                  <a:cubicBezTo>
                    <a:pt x="1296" y="44"/>
                    <a:pt x="1266" y="38"/>
                    <a:pt x="1237" y="30"/>
                  </a:cubicBezTo>
                  <a:lnTo>
                    <a:pt x="1193" y="19"/>
                  </a:lnTo>
                  <a:lnTo>
                    <a:pt x="1148" y="12"/>
                  </a:lnTo>
                  <a:lnTo>
                    <a:pt x="1102" y="6"/>
                  </a:lnTo>
                  <a:cubicBezTo>
                    <a:pt x="1087" y="4"/>
                    <a:pt x="1072" y="3"/>
                    <a:pt x="1057" y="3"/>
                  </a:cubicBezTo>
                  <a:lnTo>
                    <a:pt x="9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1819898" y="779194"/>
              <a:ext cx="11049" cy="31901"/>
            </a:xfrm>
            <a:custGeom>
              <a:avLst/>
              <a:gdLst/>
              <a:ahLst/>
              <a:cxnLst/>
              <a:rect l="l" t="t" r="r" b="b"/>
              <a:pathLst>
                <a:path w="319" h="921" extrusionOk="0">
                  <a:moveTo>
                    <a:pt x="318" y="1"/>
                  </a:moveTo>
                  <a:lnTo>
                    <a:pt x="318" y="1"/>
                  </a:lnTo>
                  <a:cubicBezTo>
                    <a:pt x="167" y="72"/>
                    <a:pt x="62" y="256"/>
                    <a:pt x="57" y="427"/>
                  </a:cubicBezTo>
                  <a:cubicBezTo>
                    <a:pt x="50" y="602"/>
                    <a:pt x="126" y="771"/>
                    <a:pt x="210" y="920"/>
                  </a:cubicBezTo>
                  <a:cubicBezTo>
                    <a:pt x="210" y="920"/>
                    <a:pt x="213" y="919"/>
                    <a:pt x="213" y="919"/>
                  </a:cubicBezTo>
                  <a:cubicBezTo>
                    <a:pt x="67" y="600"/>
                    <a:pt x="1" y="239"/>
                    <a:pt x="3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1811482" y="777947"/>
              <a:ext cx="11881" cy="26359"/>
            </a:xfrm>
            <a:custGeom>
              <a:avLst/>
              <a:gdLst/>
              <a:ahLst/>
              <a:cxnLst/>
              <a:rect l="l" t="t" r="r" b="b"/>
              <a:pathLst>
                <a:path w="343" h="761" extrusionOk="0">
                  <a:moveTo>
                    <a:pt x="342" y="0"/>
                  </a:moveTo>
                  <a:lnTo>
                    <a:pt x="342" y="0"/>
                  </a:lnTo>
                  <a:cubicBezTo>
                    <a:pt x="68" y="83"/>
                    <a:pt x="1" y="402"/>
                    <a:pt x="83" y="654"/>
                  </a:cubicBezTo>
                  <a:cubicBezTo>
                    <a:pt x="83" y="654"/>
                    <a:pt x="118" y="761"/>
                    <a:pt x="118" y="761"/>
                  </a:cubicBezTo>
                  <a:cubicBezTo>
                    <a:pt x="59" y="469"/>
                    <a:pt x="35" y="168"/>
                    <a:pt x="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021973" y="780544"/>
              <a:ext cx="14790" cy="33494"/>
            </a:xfrm>
            <a:custGeom>
              <a:avLst/>
              <a:gdLst/>
              <a:ahLst/>
              <a:cxnLst/>
              <a:rect l="l" t="t" r="r" b="b"/>
              <a:pathLst>
                <a:path w="427" h="967" extrusionOk="0">
                  <a:moveTo>
                    <a:pt x="1" y="0"/>
                  </a:moveTo>
                  <a:lnTo>
                    <a:pt x="1" y="0"/>
                  </a:lnTo>
                  <a:cubicBezTo>
                    <a:pt x="408" y="171"/>
                    <a:pt x="426" y="597"/>
                    <a:pt x="282" y="966"/>
                  </a:cubicBezTo>
                  <a:lnTo>
                    <a:pt x="286" y="967"/>
                  </a:lnTo>
                  <a:cubicBezTo>
                    <a:pt x="360" y="815"/>
                    <a:pt x="407" y="649"/>
                    <a:pt x="394" y="479"/>
                  </a:cubicBezTo>
                  <a:cubicBezTo>
                    <a:pt x="376" y="258"/>
                    <a:pt x="221" y="51"/>
                    <a:pt x="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2029835" y="777739"/>
              <a:ext cx="15275" cy="26948"/>
            </a:xfrm>
            <a:custGeom>
              <a:avLst/>
              <a:gdLst/>
              <a:ahLst/>
              <a:cxnLst/>
              <a:rect l="l" t="t" r="r" b="b"/>
              <a:pathLst>
                <a:path w="441" h="778" extrusionOk="0">
                  <a:moveTo>
                    <a:pt x="0" y="1"/>
                  </a:moveTo>
                  <a:lnTo>
                    <a:pt x="0" y="1"/>
                  </a:lnTo>
                  <a:cubicBezTo>
                    <a:pt x="307" y="68"/>
                    <a:pt x="431" y="361"/>
                    <a:pt x="395" y="657"/>
                  </a:cubicBezTo>
                  <a:lnTo>
                    <a:pt x="377" y="776"/>
                  </a:lnTo>
                  <a:lnTo>
                    <a:pt x="381" y="777"/>
                  </a:lnTo>
                  <a:cubicBezTo>
                    <a:pt x="425" y="639"/>
                    <a:pt x="440" y="490"/>
                    <a:pt x="405" y="348"/>
                  </a:cubicBezTo>
                  <a:cubicBezTo>
                    <a:pt x="359" y="163"/>
                    <a:pt x="195" y="7"/>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1827830" y="780371"/>
              <a:ext cx="198715" cy="86836"/>
            </a:xfrm>
            <a:custGeom>
              <a:avLst/>
              <a:gdLst/>
              <a:ahLst/>
              <a:cxnLst/>
              <a:rect l="l" t="t" r="r" b="b"/>
              <a:pathLst>
                <a:path w="5737" h="2507" extrusionOk="0">
                  <a:moveTo>
                    <a:pt x="535" y="1"/>
                  </a:moveTo>
                  <a:cubicBezTo>
                    <a:pt x="392" y="1"/>
                    <a:pt x="256" y="40"/>
                    <a:pt x="161" y="162"/>
                  </a:cubicBezTo>
                  <a:cubicBezTo>
                    <a:pt x="0" y="369"/>
                    <a:pt x="88" y="690"/>
                    <a:pt x="177" y="906"/>
                  </a:cubicBezTo>
                  <a:cubicBezTo>
                    <a:pt x="399" y="1442"/>
                    <a:pt x="804" y="1882"/>
                    <a:pt x="1319" y="2149"/>
                  </a:cubicBezTo>
                  <a:cubicBezTo>
                    <a:pt x="1768" y="2382"/>
                    <a:pt x="2275" y="2495"/>
                    <a:pt x="2779" y="2506"/>
                  </a:cubicBezTo>
                  <a:cubicBezTo>
                    <a:pt x="2798" y="2507"/>
                    <a:pt x="2817" y="2507"/>
                    <a:pt x="2836" y="2507"/>
                  </a:cubicBezTo>
                  <a:cubicBezTo>
                    <a:pt x="2846" y="2507"/>
                    <a:pt x="2855" y="2507"/>
                    <a:pt x="2865" y="2507"/>
                  </a:cubicBezTo>
                  <a:cubicBezTo>
                    <a:pt x="3758" y="2507"/>
                    <a:pt x="4694" y="2184"/>
                    <a:pt x="5271" y="1477"/>
                  </a:cubicBezTo>
                  <a:cubicBezTo>
                    <a:pt x="5509" y="1187"/>
                    <a:pt x="5737" y="780"/>
                    <a:pt x="5687" y="394"/>
                  </a:cubicBezTo>
                  <a:cubicBezTo>
                    <a:pt x="5654" y="141"/>
                    <a:pt x="5481" y="21"/>
                    <a:pt x="5263" y="21"/>
                  </a:cubicBezTo>
                  <a:cubicBezTo>
                    <a:pt x="5202" y="21"/>
                    <a:pt x="5137" y="30"/>
                    <a:pt x="5071" y="49"/>
                  </a:cubicBezTo>
                  <a:cubicBezTo>
                    <a:pt x="4346" y="254"/>
                    <a:pt x="3606" y="444"/>
                    <a:pt x="2847" y="445"/>
                  </a:cubicBezTo>
                  <a:cubicBezTo>
                    <a:pt x="2844" y="445"/>
                    <a:pt x="2841" y="445"/>
                    <a:pt x="2838" y="445"/>
                  </a:cubicBezTo>
                  <a:cubicBezTo>
                    <a:pt x="2174" y="445"/>
                    <a:pt x="1575" y="242"/>
                    <a:pt x="940" y="70"/>
                  </a:cubicBezTo>
                  <a:cubicBezTo>
                    <a:pt x="817" y="37"/>
                    <a:pt x="673" y="1"/>
                    <a:pt x="535" y="1"/>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1827311" y="779782"/>
              <a:ext cx="200066" cy="88014"/>
            </a:xfrm>
            <a:custGeom>
              <a:avLst/>
              <a:gdLst/>
              <a:ahLst/>
              <a:cxnLst/>
              <a:rect l="l" t="t" r="r" b="b"/>
              <a:pathLst>
                <a:path w="5776" h="2541" extrusionOk="0">
                  <a:moveTo>
                    <a:pt x="548" y="34"/>
                  </a:moveTo>
                  <a:cubicBezTo>
                    <a:pt x="677" y="34"/>
                    <a:pt x="818" y="67"/>
                    <a:pt x="951" y="103"/>
                  </a:cubicBezTo>
                  <a:cubicBezTo>
                    <a:pt x="1050" y="130"/>
                    <a:pt x="1148" y="158"/>
                    <a:pt x="1246" y="186"/>
                  </a:cubicBezTo>
                  <a:cubicBezTo>
                    <a:pt x="1783" y="337"/>
                    <a:pt x="2292" y="479"/>
                    <a:pt x="2856" y="479"/>
                  </a:cubicBezTo>
                  <a:lnTo>
                    <a:pt x="2862" y="479"/>
                  </a:lnTo>
                  <a:cubicBezTo>
                    <a:pt x="3629" y="478"/>
                    <a:pt x="4384" y="282"/>
                    <a:pt x="5090" y="82"/>
                  </a:cubicBezTo>
                  <a:cubicBezTo>
                    <a:pt x="5155" y="63"/>
                    <a:pt x="5219" y="54"/>
                    <a:pt x="5278" y="54"/>
                  </a:cubicBezTo>
                  <a:cubicBezTo>
                    <a:pt x="5370" y="54"/>
                    <a:pt x="5453" y="76"/>
                    <a:pt x="5520" y="120"/>
                  </a:cubicBezTo>
                  <a:cubicBezTo>
                    <a:pt x="5611" y="181"/>
                    <a:pt x="5669" y="282"/>
                    <a:pt x="5686" y="413"/>
                  </a:cubicBezTo>
                  <a:cubicBezTo>
                    <a:pt x="5741" y="838"/>
                    <a:pt x="5452" y="1266"/>
                    <a:pt x="5274" y="1483"/>
                  </a:cubicBezTo>
                  <a:cubicBezTo>
                    <a:pt x="4749" y="2126"/>
                    <a:pt x="3855" y="2507"/>
                    <a:pt x="2880" y="2507"/>
                  </a:cubicBezTo>
                  <a:lnTo>
                    <a:pt x="2851" y="2507"/>
                  </a:lnTo>
                  <a:cubicBezTo>
                    <a:pt x="2832" y="2507"/>
                    <a:pt x="2814" y="2507"/>
                    <a:pt x="2795" y="2506"/>
                  </a:cubicBezTo>
                  <a:cubicBezTo>
                    <a:pt x="2269" y="2495"/>
                    <a:pt x="1766" y="2372"/>
                    <a:pt x="1342" y="2151"/>
                  </a:cubicBezTo>
                  <a:cubicBezTo>
                    <a:pt x="829" y="1886"/>
                    <a:pt x="427" y="1447"/>
                    <a:pt x="207" y="917"/>
                  </a:cubicBezTo>
                  <a:cubicBezTo>
                    <a:pt x="115" y="694"/>
                    <a:pt x="36" y="386"/>
                    <a:pt x="189" y="189"/>
                  </a:cubicBezTo>
                  <a:cubicBezTo>
                    <a:pt x="279" y="73"/>
                    <a:pt x="407" y="34"/>
                    <a:pt x="548" y="34"/>
                  </a:cubicBezTo>
                  <a:close/>
                  <a:moveTo>
                    <a:pt x="551" y="0"/>
                  </a:moveTo>
                  <a:cubicBezTo>
                    <a:pt x="405" y="0"/>
                    <a:pt x="263" y="40"/>
                    <a:pt x="163" y="169"/>
                  </a:cubicBezTo>
                  <a:cubicBezTo>
                    <a:pt x="1" y="379"/>
                    <a:pt x="81" y="698"/>
                    <a:pt x="177" y="929"/>
                  </a:cubicBezTo>
                  <a:cubicBezTo>
                    <a:pt x="400" y="1467"/>
                    <a:pt x="807" y="1912"/>
                    <a:pt x="1326" y="2181"/>
                  </a:cubicBezTo>
                  <a:cubicBezTo>
                    <a:pt x="1756" y="2403"/>
                    <a:pt x="2263" y="2527"/>
                    <a:pt x="2794" y="2540"/>
                  </a:cubicBezTo>
                  <a:cubicBezTo>
                    <a:pt x="2813" y="2540"/>
                    <a:pt x="2832" y="2540"/>
                    <a:pt x="2851" y="2540"/>
                  </a:cubicBezTo>
                  <a:lnTo>
                    <a:pt x="2879" y="2540"/>
                  </a:lnTo>
                  <a:cubicBezTo>
                    <a:pt x="3865" y="2540"/>
                    <a:pt x="4769" y="2154"/>
                    <a:pt x="5300" y="1504"/>
                  </a:cubicBezTo>
                  <a:cubicBezTo>
                    <a:pt x="5480" y="1283"/>
                    <a:pt x="5775" y="846"/>
                    <a:pt x="5719" y="408"/>
                  </a:cubicBezTo>
                  <a:cubicBezTo>
                    <a:pt x="5700" y="269"/>
                    <a:pt x="5638" y="159"/>
                    <a:pt x="5538" y="93"/>
                  </a:cubicBezTo>
                  <a:cubicBezTo>
                    <a:pt x="5466" y="45"/>
                    <a:pt x="5377" y="21"/>
                    <a:pt x="5278" y="21"/>
                  </a:cubicBezTo>
                  <a:cubicBezTo>
                    <a:pt x="5216" y="21"/>
                    <a:pt x="5150" y="31"/>
                    <a:pt x="5081" y="50"/>
                  </a:cubicBezTo>
                  <a:cubicBezTo>
                    <a:pt x="4377" y="250"/>
                    <a:pt x="3625" y="445"/>
                    <a:pt x="2862" y="447"/>
                  </a:cubicBezTo>
                  <a:lnTo>
                    <a:pt x="2856" y="447"/>
                  </a:lnTo>
                  <a:cubicBezTo>
                    <a:pt x="2296" y="447"/>
                    <a:pt x="1790" y="304"/>
                    <a:pt x="1255" y="153"/>
                  </a:cubicBezTo>
                  <a:cubicBezTo>
                    <a:pt x="1157" y="126"/>
                    <a:pt x="1059" y="98"/>
                    <a:pt x="959" y="71"/>
                  </a:cubicBezTo>
                  <a:cubicBezTo>
                    <a:pt x="847" y="41"/>
                    <a:pt x="697" y="0"/>
                    <a:pt x="55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1824401" y="788788"/>
              <a:ext cx="208656" cy="67855"/>
            </a:xfrm>
            <a:custGeom>
              <a:avLst/>
              <a:gdLst/>
              <a:ahLst/>
              <a:cxnLst/>
              <a:rect l="l" t="t" r="r" b="b"/>
              <a:pathLst>
                <a:path w="6024" h="1959" extrusionOk="0">
                  <a:moveTo>
                    <a:pt x="5228" y="1"/>
                  </a:moveTo>
                  <a:cubicBezTo>
                    <a:pt x="5144" y="1"/>
                    <a:pt x="5041" y="23"/>
                    <a:pt x="4920" y="71"/>
                  </a:cubicBezTo>
                  <a:cubicBezTo>
                    <a:pt x="3899" y="482"/>
                    <a:pt x="3247" y="522"/>
                    <a:pt x="3032" y="522"/>
                  </a:cubicBezTo>
                  <a:lnTo>
                    <a:pt x="3032" y="522"/>
                  </a:lnTo>
                  <a:cubicBezTo>
                    <a:pt x="3061" y="522"/>
                    <a:pt x="3075" y="520"/>
                    <a:pt x="3075" y="520"/>
                  </a:cubicBezTo>
                  <a:lnTo>
                    <a:pt x="2954" y="520"/>
                  </a:lnTo>
                  <a:cubicBezTo>
                    <a:pt x="2954" y="520"/>
                    <a:pt x="2980" y="522"/>
                    <a:pt x="3031" y="522"/>
                  </a:cubicBezTo>
                  <a:cubicBezTo>
                    <a:pt x="3031" y="522"/>
                    <a:pt x="3032" y="522"/>
                    <a:pt x="3032" y="522"/>
                  </a:cubicBezTo>
                  <a:lnTo>
                    <a:pt x="3032" y="522"/>
                  </a:lnTo>
                  <a:cubicBezTo>
                    <a:pt x="3019" y="523"/>
                    <a:pt x="3002" y="523"/>
                    <a:pt x="2982" y="523"/>
                  </a:cubicBezTo>
                  <a:cubicBezTo>
                    <a:pt x="2753" y="523"/>
                    <a:pt x="2107" y="481"/>
                    <a:pt x="1104" y="88"/>
                  </a:cubicBezTo>
                  <a:cubicBezTo>
                    <a:pt x="985" y="41"/>
                    <a:pt x="883" y="20"/>
                    <a:pt x="800" y="20"/>
                  </a:cubicBezTo>
                  <a:cubicBezTo>
                    <a:pt x="1" y="20"/>
                    <a:pt x="823" y="1958"/>
                    <a:pt x="2927" y="1958"/>
                  </a:cubicBezTo>
                  <a:cubicBezTo>
                    <a:pt x="2961" y="1958"/>
                    <a:pt x="2996" y="1958"/>
                    <a:pt x="3031" y="1957"/>
                  </a:cubicBezTo>
                  <a:lnTo>
                    <a:pt x="3031" y="1957"/>
                  </a:lnTo>
                  <a:cubicBezTo>
                    <a:pt x="3049" y="1957"/>
                    <a:pt x="3067" y="1957"/>
                    <a:pt x="3085" y="1957"/>
                  </a:cubicBezTo>
                  <a:cubicBezTo>
                    <a:pt x="5206" y="1957"/>
                    <a:pt x="6024" y="1"/>
                    <a:pt x="52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1840057" y="788199"/>
              <a:ext cx="177413" cy="68998"/>
            </a:xfrm>
            <a:custGeom>
              <a:avLst/>
              <a:gdLst/>
              <a:ahLst/>
              <a:cxnLst/>
              <a:rect l="l" t="t" r="r" b="b"/>
              <a:pathLst>
                <a:path w="5122" h="1992" extrusionOk="0">
                  <a:moveTo>
                    <a:pt x="4777" y="35"/>
                  </a:moveTo>
                  <a:cubicBezTo>
                    <a:pt x="4865" y="35"/>
                    <a:pt x="4936" y="60"/>
                    <a:pt x="4985" y="110"/>
                  </a:cubicBezTo>
                  <a:cubicBezTo>
                    <a:pt x="5087" y="217"/>
                    <a:pt x="5084" y="427"/>
                    <a:pt x="4974" y="672"/>
                  </a:cubicBezTo>
                  <a:cubicBezTo>
                    <a:pt x="4693" y="1301"/>
                    <a:pt x="3845" y="1958"/>
                    <a:pt x="2631" y="1958"/>
                  </a:cubicBezTo>
                  <a:lnTo>
                    <a:pt x="2629" y="1958"/>
                  </a:lnTo>
                  <a:lnTo>
                    <a:pt x="2629" y="1955"/>
                  </a:lnTo>
                  <a:lnTo>
                    <a:pt x="2507" y="1956"/>
                  </a:lnTo>
                  <a:lnTo>
                    <a:pt x="2507" y="1959"/>
                  </a:lnTo>
                  <a:cubicBezTo>
                    <a:pt x="2497" y="1959"/>
                    <a:pt x="2488" y="1959"/>
                    <a:pt x="2478" y="1959"/>
                  </a:cubicBezTo>
                  <a:cubicBezTo>
                    <a:pt x="1278" y="1959"/>
                    <a:pt x="435" y="1315"/>
                    <a:pt x="151" y="693"/>
                  </a:cubicBezTo>
                  <a:cubicBezTo>
                    <a:pt x="39" y="448"/>
                    <a:pt x="34" y="239"/>
                    <a:pt x="136" y="130"/>
                  </a:cubicBezTo>
                  <a:cubicBezTo>
                    <a:pt x="184" y="79"/>
                    <a:pt x="257" y="53"/>
                    <a:pt x="348" y="53"/>
                  </a:cubicBezTo>
                  <a:cubicBezTo>
                    <a:pt x="432" y="53"/>
                    <a:pt x="533" y="75"/>
                    <a:pt x="646" y="120"/>
                  </a:cubicBezTo>
                  <a:cubicBezTo>
                    <a:pt x="1657" y="517"/>
                    <a:pt x="2313" y="556"/>
                    <a:pt x="2538" y="556"/>
                  </a:cubicBezTo>
                  <a:cubicBezTo>
                    <a:pt x="2547" y="556"/>
                    <a:pt x="2555" y="556"/>
                    <a:pt x="2562" y="556"/>
                  </a:cubicBezTo>
                  <a:lnTo>
                    <a:pt x="2573" y="556"/>
                  </a:lnTo>
                  <a:cubicBezTo>
                    <a:pt x="2785" y="556"/>
                    <a:pt x="3447" y="517"/>
                    <a:pt x="4474" y="104"/>
                  </a:cubicBezTo>
                  <a:cubicBezTo>
                    <a:pt x="4589" y="58"/>
                    <a:pt x="4691" y="35"/>
                    <a:pt x="4777" y="35"/>
                  </a:cubicBezTo>
                  <a:close/>
                  <a:moveTo>
                    <a:pt x="4776" y="1"/>
                  </a:moveTo>
                  <a:cubicBezTo>
                    <a:pt x="4695" y="1"/>
                    <a:pt x="4592" y="21"/>
                    <a:pt x="4462" y="74"/>
                  </a:cubicBezTo>
                  <a:cubicBezTo>
                    <a:pt x="3509" y="457"/>
                    <a:pt x="2874" y="516"/>
                    <a:pt x="2623" y="522"/>
                  </a:cubicBezTo>
                  <a:lnTo>
                    <a:pt x="2623" y="521"/>
                  </a:lnTo>
                  <a:lnTo>
                    <a:pt x="2501" y="521"/>
                  </a:lnTo>
                  <a:lnTo>
                    <a:pt x="2501" y="522"/>
                  </a:lnTo>
                  <a:cubicBezTo>
                    <a:pt x="2250" y="519"/>
                    <a:pt x="1615" y="465"/>
                    <a:pt x="658" y="89"/>
                  </a:cubicBezTo>
                  <a:cubicBezTo>
                    <a:pt x="530" y="39"/>
                    <a:pt x="428" y="20"/>
                    <a:pt x="348" y="20"/>
                  </a:cubicBezTo>
                  <a:cubicBezTo>
                    <a:pt x="228" y="20"/>
                    <a:pt x="156" y="62"/>
                    <a:pt x="112" y="108"/>
                  </a:cubicBezTo>
                  <a:cubicBezTo>
                    <a:pt x="0" y="225"/>
                    <a:pt x="4" y="449"/>
                    <a:pt x="122" y="706"/>
                  </a:cubicBezTo>
                  <a:cubicBezTo>
                    <a:pt x="410" y="1338"/>
                    <a:pt x="1264" y="1992"/>
                    <a:pt x="2477" y="1992"/>
                  </a:cubicBezTo>
                  <a:cubicBezTo>
                    <a:pt x="2507" y="1992"/>
                    <a:pt x="2537" y="1991"/>
                    <a:pt x="2567" y="1990"/>
                  </a:cubicBezTo>
                  <a:cubicBezTo>
                    <a:pt x="2589" y="1991"/>
                    <a:pt x="2611" y="1991"/>
                    <a:pt x="2633" y="1991"/>
                  </a:cubicBezTo>
                  <a:cubicBezTo>
                    <a:pt x="3861" y="1991"/>
                    <a:pt x="4719" y="1324"/>
                    <a:pt x="5004" y="686"/>
                  </a:cubicBezTo>
                  <a:cubicBezTo>
                    <a:pt x="5119" y="427"/>
                    <a:pt x="5121" y="204"/>
                    <a:pt x="5008" y="88"/>
                  </a:cubicBezTo>
                  <a:cubicBezTo>
                    <a:pt x="4965" y="42"/>
                    <a:pt x="4893" y="1"/>
                    <a:pt x="47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1984149" y="795057"/>
              <a:ext cx="3221" cy="45721"/>
            </a:xfrm>
            <a:custGeom>
              <a:avLst/>
              <a:gdLst/>
              <a:ahLst/>
              <a:cxnLst/>
              <a:rect l="l" t="t" r="r" b="b"/>
              <a:pathLst>
                <a:path w="93" h="1320" extrusionOk="0">
                  <a:moveTo>
                    <a:pt x="34" y="0"/>
                  </a:moveTo>
                  <a:lnTo>
                    <a:pt x="1" y="2"/>
                  </a:lnTo>
                  <a:lnTo>
                    <a:pt x="59" y="1320"/>
                  </a:lnTo>
                  <a:lnTo>
                    <a:pt x="92" y="1318"/>
                  </a:lnTo>
                  <a:lnTo>
                    <a:pt x="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1939709" y="806141"/>
              <a:ext cx="1905" cy="50086"/>
            </a:xfrm>
            <a:custGeom>
              <a:avLst/>
              <a:gdLst/>
              <a:ahLst/>
              <a:cxnLst/>
              <a:rect l="l" t="t" r="r" b="b"/>
              <a:pathLst>
                <a:path w="55" h="1446" extrusionOk="0">
                  <a:moveTo>
                    <a:pt x="34" y="1"/>
                  </a:moveTo>
                  <a:lnTo>
                    <a:pt x="1" y="2"/>
                  </a:lnTo>
                  <a:lnTo>
                    <a:pt x="21" y="1445"/>
                  </a:lnTo>
                  <a:lnTo>
                    <a:pt x="54" y="1444"/>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1895304" y="803232"/>
              <a:ext cx="4745" cy="49324"/>
            </a:xfrm>
            <a:custGeom>
              <a:avLst/>
              <a:gdLst/>
              <a:ahLst/>
              <a:cxnLst/>
              <a:rect l="l" t="t" r="r" b="b"/>
              <a:pathLst>
                <a:path w="137" h="1424" extrusionOk="0">
                  <a:moveTo>
                    <a:pt x="103" y="0"/>
                  </a:moveTo>
                  <a:lnTo>
                    <a:pt x="0" y="1421"/>
                  </a:lnTo>
                  <a:lnTo>
                    <a:pt x="34" y="1423"/>
                  </a:lnTo>
                  <a:lnTo>
                    <a:pt x="137" y="3"/>
                  </a:lnTo>
                  <a:lnTo>
                    <a:pt x="1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1859627" y="793360"/>
              <a:ext cx="7932" cy="39556"/>
            </a:xfrm>
            <a:custGeom>
              <a:avLst/>
              <a:gdLst/>
              <a:ahLst/>
              <a:cxnLst/>
              <a:rect l="l" t="t" r="r" b="b"/>
              <a:pathLst>
                <a:path w="229" h="1142" extrusionOk="0">
                  <a:moveTo>
                    <a:pt x="196" y="1"/>
                  </a:moveTo>
                  <a:lnTo>
                    <a:pt x="1" y="1136"/>
                  </a:lnTo>
                  <a:lnTo>
                    <a:pt x="33" y="1142"/>
                  </a:lnTo>
                  <a:lnTo>
                    <a:pt x="229" y="7"/>
                  </a:lnTo>
                  <a:lnTo>
                    <a:pt x="19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1715952" y="637180"/>
              <a:ext cx="66816" cy="172772"/>
            </a:xfrm>
            <a:custGeom>
              <a:avLst/>
              <a:gdLst/>
              <a:ahLst/>
              <a:cxnLst/>
              <a:rect l="l" t="t" r="r" b="b"/>
              <a:pathLst>
                <a:path w="1929" h="4988" extrusionOk="0">
                  <a:moveTo>
                    <a:pt x="314" y="0"/>
                  </a:moveTo>
                  <a:cubicBezTo>
                    <a:pt x="183" y="0"/>
                    <a:pt x="47" y="104"/>
                    <a:pt x="42" y="242"/>
                  </a:cubicBezTo>
                  <a:cubicBezTo>
                    <a:pt x="33" y="488"/>
                    <a:pt x="8" y="732"/>
                    <a:pt x="4" y="979"/>
                  </a:cubicBezTo>
                  <a:cubicBezTo>
                    <a:pt x="1" y="1257"/>
                    <a:pt x="3" y="1536"/>
                    <a:pt x="17" y="1814"/>
                  </a:cubicBezTo>
                  <a:cubicBezTo>
                    <a:pt x="42" y="2317"/>
                    <a:pt x="65" y="2830"/>
                    <a:pt x="173" y="3324"/>
                  </a:cubicBezTo>
                  <a:cubicBezTo>
                    <a:pt x="268" y="3761"/>
                    <a:pt x="404" y="4296"/>
                    <a:pt x="718" y="4634"/>
                  </a:cubicBezTo>
                  <a:cubicBezTo>
                    <a:pt x="936" y="4868"/>
                    <a:pt x="1218" y="4988"/>
                    <a:pt x="1510" y="4988"/>
                  </a:cubicBezTo>
                  <a:cubicBezTo>
                    <a:pt x="1649" y="4988"/>
                    <a:pt x="1790" y="4961"/>
                    <a:pt x="1929" y="4907"/>
                  </a:cubicBezTo>
                  <a:cubicBezTo>
                    <a:pt x="1895" y="4721"/>
                    <a:pt x="1873" y="4531"/>
                    <a:pt x="1864" y="4341"/>
                  </a:cubicBezTo>
                  <a:cubicBezTo>
                    <a:pt x="1745" y="4406"/>
                    <a:pt x="1618" y="4447"/>
                    <a:pt x="1496" y="4447"/>
                  </a:cubicBezTo>
                  <a:cubicBezTo>
                    <a:pt x="1355" y="4447"/>
                    <a:pt x="1219" y="4393"/>
                    <a:pt x="1104" y="4257"/>
                  </a:cubicBezTo>
                  <a:cubicBezTo>
                    <a:pt x="986" y="4118"/>
                    <a:pt x="921" y="3943"/>
                    <a:pt x="860" y="3774"/>
                  </a:cubicBezTo>
                  <a:cubicBezTo>
                    <a:pt x="787" y="3574"/>
                    <a:pt x="731" y="3371"/>
                    <a:pt x="689" y="3162"/>
                  </a:cubicBezTo>
                  <a:cubicBezTo>
                    <a:pt x="601" y="2723"/>
                    <a:pt x="581" y="2273"/>
                    <a:pt x="554" y="1825"/>
                  </a:cubicBezTo>
                  <a:cubicBezTo>
                    <a:pt x="539" y="1571"/>
                    <a:pt x="537" y="1316"/>
                    <a:pt x="540" y="1061"/>
                  </a:cubicBezTo>
                  <a:cubicBezTo>
                    <a:pt x="544" y="806"/>
                    <a:pt x="569" y="553"/>
                    <a:pt x="578" y="297"/>
                  </a:cubicBezTo>
                  <a:cubicBezTo>
                    <a:pt x="583" y="153"/>
                    <a:pt x="490" y="17"/>
                    <a:pt x="338" y="2"/>
                  </a:cubicBezTo>
                  <a:cubicBezTo>
                    <a:pt x="330" y="1"/>
                    <a:pt x="322" y="0"/>
                    <a:pt x="3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1678925" y="571404"/>
              <a:ext cx="94837" cy="104744"/>
            </a:xfrm>
            <a:custGeom>
              <a:avLst/>
              <a:gdLst/>
              <a:ahLst/>
              <a:cxnLst/>
              <a:rect l="l" t="t" r="r" b="b"/>
              <a:pathLst>
                <a:path w="2738" h="3024" extrusionOk="0">
                  <a:moveTo>
                    <a:pt x="1089" y="1"/>
                  </a:moveTo>
                  <a:cubicBezTo>
                    <a:pt x="733" y="1"/>
                    <a:pt x="856" y="1293"/>
                    <a:pt x="856" y="1293"/>
                  </a:cubicBezTo>
                  <a:cubicBezTo>
                    <a:pt x="762" y="598"/>
                    <a:pt x="602" y="360"/>
                    <a:pt x="473" y="360"/>
                  </a:cubicBezTo>
                  <a:cubicBezTo>
                    <a:pt x="462" y="360"/>
                    <a:pt x="451" y="362"/>
                    <a:pt x="440" y="366"/>
                  </a:cubicBezTo>
                  <a:cubicBezTo>
                    <a:pt x="346" y="397"/>
                    <a:pt x="307" y="513"/>
                    <a:pt x="292" y="612"/>
                  </a:cubicBezTo>
                  <a:cubicBezTo>
                    <a:pt x="1" y="2524"/>
                    <a:pt x="735" y="2582"/>
                    <a:pt x="735" y="2582"/>
                  </a:cubicBezTo>
                  <a:cubicBezTo>
                    <a:pt x="390" y="2915"/>
                    <a:pt x="632" y="3023"/>
                    <a:pt x="1257" y="3023"/>
                  </a:cubicBezTo>
                  <a:cubicBezTo>
                    <a:pt x="1339" y="3023"/>
                    <a:pt x="1428" y="3022"/>
                    <a:pt x="1522" y="3018"/>
                  </a:cubicBezTo>
                  <a:cubicBezTo>
                    <a:pt x="2338" y="2988"/>
                    <a:pt x="1908" y="2513"/>
                    <a:pt x="1908" y="2513"/>
                  </a:cubicBezTo>
                  <a:cubicBezTo>
                    <a:pt x="2599" y="2275"/>
                    <a:pt x="2737" y="1093"/>
                    <a:pt x="2562" y="985"/>
                  </a:cubicBezTo>
                  <a:cubicBezTo>
                    <a:pt x="2529" y="964"/>
                    <a:pt x="2495" y="956"/>
                    <a:pt x="2461" y="956"/>
                  </a:cubicBezTo>
                  <a:cubicBezTo>
                    <a:pt x="2204" y="956"/>
                    <a:pt x="1931" y="1462"/>
                    <a:pt x="1931" y="1462"/>
                  </a:cubicBezTo>
                  <a:lnTo>
                    <a:pt x="1964" y="826"/>
                  </a:lnTo>
                  <a:cubicBezTo>
                    <a:pt x="1971" y="690"/>
                    <a:pt x="1970" y="556"/>
                    <a:pt x="1958" y="421"/>
                  </a:cubicBezTo>
                  <a:cubicBezTo>
                    <a:pt x="1932" y="136"/>
                    <a:pt x="1847" y="25"/>
                    <a:pt x="1756" y="25"/>
                  </a:cubicBezTo>
                  <a:cubicBezTo>
                    <a:pt x="1681" y="25"/>
                    <a:pt x="1602" y="101"/>
                    <a:pt x="1549" y="219"/>
                  </a:cubicBezTo>
                  <a:cubicBezTo>
                    <a:pt x="1433" y="478"/>
                    <a:pt x="1396" y="1293"/>
                    <a:pt x="1396" y="1293"/>
                  </a:cubicBezTo>
                  <a:cubicBezTo>
                    <a:pt x="1399" y="863"/>
                    <a:pt x="1319" y="269"/>
                    <a:pt x="1259" y="135"/>
                  </a:cubicBezTo>
                  <a:cubicBezTo>
                    <a:pt x="1230" y="70"/>
                    <a:pt x="1175" y="8"/>
                    <a:pt x="1105" y="1"/>
                  </a:cubicBezTo>
                  <a:cubicBezTo>
                    <a:pt x="1099" y="1"/>
                    <a:pt x="109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1682665" y="570815"/>
              <a:ext cx="88326" cy="105887"/>
            </a:xfrm>
            <a:custGeom>
              <a:avLst/>
              <a:gdLst/>
              <a:ahLst/>
              <a:cxnLst/>
              <a:rect l="l" t="t" r="r" b="b"/>
              <a:pathLst>
                <a:path w="2550" h="3057" extrusionOk="0">
                  <a:moveTo>
                    <a:pt x="983" y="34"/>
                  </a:moveTo>
                  <a:cubicBezTo>
                    <a:pt x="987" y="34"/>
                    <a:pt x="991" y="34"/>
                    <a:pt x="995" y="34"/>
                  </a:cubicBezTo>
                  <a:cubicBezTo>
                    <a:pt x="1052" y="40"/>
                    <a:pt x="1104" y="87"/>
                    <a:pt x="1135" y="158"/>
                  </a:cubicBezTo>
                  <a:cubicBezTo>
                    <a:pt x="1197" y="295"/>
                    <a:pt x="1274" y="890"/>
                    <a:pt x="1272" y="1310"/>
                  </a:cubicBezTo>
                  <a:lnTo>
                    <a:pt x="1304" y="1311"/>
                  </a:lnTo>
                  <a:cubicBezTo>
                    <a:pt x="1305" y="1303"/>
                    <a:pt x="1343" y="496"/>
                    <a:pt x="1456" y="243"/>
                  </a:cubicBezTo>
                  <a:cubicBezTo>
                    <a:pt x="1507" y="128"/>
                    <a:pt x="1581" y="58"/>
                    <a:pt x="1648" y="58"/>
                  </a:cubicBezTo>
                  <a:cubicBezTo>
                    <a:pt x="1653" y="58"/>
                    <a:pt x="1658" y="59"/>
                    <a:pt x="1663" y="59"/>
                  </a:cubicBezTo>
                  <a:cubicBezTo>
                    <a:pt x="1751" y="74"/>
                    <a:pt x="1813" y="212"/>
                    <a:pt x="1833" y="439"/>
                  </a:cubicBezTo>
                  <a:cubicBezTo>
                    <a:pt x="1844" y="567"/>
                    <a:pt x="1846" y="698"/>
                    <a:pt x="1839" y="842"/>
                  </a:cubicBezTo>
                  <a:lnTo>
                    <a:pt x="1802" y="1551"/>
                  </a:lnTo>
                  <a:lnTo>
                    <a:pt x="1837" y="1487"/>
                  </a:lnTo>
                  <a:cubicBezTo>
                    <a:pt x="1839" y="1483"/>
                    <a:pt x="2071" y="1058"/>
                    <a:pt x="2300" y="996"/>
                  </a:cubicBezTo>
                  <a:cubicBezTo>
                    <a:pt x="2319" y="992"/>
                    <a:pt x="2336" y="989"/>
                    <a:pt x="2353" y="989"/>
                  </a:cubicBezTo>
                  <a:cubicBezTo>
                    <a:pt x="2386" y="989"/>
                    <a:pt x="2416" y="998"/>
                    <a:pt x="2445" y="1016"/>
                  </a:cubicBezTo>
                  <a:cubicBezTo>
                    <a:pt x="2489" y="1043"/>
                    <a:pt x="2524" y="1176"/>
                    <a:pt x="2498" y="1407"/>
                  </a:cubicBezTo>
                  <a:cubicBezTo>
                    <a:pt x="2461" y="1741"/>
                    <a:pt x="2271" y="2351"/>
                    <a:pt x="1795" y="2514"/>
                  </a:cubicBezTo>
                  <a:lnTo>
                    <a:pt x="1771" y="2522"/>
                  </a:lnTo>
                  <a:lnTo>
                    <a:pt x="1788" y="2541"/>
                  </a:lnTo>
                  <a:cubicBezTo>
                    <a:pt x="1789" y="2542"/>
                    <a:pt x="1940" y="2712"/>
                    <a:pt x="1885" y="2846"/>
                  </a:cubicBezTo>
                  <a:cubicBezTo>
                    <a:pt x="1840" y="2950"/>
                    <a:pt x="1681" y="3009"/>
                    <a:pt x="1413" y="3019"/>
                  </a:cubicBezTo>
                  <a:cubicBezTo>
                    <a:pt x="1328" y="3022"/>
                    <a:pt x="1237" y="3024"/>
                    <a:pt x="1146" y="3024"/>
                  </a:cubicBezTo>
                  <a:cubicBezTo>
                    <a:pt x="843" y="3024"/>
                    <a:pt x="542" y="2998"/>
                    <a:pt x="493" y="2883"/>
                  </a:cubicBezTo>
                  <a:cubicBezTo>
                    <a:pt x="467" y="2821"/>
                    <a:pt x="516" y="2730"/>
                    <a:pt x="639" y="2611"/>
                  </a:cubicBezTo>
                  <a:lnTo>
                    <a:pt x="664" y="2585"/>
                  </a:lnTo>
                  <a:lnTo>
                    <a:pt x="628" y="2583"/>
                  </a:lnTo>
                  <a:cubicBezTo>
                    <a:pt x="627" y="2583"/>
                    <a:pt x="495" y="2570"/>
                    <a:pt x="370" y="2410"/>
                  </a:cubicBezTo>
                  <a:cubicBezTo>
                    <a:pt x="201" y="2196"/>
                    <a:pt x="35" y="1715"/>
                    <a:pt x="200" y="631"/>
                  </a:cubicBezTo>
                  <a:cubicBezTo>
                    <a:pt x="213" y="541"/>
                    <a:pt x="248" y="427"/>
                    <a:pt x="337" y="398"/>
                  </a:cubicBezTo>
                  <a:cubicBezTo>
                    <a:pt x="347" y="396"/>
                    <a:pt x="356" y="394"/>
                    <a:pt x="365" y="394"/>
                  </a:cubicBezTo>
                  <a:cubicBezTo>
                    <a:pt x="385" y="394"/>
                    <a:pt x="404" y="400"/>
                    <a:pt x="423" y="412"/>
                  </a:cubicBezTo>
                  <a:cubicBezTo>
                    <a:pt x="500" y="460"/>
                    <a:pt x="641" y="641"/>
                    <a:pt x="731" y="1312"/>
                  </a:cubicBezTo>
                  <a:lnTo>
                    <a:pt x="764" y="1308"/>
                  </a:lnTo>
                  <a:cubicBezTo>
                    <a:pt x="763" y="1298"/>
                    <a:pt x="670" y="293"/>
                    <a:pt x="890" y="73"/>
                  </a:cubicBezTo>
                  <a:cubicBezTo>
                    <a:pt x="917" y="47"/>
                    <a:pt x="948" y="34"/>
                    <a:pt x="983" y="34"/>
                  </a:cubicBezTo>
                  <a:close/>
                  <a:moveTo>
                    <a:pt x="981" y="1"/>
                  </a:moveTo>
                  <a:cubicBezTo>
                    <a:pt x="938" y="1"/>
                    <a:pt x="900" y="18"/>
                    <a:pt x="867" y="51"/>
                  </a:cubicBezTo>
                  <a:cubicBezTo>
                    <a:pt x="715" y="202"/>
                    <a:pt x="702" y="679"/>
                    <a:pt x="713" y="1002"/>
                  </a:cubicBezTo>
                  <a:cubicBezTo>
                    <a:pt x="645" y="669"/>
                    <a:pt x="550" y="453"/>
                    <a:pt x="440" y="384"/>
                  </a:cubicBezTo>
                  <a:cubicBezTo>
                    <a:pt x="416" y="369"/>
                    <a:pt x="391" y="361"/>
                    <a:pt x="365" y="361"/>
                  </a:cubicBezTo>
                  <a:cubicBezTo>
                    <a:pt x="353" y="361"/>
                    <a:pt x="340" y="363"/>
                    <a:pt x="328" y="367"/>
                  </a:cubicBezTo>
                  <a:cubicBezTo>
                    <a:pt x="222" y="401"/>
                    <a:pt x="183" y="527"/>
                    <a:pt x="167" y="626"/>
                  </a:cubicBezTo>
                  <a:cubicBezTo>
                    <a:pt x="0" y="1724"/>
                    <a:pt x="171" y="2213"/>
                    <a:pt x="345" y="2432"/>
                  </a:cubicBezTo>
                  <a:cubicBezTo>
                    <a:pt x="443" y="2556"/>
                    <a:pt x="543" y="2596"/>
                    <a:pt x="593" y="2609"/>
                  </a:cubicBezTo>
                  <a:cubicBezTo>
                    <a:pt x="474" y="2730"/>
                    <a:pt x="432" y="2824"/>
                    <a:pt x="462" y="2896"/>
                  </a:cubicBezTo>
                  <a:cubicBezTo>
                    <a:pt x="509" y="3006"/>
                    <a:pt x="717" y="3057"/>
                    <a:pt x="1144" y="3057"/>
                  </a:cubicBezTo>
                  <a:cubicBezTo>
                    <a:pt x="1226" y="3057"/>
                    <a:pt x="1316" y="3055"/>
                    <a:pt x="1414" y="3052"/>
                  </a:cubicBezTo>
                  <a:cubicBezTo>
                    <a:pt x="1697" y="3041"/>
                    <a:pt x="1865" y="2976"/>
                    <a:pt x="1915" y="2858"/>
                  </a:cubicBezTo>
                  <a:cubicBezTo>
                    <a:pt x="1968" y="2732"/>
                    <a:pt x="1868" y="2588"/>
                    <a:pt x="1828" y="2537"/>
                  </a:cubicBezTo>
                  <a:cubicBezTo>
                    <a:pt x="2244" y="2379"/>
                    <a:pt x="2481" y="1861"/>
                    <a:pt x="2531" y="1410"/>
                  </a:cubicBezTo>
                  <a:cubicBezTo>
                    <a:pt x="2550" y="1238"/>
                    <a:pt x="2542" y="1037"/>
                    <a:pt x="2463" y="988"/>
                  </a:cubicBezTo>
                  <a:cubicBezTo>
                    <a:pt x="2428" y="967"/>
                    <a:pt x="2392" y="956"/>
                    <a:pt x="2353" y="956"/>
                  </a:cubicBezTo>
                  <a:cubicBezTo>
                    <a:pt x="2333" y="956"/>
                    <a:pt x="2313" y="959"/>
                    <a:pt x="2291" y="965"/>
                  </a:cubicBezTo>
                  <a:cubicBezTo>
                    <a:pt x="2101" y="1016"/>
                    <a:pt x="1917" y="1289"/>
                    <a:pt x="1843" y="1412"/>
                  </a:cubicBezTo>
                  <a:lnTo>
                    <a:pt x="1872" y="844"/>
                  </a:lnTo>
                  <a:cubicBezTo>
                    <a:pt x="1879" y="698"/>
                    <a:pt x="1878" y="565"/>
                    <a:pt x="1866" y="437"/>
                  </a:cubicBezTo>
                  <a:cubicBezTo>
                    <a:pt x="1836" y="104"/>
                    <a:pt x="1729" y="38"/>
                    <a:pt x="1668" y="27"/>
                  </a:cubicBezTo>
                  <a:cubicBezTo>
                    <a:pt x="1661" y="26"/>
                    <a:pt x="1654" y="25"/>
                    <a:pt x="1647" y="25"/>
                  </a:cubicBezTo>
                  <a:cubicBezTo>
                    <a:pt x="1567" y="25"/>
                    <a:pt x="1482" y="103"/>
                    <a:pt x="1426" y="229"/>
                  </a:cubicBezTo>
                  <a:cubicBezTo>
                    <a:pt x="1357" y="383"/>
                    <a:pt x="1316" y="726"/>
                    <a:pt x="1293" y="983"/>
                  </a:cubicBezTo>
                  <a:cubicBezTo>
                    <a:pt x="1270" y="624"/>
                    <a:pt x="1213" y="252"/>
                    <a:pt x="1166" y="145"/>
                  </a:cubicBezTo>
                  <a:cubicBezTo>
                    <a:pt x="1129" y="62"/>
                    <a:pt x="1066" y="9"/>
                    <a:pt x="998" y="2"/>
                  </a:cubicBezTo>
                  <a:cubicBezTo>
                    <a:pt x="992" y="1"/>
                    <a:pt x="986" y="1"/>
                    <a:pt x="9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1699465" y="615497"/>
              <a:ext cx="36854" cy="2875"/>
            </a:xfrm>
            <a:custGeom>
              <a:avLst/>
              <a:gdLst/>
              <a:ahLst/>
              <a:cxnLst/>
              <a:rect l="l" t="t" r="r" b="b"/>
              <a:pathLst>
                <a:path w="1064" h="83" extrusionOk="0">
                  <a:moveTo>
                    <a:pt x="1062" y="1"/>
                  </a:moveTo>
                  <a:lnTo>
                    <a:pt x="1" y="49"/>
                  </a:lnTo>
                  <a:lnTo>
                    <a:pt x="2" y="83"/>
                  </a:lnTo>
                  <a:lnTo>
                    <a:pt x="1063" y="34"/>
                  </a:lnTo>
                  <a:lnTo>
                    <a:pt x="106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1721806" y="624919"/>
              <a:ext cx="22791" cy="20748"/>
            </a:xfrm>
            <a:custGeom>
              <a:avLst/>
              <a:gdLst/>
              <a:ahLst/>
              <a:cxnLst/>
              <a:rect l="l" t="t" r="r" b="b"/>
              <a:pathLst>
                <a:path w="658" h="599" extrusionOk="0">
                  <a:moveTo>
                    <a:pt x="658" y="0"/>
                  </a:moveTo>
                  <a:cubicBezTo>
                    <a:pt x="646" y="0"/>
                    <a:pt x="4" y="5"/>
                    <a:pt x="0" y="598"/>
                  </a:cubicBezTo>
                  <a:lnTo>
                    <a:pt x="33" y="598"/>
                  </a:lnTo>
                  <a:cubicBezTo>
                    <a:pt x="36" y="41"/>
                    <a:pt x="623" y="32"/>
                    <a:pt x="657" y="32"/>
                  </a:cubicBezTo>
                  <a:lnTo>
                    <a:pt x="658" y="32"/>
                  </a:lnTo>
                  <a:lnTo>
                    <a:pt x="65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1729149" y="658205"/>
              <a:ext cx="15344" cy="2736"/>
            </a:xfrm>
            <a:custGeom>
              <a:avLst/>
              <a:gdLst/>
              <a:ahLst/>
              <a:cxnLst/>
              <a:rect l="l" t="t" r="r" b="b"/>
              <a:pathLst>
                <a:path w="443" h="79" extrusionOk="0">
                  <a:moveTo>
                    <a:pt x="432" y="0"/>
                  </a:moveTo>
                  <a:cubicBezTo>
                    <a:pt x="369" y="23"/>
                    <a:pt x="304" y="38"/>
                    <a:pt x="238" y="43"/>
                  </a:cubicBezTo>
                  <a:cubicBezTo>
                    <a:pt x="218" y="45"/>
                    <a:pt x="199" y="46"/>
                    <a:pt x="180" y="46"/>
                  </a:cubicBezTo>
                  <a:cubicBezTo>
                    <a:pt x="122" y="46"/>
                    <a:pt x="64" y="39"/>
                    <a:pt x="7" y="26"/>
                  </a:cubicBezTo>
                  <a:lnTo>
                    <a:pt x="0" y="58"/>
                  </a:lnTo>
                  <a:cubicBezTo>
                    <a:pt x="58" y="72"/>
                    <a:pt x="117" y="78"/>
                    <a:pt x="177" y="78"/>
                  </a:cubicBezTo>
                  <a:cubicBezTo>
                    <a:pt x="198" y="78"/>
                    <a:pt x="220" y="77"/>
                    <a:pt x="240" y="76"/>
                  </a:cubicBezTo>
                  <a:cubicBezTo>
                    <a:pt x="309" y="70"/>
                    <a:pt x="378" y="55"/>
                    <a:pt x="442" y="32"/>
                  </a:cubicBezTo>
                  <a:lnTo>
                    <a:pt x="4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1704383" y="660214"/>
              <a:ext cx="9837" cy="1247"/>
            </a:xfrm>
            <a:custGeom>
              <a:avLst/>
              <a:gdLst/>
              <a:ahLst/>
              <a:cxnLst/>
              <a:rect l="l" t="t" r="r" b="b"/>
              <a:pathLst>
                <a:path w="284" h="36" extrusionOk="0">
                  <a:moveTo>
                    <a:pt x="283" y="1"/>
                  </a:moveTo>
                  <a:lnTo>
                    <a:pt x="0" y="2"/>
                  </a:lnTo>
                  <a:lnTo>
                    <a:pt x="0" y="35"/>
                  </a:lnTo>
                  <a:lnTo>
                    <a:pt x="283" y="34"/>
                  </a:lnTo>
                  <a:lnTo>
                    <a:pt x="2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2044140" y="794815"/>
              <a:ext cx="125803" cy="107307"/>
            </a:xfrm>
            <a:custGeom>
              <a:avLst/>
              <a:gdLst/>
              <a:ahLst/>
              <a:cxnLst/>
              <a:rect l="l" t="t" r="r" b="b"/>
              <a:pathLst>
                <a:path w="3632" h="3098" extrusionOk="0">
                  <a:moveTo>
                    <a:pt x="915" y="0"/>
                  </a:moveTo>
                  <a:cubicBezTo>
                    <a:pt x="898" y="181"/>
                    <a:pt x="869" y="361"/>
                    <a:pt x="828" y="541"/>
                  </a:cubicBezTo>
                  <a:cubicBezTo>
                    <a:pt x="912" y="572"/>
                    <a:pt x="996" y="605"/>
                    <a:pt x="1080" y="640"/>
                  </a:cubicBezTo>
                  <a:cubicBezTo>
                    <a:pt x="1479" y="805"/>
                    <a:pt x="1862" y="1000"/>
                    <a:pt x="2204" y="1267"/>
                  </a:cubicBezTo>
                  <a:cubicBezTo>
                    <a:pt x="2365" y="1395"/>
                    <a:pt x="2521" y="1528"/>
                    <a:pt x="2661" y="1679"/>
                  </a:cubicBezTo>
                  <a:cubicBezTo>
                    <a:pt x="2769" y="1794"/>
                    <a:pt x="2950" y="1988"/>
                    <a:pt x="2892" y="2163"/>
                  </a:cubicBezTo>
                  <a:cubicBezTo>
                    <a:pt x="2799" y="2443"/>
                    <a:pt x="2164" y="2460"/>
                    <a:pt x="1938" y="2491"/>
                  </a:cubicBezTo>
                  <a:cubicBezTo>
                    <a:pt x="1575" y="2539"/>
                    <a:pt x="1203" y="2560"/>
                    <a:pt x="833" y="2560"/>
                  </a:cubicBezTo>
                  <a:cubicBezTo>
                    <a:pt x="681" y="2560"/>
                    <a:pt x="530" y="2557"/>
                    <a:pt x="381" y="2550"/>
                  </a:cubicBezTo>
                  <a:cubicBezTo>
                    <a:pt x="375" y="2550"/>
                    <a:pt x="370" y="2550"/>
                    <a:pt x="365" y="2550"/>
                  </a:cubicBezTo>
                  <a:cubicBezTo>
                    <a:pt x="34" y="2550"/>
                    <a:pt x="0" y="3071"/>
                    <a:pt x="342" y="3087"/>
                  </a:cubicBezTo>
                  <a:cubicBezTo>
                    <a:pt x="497" y="3094"/>
                    <a:pt x="653" y="3098"/>
                    <a:pt x="810" y="3098"/>
                  </a:cubicBezTo>
                  <a:cubicBezTo>
                    <a:pt x="1205" y="3098"/>
                    <a:pt x="1604" y="3075"/>
                    <a:pt x="1992" y="3026"/>
                  </a:cubicBezTo>
                  <a:cubicBezTo>
                    <a:pt x="2261" y="2992"/>
                    <a:pt x="2533" y="2946"/>
                    <a:pt x="2795" y="2870"/>
                  </a:cubicBezTo>
                  <a:cubicBezTo>
                    <a:pt x="3046" y="2798"/>
                    <a:pt x="3273" y="2684"/>
                    <a:pt x="3391" y="2437"/>
                  </a:cubicBezTo>
                  <a:cubicBezTo>
                    <a:pt x="3631" y="1931"/>
                    <a:pt x="3217" y="1448"/>
                    <a:pt x="2867" y="1128"/>
                  </a:cubicBezTo>
                  <a:cubicBezTo>
                    <a:pt x="2475" y="768"/>
                    <a:pt x="2046" y="490"/>
                    <a:pt x="1565" y="266"/>
                  </a:cubicBezTo>
                  <a:cubicBezTo>
                    <a:pt x="1352" y="166"/>
                    <a:pt x="1135" y="78"/>
                    <a:pt x="91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1993258" y="820689"/>
              <a:ext cx="101280" cy="108935"/>
            </a:xfrm>
            <a:custGeom>
              <a:avLst/>
              <a:gdLst/>
              <a:ahLst/>
              <a:cxnLst/>
              <a:rect l="l" t="t" r="r" b="b"/>
              <a:pathLst>
                <a:path w="2924" h="3145" extrusionOk="0">
                  <a:moveTo>
                    <a:pt x="1728" y="0"/>
                  </a:moveTo>
                  <a:cubicBezTo>
                    <a:pt x="1704" y="0"/>
                    <a:pt x="1679" y="2"/>
                    <a:pt x="1653" y="5"/>
                  </a:cubicBezTo>
                  <a:cubicBezTo>
                    <a:pt x="1217" y="59"/>
                    <a:pt x="1330" y="1130"/>
                    <a:pt x="1330" y="1130"/>
                  </a:cubicBezTo>
                  <a:lnTo>
                    <a:pt x="964" y="1110"/>
                  </a:lnTo>
                  <a:cubicBezTo>
                    <a:pt x="892" y="1102"/>
                    <a:pt x="827" y="1099"/>
                    <a:pt x="769" y="1099"/>
                  </a:cubicBezTo>
                  <a:cubicBezTo>
                    <a:pt x="63" y="1099"/>
                    <a:pt x="434" y="1624"/>
                    <a:pt x="434" y="1624"/>
                  </a:cubicBezTo>
                  <a:cubicBezTo>
                    <a:pt x="0" y="1839"/>
                    <a:pt x="302" y="2241"/>
                    <a:pt x="302" y="2241"/>
                  </a:cubicBezTo>
                  <a:cubicBezTo>
                    <a:pt x="302" y="2241"/>
                    <a:pt x="258" y="2328"/>
                    <a:pt x="252" y="2341"/>
                  </a:cubicBezTo>
                  <a:cubicBezTo>
                    <a:pt x="232" y="2384"/>
                    <a:pt x="224" y="2432"/>
                    <a:pt x="226" y="2480"/>
                  </a:cubicBezTo>
                  <a:cubicBezTo>
                    <a:pt x="229" y="2576"/>
                    <a:pt x="270" y="2670"/>
                    <a:pt x="323" y="2749"/>
                  </a:cubicBezTo>
                  <a:cubicBezTo>
                    <a:pt x="419" y="2891"/>
                    <a:pt x="560" y="2976"/>
                    <a:pt x="714" y="3032"/>
                  </a:cubicBezTo>
                  <a:cubicBezTo>
                    <a:pt x="919" y="3109"/>
                    <a:pt x="1141" y="3145"/>
                    <a:pt x="1361" y="3145"/>
                  </a:cubicBezTo>
                  <a:cubicBezTo>
                    <a:pt x="1463" y="3145"/>
                    <a:pt x="1565" y="3137"/>
                    <a:pt x="1665" y="3121"/>
                  </a:cubicBezTo>
                  <a:cubicBezTo>
                    <a:pt x="2080" y="3059"/>
                    <a:pt x="2281" y="2811"/>
                    <a:pt x="2436" y="2681"/>
                  </a:cubicBezTo>
                  <a:cubicBezTo>
                    <a:pt x="2500" y="2726"/>
                    <a:pt x="2612" y="2755"/>
                    <a:pt x="2692" y="2755"/>
                  </a:cubicBezTo>
                  <a:cubicBezTo>
                    <a:pt x="2720" y="2755"/>
                    <a:pt x="2744" y="2751"/>
                    <a:pt x="2760" y="2743"/>
                  </a:cubicBezTo>
                  <a:cubicBezTo>
                    <a:pt x="2859" y="2698"/>
                    <a:pt x="2918" y="2593"/>
                    <a:pt x="2919" y="2481"/>
                  </a:cubicBezTo>
                  <a:cubicBezTo>
                    <a:pt x="2924" y="2236"/>
                    <a:pt x="2923" y="1696"/>
                    <a:pt x="2850" y="1453"/>
                  </a:cubicBezTo>
                  <a:cubicBezTo>
                    <a:pt x="2818" y="1345"/>
                    <a:pt x="2755" y="1309"/>
                    <a:pt x="2686" y="1309"/>
                  </a:cubicBezTo>
                  <a:cubicBezTo>
                    <a:pt x="2552" y="1309"/>
                    <a:pt x="2395" y="1444"/>
                    <a:pt x="2395" y="1444"/>
                  </a:cubicBezTo>
                  <a:cubicBezTo>
                    <a:pt x="2395" y="1444"/>
                    <a:pt x="2347" y="1233"/>
                    <a:pt x="2087" y="1113"/>
                  </a:cubicBezTo>
                  <a:cubicBezTo>
                    <a:pt x="2087" y="1113"/>
                    <a:pt x="2353" y="0"/>
                    <a:pt x="17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1998523" y="820100"/>
              <a:ext cx="96569" cy="110078"/>
            </a:xfrm>
            <a:custGeom>
              <a:avLst/>
              <a:gdLst/>
              <a:ahLst/>
              <a:cxnLst/>
              <a:rect l="l" t="t" r="r" b="b"/>
              <a:pathLst>
                <a:path w="2788" h="3178" extrusionOk="0">
                  <a:moveTo>
                    <a:pt x="1573" y="34"/>
                  </a:moveTo>
                  <a:cubicBezTo>
                    <a:pt x="1685" y="34"/>
                    <a:pt x="1774" y="70"/>
                    <a:pt x="1839" y="143"/>
                  </a:cubicBezTo>
                  <a:cubicBezTo>
                    <a:pt x="2085" y="417"/>
                    <a:pt x="1921" y="1120"/>
                    <a:pt x="1920" y="1127"/>
                  </a:cubicBezTo>
                  <a:lnTo>
                    <a:pt x="1916" y="1140"/>
                  </a:lnTo>
                  <a:lnTo>
                    <a:pt x="1928" y="1145"/>
                  </a:lnTo>
                  <a:cubicBezTo>
                    <a:pt x="2176" y="1259"/>
                    <a:pt x="2227" y="1462"/>
                    <a:pt x="2227" y="1462"/>
                  </a:cubicBezTo>
                  <a:lnTo>
                    <a:pt x="2228" y="1462"/>
                  </a:lnTo>
                  <a:lnTo>
                    <a:pt x="2245" y="1869"/>
                  </a:lnTo>
                  <a:lnTo>
                    <a:pt x="2278" y="1868"/>
                  </a:lnTo>
                  <a:lnTo>
                    <a:pt x="2260" y="1469"/>
                  </a:lnTo>
                  <a:cubicBezTo>
                    <a:pt x="2289" y="1446"/>
                    <a:pt x="2422" y="1343"/>
                    <a:pt x="2534" y="1343"/>
                  </a:cubicBezTo>
                  <a:cubicBezTo>
                    <a:pt x="2549" y="1343"/>
                    <a:pt x="2563" y="1344"/>
                    <a:pt x="2577" y="1348"/>
                  </a:cubicBezTo>
                  <a:cubicBezTo>
                    <a:pt x="2626" y="1362"/>
                    <a:pt x="2662" y="1405"/>
                    <a:pt x="2683" y="1474"/>
                  </a:cubicBezTo>
                  <a:cubicBezTo>
                    <a:pt x="2755" y="1717"/>
                    <a:pt x="2754" y="2271"/>
                    <a:pt x="2751" y="2497"/>
                  </a:cubicBezTo>
                  <a:cubicBezTo>
                    <a:pt x="2750" y="2607"/>
                    <a:pt x="2690" y="2704"/>
                    <a:pt x="2601" y="2745"/>
                  </a:cubicBezTo>
                  <a:cubicBezTo>
                    <a:pt x="2588" y="2752"/>
                    <a:pt x="2566" y="2755"/>
                    <a:pt x="2541" y="2755"/>
                  </a:cubicBezTo>
                  <a:cubicBezTo>
                    <a:pt x="2467" y="2755"/>
                    <a:pt x="2357" y="2729"/>
                    <a:pt x="2294" y="2685"/>
                  </a:cubicBezTo>
                  <a:lnTo>
                    <a:pt x="2284" y="2678"/>
                  </a:lnTo>
                  <a:lnTo>
                    <a:pt x="2274" y="2686"/>
                  </a:lnTo>
                  <a:cubicBezTo>
                    <a:pt x="2248" y="2708"/>
                    <a:pt x="2222" y="2732"/>
                    <a:pt x="2192" y="2759"/>
                  </a:cubicBezTo>
                  <a:cubicBezTo>
                    <a:pt x="2049" y="2890"/>
                    <a:pt x="1852" y="3070"/>
                    <a:pt x="1510" y="3123"/>
                  </a:cubicBezTo>
                  <a:cubicBezTo>
                    <a:pt x="1411" y="3138"/>
                    <a:pt x="1311" y="3145"/>
                    <a:pt x="1211" y="3145"/>
                  </a:cubicBezTo>
                  <a:cubicBezTo>
                    <a:pt x="987" y="3145"/>
                    <a:pt x="765" y="3108"/>
                    <a:pt x="568" y="3035"/>
                  </a:cubicBezTo>
                  <a:cubicBezTo>
                    <a:pt x="392" y="2969"/>
                    <a:pt x="266" y="2878"/>
                    <a:pt x="185" y="2757"/>
                  </a:cubicBezTo>
                  <a:cubicBezTo>
                    <a:pt x="144" y="2696"/>
                    <a:pt x="94" y="2601"/>
                    <a:pt x="90" y="2496"/>
                  </a:cubicBezTo>
                  <a:cubicBezTo>
                    <a:pt x="89" y="2449"/>
                    <a:pt x="96" y="2404"/>
                    <a:pt x="115" y="2365"/>
                  </a:cubicBezTo>
                  <a:cubicBezTo>
                    <a:pt x="121" y="2352"/>
                    <a:pt x="165" y="2266"/>
                    <a:pt x="165" y="2266"/>
                  </a:cubicBezTo>
                  <a:lnTo>
                    <a:pt x="169" y="2257"/>
                  </a:lnTo>
                  <a:lnTo>
                    <a:pt x="163" y="2249"/>
                  </a:lnTo>
                  <a:cubicBezTo>
                    <a:pt x="161" y="2247"/>
                    <a:pt x="31" y="2069"/>
                    <a:pt x="73" y="1893"/>
                  </a:cubicBezTo>
                  <a:cubicBezTo>
                    <a:pt x="96" y="1796"/>
                    <a:pt x="169" y="1715"/>
                    <a:pt x="289" y="1656"/>
                  </a:cubicBezTo>
                  <a:lnTo>
                    <a:pt x="306" y="1647"/>
                  </a:lnTo>
                  <a:lnTo>
                    <a:pt x="295" y="1631"/>
                  </a:lnTo>
                  <a:cubicBezTo>
                    <a:pt x="294" y="1629"/>
                    <a:pt x="142" y="1410"/>
                    <a:pt x="226" y="1266"/>
                  </a:cubicBezTo>
                  <a:cubicBezTo>
                    <a:pt x="279" y="1176"/>
                    <a:pt x="409" y="1132"/>
                    <a:pt x="615" y="1132"/>
                  </a:cubicBezTo>
                  <a:cubicBezTo>
                    <a:pt x="674" y="1132"/>
                    <a:pt x="740" y="1135"/>
                    <a:pt x="811" y="1143"/>
                  </a:cubicBezTo>
                  <a:lnTo>
                    <a:pt x="1197" y="1164"/>
                  </a:lnTo>
                  <a:lnTo>
                    <a:pt x="1197" y="1164"/>
                  </a:lnTo>
                  <a:lnTo>
                    <a:pt x="1194" y="1145"/>
                  </a:lnTo>
                  <a:cubicBezTo>
                    <a:pt x="1193" y="1135"/>
                    <a:pt x="1088" y="89"/>
                    <a:pt x="1503" y="38"/>
                  </a:cubicBezTo>
                  <a:cubicBezTo>
                    <a:pt x="1527" y="35"/>
                    <a:pt x="1550" y="34"/>
                    <a:pt x="1573" y="34"/>
                  </a:cubicBezTo>
                  <a:close/>
                  <a:moveTo>
                    <a:pt x="1574" y="1"/>
                  </a:moveTo>
                  <a:cubicBezTo>
                    <a:pt x="1550" y="1"/>
                    <a:pt x="1525" y="2"/>
                    <a:pt x="1499" y="6"/>
                  </a:cubicBezTo>
                  <a:cubicBezTo>
                    <a:pt x="1080" y="57"/>
                    <a:pt x="1146" y="979"/>
                    <a:pt x="1160" y="1129"/>
                  </a:cubicBezTo>
                  <a:lnTo>
                    <a:pt x="814" y="1110"/>
                  </a:lnTo>
                  <a:cubicBezTo>
                    <a:pt x="743" y="1103"/>
                    <a:pt x="677" y="1099"/>
                    <a:pt x="618" y="1099"/>
                  </a:cubicBezTo>
                  <a:cubicBezTo>
                    <a:pt x="397" y="1099"/>
                    <a:pt x="257" y="1150"/>
                    <a:pt x="198" y="1250"/>
                  </a:cubicBezTo>
                  <a:cubicBezTo>
                    <a:pt x="116" y="1390"/>
                    <a:pt x="222" y="1579"/>
                    <a:pt x="258" y="1635"/>
                  </a:cubicBezTo>
                  <a:cubicBezTo>
                    <a:pt x="138" y="1698"/>
                    <a:pt x="65" y="1782"/>
                    <a:pt x="41" y="1885"/>
                  </a:cubicBezTo>
                  <a:cubicBezTo>
                    <a:pt x="0" y="2056"/>
                    <a:pt x="103" y="2221"/>
                    <a:pt x="130" y="2260"/>
                  </a:cubicBezTo>
                  <a:cubicBezTo>
                    <a:pt x="119" y="2283"/>
                    <a:pt x="89" y="2340"/>
                    <a:pt x="85" y="2351"/>
                  </a:cubicBezTo>
                  <a:cubicBezTo>
                    <a:pt x="65" y="2395"/>
                    <a:pt x="55" y="2444"/>
                    <a:pt x="57" y="2498"/>
                  </a:cubicBezTo>
                  <a:cubicBezTo>
                    <a:pt x="61" y="2610"/>
                    <a:pt x="114" y="2711"/>
                    <a:pt x="158" y="2775"/>
                  </a:cubicBezTo>
                  <a:cubicBezTo>
                    <a:pt x="242" y="2903"/>
                    <a:pt x="373" y="2997"/>
                    <a:pt x="557" y="3065"/>
                  </a:cubicBezTo>
                  <a:cubicBezTo>
                    <a:pt x="757" y="3140"/>
                    <a:pt x="983" y="3178"/>
                    <a:pt x="1211" y="3178"/>
                  </a:cubicBezTo>
                  <a:cubicBezTo>
                    <a:pt x="1312" y="3178"/>
                    <a:pt x="1414" y="3171"/>
                    <a:pt x="1514" y="3155"/>
                  </a:cubicBezTo>
                  <a:cubicBezTo>
                    <a:pt x="1867" y="3102"/>
                    <a:pt x="2068" y="2918"/>
                    <a:pt x="2215" y="2783"/>
                  </a:cubicBezTo>
                  <a:cubicBezTo>
                    <a:pt x="2240" y="2760"/>
                    <a:pt x="2264" y="2739"/>
                    <a:pt x="2285" y="2719"/>
                  </a:cubicBezTo>
                  <a:cubicBezTo>
                    <a:pt x="2353" y="2761"/>
                    <a:pt x="2461" y="2788"/>
                    <a:pt x="2541" y="2788"/>
                  </a:cubicBezTo>
                  <a:cubicBezTo>
                    <a:pt x="2571" y="2788"/>
                    <a:pt x="2597" y="2784"/>
                    <a:pt x="2615" y="2776"/>
                  </a:cubicBezTo>
                  <a:cubicBezTo>
                    <a:pt x="2716" y="2729"/>
                    <a:pt x="2782" y="2620"/>
                    <a:pt x="2784" y="2498"/>
                  </a:cubicBezTo>
                  <a:cubicBezTo>
                    <a:pt x="2787" y="2270"/>
                    <a:pt x="2787" y="1713"/>
                    <a:pt x="2714" y="1465"/>
                  </a:cubicBezTo>
                  <a:cubicBezTo>
                    <a:pt x="2690" y="1384"/>
                    <a:pt x="2647" y="1334"/>
                    <a:pt x="2587" y="1316"/>
                  </a:cubicBezTo>
                  <a:cubicBezTo>
                    <a:pt x="2570" y="1311"/>
                    <a:pt x="2552" y="1309"/>
                    <a:pt x="2535" y="1309"/>
                  </a:cubicBezTo>
                  <a:cubicBezTo>
                    <a:pt x="2423" y="1309"/>
                    <a:pt x="2299" y="1396"/>
                    <a:pt x="2252" y="1433"/>
                  </a:cubicBezTo>
                  <a:cubicBezTo>
                    <a:pt x="2231" y="1374"/>
                    <a:pt x="2159" y="1220"/>
                    <a:pt x="1954" y="1121"/>
                  </a:cubicBezTo>
                  <a:cubicBezTo>
                    <a:pt x="1977" y="1019"/>
                    <a:pt x="2105" y="390"/>
                    <a:pt x="1864" y="121"/>
                  </a:cubicBezTo>
                  <a:cubicBezTo>
                    <a:pt x="1792" y="41"/>
                    <a:pt x="1695" y="1"/>
                    <a:pt x="157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008499" y="876525"/>
              <a:ext cx="13439" cy="3879"/>
            </a:xfrm>
            <a:custGeom>
              <a:avLst/>
              <a:gdLst/>
              <a:ahLst/>
              <a:cxnLst/>
              <a:rect l="l" t="t" r="r" b="b"/>
              <a:pathLst>
                <a:path w="388" h="112" extrusionOk="0">
                  <a:moveTo>
                    <a:pt x="7" y="1"/>
                  </a:moveTo>
                  <a:lnTo>
                    <a:pt x="0" y="33"/>
                  </a:lnTo>
                  <a:lnTo>
                    <a:pt x="380" y="112"/>
                  </a:lnTo>
                  <a:lnTo>
                    <a:pt x="387" y="79"/>
                  </a:lnTo>
                  <a:lnTo>
                    <a:pt x="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2003580" y="897757"/>
              <a:ext cx="13578" cy="3672"/>
            </a:xfrm>
            <a:custGeom>
              <a:avLst/>
              <a:gdLst/>
              <a:ahLst/>
              <a:cxnLst/>
              <a:rect l="l" t="t" r="r" b="b"/>
              <a:pathLst>
                <a:path w="392" h="106" extrusionOk="0">
                  <a:moveTo>
                    <a:pt x="6" y="1"/>
                  </a:moveTo>
                  <a:lnTo>
                    <a:pt x="0" y="33"/>
                  </a:lnTo>
                  <a:lnTo>
                    <a:pt x="385" y="105"/>
                  </a:lnTo>
                  <a:lnTo>
                    <a:pt x="391" y="72"/>
                  </a:lnTo>
                  <a:lnTo>
                    <a:pt x="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2076388" y="903230"/>
              <a:ext cx="1870" cy="10426"/>
            </a:xfrm>
            <a:custGeom>
              <a:avLst/>
              <a:gdLst/>
              <a:ahLst/>
              <a:cxnLst/>
              <a:rect l="l" t="t" r="r" b="b"/>
              <a:pathLst>
                <a:path w="54" h="301" extrusionOk="0">
                  <a:moveTo>
                    <a:pt x="34" y="1"/>
                  </a:moveTo>
                  <a:lnTo>
                    <a:pt x="1" y="3"/>
                  </a:lnTo>
                  <a:lnTo>
                    <a:pt x="20" y="300"/>
                  </a:lnTo>
                  <a:lnTo>
                    <a:pt x="53" y="297"/>
                  </a:lnTo>
                  <a:lnTo>
                    <a:pt x="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7"/>
          <p:cNvSpPr/>
          <p:nvPr/>
        </p:nvSpPr>
        <p:spPr>
          <a:xfrm>
            <a:off x="1640017" y="3401822"/>
            <a:ext cx="3664463" cy="139418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37"/>
          <p:cNvGrpSpPr/>
          <p:nvPr/>
        </p:nvGrpSpPr>
        <p:grpSpPr>
          <a:xfrm>
            <a:off x="5380622" y="1156623"/>
            <a:ext cx="764307" cy="386834"/>
            <a:chOff x="4801085" y="616566"/>
            <a:chExt cx="992699" cy="563752"/>
          </a:xfrm>
        </p:grpSpPr>
        <p:sp>
          <p:nvSpPr>
            <p:cNvPr id="352" name="Google Shape;352;p37"/>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7"/>
          <p:cNvGrpSpPr/>
          <p:nvPr/>
        </p:nvGrpSpPr>
        <p:grpSpPr>
          <a:xfrm>
            <a:off x="5729411" y="3982943"/>
            <a:ext cx="576804" cy="478907"/>
            <a:chOff x="972967" y="3432612"/>
            <a:chExt cx="232297" cy="216412"/>
          </a:xfrm>
        </p:grpSpPr>
        <p:sp>
          <p:nvSpPr>
            <p:cNvPr id="356" name="Google Shape;356;p37"/>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7"/>
          <p:cNvGrpSpPr/>
          <p:nvPr/>
        </p:nvGrpSpPr>
        <p:grpSpPr>
          <a:xfrm flipH="1">
            <a:off x="5771214" y="3611023"/>
            <a:ext cx="371654" cy="308594"/>
            <a:chOff x="972967" y="3432612"/>
            <a:chExt cx="232297" cy="216412"/>
          </a:xfrm>
        </p:grpSpPr>
        <p:sp>
          <p:nvSpPr>
            <p:cNvPr id="374" name="Google Shape;374;p37"/>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7"/>
          <p:cNvGrpSpPr/>
          <p:nvPr/>
        </p:nvGrpSpPr>
        <p:grpSpPr>
          <a:xfrm rot="-1630560" flipH="1">
            <a:off x="7905560" y="1022041"/>
            <a:ext cx="371656" cy="331402"/>
            <a:chOff x="5025163" y="2175181"/>
            <a:chExt cx="96828" cy="96878"/>
          </a:xfrm>
        </p:grpSpPr>
        <p:sp>
          <p:nvSpPr>
            <p:cNvPr id="392" name="Google Shape;392;p37"/>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 name="Google Shape;395;p37"/>
          <p:cNvGrpSpPr/>
          <p:nvPr/>
        </p:nvGrpSpPr>
        <p:grpSpPr>
          <a:xfrm rot="-1630508" flipH="1">
            <a:off x="7416266" y="882582"/>
            <a:ext cx="191955" cy="192054"/>
            <a:chOff x="5025163" y="2175181"/>
            <a:chExt cx="96828" cy="96878"/>
          </a:xfrm>
        </p:grpSpPr>
        <p:sp>
          <p:nvSpPr>
            <p:cNvPr id="396" name="Google Shape;396;p37"/>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37"/>
          <p:cNvGrpSpPr/>
          <p:nvPr/>
        </p:nvGrpSpPr>
        <p:grpSpPr>
          <a:xfrm rot="-1630615" flipH="1">
            <a:off x="6659429" y="4254420"/>
            <a:ext cx="276149" cy="276295"/>
            <a:chOff x="5025163" y="2175181"/>
            <a:chExt cx="96828" cy="96878"/>
          </a:xfrm>
        </p:grpSpPr>
        <p:sp>
          <p:nvSpPr>
            <p:cNvPr id="400" name="Google Shape;400;p37"/>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37"/>
          <p:cNvGrpSpPr/>
          <p:nvPr/>
        </p:nvGrpSpPr>
        <p:grpSpPr>
          <a:xfrm rot="-1630514" flipH="1">
            <a:off x="660075" y="746133"/>
            <a:ext cx="428580" cy="428800"/>
            <a:chOff x="5025163" y="2175181"/>
            <a:chExt cx="96828" cy="96878"/>
          </a:xfrm>
        </p:grpSpPr>
        <p:sp>
          <p:nvSpPr>
            <p:cNvPr id="404" name="Google Shape;404;p37"/>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7"/>
          <p:cNvGrpSpPr/>
          <p:nvPr/>
        </p:nvGrpSpPr>
        <p:grpSpPr>
          <a:xfrm flipH="1">
            <a:off x="5016682" y="2182813"/>
            <a:ext cx="537547" cy="305272"/>
            <a:chOff x="4801085" y="616566"/>
            <a:chExt cx="992699" cy="563752"/>
          </a:xfrm>
        </p:grpSpPr>
        <p:sp>
          <p:nvSpPr>
            <p:cNvPr id="408" name="Google Shape;408;p37"/>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flipH="1">
            <a:off x="826935" y="3039535"/>
            <a:ext cx="721097" cy="409510"/>
            <a:chOff x="4801085" y="616566"/>
            <a:chExt cx="992699" cy="563752"/>
          </a:xfrm>
        </p:grpSpPr>
        <p:sp>
          <p:nvSpPr>
            <p:cNvPr id="412" name="Google Shape;412;p37"/>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6B5D81F7-4042-7819-5ED1-8FBF0BF1F3E0}"/>
              </a:ext>
            </a:extLst>
          </p:cNvPr>
          <p:cNvSpPr>
            <a:spLocks noGrp="1"/>
          </p:cNvSpPr>
          <p:nvPr>
            <p:ph type="subTitle" idx="1"/>
          </p:nvPr>
        </p:nvSpPr>
        <p:spPr>
          <a:xfrm>
            <a:off x="1802446" y="3497565"/>
            <a:ext cx="3579600" cy="1156514"/>
          </a:xfrm>
        </p:spPr>
        <p:txBody>
          <a:bodyPr/>
          <a:lstStyle/>
          <a:p>
            <a:pPr algn="just"/>
            <a:r>
              <a:rPr lang="vi-VN" b="1"/>
              <a:t>- NT140. O11. ANTT – Nhóm 13 -​</a:t>
            </a:r>
          </a:p>
          <a:p>
            <a:pPr algn="just"/>
            <a:r>
              <a:rPr lang="vi-VN"/>
              <a:t>Đinh Bùi Huy Phương – 21520090​</a:t>
            </a:r>
          </a:p>
          <a:p>
            <a:pPr algn="just"/>
            <a:r>
              <a:rPr lang="vi-VN"/>
              <a:t>Nguyễn Thị Thanh Mai – 21521112​</a:t>
            </a:r>
          </a:p>
          <a:p>
            <a:pPr algn="just"/>
            <a:r>
              <a:rPr lang="vi-VN"/>
              <a:t>Lê Đoàn Trà My – 21521149​</a:t>
            </a:r>
          </a:p>
          <a:p>
            <a:pPr algn="just"/>
            <a:r>
              <a:rPr lang="vi-VN"/>
              <a:t>Nguyễn Phương Trinh – 21521581​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5" y="211232"/>
            <a:ext cx="84504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2.2 </a:t>
            </a:r>
            <a:r>
              <a:rPr lang="en-US" sz="2000" dirty="0" err="1"/>
              <a:t>Xây</a:t>
            </a:r>
            <a:r>
              <a:rPr lang="en-US" sz="2000" dirty="0"/>
              <a:t> </a:t>
            </a:r>
            <a:r>
              <a:rPr lang="en-US" sz="2000" dirty="0" err="1"/>
              <a:t>dựng</a:t>
            </a:r>
            <a:r>
              <a:rPr lang="en-US" sz="2000" dirty="0"/>
              <a:t> </a:t>
            </a:r>
            <a:r>
              <a:rPr lang="en-US" sz="2000" dirty="0" err="1"/>
              <a:t>mô</a:t>
            </a:r>
            <a:r>
              <a:rPr lang="en-US" sz="2000" dirty="0"/>
              <a:t> </a:t>
            </a:r>
            <a:r>
              <a:rPr lang="en-US" sz="2000" dirty="0" err="1"/>
              <a:t>hình</a:t>
            </a:r>
            <a:r>
              <a:rPr lang="en-US" sz="2000" dirty="0"/>
              <a:t> </a:t>
            </a:r>
            <a:r>
              <a:rPr lang="en-US" sz="2000" dirty="0" err="1"/>
              <a:t>thay</a:t>
            </a:r>
            <a:r>
              <a:rPr lang="en-US" sz="2000" dirty="0"/>
              <a:t> </a:t>
            </a:r>
            <a:r>
              <a:rPr lang="en-US" sz="2000" dirty="0" err="1"/>
              <a:t>thế</a:t>
            </a:r>
            <a:r>
              <a:rPr lang="en-US" sz="2000" dirty="0"/>
              <a:t> (Build Surrogate Model Phase)</a:t>
            </a:r>
            <a:br>
              <a:rPr lang="en-US" sz="2000" dirty="0"/>
            </a:br>
            <a:endParaRPr lang="en" sz="2000" dirty="0"/>
          </a:p>
        </p:txBody>
      </p:sp>
      <p:grpSp>
        <p:nvGrpSpPr>
          <p:cNvPr id="6190" name="Google Shape;6190;p74"/>
          <p:cNvGrpSpPr/>
          <p:nvPr/>
        </p:nvGrpSpPr>
        <p:grpSpPr>
          <a:xfrm>
            <a:off x="8655536" y="77110"/>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795692" y="4701808"/>
            <a:ext cx="570575" cy="275882"/>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7948473" y="470317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diagram of a process&#10;&#10;Description automatically generated">
            <a:extLst>
              <a:ext uri="{FF2B5EF4-FFF2-40B4-BE49-F238E27FC236}">
                <a16:creationId xmlns:a16="http://schemas.microsoft.com/office/drawing/2014/main" id="{6C50B375-8B97-4E97-C269-952A1989F2C4}"/>
              </a:ext>
            </a:extLst>
          </p:cNvPr>
          <p:cNvPicPr>
            <a:picLocks noChangeAspect="1"/>
          </p:cNvPicPr>
          <p:nvPr/>
        </p:nvPicPr>
        <p:blipFill>
          <a:blip r:embed="rId3"/>
          <a:stretch>
            <a:fillRect/>
          </a:stretch>
        </p:blipFill>
        <p:spPr>
          <a:xfrm>
            <a:off x="513925" y="857639"/>
            <a:ext cx="4593723" cy="1656955"/>
          </a:xfrm>
          <a:prstGeom prst="rect">
            <a:avLst/>
          </a:prstGeom>
        </p:spPr>
      </p:pic>
      <p:pic>
        <p:nvPicPr>
          <p:cNvPr id="7" name="Picture 6">
            <a:extLst>
              <a:ext uri="{FF2B5EF4-FFF2-40B4-BE49-F238E27FC236}">
                <a16:creationId xmlns:a16="http://schemas.microsoft.com/office/drawing/2014/main" id="{E72AFEAF-5264-7408-C1BA-71D3BCB3CAC6}"/>
              </a:ext>
            </a:extLst>
          </p:cNvPr>
          <p:cNvPicPr>
            <a:picLocks noChangeAspect="1"/>
          </p:cNvPicPr>
          <p:nvPr/>
        </p:nvPicPr>
        <p:blipFill>
          <a:blip r:embed="rId4"/>
          <a:stretch>
            <a:fillRect/>
          </a:stretch>
        </p:blipFill>
        <p:spPr>
          <a:xfrm>
            <a:off x="570086" y="2571618"/>
            <a:ext cx="4537562" cy="2571882"/>
          </a:xfrm>
          <a:prstGeom prst="rect">
            <a:avLst/>
          </a:prstGeom>
        </p:spPr>
      </p:pic>
      <p:sp>
        <p:nvSpPr>
          <p:cNvPr id="11" name="TextBox 10">
            <a:extLst>
              <a:ext uri="{FF2B5EF4-FFF2-40B4-BE49-F238E27FC236}">
                <a16:creationId xmlns:a16="http://schemas.microsoft.com/office/drawing/2014/main" id="{9777F8A7-74C2-B0D5-9A5B-D994A7718441}"/>
              </a:ext>
            </a:extLst>
          </p:cNvPr>
          <p:cNvSpPr txBox="1"/>
          <p:nvPr/>
        </p:nvSpPr>
        <p:spPr>
          <a:xfrm>
            <a:off x="5201975" y="899765"/>
            <a:ext cx="3759317" cy="3803413"/>
          </a:xfrm>
          <a:prstGeom prst="rect">
            <a:avLst/>
          </a:prstGeom>
          <a:noFill/>
        </p:spPr>
        <p:txBody>
          <a:bodyPr wrap="square">
            <a:spAutoFit/>
          </a:bodyPr>
          <a:lstStyle/>
          <a:p>
            <a:pPr algn="just">
              <a:lnSpc>
                <a:spcPct val="150000"/>
              </a:lnSpc>
            </a:pPr>
            <a:r>
              <a:rPr lang="en-US" dirty="0">
                <a:latin typeface="Work sans" pitchFamily="2" charset="0"/>
              </a:rPr>
              <a:t>- </a:t>
            </a:r>
            <a:r>
              <a:rPr lang="en-US" dirty="0" err="1">
                <a:latin typeface="Work sans" pitchFamily="2" charset="0"/>
              </a:rPr>
              <a:t>Được</a:t>
            </a:r>
            <a:r>
              <a:rPr lang="en-US" dirty="0">
                <a:latin typeface="Work sans" pitchFamily="2" charset="0"/>
              </a:rPr>
              <a:t> </a:t>
            </a:r>
            <a:r>
              <a:rPr lang="vi-VN" dirty="0">
                <a:latin typeface="Work sans" pitchFamily="2" charset="0"/>
              </a:rPr>
              <a:t>xây dựng từ lưu lượng và nhãn</a:t>
            </a:r>
            <a:endParaRPr lang="en-US" dirty="0">
              <a:latin typeface="Work sans" pitchFamily="2" charset="0"/>
            </a:endParaRPr>
          </a:p>
          <a:p>
            <a:pPr algn="just">
              <a:lnSpc>
                <a:spcPct val="150000"/>
              </a:lnSpc>
            </a:pPr>
            <a:endParaRPr lang="en-US" dirty="0">
              <a:latin typeface="Work sans" pitchFamily="2" charset="0"/>
            </a:endParaRPr>
          </a:p>
          <a:p>
            <a:pPr algn="just">
              <a:lnSpc>
                <a:spcPct val="150000"/>
              </a:lnSpc>
            </a:pPr>
            <a:r>
              <a:rPr lang="en-US" dirty="0">
                <a:latin typeface="Work sans" pitchFamily="2" charset="0"/>
              </a:rPr>
              <a:t>- </a:t>
            </a:r>
            <a:r>
              <a:rPr lang="vi-VN" dirty="0" err="1">
                <a:latin typeface="Work sans" pitchFamily="2" charset="0"/>
              </a:rPr>
              <a:t>Attacker</a:t>
            </a:r>
            <a:r>
              <a:rPr lang="vi-VN" dirty="0">
                <a:latin typeface="Work sans" pitchFamily="2" charset="0"/>
              </a:rPr>
              <a:t> mô phỏng</a:t>
            </a:r>
            <a:r>
              <a:rPr lang="en-US" dirty="0">
                <a:latin typeface="Work sans" pitchFamily="2" charset="0"/>
              </a:rPr>
              <a:t> </a:t>
            </a:r>
            <a:r>
              <a:rPr lang="en-US" dirty="0" err="1">
                <a:latin typeface="Work sans" pitchFamily="2" charset="0"/>
              </a:rPr>
              <a:t>các</a:t>
            </a:r>
            <a:r>
              <a:rPr lang="en-US" dirty="0">
                <a:latin typeface="Work sans" pitchFamily="2" charset="0"/>
              </a:rPr>
              <a:t> </a:t>
            </a:r>
            <a:r>
              <a:rPr lang="en-US" dirty="0" err="1">
                <a:latin typeface="Work sans" pitchFamily="2" charset="0"/>
              </a:rPr>
              <a:t>đặc</a:t>
            </a:r>
            <a:r>
              <a:rPr lang="en-US" dirty="0">
                <a:latin typeface="Work sans" pitchFamily="2" charset="0"/>
              </a:rPr>
              <a:t> </a:t>
            </a:r>
            <a:r>
              <a:rPr lang="en-US" dirty="0" err="1">
                <a:latin typeface="Work sans" pitchFamily="2" charset="0"/>
              </a:rPr>
              <a:t>trưng</a:t>
            </a:r>
            <a:r>
              <a:rPr lang="vi-VN" dirty="0">
                <a:latin typeface="Work sans" pitchFamily="2" charset="0"/>
              </a:rPr>
              <a:t> của </a:t>
            </a:r>
            <a:r>
              <a:rPr lang="vi-VN" dirty="0" err="1">
                <a:latin typeface="Work sans" pitchFamily="2" charset="0"/>
              </a:rPr>
              <a:t>model</a:t>
            </a:r>
            <a:r>
              <a:rPr lang="vi-VN" dirty="0">
                <a:latin typeface="Work sans" pitchFamily="2" charset="0"/>
              </a:rPr>
              <a:t> mục tiêu</a:t>
            </a:r>
            <a:r>
              <a:rPr lang="en-US" dirty="0">
                <a:latin typeface="Work sans" pitchFamily="2" charset="0"/>
              </a:rPr>
              <a:t> </a:t>
            </a:r>
            <a:r>
              <a:rPr lang="en-US" dirty="0" err="1">
                <a:latin typeface="Work sans" pitchFamily="2" charset="0"/>
              </a:rPr>
              <a:t>và</a:t>
            </a:r>
            <a:r>
              <a:rPr lang="en-US" dirty="0">
                <a:latin typeface="Work sans" pitchFamily="2" charset="0"/>
              </a:rPr>
              <a:t> </a:t>
            </a:r>
            <a:r>
              <a:rPr lang="vi-VN" dirty="0">
                <a:latin typeface="Work sans" pitchFamily="2" charset="0"/>
              </a:rPr>
              <a:t>đặc trưng không gian-thời gian để hiểu cách </a:t>
            </a:r>
            <a:r>
              <a:rPr lang="en-US" dirty="0">
                <a:latin typeface="Work sans" pitchFamily="2" charset="0"/>
              </a:rPr>
              <a:t>black-box </a:t>
            </a:r>
            <a:r>
              <a:rPr lang="vi-VN" dirty="0">
                <a:latin typeface="Work sans" pitchFamily="2" charset="0"/>
              </a:rPr>
              <a:t> phát hiện lưu lượng</a:t>
            </a:r>
            <a:r>
              <a:rPr lang="en-US" dirty="0">
                <a:latin typeface="Work sans" pitchFamily="2" charset="0"/>
              </a:rPr>
              <a:t> </a:t>
            </a:r>
            <a:r>
              <a:rPr lang="en-US" dirty="0" err="1">
                <a:latin typeface="Work sans" pitchFamily="2" charset="0"/>
              </a:rPr>
              <a:t>và</a:t>
            </a:r>
            <a:r>
              <a:rPr lang="vi-VN" dirty="0">
                <a:latin typeface="Work sans" pitchFamily="2" charset="0"/>
              </a:rPr>
              <a:t> phân loại dữ liệu</a:t>
            </a:r>
            <a:endParaRPr lang="en-US" dirty="0">
              <a:latin typeface="Work sans" pitchFamily="2" charset="0"/>
            </a:endParaRPr>
          </a:p>
          <a:p>
            <a:pPr algn="just">
              <a:lnSpc>
                <a:spcPct val="150000"/>
              </a:lnSpc>
            </a:pPr>
            <a:endParaRPr lang="vi-VN" dirty="0">
              <a:latin typeface="Work sans" pitchFamily="2" charset="0"/>
            </a:endParaRPr>
          </a:p>
          <a:p>
            <a:pPr algn="just">
              <a:lnSpc>
                <a:spcPct val="150000"/>
              </a:lnSpc>
            </a:pPr>
            <a:r>
              <a:rPr lang="en-US" dirty="0">
                <a:latin typeface="Work sans" pitchFamily="2" charset="0"/>
              </a:rPr>
              <a:t>- </a:t>
            </a:r>
            <a:r>
              <a:rPr lang="vi-VN" dirty="0">
                <a:latin typeface="Work sans" pitchFamily="2" charset="0"/>
              </a:rPr>
              <a:t>Mô hình thay </a:t>
            </a:r>
            <a:r>
              <a:rPr lang="en-US" dirty="0" err="1">
                <a:latin typeface="Work sans" pitchFamily="2" charset="0"/>
              </a:rPr>
              <a:t>thế</a:t>
            </a:r>
            <a:r>
              <a:rPr lang="en-US" dirty="0">
                <a:latin typeface="Work sans" pitchFamily="2" charset="0"/>
              </a:rPr>
              <a:t> </a:t>
            </a:r>
            <a:r>
              <a:rPr lang="vi-VN" dirty="0" err="1">
                <a:latin typeface="Work sans" pitchFamily="2" charset="0"/>
              </a:rPr>
              <a:t>Discriminator</a:t>
            </a:r>
            <a:r>
              <a:rPr lang="vi-VN" dirty="0">
                <a:latin typeface="Work sans" pitchFamily="2" charset="0"/>
              </a:rPr>
              <a:t> (D) của WGAN được sử dụng làm </a:t>
            </a:r>
            <a:r>
              <a:rPr lang="vi-VN" dirty="0" err="1">
                <a:latin typeface="Work sans" pitchFamily="2" charset="0"/>
              </a:rPr>
              <a:t>surrogate</a:t>
            </a:r>
            <a:r>
              <a:rPr lang="vi-VN" dirty="0">
                <a:latin typeface="Work sans" pitchFamily="2" charset="0"/>
              </a:rPr>
              <a:t> </a:t>
            </a:r>
            <a:r>
              <a:rPr lang="vi-VN" dirty="0" err="1">
                <a:latin typeface="Work sans" pitchFamily="2" charset="0"/>
              </a:rPr>
              <a:t>model</a:t>
            </a:r>
            <a:r>
              <a:rPr lang="vi-VN" dirty="0">
                <a:latin typeface="Work sans" pitchFamily="2" charset="0"/>
              </a:rPr>
              <a:t> để tạo ra các ví dụ đối kháng.</a:t>
            </a:r>
            <a:endParaRPr lang="en-US" dirty="0">
              <a:latin typeface="Work sans" pitchFamily="2" charset="0"/>
            </a:endParaRPr>
          </a:p>
          <a:p>
            <a:pPr algn="just">
              <a:lnSpc>
                <a:spcPct val="150000"/>
              </a:lnSpc>
            </a:pPr>
            <a:r>
              <a:rPr lang="vi-VN" sz="1100" i="1" dirty="0">
                <a:latin typeface="Work sans" pitchFamily="2" charset="0"/>
              </a:rPr>
              <a:t>Đầu vào của D là đặc trưng không gian-thời gian của luồng dữ liệu và đầu ra là phân loại nhị phân.</a:t>
            </a:r>
            <a:endParaRPr lang="en-US" sz="1100" i="1" dirty="0">
              <a:latin typeface="Work sans" pitchFamily="2" charset="0"/>
            </a:endParaRPr>
          </a:p>
        </p:txBody>
      </p:sp>
    </p:spTree>
    <p:extLst>
      <p:ext uri="{BB962C8B-B14F-4D97-AF65-F5344CB8AC3E}">
        <p14:creationId xmlns:p14="http://schemas.microsoft.com/office/powerpoint/2010/main" val="95795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2.3 </a:t>
            </a:r>
            <a:r>
              <a:rPr lang="en-US" sz="2000" dirty="0" err="1"/>
              <a:t>Tấn</a:t>
            </a:r>
            <a:r>
              <a:rPr lang="en-US" sz="2000" dirty="0"/>
              <a:t> </a:t>
            </a:r>
            <a:r>
              <a:rPr lang="en-US" sz="2000" dirty="0" err="1"/>
              <a:t>công</a:t>
            </a:r>
            <a:r>
              <a:rPr lang="en-US" sz="2000" dirty="0"/>
              <a:t> </a:t>
            </a:r>
            <a:r>
              <a:rPr lang="en-US" sz="2000" dirty="0" err="1"/>
              <a:t>mô</a:t>
            </a:r>
            <a:r>
              <a:rPr lang="en-US" sz="2000" dirty="0"/>
              <a:t> </a:t>
            </a:r>
            <a:r>
              <a:rPr lang="en-US" sz="2000" dirty="0" err="1"/>
              <a:t>hình</a:t>
            </a:r>
            <a:r>
              <a:rPr lang="en-US" sz="2000" dirty="0"/>
              <a:t> </a:t>
            </a:r>
            <a:r>
              <a:rPr lang="en-US" sz="2000" dirty="0" err="1"/>
              <a:t>thay</a:t>
            </a:r>
            <a:r>
              <a:rPr lang="en-US" sz="2000" dirty="0"/>
              <a:t> </a:t>
            </a:r>
            <a:r>
              <a:rPr lang="en-US" sz="2000" dirty="0" err="1"/>
              <a:t>thế</a:t>
            </a:r>
            <a:r>
              <a:rPr lang="en-US" sz="2000" dirty="0"/>
              <a:t> (Execute Attack Phase)</a:t>
            </a:r>
            <a:br>
              <a:rPr lang="en-US" sz="2000" dirty="0"/>
            </a:b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865156" y="4635162"/>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7888891" y="4579022"/>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diagram of a machine&#10;&#10;Description automatically generated">
            <a:extLst>
              <a:ext uri="{FF2B5EF4-FFF2-40B4-BE49-F238E27FC236}">
                <a16:creationId xmlns:a16="http://schemas.microsoft.com/office/drawing/2014/main" id="{B23371FB-2F32-1E4D-36A4-5A787B23C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27" y="711200"/>
            <a:ext cx="4742145" cy="1662884"/>
          </a:xfrm>
          <a:prstGeom prst="rect">
            <a:avLst/>
          </a:prstGeom>
        </p:spPr>
      </p:pic>
      <p:pic>
        <p:nvPicPr>
          <p:cNvPr id="4" name="Picture 3">
            <a:extLst>
              <a:ext uri="{FF2B5EF4-FFF2-40B4-BE49-F238E27FC236}">
                <a16:creationId xmlns:a16="http://schemas.microsoft.com/office/drawing/2014/main" id="{4555F705-627F-D354-A792-BE2D68CBBADB}"/>
              </a:ext>
            </a:extLst>
          </p:cNvPr>
          <p:cNvPicPr>
            <a:picLocks noChangeAspect="1"/>
          </p:cNvPicPr>
          <p:nvPr/>
        </p:nvPicPr>
        <p:blipFill>
          <a:blip r:embed="rId4"/>
          <a:stretch>
            <a:fillRect/>
          </a:stretch>
        </p:blipFill>
        <p:spPr>
          <a:xfrm>
            <a:off x="523882" y="2426826"/>
            <a:ext cx="4655190" cy="2515954"/>
          </a:xfrm>
          <a:prstGeom prst="rect">
            <a:avLst/>
          </a:prstGeom>
        </p:spPr>
      </p:pic>
      <p:sp>
        <p:nvSpPr>
          <p:cNvPr id="10" name="TextBox 9">
            <a:extLst>
              <a:ext uri="{FF2B5EF4-FFF2-40B4-BE49-F238E27FC236}">
                <a16:creationId xmlns:a16="http://schemas.microsoft.com/office/drawing/2014/main" id="{117AB826-ECDC-0933-1959-A8C0C4E76BA2}"/>
              </a:ext>
            </a:extLst>
          </p:cNvPr>
          <p:cNvSpPr txBox="1"/>
          <p:nvPr/>
        </p:nvSpPr>
        <p:spPr>
          <a:xfrm>
            <a:off x="5373329" y="719703"/>
            <a:ext cx="3543218" cy="3934154"/>
          </a:xfrm>
          <a:prstGeom prst="rect">
            <a:avLst/>
          </a:prstGeom>
          <a:noFill/>
        </p:spPr>
        <p:txBody>
          <a:bodyPr wrap="square">
            <a:spAutoFit/>
          </a:bodyPr>
          <a:lstStyle/>
          <a:p>
            <a:pPr algn="just">
              <a:lnSpc>
                <a:spcPct val="150000"/>
              </a:lnSpc>
            </a:pPr>
            <a:r>
              <a:rPr lang="en-US" dirty="0">
                <a:latin typeface="Work sans" pitchFamily="2" charset="0"/>
              </a:rPr>
              <a:t>- A</a:t>
            </a:r>
            <a:r>
              <a:rPr lang="vi-VN" dirty="0">
                <a:latin typeface="Work sans" pitchFamily="2" charset="0"/>
              </a:rPr>
              <a:t>ttacker sử dụng bộ sinh G để tạo đặc trưng đối kháng và bộ phân biệt D để phân loại. </a:t>
            </a:r>
            <a:endParaRPr lang="en-US" dirty="0">
              <a:latin typeface="Work sans" pitchFamily="2" charset="0"/>
            </a:endParaRPr>
          </a:p>
          <a:p>
            <a:pPr algn="just">
              <a:lnSpc>
                <a:spcPct val="150000"/>
              </a:lnSpc>
            </a:pPr>
            <a:r>
              <a:rPr lang="en-US" dirty="0">
                <a:latin typeface="Work sans" pitchFamily="2" charset="0"/>
              </a:rPr>
              <a:t>- </a:t>
            </a:r>
            <a:r>
              <a:rPr lang="vi-VN" dirty="0">
                <a:latin typeface="Work sans" pitchFamily="2" charset="0"/>
              </a:rPr>
              <a:t>Quá trình huấn luyện </a:t>
            </a:r>
            <a:r>
              <a:rPr lang="en-US" dirty="0">
                <a:latin typeface="Work sans" pitchFamily="2" charset="0"/>
              </a:rPr>
              <a:t>s</a:t>
            </a:r>
            <a:r>
              <a:rPr lang="vi-VN" dirty="0">
                <a:latin typeface="Work sans" pitchFamily="2" charset="0"/>
              </a:rPr>
              <a:t>ử dụng đặc trưng đối kháng</a:t>
            </a:r>
            <a:r>
              <a:rPr lang="en-US" dirty="0">
                <a:latin typeface="Work sans" pitchFamily="2" charset="0"/>
              </a:rPr>
              <a:t> </a:t>
            </a:r>
            <a:r>
              <a:rPr lang="vi-VN" dirty="0">
                <a:latin typeface="Work sans" pitchFamily="2" charset="0"/>
              </a:rPr>
              <a:t>và chiến lược huấn luyện trong WGAN đảm bảo sự phát triển đồng thời của G và D. </a:t>
            </a:r>
            <a:endParaRPr lang="en-US" dirty="0">
              <a:latin typeface="Work sans" pitchFamily="2" charset="0"/>
            </a:endParaRPr>
          </a:p>
          <a:p>
            <a:pPr algn="just">
              <a:lnSpc>
                <a:spcPct val="150000"/>
              </a:lnSpc>
            </a:pPr>
            <a:r>
              <a:rPr lang="en-US" dirty="0">
                <a:latin typeface="Work sans" pitchFamily="2" charset="0"/>
              </a:rPr>
              <a:t>- </a:t>
            </a:r>
            <a:r>
              <a:rPr lang="vi-VN" dirty="0">
                <a:latin typeface="Work sans" pitchFamily="2" charset="0"/>
              </a:rPr>
              <a:t>Tấn công mô hình D giúp hiểu và tìm ra các điểm yếu của mô hình hộp đen.</a:t>
            </a:r>
            <a:endParaRPr lang="en-US" dirty="0">
              <a:latin typeface="Work sans" pitchFamily="2" charset="0"/>
            </a:endParaRPr>
          </a:p>
          <a:p>
            <a:pPr algn="just">
              <a:lnSpc>
                <a:spcPct val="150000"/>
              </a:lnSpc>
            </a:pPr>
            <a:r>
              <a:rPr lang="vi-VN" dirty="0">
                <a:latin typeface="Work sans" pitchFamily="2" charset="0"/>
              </a:rPr>
              <a:t>Liên tục cập nhật mô hình D giúp làm cho mô hình G trở nên đối kháng hơn</a:t>
            </a:r>
            <a:endParaRPr lang="en-US" dirty="0">
              <a:latin typeface="Work sans" pitchFamily="2" charset="0"/>
            </a:endParaRPr>
          </a:p>
        </p:txBody>
      </p:sp>
    </p:spTree>
    <p:extLst>
      <p:ext uri="{BB962C8B-B14F-4D97-AF65-F5344CB8AC3E}">
        <p14:creationId xmlns:p14="http://schemas.microsoft.com/office/powerpoint/2010/main" val="2310740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2.4 </a:t>
            </a:r>
            <a:r>
              <a:rPr lang="vi-VN" sz="2000" dirty="0"/>
              <a:t>Lập bản đồ tới không gian lưu lượng</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656512" y="4566317"/>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8058488" y="427220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EE521C57-A431-D56A-6810-C5210C74A6D3}"/>
              </a:ext>
            </a:extLst>
          </p:cNvPr>
          <p:cNvSpPr txBox="1"/>
          <p:nvPr/>
        </p:nvSpPr>
        <p:spPr>
          <a:xfrm>
            <a:off x="593336" y="921304"/>
            <a:ext cx="7957328" cy="3610989"/>
          </a:xfrm>
          <a:prstGeom prst="rect">
            <a:avLst/>
          </a:prstGeom>
          <a:noFill/>
        </p:spPr>
        <p:txBody>
          <a:bodyPr wrap="square">
            <a:spAutoFit/>
          </a:bodyPr>
          <a:lstStyle/>
          <a:p>
            <a:pPr algn="just">
              <a:lnSpc>
                <a:spcPct val="150000"/>
              </a:lnSpc>
            </a:pPr>
            <a:r>
              <a:rPr lang="en-US" dirty="0">
                <a:latin typeface="Work sans" pitchFamily="2" charset="0"/>
              </a:rPr>
              <a:t>- </a:t>
            </a:r>
            <a:r>
              <a:rPr lang="vi-VN" dirty="0">
                <a:latin typeface="Work sans" pitchFamily="2" charset="0"/>
              </a:rPr>
              <a:t>Vấn đề với mô hình tấn công đối kháng hiện tại là không thể áp dụng công việc tạo ra đặc trưng độc hại dựa trên độ dài và chuỗi thời gian trong thực tế</a:t>
            </a:r>
            <a:endParaRPr lang="en-US" dirty="0">
              <a:latin typeface="Work sans" pitchFamily="2" charset="0"/>
            </a:endParaRPr>
          </a:p>
          <a:p>
            <a:pPr algn="just">
              <a:lnSpc>
                <a:spcPct val="150000"/>
              </a:lnSpc>
            </a:pPr>
            <a:r>
              <a:rPr lang="vi-VN" dirty="0">
                <a:latin typeface="Work sans" pitchFamily="2" charset="0"/>
              </a:rPr>
              <a:t>→</a:t>
            </a:r>
            <a:r>
              <a:rPr lang="en-US" dirty="0">
                <a:latin typeface="Work sans" pitchFamily="2" charset="0"/>
              </a:rPr>
              <a:t> Th</a:t>
            </a:r>
            <a:r>
              <a:rPr lang="vi-VN" dirty="0" err="1">
                <a:latin typeface="Work sans" pitchFamily="2" charset="0"/>
              </a:rPr>
              <a:t>iết</a:t>
            </a:r>
            <a:r>
              <a:rPr lang="vi-VN" dirty="0">
                <a:latin typeface="Work sans" pitchFamily="2" charset="0"/>
              </a:rPr>
              <a:t> kế phương pháp ánh xạ đặc trưng trong không gian dữ liệu thực tế, áp dụng giới hạn cho cả chiều dài và chuỗi thời gian</a:t>
            </a:r>
          </a:p>
          <a:p>
            <a:pPr algn="just">
              <a:lnSpc>
                <a:spcPct val="150000"/>
              </a:lnSpc>
            </a:pPr>
            <a:endParaRPr lang="vi-VN" dirty="0">
              <a:latin typeface="Work sans" pitchFamily="2" charset="0"/>
            </a:endParaRPr>
          </a:p>
          <a:p>
            <a:pPr algn="just">
              <a:lnSpc>
                <a:spcPct val="150000"/>
              </a:lnSpc>
            </a:pPr>
            <a:r>
              <a:rPr lang="en-US" dirty="0">
                <a:latin typeface="Work sans" pitchFamily="2" charset="0"/>
              </a:rPr>
              <a:t>- </a:t>
            </a:r>
            <a:r>
              <a:rPr lang="vi-VN" dirty="0">
                <a:latin typeface="Work sans" pitchFamily="2" charset="0"/>
              </a:rPr>
              <a:t>Trong quá trình đối kháng</a:t>
            </a:r>
            <a:r>
              <a:rPr lang="en-US" dirty="0">
                <a:latin typeface="Work sans" pitchFamily="2" charset="0"/>
              </a:rPr>
              <a:t>:</a:t>
            </a:r>
          </a:p>
          <a:p>
            <a:pPr algn="just">
              <a:lnSpc>
                <a:spcPct val="150000"/>
              </a:lnSpc>
            </a:pPr>
            <a:r>
              <a:rPr lang="en-US" dirty="0">
                <a:latin typeface="Work sans" pitchFamily="2" charset="0"/>
              </a:rPr>
              <a:t>+</a:t>
            </a:r>
            <a:r>
              <a:rPr lang="vi-VN" dirty="0">
                <a:latin typeface="Work sans" pitchFamily="2" charset="0"/>
              </a:rPr>
              <a:t> </a:t>
            </a:r>
            <a:r>
              <a:rPr lang="en-US" dirty="0">
                <a:latin typeface="Work sans" pitchFamily="2" charset="0"/>
              </a:rPr>
              <a:t>M</a:t>
            </a:r>
            <a:r>
              <a:rPr lang="vi-VN" dirty="0">
                <a:latin typeface="Work sans" pitchFamily="2" charset="0"/>
              </a:rPr>
              <a:t>ô hình phân biệt D bắt đầu bằng cách sao chép ranh giới quyết định của </a:t>
            </a:r>
            <a:r>
              <a:rPr lang="en-US" dirty="0">
                <a:latin typeface="Work sans" pitchFamily="2" charset="0"/>
              </a:rPr>
              <a:t>black-box </a:t>
            </a:r>
            <a:r>
              <a:rPr lang="vi-VN" dirty="0">
                <a:latin typeface="Work sans" pitchFamily="2" charset="0"/>
              </a:rPr>
              <a:t>thông qua quá trình huấn luyện trước</a:t>
            </a:r>
            <a:endParaRPr lang="en-US" dirty="0">
              <a:latin typeface="Work sans" pitchFamily="2" charset="0"/>
            </a:endParaRPr>
          </a:p>
          <a:p>
            <a:pPr algn="just">
              <a:lnSpc>
                <a:spcPct val="150000"/>
              </a:lnSpc>
            </a:pPr>
            <a:r>
              <a:rPr lang="en-US" dirty="0">
                <a:latin typeface="Work sans" pitchFamily="2" charset="0"/>
              </a:rPr>
              <a:t>+ </a:t>
            </a:r>
            <a:r>
              <a:rPr lang="vi-VN" dirty="0">
                <a:latin typeface="Work sans" pitchFamily="2" charset="0"/>
              </a:rPr>
              <a:t>Mô hình sinh G cố gắng lừa mô hình phân biệt D bằng cách tạo ra đặc trưng đối kháng </a:t>
            </a:r>
            <a:r>
              <a:rPr lang="en-US" dirty="0">
                <a:latin typeface="Work sans" pitchFamily="2" charset="0"/>
              </a:rPr>
              <a:t>+ </a:t>
            </a:r>
            <a:r>
              <a:rPr lang="vi-VN" dirty="0">
                <a:latin typeface="Work sans" pitchFamily="2" charset="0"/>
              </a:rPr>
              <a:t>Mô hình phân biệt D được huấn luyện để phát hiện các đặc trưng tương tự </a:t>
            </a:r>
            <a:r>
              <a:rPr lang="en-US" dirty="0">
                <a:latin typeface="Work sans" pitchFamily="2" charset="0"/>
              </a:rPr>
              <a:t>black-box </a:t>
            </a:r>
            <a:r>
              <a:rPr lang="vi-VN" dirty="0">
                <a:latin typeface="Work sans" pitchFamily="2" charset="0"/>
              </a:rPr>
              <a:t>→ </a:t>
            </a:r>
            <a:r>
              <a:rPr lang="en-US" dirty="0">
                <a:latin typeface="Work sans" pitchFamily="2" charset="0"/>
              </a:rPr>
              <a:t>T</a:t>
            </a:r>
            <a:r>
              <a:rPr lang="vi-VN" dirty="0">
                <a:latin typeface="Work sans" pitchFamily="2" charset="0"/>
              </a:rPr>
              <a:t>ấn công đối kháng gián tiếp đối với mô hình hộp đen.</a:t>
            </a:r>
            <a:endParaRPr lang="en-US" dirty="0">
              <a:latin typeface="Work sans" pitchFamily="2" charset="0"/>
            </a:endParaRPr>
          </a:p>
        </p:txBody>
      </p:sp>
    </p:spTree>
    <p:extLst>
      <p:ext uri="{BB962C8B-B14F-4D97-AF65-F5344CB8AC3E}">
        <p14:creationId xmlns:p14="http://schemas.microsoft.com/office/powerpoint/2010/main" val="303085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1" name="Google Shape;651;p41"/>
          <p:cNvSpPr/>
          <p:nvPr/>
        </p:nvSpPr>
        <p:spPr>
          <a:xfrm>
            <a:off x="3946001" y="1260079"/>
            <a:ext cx="1778400" cy="10224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txBox="1">
            <a:spLocks noGrp="1"/>
          </p:cNvSpPr>
          <p:nvPr>
            <p:ph type="title"/>
          </p:nvPr>
        </p:nvSpPr>
        <p:spPr>
          <a:xfrm>
            <a:off x="3949886" y="2523796"/>
            <a:ext cx="4482900" cy="108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Thực hiện </a:t>
            </a:r>
            <a:br>
              <a:rPr lang="en" sz="3600" dirty="0"/>
            </a:br>
            <a:r>
              <a:rPr lang="en" sz="3600" dirty="0"/>
              <a:t>&amp; Thực nghiệm</a:t>
            </a:r>
            <a:endParaRPr sz="3600" dirty="0"/>
          </a:p>
        </p:txBody>
      </p:sp>
      <p:sp>
        <p:nvSpPr>
          <p:cNvPr id="654" name="Google Shape;654;p41"/>
          <p:cNvSpPr txBox="1">
            <a:spLocks noGrp="1"/>
          </p:cNvSpPr>
          <p:nvPr>
            <p:ph type="title" idx="2"/>
          </p:nvPr>
        </p:nvSpPr>
        <p:spPr>
          <a:xfrm>
            <a:off x="4108400" y="1350359"/>
            <a:ext cx="139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655" name="Google Shape;655;p41"/>
          <p:cNvSpPr/>
          <p:nvPr/>
        </p:nvSpPr>
        <p:spPr>
          <a:xfrm>
            <a:off x="815864" y="1010808"/>
            <a:ext cx="2481084" cy="3121885"/>
          </a:xfrm>
          <a:prstGeom prst="rect">
            <a:avLst/>
          </a:prstGeom>
          <a:solidFill>
            <a:srgbClr val="FFF5E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1"/>
          <p:cNvGrpSpPr/>
          <p:nvPr/>
        </p:nvGrpSpPr>
        <p:grpSpPr>
          <a:xfrm>
            <a:off x="516668" y="1116835"/>
            <a:ext cx="3079445" cy="3002084"/>
            <a:chOff x="898477" y="2903746"/>
            <a:chExt cx="624583" cy="608893"/>
          </a:xfrm>
        </p:grpSpPr>
        <p:sp>
          <p:nvSpPr>
            <p:cNvPr id="657" name="Google Shape;657;p41"/>
            <p:cNvSpPr/>
            <p:nvPr/>
          </p:nvSpPr>
          <p:spPr>
            <a:xfrm>
              <a:off x="932283" y="2903746"/>
              <a:ext cx="590777" cy="608893"/>
            </a:xfrm>
            <a:custGeom>
              <a:avLst/>
              <a:gdLst/>
              <a:ahLst/>
              <a:cxnLst/>
              <a:rect l="l" t="t" r="r" b="b"/>
              <a:pathLst>
                <a:path w="17056" h="17579" extrusionOk="0">
                  <a:moveTo>
                    <a:pt x="14126" y="1758"/>
                  </a:moveTo>
                  <a:lnTo>
                    <a:pt x="14126" y="1758"/>
                  </a:lnTo>
                  <a:cubicBezTo>
                    <a:pt x="14196" y="1804"/>
                    <a:pt x="14277" y="1839"/>
                    <a:pt x="14361" y="1858"/>
                  </a:cubicBezTo>
                  <a:cubicBezTo>
                    <a:pt x="14411" y="1869"/>
                    <a:pt x="14465" y="1875"/>
                    <a:pt x="14518" y="1875"/>
                  </a:cubicBezTo>
                  <a:cubicBezTo>
                    <a:pt x="14544" y="1875"/>
                    <a:pt x="14570" y="1874"/>
                    <a:pt x="14596" y="1871"/>
                  </a:cubicBezTo>
                  <a:cubicBezTo>
                    <a:pt x="14630" y="1894"/>
                    <a:pt x="14664" y="1913"/>
                    <a:pt x="14700" y="1930"/>
                  </a:cubicBezTo>
                  <a:cubicBezTo>
                    <a:pt x="14785" y="1968"/>
                    <a:pt x="14878" y="1989"/>
                    <a:pt x="14969" y="1993"/>
                  </a:cubicBezTo>
                  <a:cubicBezTo>
                    <a:pt x="14821" y="2123"/>
                    <a:pt x="14726" y="2288"/>
                    <a:pt x="14683" y="2366"/>
                  </a:cubicBezTo>
                  <a:cubicBezTo>
                    <a:pt x="14612" y="2489"/>
                    <a:pt x="14554" y="2611"/>
                    <a:pt x="14507" y="2728"/>
                  </a:cubicBezTo>
                  <a:cubicBezTo>
                    <a:pt x="14484" y="2722"/>
                    <a:pt x="14459" y="2719"/>
                    <a:pt x="14435" y="2717"/>
                  </a:cubicBezTo>
                  <a:cubicBezTo>
                    <a:pt x="14418" y="2716"/>
                    <a:pt x="14401" y="2715"/>
                    <a:pt x="14384" y="2715"/>
                  </a:cubicBezTo>
                  <a:cubicBezTo>
                    <a:pt x="14258" y="2715"/>
                    <a:pt x="14018" y="2756"/>
                    <a:pt x="13831" y="3026"/>
                  </a:cubicBezTo>
                  <a:cubicBezTo>
                    <a:pt x="13825" y="3035"/>
                    <a:pt x="13819" y="3044"/>
                    <a:pt x="13814" y="3052"/>
                  </a:cubicBezTo>
                  <a:cubicBezTo>
                    <a:pt x="13585" y="3437"/>
                    <a:pt x="13708" y="4081"/>
                    <a:pt x="13958" y="4482"/>
                  </a:cubicBezTo>
                  <a:cubicBezTo>
                    <a:pt x="14049" y="4626"/>
                    <a:pt x="14157" y="4744"/>
                    <a:pt x="14279" y="4832"/>
                  </a:cubicBezTo>
                  <a:cubicBezTo>
                    <a:pt x="14285" y="4888"/>
                    <a:pt x="14297" y="4942"/>
                    <a:pt x="14317" y="4993"/>
                  </a:cubicBezTo>
                  <a:cubicBezTo>
                    <a:pt x="14383" y="5164"/>
                    <a:pt x="14521" y="5289"/>
                    <a:pt x="14703" y="5347"/>
                  </a:cubicBezTo>
                  <a:cubicBezTo>
                    <a:pt x="14877" y="6125"/>
                    <a:pt x="14941" y="6758"/>
                    <a:pt x="14571" y="7197"/>
                  </a:cubicBezTo>
                  <a:cubicBezTo>
                    <a:pt x="14515" y="7264"/>
                    <a:pt x="14447" y="7325"/>
                    <a:pt x="14367" y="7381"/>
                  </a:cubicBezTo>
                  <a:lnTo>
                    <a:pt x="14264" y="6760"/>
                  </a:lnTo>
                  <a:cubicBezTo>
                    <a:pt x="14244" y="6639"/>
                    <a:pt x="14176" y="6531"/>
                    <a:pt x="14077" y="6460"/>
                  </a:cubicBezTo>
                  <a:cubicBezTo>
                    <a:pt x="14048" y="6439"/>
                    <a:pt x="14017" y="6422"/>
                    <a:pt x="13984" y="6409"/>
                  </a:cubicBezTo>
                  <a:cubicBezTo>
                    <a:pt x="14042" y="6273"/>
                    <a:pt x="14035" y="6114"/>
                    <a:pt x="13950" y="5980"/>
                  </a:cubicBezTo>
                  <a:lnTo>
                    <a:pt x="13935" y="5956"/>
                  </a:lnTo>
                  <a:lnTo>
                    <a:pt x="13057" y="4546"/>
                  </a:lnTo>
                  <a:cubicBezTo>
                    <a:pt x="13054" y="4541"/>
                    <a:pt x="13051" y="4536"/>
                    <a:pt x="13048" y="4531"/>
                  </a:cubicBezTo>
                  <a:lnTo>
                    <a:pt x="13015" y="4479"/>
                  </a:lnTo>
                  <a:cubicBezTo>
                    <a:pt x="12948" y="4373"/>
                    <a:pt x="12843" y="4303"/>
                    <a:pt x="12729" y="4277"/>
                  </a:cubicBezTo>
                  <a:cubicBezTo>
                    <a:pt x="12720" y="4147"/>
                    <a:pt x="12656" y="4022"/>
                    <a:pt x="12544" y="3938"/>
                  </a:cubicBezTo>
                  <a:lnTo>
                    <a:pt x="12522" y="3921"/>
                  </a:lnTo>
                  <a:lnTo>
                    <a:pt x="11775" y="3355"/>
                  </a:lnTo>
                  <a:cubicBezTo>
                    <a:pt x="11800" y="3351"/>
                    <a:pt x="11825" y="3348"/>
                    <a:pt x="11850" y="3343"/>
                  </a:cubicBezTo>
                  <a:cubicBezTo>
                    <a:pt x="11888" y="3354"/>
                    <a:pt x="11927" y="3361"/>
                    <a:pt x="11966" y="3363"/>
                  </a:cubicBezTo>
                  <a:cubicBezTo>
                    <a:pt x="12033" y="3419"/>
                    <a:pt x="12105" y="3466"/>
                    <a:pt x="12182" y="3501"/>
                  </a:cubicBezTo>
                  <a:cubicBezTo>
                    <a:pt x="12304" y="3555"/>
                    <a:pt x="12435" y="3584"/>
                    <a:pt x="12565" y="3584"/>
                  </a:cubicBezTo>
                  <a:cubicBezTo>
                    <a:pt x="12882" y="3584"/>
                    <a:pt x="13155" y="3417"/>
                    <a:pt x="13276" y="3149"/>
                  </a:cubicBezTo>
                  <a:cubicBezTo>
                    <a:pt x="13299" y="3099"/>
                    <a:pt x="13315" y="3046"/>
                    <a:pt x="13326" y="2992"/>
                  </a:cubicBezTo>
                  <a:cubicBezTo>
                    <a:pt x="13526" y="2885"/>
                    <a:pt x="13681" y="2696"/>
                    <a:pt x="13791" y="2426"/>
                  </a:cubicBezTo>
                  <a:cubicBezTo>
                    <a:pt x="13820" y="2355"/>
                    <a:pt x="13867" y="2316"/>
                    <a:pt x="13880" y="2307"/>
                  </a:cubicBezTo>
                  <a:lnTo>
                    <a:pt x="13902" y="2295"/>
                  </a:lnTo>
                  <a:cubicBezTo>
                    <a:pt x="14065" y="2207"/>
                    <a:pt x="14161" y="2030"/>
                    <a:pt x="14143" y="1845"/>
                  </a:cubicBezTo>
                  <a:cubicBezTo>
                    <a:pt x="14141" y="1815"/>
                    <a:pt x="14134" y="1785"/>
                    <a:pt x="14126" y="1758"/>
                  </a:cubicBezTo>
                  <a:close/>
                  <a:moveTo>
                    <a:pt x="5724" y="13685"/>
                  </a:moveTo>
                  <a:cubicBezTo>
                    <a:pt x="5757" y="13699"/>
                    <a:pt x="5790" y="13713"/>
                    <a:pt x="5822" y="13726"/>
                  </a:cubicBezTo>
                  <a:cubicBezTo>
                    <a:pt x="5666" y="13997"/>
                    <a:pt x="5543" y="14318"/>
                    <a:pt x="5464" y="14666"/>
                  </a:cubicBezTo>
                  <a:cubicBezTo>
                    <a:pt x="5441" y="14772"/>
                    <a:pt x="5455" y="14883"/>
                    <a:pt x="5504" y="14979"/>
                  </a:cubicBezTo>
                  <a:cubicBezTo>
                    <a:pt x="5187" y="14888"/>
                    <a:pt x="4859" y="14724"/>
                    <a:pt x="4579" y="14585"/>
                  </a:cubicBezTo>
                  <a:lnTo>
                    <a:pt x="4541" y="14566"/>
                  </a:lnTo>
                  <a:cubicBezTo>
                    <a:pt x="4309" y="14451"/>
                    <a:pt x="4073" y="14321"/>
                    <a:pt x="3813" y="14165"/>
                  </a:cubicBezTo>
                  <a:cubicBezTo>
                    <a:pt x="3822" y="14105"/>
                    <a:pt x="3825" y="14040"/>
                    <a:pt x="3820" y="13971"/>
                  </a:cubicBezTo>
                  <a:lnTo>
                    <a:pt x="3820" y="13971"/>
                  </a:lnTo>
                  <a:lnTo>
                    <a:pt x="4565" y="14537"/>
                  </a:lnTo>
                  <a:cubicBezTo>
                    <a:pt x="4571" y="14541"/>
                    <a:pt x="4576" y="14546"/>
                    <a:pt x="4582" y="14550"/>
                  </a:cubicBezTo>
                  <a:lnTo>
                    <a:pt x="4630" y="14586"/>
                  </a:lnTo>
                  <a:cubicBezTo>
                    <a:pt x="4711" y="14645"/>
                    <a:pt x="4808" y="14677"/>
                    <a:pt x="4906" y="14677"/>
                  </a:cubicBezTo>
                  <a:cubicBezTo>
                    <a:pt x="4928" y="14677"/>
                    <a:pt x="4951" y="14676"/>
                    <a:pt x="4974" y="14672"/>
                  </a:cubicBezTo>
                  <a:cubicBezTo>
                    <a:pt x="5095" y="14655"/>
                    <a:pt x="5204" y="14589"/>
                    <a:pt x="5277" y="14490"/>
                  </a:cubicBezTo>
                  <a:cubicBezTo>
                    <a:pt x="5466" y="14236"/>
                    <a:pt x="5619" y="13959"/>
                    <a:pt x="5724" y="13685"/>
                  </a:cubicBezTo>
                  <a:close/>
                  <a:moveTo>
                    <a:pt x="1388" y="15953"/>
                  </a:moveTo>
                  <a:cubicBezTo>
                    <a:pt x="1431" y="15963"/>
                    <a:pt x="1477" y="15970"/>
                    <a:pt x="1523" y="15975"/>
                  </a:cubicBezTo>
                  <a:cubicBezTo>
                    <a:pt x="1484" y="15996"/>
                    <a:pt x="1445" y="16018"/>
                    <a:pt x="1410" y="16044"/>
                  </a:cubicBezTo>
                  <a:cubicBezTo>
                    <a:pt x="1402" y="16013"/>
                    <a:pt x="1395" y="15984"/>
                    <a:pt x="1388" y="15953"/>
                  </a:cubicBezTo>
                  <a:close/>
                  <a:moveTo>
                    <a:pt x="14277" y="1"/>
                  </a:moveTo>
                  <a:cubicBezTo>
                    <a:pt x="14149" y="1"/>
                    <a:pt x="14024" y="54"/>
                    <a:pt x="13935" y="152"/>
                  </a:cubicBezTo>
                  <a:cubicBezTo>
                    <a:pt x="13814" y="284"/>
                    <a:pt x="13782" y="474"/>
                    <a:pt x="13850" y="639"/>
                  </a:cubicBezTo>
                  <a:cubicBezTo>
                    <a:pt x="13814" y="791"/>
                    <a:pt x="13815" y="932"/>
                    <a:pt x="13851" y="1057"/>
                  </a:cubicBezTo>
                  <a:cubicBezTo>
                    <a:pt x="13847" y="1069"/>
                    <a:pt x="13845" y="1079"/>
                    <a:pt x="13842" y="1090"/>
                  </a:cubicBezTo>
                  <a:cubicBezTo>
                    <a:pt x="13812" y="1220"/>
                    <a:pt x="13827" y="1352"/>
                    <a:pt x="13880" y="1471"/>
                  </a:cubicBezTo>
                  <a:cubicBezTo>
                    <a:pt x="13862" y="1462"/>
                    <a:pt x="13843" y="1455"/>
                    <a:pt x="13823" y="1448"/>
                  </a:cubicBezTo>
                  <a:lnTo>
                    <a:pt x="13785" y="1436"/>
                  </a:lnTo>
                  <a:cubicBezTo>
                    <a:pt x="13616" y="1383"/>
                    <a:pt x="13442" y="1356"/>
                    <a:pt x="13268" y="1356"/>
                  </a:cubicBezTo>
                  <a:cubicBezTo>
                    <a:pt x="13072" y="1356"/>
                    <a:pt x="12891" y="1390"/>
                    <a:pt x="12730" y="1443"/>
                  </a:cubicBezTo>
                  <a:cubicBezTo>
                    <a:pt x="12657" y="1388"/>
                    <a:pt x="12570" y="1352"/>
                    <a:pt x="12476" y="1343"/>
                  </a:cubicBezTo>
                  <a:cubicBezTo>
                    <a:pt x="12407" y="1309"/>
                    <a:pt x="12331" y="1290"/>
                    <a:pt x="12252" y="1290"/>
                  </a:cubicBezTo>
                  <a:cubicBezTo>
                    <a:pt x="12237" y="1290"/>
                    <a:pt x="12221" y="1291"/>
                    <a:pt x="12206" y="1293"/>
                  </a:cubicBezTo>
                  <a:cubicBezTo>
                    <a:pt x="12031" y="1066"/>
                    <a:pt x="11779" y="854"/>
                    <a:pt x="11419" y="726"/>
                  </a:cubicBezTo>
                  <a:lnTo>
                    <a:pt x="11382" y="714"/>
                  </a:lnTo>
                  <a:cubicBezTo>
                    <a:pt x="11332" y="696"/>
                    <a:pt x="11280" y="688"/>
                    <a:pt x="11229" y="688"/>
                  </a:cubicBezTo>
                  <a:cubicBezTo>
                    <a:pt x="11101" y="688"/>
                    <a:pt x="10976" y="741"/>
                    <a:pt x="10887" y="839"/>
                  </a:cubicBezTo>
                  <a:cubicBezTo>
                    <a:pt x="10762" y="977"/>
                    <a:pt x="10732" y="1175"/>
                    <a:pt x="10810" y="1344"/>
                  </a:cubicBezTo>
                  <a:lnTo>
                    <a:pt x="10820" y="1366"/>
                  </a:lnTo>
                  <a:cubicBezTo>
                    <a:pt x="10825" y="1381"/>
                    <a:pt x="10840" y="1441"/>
                    <a:pt x="10820" y="1515"/>
                  </a:cubicBezTo>
                  <a:cubicBezTo>
                    <a:pt x="10747" y="1796"/>
                    <a:pt x="10758" y="2040"/>
                    <a:pt x="10853" y="2246"/>
                  </a:cubicBezTo>
                  <a:cubicBezTo>
                    <a:pt x="10829" y="2295"/>
                    <a:pt x="10810" y="2348"/>
                    <a:pt x="10798" y="2403"/>
                  </a:cubicBezTo>
                  <a:cubicBezTo>
                    <a:pt x="10769" y="2533"/>
                    <a:pt x="10778" y="2664"/>
                    <a:pt x="10819" y="2785"/>
                  </a:cubicBezTo>
                  <a:cubicBezTo>
                    <a:pt x="10812" y="2786"/>
                    <a:pt x="10805" y="2785"/>
                    <a:pt x="10798" y="2787"/>
                  </a:cubicBezTo>
                  <a:cubicBezTo>
                    <a:pt x="10787" y="2788"/>
                    <a:pt x="10776" y="2790"/>
                    <a:pt x="10764" y="2793"/>
                  </a:cubicBezTo>
                  <a:cubicBezTo>
                    <a:pt x="10698" y="2693"/>
                    <a:pt x="10596" y="2622"/>
                    <a:pt x="10479" y="2596"/>
                  </a:cubicBezTo>
                  <a:cubicBezTo>
                    <a:pt x="10479" y="2596"/>
                    <a:pt x="8834" y="2215"/>
                    <a:pt x="8828" y="2213"/>
                  </a:cubicBezTo>
                  <a:lnTo>
                    <a:pt x="8769" y="2200"/>
                  </a:lnTo>
                  <a:cubicBezTo>
                    <a:pt x="8735" y="2193"/>
                    <a:pt x="8701" y="2189"/>
                    <a:pt x="8668" y="2189"/>
                  </a:cubicBezTo>
                  <a:cubicBezTo>
                    <a:pt x="8559" y="2189"/>
                    <a:pt x="8456" y="2228"/>
                    <a:pt x="8374" y="2295"/>
                  </a:cubicBezTo>
                  <a:cubicBezTo>
                    <a:pt x="8341" y="2236"/>
                    <a:pt x="8296" y="2184"/>
                    <a:pt x="8240" y="2144"/>
                  </a:cubicBezTo>
                  <a:cubicBezTo>
                    <a:pt x="8160" y="2088"/>
                    <a:pt x="8067" y="2058"/>
                    <a:pt x="7971" y="2058"/>
                  </a:cubicBezTo>
                  <a:cubicBezTo>
                    <a:pt x="7946" y="2058"/>
                    <a:pt x="7920" y="2060"/>
                    <a:pt x="7895" y="2064"/>
                  </a:cubicBezTo>
                  <a:lnTo>
                    <a:pt x="6166" y="2355"/>
                  </a:lnTo>
                  <a:cubicBezTo>
                    <a:pt x="6011" y="2381"/>
                    <a:pt x="5887" y="2481"/>
                    <a:pt x="5824" y="2613"/>
                  </a:cubicBezTo>
                  <a:cubicBezTo>
                    <a:pt x="5755" y="2574"/>
                    <a:pt x="5676" y="2554"/>
                    <a:pt x="5597" y="2554"/>
                  </a:cubicBezTo>
                  <a:cubicBezTo>
                    <a:pt x="5513" y="2554"/>
                    <a:pt x="5429" y="2577"/>
                    <a:pt x="5353" y="2624"/>
                  </a:cubicBezTo>
                  <a:lnTo>
                    <a:pt x="5302" y="2655"/>
                  </a:lnTo>
                  <a:cubicBezTo>
                    <a:pt x="5297" y="2659"/>
                    <a:pt x="3898" y="3547"/>
                    <a:pt x="3898" y="3547"/>
                  </a:cubicBezTo>
                  <a:lnTo>
                    <a:pt x="3868" y="3565"/>
                  </a:lnTo>
                  <a:cubicBezTo>
                    <a:pt x="3804" y="3606"/>
                    <a:pt x="3753" y="3659"/>
                    <a:pt x="3716" y="3720"/>
                  </a:cubicBezTo>
                  <a:lnTo>
                    <a:pt x="3700" y="3720"/>
                  </a:lnTo>
                  <a:cubicBezTo>
                    <a:pt x="3560" y="3720"/>
                    <a:pt x="3423" y="3783"/>
                    <a:pt x="3332" y="3903"/>
                  </a:cubicBezTo>
                  <a:lnTo>
                    <a:pt x="3295" y="3951"/>
                  </a:lnTo>
                  <a:cubicBezTo>
                    <a:pt x="3291" y="3956"/>
                    <a:pt x="3287" y="3962"/>
                    <a:pt x="3282" y="3968"/>
                  </a:cubicBezTo>
                  <a:lnTo>
                    <a:pt x="2297" y="5294"/>
                  </a:lnTo>
                  <a:lnTo>
                    <a:pt x="2279" y="5318"/>
                  </a:lnTo>
                  <a:cubicBezTo>
                    <a:pt x="2205" y="5415"/>
                    <a:pt x="2173" y="5538"/>
                    <a:pt x="2189" y="5660"/>
                  </a:cubicBezTo>
                  <a:cubicBezTo>
                    <a:pt x="2206" y="5781"/>
                    <a:pt x="2270" y="5891"/>
                    <a:pt x="2367" y="5965"/>
                  </a:cubicBezTo>
                  <a:cubicBezTo>
                    <a:pt x="2463" y="6038"/>
                    <a:pt x="2561" y="6105"/>
                    <a:pt x="2662" y="6166"/>
                  </a:cubicBezTo>
                  <a:cubicBezTo>
                    <a:pt x="2545" y="6126"/>
                    <a:pt x="2423" y="6091"/>
                    <a:pt x="2300" y="6062"/>
                  </a:cubicBezTo>
                  <a:cubicBezTo>
                    <a:pt x="2265" y="6053"/>
                    <a:pt x="2229" y="6050"/>
                    <a:pt x="2195" y="6050"/>
                  </a:cubicBezTo>
                  <a:cubicBezTo>
                    <a:pt x="1986" y="6050"/>
                    <a:pt x="1795" y="6194"/>
                    <a:pt x="1746" y="6407"/>
                  </a:cubicBezTo>
                  <a:lnTo>
                    <a:pt x="1732" y="6466"/>
                  </a:lnTo>
                  <a:cubicBezTo>
                    <a:pt x="1731" y="6472"/>
                    <a:pt x="1730" y="6478"/>
                    <a:pt x="1729" y="6483"/>
                  </a:cubicBezTo>
                  <a:lnTo>
                    <a:pt x="1365" y="8099"/>
                  </a:lnTo>
                  <a:lnTo>
                    <a:pt x="1357" y="8134"/>
                  </a:lnTo>
                  <a:cubicBezTo>
                    <a:pt x="1329" y="8254"/>
                    <a:pt x="1350" y="8379"/>
                    <a:pt x="1415" y="8482"/>
                  </a:cubicBezTo>
                  <a:cubicBezTo>
                    <a:pt x="1419" y="8490"/>
                    <a:pt x="1424" y="8497"/>
                    <a:pt x="1429" y="8503"/>
                  </a:cubicBezTo>
                  <a:cubicBezTo>
                    <a:pt x="1298" y="8605"/>
                    <a:pt x="1226" y="8771"/>
                    <a:pt x="1255" y="8946"/>
                  </a:cubicBezTo>
                  <a:lnTo>
                    <a:pt x="1416" y="9913"/>
                  </a:lnTo>
                  <a:cubicBezTo>
                    <a:pt x="1388" y="9942"/>
                    <a:pt x="1363" y="9970"/>
                    <a:pt x="1340" y="9999"/>
                  </a:cubicBezTo>
                  <a:cubicBezTo>
                    <a:pt x="1148" y="10223"/>
                    <a:pt x="987" y="10475"/>
                    <a:pt x="886" y="10706"/>
                  </a:cubicBezTo>
                  <a:cubicBezTo>
                    <a:pt x="657" y="11236"/>
                    <a:pt x="558" y="12004"/>
                    <a:pt x="972" y="12565"/>
                  </a:cubicBezTo>
                  <a:cubicBezTo>
                    <a:pt x="1264" y="12961"/>
                    <a:pt x="1663" y="13124"/>
                    <a:pt x="2037" y="13193"/>
                  </a:cubicBezTo>
                  <a:lnTo>
                    <a:pt x="472" y="14566"/>
                  </a:lnTo>
                  <a:cubicBezTo>
                    <a:pt x="382" y="14645"/>
                    <a:pt x="326" y="14756"/>
                    <a:pt x="315" y="14875"/>
                  </a:cubicBezTo>
                  <a:lnTo>
                    <a:pt x="315" y="14881"/>
                  </a:lnTo>
                  <a:cubicBezTo>
                    <a:pt x="298" y="15073"/>
                    <a:pt x="368" y="15268"/>
                    <a:pt x="503" y="15404"/>
                  </a:cubicBezTo>
                  <a:cubicBezTo>
                    <a:pt x="543" y="15445"/>
                    <a:pt x="589" y="15480"/>
                    <a:pt x="638" y="15508"/>
                  </a:cubicBezTo>
                  <a:cubicBezTo>
                    <a:pt x="580" y="15548"/>
                    <a:pt x="530" y="15600"/>
                    <a:pt x="495" y="15664"/>
                  </a:cubicBezTo>
                  <a:lnTo>
                    <a:pt x="473" y="15703"/>
                  </a:lnTo>
                  <a:cubicBezTo>
                    <a:pt x="0" y="16564"/>
                    <a:pt x="188" y="17161"/>
                    <a:pt x="231" y="17271"/>
                  </a:cubicBezTo>
                  <a:lnTo>
                    <a:pt x="235" y="17282"/>
                  </a:lnTo>
                  <a:cubicBezTo>
                    <a:pt x="303" y="17460"/>
                    <a:pt x="475" y="17578"/>
                    <a:pt x="666" y="17578"/>
                  </a:cubicBezTo>
                  <a:lnTo>
                    <a:pt x="1955" y="17578"/>
                  </a:lnTo>
                  <a:cubicBezTo>
                    <a:pt x="2156" y="17577"/>
                    <a:pt x="2334" y="17447"/>
                    <a:pt x="2395" y="17256"/>
                  </a:cubicBezTo>
                  <a:cubicBezTo>
                    <a:pt x="2451" y="17078"/>
                    <a:pt x="2395" y="16886"/>
                    <a:pt x="2256" y="16766"/>
                  </a:cubicBezTo>
                  <a:cubicBezTo>
                    <a:pt x="2247" y="16690"/>
                    <a:pt x="2251" y="16556"/>
                    <a:pt x="2267" y="16453"/>
                  </a:cubicBezTo>
                  <a:lnTo>
                    <a:pt x="2272" y="16425"/>
                  </a:lnTo>
                  <a:cubicBezTo>
                    <a:pt x="2298" y="16264"/>
                    <a:pt x="2236" y="16100"/>
                    <a:pt x="2110" y="15995"/>
                  </a:cubicBezTo>
                  <a:cubicBezTo>
                    <a:pt x="2077" y="15968"/>
                    <a:pt x="2039" y="15947"/>
                    <a:pt x="2001" y="15929"/>
                  </a:cubicBezTo>
                  <a:cubicBezTo>
                    <a:pt x="2092" y="15902"/>
                    <a:pt x="2184" y="15865"/>
                    <a:pt x="2275" y="15816"/>
                  </a:cubicBezTo>
                  <a:cubicBezTo>
                    <a:pt x="2370" y="15874"/>
                    <a:pt x="2510" y="15931"/>
                    <a:pt x="2677" y="15931"/>
                  </a:cubicBezTo>
                  <a:cubicBezTo>
                    <a:pt x="2706" y="15931"/>
                    <a:pt x="2735" y="15929"/>
                    <a:pt x="2758" y="15927"/>
                  </a:cubicBezTo>
                  <a:cubicBezTo>
                    <a:pt x="2962" y="15904"/>
                    <a:pt x="3164" y="15776"/>
                    <a:pt x="3316" y="15598"/>
                  </a:cubicBezTo>
                  <a:cubicBezTo>
                    <a:pt x="3483" y="15693"/>
                    <a:pt x="3646" y="15781"/>
                    <a:pt x="3810" y="15865"/>
                  </a:cubicBezTo>
                  <a:cubicBezTo>
                    <a:pt x="4057" y="15991"/>
                    <a:pt x="4334" y="16126"/>
                    <a:pt x="4630" y="16242"/>
                  </a:cubicBezTo>
                  <a:cubicBezTo>
                    <a:pt x="4329" y="16792"/>
                    <a:pt x="4460" y="17197"/>
                    <a:pt x="4489" y="17272"/>
                  </a:cubicBezTo>
                  <a:lnTo>
                    <a:pt x="4493" y="17283"/>
                  </a:lnTo>
                  <a:cubicBezTo>
                    <a:pt x="4562" y="17461"/>
                    <a:pt x="4733" y="17578"/>
                    <a:pt x="4924" y="17578"/>
                  </a:cubicBezTo>
                  <a:cubicBezTo>
                    <a:pt x="4924" y="17578"/>
                    <a:pt x="5628" y="17576"/>
                    <a:pt x="5628" y="17576"/>
                  </a:cubicBezTo>
                  <a:cubicBezTo>
                    <a:pt x="5796" y="17576"/>
                    <a:pt x="5951" y="17484"/>
                    <a:pt x="6031" y="17336"/>
                  </a:cubicBezTo>
                  <a:cubicBezTo>
                    <a:pt x="6112" y="17188"/>
                    <a:pt x="6106" y="17009"/>
                    <a:pt x="6016" y="16867"/>
                  </a:cubicBezTo>
                  <a:lnTo>
                    <a:pt x="6013" y="16864"/>
                  </a:lnTo>
                  <a:cubicBezTo>
                    <a:pt x="6010" y="16839"/>
                    <a:pt x="6009" y="16796"/>
                    <a:pt x="6012" y="16769"/>
                  </a:cubicBezTo>
                  <a:lnTo>
                    <a:pt x="6015" y="16742"/>
                  </a:lnTo>
                  <a:cubicBezTo>
                    <a:pt x="6025" y="16669"/>
                    <a:pt x="6015" y="16596"/>
                    <a:pt x="5991" y="16528"/>
                  </a:cubicBezTo>
                  <a:cubicBezTo>
                    <a:pt x="6241" y="16525"/>
                    <a:pt x="6484" y="16486"/>
                    <a:pt x="6713" y="16411"/>
                  </a:cubicBezTo>
                  <a:cubicBezTo>
                    <a:pt x="7213" y="16246"/>
                    <a:pt x="7557" y="15910"/>
                    <a:pt x="7782" y="15597"/>
                  </a:cubicBezTo>
                  <a:cubicBezTo>
                    <a:pt x="7859" y="15569"/>
                    <a:pt x="7928" y="15520"/>
                    <a:pt x="7982" y="15455"/>
                  </a:cubicBezTo>
                  <a:cubicBezTo>
                    <a:pt x="7982" y="15456"/>
                    <a:pt x="7983" y="15457"/>
                    <a:pt x="7984" y="15457"/>
                  </a:cubicBezTo>
                  <a:cubicBezTo>
                    <a:pt x="8063" y="15514"/>
                    <a:pt x="8157" y="15543"/>
                    <a:pt x="8252" y="15543"/>
                  </a:cubicBezTo>
                  <a:cubicBezTo>
                    <a:pt x="8277" y="15543"/>
                    <a:pt x="8303" y="15541"/>
                    <a:pt x="8328" y="15537"/>
                  </a:cubicBezTo>
                  <a:lnTo>
                    <a:pt x="10057" y="15247"/>
                  </a:lnTo>
                  <a:cubicBezTo>
                    <a:pt x="10178" y="15227"/>
                    <a:pt x="10286" y="15159"/>
                    <a:pt x="10357" y="15060"/>
                  </a:cubicBezTo>
                  <a:cubicBezTo>
                    <a:pt x="10389" y="15016"/>
                    <a:pt x="10411" y="14967"/>
                    <a:pt x="10426" y="14916"/>
                  </a:cubicBezTo>
                  <a:cubicBezTo>
                    <a:pt x="10432" y="14986"/>
                    <a:pt x="10445" y="15134"/>
                    <a:pt x="10445" y="15134"/>
                  </a:cubicBezTo>
                  <a:cubicBezTo>
                    <a:pt x="10458" y="15273"/>
                    <a:pt x="10472" y="15426"/>
                    <a:pt x="10487" y="15585"/>
                  </a:cubicBezTo>
                  <a:lnTo>
                    <a:pt x="10472" y="15594"/>
                  </a:lnTo>
                  <a:cubicBezTo>
                    <a:pt x="10384" y="15485"/>
                    <a:pt x="10253" y="15421"/>
                    <a:pt x="10113" y="15421"/>
                  </a:cubicBezTo>
                  <a:cubicBezTo>
                    <a:pt x="10089" y="15421"/>
                    <a:pt x="10066" y="15423"/>
                    <a:pt x="10042" y="15426"/>
                  </a:cubicBezTo>
                  <a:cubicBezTo>
                    <a:pt x="9851" y="15456"/>
                    <a:pt x="9698" y="15602"/>
                    <a:pt x="9661" y="15792"/>
                  </a:cubicBezTo>
                  <a:lnTo>
                    <a:pt x="9652" y="15835"/>
                  </a:lnTo>
                  <a:cubicBezTo>
                    <a:pt x="9638" y="15903"/>
                    <a:pt x="9621" y="15972"/>
                    <a:pt x="9603" y="16042"/>
                  </a:cubicBezTo>
                  <a:cubicBezTo>
                    <a:pt x="9537" y="15996"/>
                    <a:pt x="9464" y="15956"/>
                    <a:pt x="9381" y="15927"/>
                  </a:cubicBezTo>
                  <a:lnTo>
                    <a:pt x="9355" y="15917"/>
                  </a:lnTo>
                  <a:cubicBezTo>
                    <a:pt x="9303" y="15899"/>
                    <a:pt x="9251" y="15890"/>
                    <a:pt x="9199" y="15890"/>
                  </a:cubicBezTo>
                  <a:cubicBezTo>
                    <a:pt x="9092" y="15890"/>
                    <a:pt x="8986" y="15927"/>
                    <a:pt x="8903" y="15998"/>
                  </a:cubicBezTo>
                  <a:cubicBezTo>
                    <a:pt x="8777" y="16102"/>
                    <a:pt x="8716" y="16266"/>
                    <a:pt x="8743" y="16428"/>
                  </a:cubicBezTo>
                  <a:lnTo>
                    <a:pt x="8747" y="16454"/>
                  </a:lnTo>
                  <a:cubicBezTo>
                    <a:pt x="8765" y="16558"/>
                    <a:pt x="8769" y="16692"/>
                    <a:pt x="8760" y="16768"/>
                  </a:cubicBezTo>
                  <a:cubicBezTo>
                    <a:pt x="8622" y="16888"/>
                    <a:pt x="8567" y="17081"/>
                    <a:pt x="8624" y="17258"/>
                  </a:cubicBezTo>
                  <a:cubicBezTo>
                    <a:pt x="8685" y="17449"/>
                    <a:pt x="8862" y="17578"/>
                    <a:pt x="9063" y="17578"/>
                  </a:cubicBezTo>
                  <a:cubicBezTo>
                    <a:pt x="9063" y="17578"/>
                    <a:pt x="10355" y="17573"/>
                    <a:pt x="10355" y="17573"/>
                  </a:cubicBezTo>
                  <a:cubicBezTo>
                    <a:pt x="10404" y="17573"/>
                    <a:pt x="10452" y="17564"/>
                    <a:pt x="10498" y="17549"/>
                  </a:cubicBezTo>
                  <a:cubicBezTo>
                    <a:pt x="10547" y="17567"/>
                    <a:pt x="10599" y="17577"/>
                    <a:pt x="10653" y="17577"/>
                  </a:cubicBezTo>
                  <a:cubicBezTo>
                    <a:pt x="10653" y="17577"/>
                    <a:pt x="13134" y="17579"/>
                    <a:pt x="13134" y="17579"/>
                  </a:cubicBezTo>
                  <a:cubicBezTo>
                    <a:pt x="13253" y="17579"/>
                    <a:pt x="13366" y="17533"/>
                    <a:pt x="13453" y="17450"/>
                  </a:cubicBezTo>
                  <a:lnTo>
                    <a:pt x="13458" y="17446"/>
                  </a:lnTo>
                  <a:cubicBezTo>
                    <a:pt x="13597" y="17313"/>
                    <a:pt x="13673" y="17120"/>
                    <a:pt x="13661" y="16929"/>
                  </a:cubicBezTo>
                  <a:cubicBezTo>
                    <a:pt x="13657" y="16853"/>
                    <a:pt x="13639" y="16780"/>
                    <a:pt x="13610" y="16711"/>
                  </a:cubicBezTo>
                  <a:cubicBezTo>
                    <a:pt x="13607" y="16633"/>
                    <a:pt x="13599" y="16536"/>
                    <a:pt x="13577" y="16431"/>
                  </a:cubicBezTo>
                  <a:cubicBezTo>
                    <a:pt x="13468" y="15921"/>
                    <a:pt x="13116" y="15569"/>
                    <a:pt x="12602" y="15450"/>
                  </a:cubicBezTo>
                  <a:cubicBezTo>
                    <a:pt x="12563" y="15330"/>
                    <a:pt x="12481" y="15164"/>
                    <a:pt x="12312" y="15048"/>
                  </a:cubicBezTo>
                  <a:cubicBezTo>
                    <a:pt x="12206" y="14973"/>
                    <a:pt x="12072" y="14929"/>
                    <a:pt x="11921" y="14917"/>
                  </a:cubicBezTo>
                  <a:cubicBezTo>
                    <a:pt x="11909" y="14780"/>
                    <a:pt x="11897" y="14640"/>
                    <a:pt x="11882" y="14500"/>
                  </a:cubicBezTo>
                  <a:cubicBezTo>
                    <a:pt x="11874" y="14422"/>
                    <a:pt x="11866" y="14350"/>
                    <a:pt x="11858" y="14282"/>
                  </a:cubicBezTo>
                  <a:lnTo>
                    <a:pt x="12348" y="13971"/>
                  </a:lnTo>
                  <a:lnTo>
                    <a:pt x="12373" y="13955"/>
                  </a:lnTo>
                  <a:cubicBezTo>
                    <a:pt x="12477" y="13891"/>
                    <a:pt x="12551" y="13787"/>
                    <a:pt x="12579" y="13668"/>
                  </a:cubicBezTo>
                  <a:cubicBezTo>
                    <a:pt x="12589" y="13626"/>
                    <a:pt x="12593" y="13583"/>
                    <a:pt x="12591" y="13541"/>
                  </a:cubicBezTo>
                  <a:cubicBezTo>
                    <a:pt x="12687" y="13516"/>
                    <a:pt x="12776" y="13460"/>
                    <a:pt x="12840" y="13375"/>
                  </a:cubicBezTo>
                  <a:lnTo>
                    <a:pt x="12877" y="13327"/>
                  </a:lnTo>
                  <a:cubicBezTo>
                    <a:pt x="12882" y="13321"/>
                    <a:pt x="12886" y="13315"/>
                    <a:pt x="12890" y="13310"/>
                  </a:cubicBezTo>
                  <a:lnTo>
                    <a:pt x="13875" y="11984"/>
                  </a:lnTo>
                  <a:lnTo>
                    <a:pt x="13893" y="11959"/>
                  </a:lnTo>
                  <a:cubicBezTo>
                    <a:pt x="14011" y="11804"/>
                    <a:pt x="14017" y="11598"/>
                    <a:pt x="13921" y="11441"/>
                  </a:cubicBezTo>
                  <a:cubicBezTo>
                    <a:pt x="14065" y="11390"/>
                    <a:pt x="14182" y="11269"/>
                    <a:pt x="14218" y="11110"/>
                  </a:cubicBezTo>
                  <a:lnTo>
                    <a:pt x="14225" y="11079"/>
                  </a:lnTo>
                  <a:lnTo>
                    <a:pt x="14600" y="9417"/>
                  </a:lnTo>
                  <a:lnTo>
                    <a:pt x="14608" y="9383"/>
                  </a:lnTo>
                  <a:cubicBezTo>
                    <a:pt x="14636" y="9263"/>
                    <a:pt x="14615" y="9138"/>
                    <a:pt x="14550" y="9034"/>
                  </a:cubicBezTo>
                  <a:cubicBezTo>
                    <a:pt x="14531" y="9004"/>
                    <a:pt x="14508" y="8976"/>
                    <a:pt x="14483" y="8950"/>
                  </a:cubicBezTo>
                  <a:cubicBezTo>
                    <a:pt x="15058" y="8736"/>
                    <a:pt x="15531" y="8385"/>
                    <a:pt x="15821" y="7959"/>
                  </a:cubicBezTo>
                  <a:cubicBezTo>
                    <a:pt x="16155" y="7469"/>
                    <a:pt x="16308" y="6884"/>
                    <a:pt x="16289" y="6172"/>
                  </a:cubicBezTo>
                  <a:cubicBezTo>
                    <a:pt x="16281" y="5805"/>
                    <a:pt x="16220" y="5452"/>
                    <a:pt x="16146" y="5115"/>
                  </a:cubicBezTo>
                  <a:cubicBezTo>
                    <a:pt x="16199" y="5053"/>
                    <a:pt x="16241" y="4982"/>
                    <a:pt x="16269" y="4904"/>
                  </a:cubicBezTo>
                  <a:cubicBezTo>
                    <a:pt x="16297" y="4828"/>
                    <a:pt x="16305" y="4752"/>
                    <a:pt x="16300" y="4679"/>
                  </a:cubicBezTo>
                  <a:cubicBezTo>
                    <a:pt x="16323" y="4654"/>
                    <a:pt x="16346" y="4627"/>
                    <a:pt x="16369" y="4598"/>
                  </a:cubicBezTo>
                  <a:cubicBezTo>
                    <a:pt x="16526" y="4397"/>
                    <a:pt x="16694" y="4054"/>
                    <a:pt x="16644" y="3538"/>
                  </a:cubicBezTo>
                  <a:cubicBezTo>
                    <a:pt x="16648" y="3527"/>
                    <a:pt x="16653" y="3517"/>
                    <a:pt x="16657" y="3507"/>
                  </a:cubicBezTo>
                  <a:cubicBezTo>
                    <a:pt x="16747" y="3298"/>
                    <a:pt x="16810" y="3133"/>
                    <a:pt x="16861" y="2976"/>
                  </a:cubicBezTo>
                  <a:lnTo>
                    <a:pt x="16872" y="2945"/>
                  </a:lnTo>
                  <a:cubicBezTo>
                    <a:pt x="16927" y="2783"/>
                    <a:pt x="17055" y="2402"/>
                    <a:pt x="16786" y="2083"/>
                  </a:cubicBezTo>
                  <a:cubicBezTo>
                    <a:pt x="16668" y="1944"/>
                    <a:pt x="16506" y="1866"/>
                    <a:pt x="16323" y="1865"/>
                  </a:cubicBezTo>
                  <a:lnTo>
                    <a:pt x="16315" y="1865"/>
                  </a:lnTo>
                  <a:cubicBezTo>
                    <a:pt x="16233" y="1801"/>
                    <a:pt x="16134" y="1757"/>
                    <a:pt x="16023" y="1737"/>
                  </a:cubicBezTo>
                  <a:cubicBezTo>
                    <a:pt x="16004" y="1733"/>
                    <a:pt x="15985" y="1730"/>
                    <a:pt x="15965" y="1730"/>
                  </a:cubicBezTo>
                  <a:cubicBezTo>
                    <a:pt x="15950" y="1729"/>
                    <a:pt x="15935" y="1729"/>
                    <a:pt x="15919" y="1729"/>
                  </a:cubicBezTo>
                  <a:cubicBezTo>
                    <a:pt x="15779" y="1729"/>
                    <a:pt x="15645" y="1765"/>
                    <a:pt x="15524" y="1833"/>
                  </a:cubicBezTo>
                  <a:cubicBezTo>
                    <a:pt x="15511" y="1829"/>
                    <a:pt x="15497" y="1827"/>
                    <a:pt x="15483" y="1825"/>
                  </a:cubicBezTo>
                  <a:cubicBezTo>
                    <a:pt x="15469" y="1823"/>
                    <a:pt x="15456" y="1823"/>
                    <a:pt x="15442" y="1822"/>
                  </a:cubicBezTo>
                  <a:cubicBezTo>
                    <a:pt x="15498" y="1769"/>
                    <a:pt x="15545" y="1706"/>
                    <a:pt x="15579" y="1634"/>
                  </a:cubicBezTo>
                  <a:cubicBezTo>
                    <a:pt x="15584" y="1622"/>
                    <a:pt x="15588" y="1612"/>
                    <a:pt x="15593" y="1600"/>
                  </a:cubicBezTo>
                  <a:cubicBezTo>
                    <a:pt x="15687" y="1531"/>
                    <a:pt x="15777" y="1425"/>
                    <a:pt x="15845" y="1269"/>
                  </a:cubicBezTo>
                  <a:cubicBezTo>
                    <a:pt x="15999" y="1179"/>
                    <a:pt x="16089" y="1008"/>
                    <a:pt x="16072" y="829"/>
                  </a:cubicBezTo>
                  <a:cubicBezTo>
                    <a:pt x="16055" y="643"/>
                    <a:pt x="15930" y="486"/>
                    <a:pt x="15752" y="430"/>
                  </a:cubicBezTo>
                  <a:lnTo>
                    <a:pt x="15716" y="418"/>
                  </a:lnTo>
                  <a:cubicBezTo>
                    <a:pt x="15602" y="382"/>
                    <a:pt x="15486" y="364"/>
                    <a:pt x="15371" y="364"/>
                  </a:cubicBezTo>
                  <a:cubicBezTo>
                    <a:pt x="15280" y="364"/>
                    <a:pt x="15194" y="375"/>
                    <a:pt x="15116" y="394"/>
                  </a:cubicBezTo>
                  <a:cubicBezTo>
                    <a:pt x="15084" y="380"/>
                    <a:pt x="15050" y="370"/>
                    <a:pt x="15015" y="363"/>
                  </a:cubicBezTo>
                  <a:cubicBezTo>
                    <a:pt x="14984" y="351"/>
                    <a:pt x="14952" y="341"/>
                    <a:pt x="14919" y="336"/>
                  </a:cubicBezTo>
                  <a:cubicBezTo>
                    <a:pt x="14795" y="204"/>
                    <a:pt x="14643" y="103"/>
                    <a:pt x="14467" y="41"/>
                  </a:cubicBezTo>
                  <a:lnTo>
                    <a:pt x="14430" y="28"/>
                  </a:lnTo>
                  <a:cubicBezTo>
                    <a:pt x="14380" y="10"/>
                    <a:pt x="14328" y="1"/>
                    <a:pt x="14277" y="1"/>
                  </a:cubicBezTo>
                  <a:close/>
                </a:path>
              </a:pathLst>
            </a:custGeom>
            <a:solidFill>
              <a:srgbClr val="FFFFFF"/>
            </a:solidFill>
            <a:ln w="19050" cap="flat" cmpd="sng">
              <a:solidFill>
                <a:srgbClr val="000000"/>
              </a:solidFill>
              <a:prstDash val="solid"/>
              <a:round/>
              <a:headEnd type="none" w="sm" len="sm"/>
              <a:tailEnd type="none" w="sm" len="sm"/>
            </a:ln>
            <a:effectLst>
              <a:outerShdw dist="38100" dir="27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898477" y="2996782"/>
              <a:ext cx="112953" cy="105194"/>
            </a:xfrm>
            <a:custGeom>
              <a:avLst/>
              <a:gdLst/>
              <a:ahLst/>
              <a:cxnLst/>
              <a:rect l="l" t="t" r="r" b="b"/>
              <a:pathLst>
                <a:path w="3261" h="3037" extrusionOk="0">
                  <a:moveTo>
                    <a:pt x="2647" y="1"/>
                  </a:moveTo>
                  <a:cubicBezTo>
                    <a:pt x="2581" y="1"/>
                    <a:pt x="2515" y="15"/>
                    <a:pt x="2452" y="43"/>
                  </a:cubicBezTo>
                  <a:lnTo>
                    <a:pt x="2417" y="60"/>
                  </a:lnTo>
                  <a:cubicBezTo>
                    <a:pt x="2077" y="218"/>
                    <a:pt x="1840" y="465"/>
                    <a:pt x="1683" y="737"/>
                  </a:cubicBezTo>
                  <a:cubicBezTo>
                    <a:pt x="1596" y="748"/>
                    <a:pt x="1514" y="780"/>
                    <a:pt x="1444" y="830"/>
                  </a:cubicBezTo>
                  <a:cubicBezTo>
                    <a:pt x="1361" y="855"/>
                    <a:pt x="1286" y="903"/>
                    <a:pt x="1227" y="964"/>
                  </a:cubicBezTo>
                  <a:cubicBezTo>
                    <a:pt x="1143" y="951"/>
                    <a:pt x="1054" y="943"/>
                    <a:pt x="962" y="943"/>
                  </a:cubicBezTo>
                  <a:cubicBezTo>
                    <a:pt x="741" y="943"/>
                    <a:pt x="525" y="987"/>
                    <a:pt x="318" y="1075"/>
                  </a:cubicBezTo>
                  <a:lnTo>
                    <a:pt x="281" y="1091"/>
                  </a:lnTo>
                  <a:cubicBezTo>
                    <a:pt x="111" y="1164"/>
                    <a:pt x="0" y="1332"/>
                    <a:pt x="1" y="1518"/>
                  </a:cubicBezTo>
                  <a:cubicBezTo>
                    <a:pt x="3" y="1704"/>
                    <a:pt x="114" y="1871"/>
                    <a:pt x="286" y="1942"/>
                  </a:cubicBezTo>
                  <a:lnTo>
                    <a:pt x="307" y="1951"/>
                  </a:lnTo>
                  <a:cubicBezTo>
                    <a:pt x="320" y="1959"/>
                    <a:pt x="362" y="1988"/>
                    <a:pt x="391" y="2044"/>
                  </a:cubicBezTo>
                  <a:cubicBezTo>
                    <a:pt x="520" y="2287"/>
                    <a:pt x="684" y="2453"/>
                    <a:pt x="882" y="2540"/>
                  </a:cubicBezTo>
                  <a:cubicBezTo>
                    <a:pt x="897" y="2587"/>
                    <a:pt x="917" y="2632"/>
                    <a:pt x="942" y="2676"/>
                  </a:cubicBezTo>
                  <a:cubicBezTo>
                    <a:pt x="1052" y="2868"/>
                    <a:pt x="1247" y="2996"/>
                    <a:pt x="1476" y="3029"/>
                  </a:cubicBezTo>
                  <a:cubicBezTo>
                    <a:pt x="1514" y="3034"/>
                    <a:pt x="1553" y="3036"/>
                    <a:pt x="1593" y="3036"/>
                  </a:cubicBezTo>
                  <a:cubicBezTo>
                    <a:pt x="1746" y="3036"/>
                    <a:pt x="1901" y="2995"/>
                    <a:pt x="2039" y="2915"/>
                  </a:cubicBezTo>
                  <a:cubicBezTo>
                    <a:pt x="2144" y="2855"/>
                    <a:pt x="2239" y="2768"/>
                    <a:pt x="2316" y="2667"/>
                  </a:cubicBezTo>
                  <a:cubicBezTo>
                    <a:pt x="2344" y="2652"/>
                    <a:pt x="2372" y="2634"/>
                    <a:pt x="2399" y="2612"/>
                  </a:cubicBezTo>
                  <a:cubicBezTo>
                    <a:pt x="2482" y="2609"/>
                    <a:pt x="2563" y="2595"/>
                    <a:pt x="2638" y="2569"/>
                  </a:cubicBezTo>
                  <a:cubicBezTo>
                    <a:pt x="2830" y="2506"/>
                    <a:pt x="2994" y="2382"/>
                    <a:pt x="3100" y="2222"/>
                  </a:cubicBezTo>
                  <a:cubicBezTo>
                    <a:pt x="3227" y="2031"/>
                    <a:pt x="3260" y="1801"/>
                    <a:pt x="3191" y="1593"/>
                  </a:cubicBezTo>
                  <a:cubicBezTo>
                    <a:pt x="3176" y="1545"/>
                    <a:pt x="3155" y="1499"/>
                    <a:pt x="3130" y="1456"/>
                  </a:cubicBezTo>
                  <a:cubicBezTo>
                    <a:pt x="3198" y="1252"/>
                    <a:pt x="3184" y="1020"/>
                    <a:pt x="3088" y="760"/>
                  </a:cubicBezTo>
                  <a:cubicBezTo>
                    <a:pt x="3066" y="701"/>
                    <a:pt x="3073" y="651"/>
                    <a:pt x="3075" y="636"/>
                  </a:cubicBezTo>
                  <a:lnTo>
                    <a:pt x="3083" y="614"/>
                  </a:lnTo>
                  <a:cubicBezTo>
                    <a:pt x="3144" y="439"/>
                    <a:pt x="3094" y="244"/>
                    <a:pt x="2957" y="119"/>
                  </a:cubicBezTo>
                  <a:cubicBezTo>
                    <a:pt x="2870" y="41"/>
                    <a:pt x="2759"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904815" y="3143298"/>
              <a:ext cx="72669" cy="61170"/>
            </a:xfrm>
            <a:custGeom>
              <a:avLst/>
              <a:gdLst/>
              <a:ahLst/>
              <a:cxnLst/>
              <a:rect l="l" t="t" r="r" b="b"/>
              <a:pathLst>
                <a:path w="2098" h="1766" extrusionOk="0">
                  <a:moveTo>
                    <a:pt x="1610" y="1"/>
                  </a:moveTo>
                  <a:cubicBezTo>
                    <a:pt x="1582" y="1"/>
                    <a:pt x="1553" y="4"/>
                    <a:pt x="1524" y="10"/>
                  </a:cubicBezTo>
                  <a:lnTo>
                    <a:pt x="1486" y="17"/>
                  </a:lnTo>
                  <a:cubicBezTo>
                    <a:pt x="1315" y="49"/>
                    <a:pt x="1160" y="124"/>
                    <a:pt x="1030" y="233"/>
                  </a:cubicBezTo>
                  <a:cubicBezTo>
                    <a:pt x="1008" y="236"/>
                    <a:pt x="986" y="241"/>
                    <a:pt x="965" y="247"/>
                  </a:cubicBezTo>
                  <a:cubicBezTo>
                    <a:pt x="945" y="250"/>
                    <a:pt x="925" y="254"/>
                    <a:pt x="906" y="259"/>
                  </a:cubicBezTo>
                  <a:cubicBezTo>
                    <a:pt x="812" y="231"/>
                    <a:pt x="715" y="217"/>
                    <a:pt x="616" y="217"/>
                  </a:cubicBezTo>
                  <a:cubicBezTo>
                    <a:pt x="564" y="217"/>
                    <a:pt x="509" y="221"/>
                    <a:pt x="456" y="229"/>
                  </a:cubicBezTo>
                  <a:lnTo>
                    <a:pt x="418" y="235"/>
                  </a:lnTo>
                  <a:cubicBezTo>
                    <a:pt x="234" y="264"/>
                    <a:pt x="86" y="400"/>
                    <a:pt x="41" y="581"/>
                  </a:cubicBezTo>
                  <a:cubicBezTo>
                    <a:pt x="0" y="748"/>
                    <a:pt x="55" y="923"/>
                    <a:pt x="183" y="1036"/>
                  </a:cubicBezTo>
                  <a:cubicBezTo>
                    <a:pt x="217" y="1149"/>
                    <a:pt x="270" y="1245"/>
                    <a:pt x="340" y="1322"/>
                  </a:cubicBezTo>
                  <a:cubicBezTo>
                    <a:pt x="341" y="1325"/>
                    <a:pt x="342" y="1328"/>
                    <a:pt x="343" y="1332"/>
                  </a:cubicBezTo>
                  <a:cubicBezTo>
                    <a:pt x="392" y="1506"/>
                    <a:pt x="519" y="1647"/>
                    <a:pt x="691" y="1718"/>
                  </a:cubicBezTo>
                  <a:cubicBezTo>
                    <a:pt x="769" y="1749"/>
                    <a:pt x="852" y="1766"/>
                    <a:pt x="937" y="1766"/>
                  </a:cubicBezTo>
                  <a:cubicBezTo>
                    <a:pt x="999" y="1766"/>
                    <a:pt x="1061" y="1757"/>
                    <a:pt x="1122" y="1739"/>
                  </a:cubicBezTo>
                  <a:cubicBezTo>
                    <a:pt x="1181" y="1723"/>
                    <a:pt x="1238" y="1697"/>
                    <a:pt x="1291" y="1664"/>
                  </a:cubicBezTo>
                  <a:cubicBezTo>
                    <a:pt x="1303" y="1664"/>
                    <a:pt x="1314" y="1665"/>
                    <a:pt x="1326" y="1665"/>
                  </a:cubicBezTo>
                  <a:cubicBezTo>
                    <a:pt x="1341" y="1665"/>
                    <a:pt x="1356" y="1664"/>
                    <a:pt x="1371" y="1663"/>
                  </a:cubicBezTo>
                  <a:cubicBezTo>
                    <a:pt x="1722" y="1638"/>
                    <a:pt x="1989" y="1348"/>
                    <a:pt x="1966" y="1015"/>
                  </a:cubicBezTo>
                  <a:cubicBezTo>
                    <a:pt x="1966" y="1012"/>
                    <a:pt x="1965" y="1009"/>
                    <a:pt x="1965" y="1006"/>
                  </a:cubicBezTo>
                  <a:cubicBezTo>
                    <a:pt x="2004" y="910"/>
                    <a:pt x="2022" y="801"/>
                    <a:pt x="2016" y="683"/>
                  </a:cubicBezTo>
                  <a:cubicBezTo>
                    <a:pt x="2098" y="534"/>
                    <a:pt x="2091" y="350"/>
                    <a:pt x="1995" y="206"/>
                  </a:cubicBezTo>
                  <a:cubicBezTo>
                    <a:pt x="1908" y="77"/>
                    <a:pt x="1763" y="1"/>
                    <a:pt x="1610" y="1"/>
                  </a:cubicBezTo>
                  <a:close/>
                </a:path>
              </a:pathLst>
            </a:custGeom>
            <a:solidFill>
              <a:srgbClr val="FFFFFF"/>
            </a:solidFill>
            <a:ln w="19050" cap="flat" cmpd="sng">
              <a:solidFill>
                <a:srgbClr val="000000"/>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1352745" y="3060550"/>
              <a:ext cx="128297" cy="153894"/>
            </a:xfrm>
            <a:custGeom>
              <a:avLst/>
              <a:gdLst/>
              <a:ahLst/>
              <a:cxnLst/>
              <a:rect l="l" t="t" r="r" b="b"/>
              <a:pathLst>
                <a:path w="3704" h="4443" extrusionOk="0">
                  <a:moveTo>
                    <a:pt x="2837" y="0"/>
                  </a:moveTo>
                  <a:lnTo>
                    <a:pt x="2837" y="0"/>
                  </a:lnTo>
                  <a:cubicBezTo>
                    <a:pt x="2869" y="116"/>
                    <a:pt x="2899" y="232"/>
                    <a:pt x="2927" y="349"/>
                  </a:cubicBezTo>
                  <a:cubicBezTo>
                    <a:pt x="3128" y="1181"/>
                    <a:pt x="3399" y="2241"/>
                    <a:pt x="2785" y="2968"/>
                  </a:cubicBezTo>
                  <a:cubicBezTo>
                    <a:pt x="2515" y="3288"/>
                    <a:pt x="2112" y="3467"/>
                    <a:pt x="1718" y="3581"/>
                  </a:cubicBezTo>
                  <a:cubicBezTo>
                    <a:pt x="1238" y="3719"/>
                    <a:pt x="746" y="3815"/>
                    <a:pt x="255" y="3907"/>
                  </a:cubicBezTo>
                  <a:cubicBezTo>
                    <a:pt x="113" y="3933"/>
                    <a:pt x="0" y="4045"/>
                    <a:pt x="16" y="4200"/>
                  </a:cubicBezTo>
                  <a:cubicBezTo>
                    <a:pt x="29" y="4323"/>
                    <a:pt x="144" y="4443"/>
                    <a:pt x="272" y="4443"/>
                  </a:cubicBezTo>
                  <a:cubicBezTo>
                    <a:pt x="285" y="4443"/>
                    <a:pt x="297" y="4441"/>
                    <a:pt x="309" y="4439"/>
                  </a:cubicBezTo>
                  <a:cubicBezTo>
                    <a:pt x="918" y="4326"/>
                    <a:pt x="1547" y="4217"/>
                    <a:pt x="2132" y="4010"/>
                  </a:cubicBezTo>
                  <a:cubicBezTo>
                    <a:pt x="2582" y="3850"/>
                    <a:pt x="3028" y="3572"/>
                    <a:pt x="3301" y="3172"/>
                  </a:cubicBezTo>
                  <a:cubicBezTo>
                    <a:pt x="3611" y="2716"/>
                    <a:pt x="3703" y="2201"/>
                    <a:pt x="3689" y="1656"/>
                  </a:cubicBezTo>
                  <a:cubicBezTo>
                    <a:pt x="3675" y="1129"/>
                    <a:pt x="3544" y="606"/>
                    <a:pt x="3412" y="98"/>
                  </a:cubicBezTo>
                  <a:lnTo>
                    <a:pt x="2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1419422" y="2980156"/>
              <a:ext cx="85278" cy="93868"/>
            </a:xfrm>
            <a:custGeom>
              <a:avLst/>
              <a:gdLst/>
              <a:ahLst/>
              <a:cxnLst/>
              <a:rect l="l" t="t" r="r" b="b"/>
              <a:pathLst>
                <a:path w="2462" h="2710" extrusionOk="0">
                  <a:moveTo>
                    <a:pt x="1857" y="1"/>
                  </a:moveTo>
                  <a:cubicBezTo>
                    <a:pt x="1600" y="1"/>
                    <a:pt x="1495" y="279"/>
                    <a:pt x="1495" y="279"/>
                  </a:cubicBezTo>
                  <a:cubicBezTo>
                    <a:pt x="1495" y="279"/>
                    <a:pt x="1451" y="91"/>
                    <a:pt x="1336" y="91"/>
                  </a:cubicBezTo>
                  <a:cubicBezTo>
                    <a:pt x="1265" y="91"/>
                    <a:pt x="1166" y="163"/>
                    <a:pt x="1034" y="396"/>
                  </a:cubicBezTo>
                  <a:cubicBezTo>
                    <a:pt x="745" y="907"/>
                    <a:pt x="704" y="1377"/>
                    <a:pt x="704" y="1377"/>
                  </a:cubicBezTo>
                  <a:cubicBezTo>
                    <a:pt x="704" y="1377"/>
                    <a:pt x="517" y="987"/>
                    <a:pt x="321" y="987"/>
                  </a:cubicBezTo>
                  <a:cubicBezTo>
                    <a:pt x="267" y="987"/>
                    <a:pt x="213" y="1017"/>
                    <a:pt x="161" y="1091"/>
                  </a:cubicBezTo>
                  <a:cubicBezTo>
                    <a:pt x="0" y="1361"/>
                    <a:pt x="212" y="2339"/>
                    <a:pt x="795" y="2339"/>
                  </a:cubicBezTo>
                  <a:cubicBezTo>
                    <a:pt x="809" y="2339"/>
                    <a:pt x="824" y="2338"/>
                    <a:pt x="839" y="2337"/>
                  </a:cubicBezTo>
                  <a:lnTo>
                    <a:pt x="839" y="2337"/>
                  </a:lnTo>
                  <a:lnTo>
                    <a:pt x="775" y="2343"/>
                  </a:lnTo>
                  <a:cubicBezTo>
                    <a:pt x="775" y="2343"/>
                    <a:pt x="565" y="2640"/>
                    <a:pt x="806" y="2691"/>
                  </a:cubicBezTo>
                  <a:cubicBezTo>
                    <a:pt x="866" y="2705"/>
                    <a:pt x="951" y="2710"/>
                    <a:pt x="1043" y="2710"/>
                  </a:cubicBezTo>
                  <a:cubicBezTo>
                    <a:pt x="1230" y="2710"/>
                    <a:pt x="1448" y="2689"/>
                    <a:pt x="1569" y="2677"/>
                  </a:cubicBezTo>
                  <a:cubicBezTo>
                    <a:pt x="1652" y="2667"/>
                    <a:pt x="1727" y="2615"/>
                    <a:pt x="1756" y="2536"/>
                  </a:cubicBezTo>
                  <a:cubicBezTo>
                    <a:pt x="1774" y="2485"/>
                    <a:pt x="1722" y="2369"/>
                    <a:pt x="1672" y="2306"/>
                  </a:cubicBezTo>
                  <a:cubicBezTo>
                    <a:pt x="1672" y="2306"/>
                    <a:pt x="2215" y="2087"/>
                    <a:pt x="2093" y="1293"/>
                  </a:cubicBezTo>
                  <a:cubicBezTo>
                    <a:pt x="2084" y="1238"/>
                    <a:pt x="2134" y="1162"/>
                    <a:pt x="2154" y="1114"/>
                  </a:cubicBezTo>
                  <a:cubicBezTo>
                    <a:pt x="2223" y="951"/>
                    <a:pt x="2288" y="787"/>
                    <a:pt x="2344" y="619"/>
                  </a:cubicBezTo>
                  <a:cubicBezTo>
                    <a:pt x="2383" y="498"/>
                    <a:pt x="2461" y="309"/>
                    <a:pt x="2356" y="185"/>
                  </a:cubicBezTo>
                  <a:cubicBezTo>
                    <a:pt x="2327" y="151"/>
                    <a:pt x="2294" y="137"/>
                    <a:pt x="2259" y="137"/>
                  </a:cubicBezTo>
                  <a:cubicBezTo>
                    <a:pt x="2159" y="137"/>
                    <a:pt x="2045" y="248"/>
                    <a:pt x="1985" y="316"/>
                  </a:cubicBezTo>
                  <a:cubicBezTo>
                    <a:pt x="1985" y="316"/>
                    <a:pt x="2096" y="42"/>
                    <a:pt x="1875" y="1"/>
                  </a:cubicBezTo>
                  <a:cubicBezTo>
                    <a:pt x="1869" y="1"/>
                    <a:pt x="1863"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420946" y="2979602"/>
              <a:ext cx="84065" cy="95011"/>
            </a:xfrm>
            <a:custGeom>
              <a:avLst/>
              <a:gdLst/>
              <a:ahLst/>
              <a:cxnLst/>
              <a:rect l="l" t="t" r="r" b="b"/>
              <a:pathLst>
                <a:path w="2427" h="2743" extrusionOk="0">
                  <a:moveTo>
                    <a:pt x="1810" y="33"/>
                  </a:moveTo>
                  <a:cubicBezTo>
                    <a:pt x="1816" y="33"/>
                    <a:pt x="1822" y="34"/>
                    <a:pt x="1828" y="34"/>
                  </a:cubicBezTo>
                  <a:cubicBezTo>
                    <a:pt x="1878" y="43"/>
                    <a:pt x="1913" y="65"/>
                    <a:pt x="1933" y="101"/>
                  </a:cubicBezTo>
                  <a:cubicBezTo>
                    <a:pt x="1981" y="188"/>
                    <a:pt x="1926" y="325"/>
                    <a:pt x="1926" y="325"/>
                  </a:cubicBezTo>
                  <a:lnTo>
                    <a:pt x="1890" y="416"/>
                  </a:lnTo>
                  <a:lnTo>
                    <a:pt x="1890" y="416"/>
                  </a:lnTo>
                  <a:lnTo>
                    <a:pt x="1953" y="343"/>
                  </a:lnTo>
                  <a:cubicBezTo>
                    <a:pt x="2000" y="291"/>
                    <a:pt x="2116" y="169"/>
                    <a:pt x="2215" y="169"/>
                  </a:cubicBezTo>
                  <a:lnTo>
                    <a:pt x="2215" y="169"/>
                  </a:lnTo>
                  <a:cubicBezTo>
                    <a:pt x="2249" y="170"/>
                    <a:pt x="2276" y="183"/>
                    <a:pt x="2300" y="212"/>
                  </a:cubicBezTo>
                  <a:cubicBezTo>
                    <a:pt x="2389" y="318"/>
                    <a:pt x="2335" y="479"/>
                    <a:pt x="2295" y="597"/>
                  </a:cubicBezTo>
                  <a:lnTo>
                    <a:pt x="2284" y="629"/>
                  </a:lnTo>
                  <a:cubicBezTo>
                    <a:pt x="2236" y="774"/>
                    <a:pt x="2178" y="927"/>
                    <a:pt x="2094" y="1123"/>
                  </a:cubicBezTo>
                  <a:cubicBezTo>
                    <a:pt x="2090" y="1135"/>
                    <a:pt x="2084" y="1147"/>
                    <a:pt x="2077" y="1160"/>
                  </a:cubicBezTo>
                  <a:cubicBezTo>
                    <a:pt x="2054" y="1206"/>
                    <a:pt x="2025" y="1264"/>
                    <a:pt x="2032" y="1311"/>
                  </a:cubicBezTo>
                  <a:cubicBezTo>
                    <a:pt x="2095" y="1715"/>
                    <a:pt x="1980" y="1963"/>
                    <a:pt x="1872" y="2102"/>
                  </a:cubicBezTo>
                  <a:cubicBezTo>
                    <a:pt x="1756" y="2252"/>
                    <a:pt x="1623" y="2307"/>
                    <a:pt x="1622" y="2307"/>
                  </a:cubicBezTo>
                  <a:lnTo>
                    <a:pt x="1602" y="2315"/>
                  </a:lnTo>
                  <a:lnTo>
                    <a:pt x="1615" y="2333"/>
                  </a:lnTo>
                  <a:cubicBezTo>
                    <a:pt x="1664" y="2395"/>
                    <a:pt x="1711" y="2505"/>
                    <a:pt x="1696" y="2547"/>
                  </a:cubicBezTo>
                  <a:cubicBezTo>
                    <a:pt x="1671" y="2617"/>
                    <a:pt x="1602" y="2667"/>
                    <a:pt x="1523" y="2676"/>
                  </a:cubicBezTo>
                  <a:cubicBezTo>
                    <a:pt x="1410" y="2688"/>
                    <a:pt x="1185" y="2709"/>
                    <a:pt x="995" y="2709"/>
                  </a:cubicBezTo>
                  <a:cubicBezTo>
                    <a:pt x="905" y="2709"/>
                    <a:pt x="824" y="2704"/>
                    <a:pt x="765" y="2692"/>
                  </a:cubicBezTo>
                  <a:cubicBezTo>
                    <a:pt x="714" y="2680"/>
                    <a:pt x="684" y="2658"/>
                    <a:pt x="670" y="2624"/>
                  </a:cubicBezTo>
                  <a:cubicBezTo>
                    <a:pt x="637" y="2539"/>
                    <a:pt x="721" y="2404"/>
                    <a:pt x="741" y="2375"/>
                  </a:cubicBezTo>
                  <a:lnTo>
                    <a:pt x="797" y="2369"/>
                  </a:lnTo>
                  <a:lnTo>
                    <a:pt x="793" y="2336"/>
                  </a:lnTo>
                  <a:cubicBezTo>
                    <a:pt x="779" y="2337"/>
                    <a:pt x="765" y="2338"/>
                    <a:pt x="751" y="2338"/>
                  </a:cubicBezTo>
                  <a:cubicBezTo>
                    <a:pt x="515" y="2338"/>
                    <a:pt x="360" y="2173"/>
                    <a:pt x="270" y="2029"/>
                  </a:cubicBezTo>
                  <a:cubicBezTo>
                    <a:pt x="76" y="1719"/>
                    <a:pt x="36" y="1276"/>
                    <a:pt x="130" y="1116"/>
                  </a:cubicBezTo>
                  <a:cubicBezTo>
                    <a:pt x="175" y="1052"/>
                    <a:pt x="224" y="1020"/>
                    <a:pt x="277" y="1020"/>
                  </a:cubicBezTo>
                  <a:cubicBezTo>
                    <a:pt x="281" y="1020"/>
                    <a:pt x="284" y="1020"/>
                    <a:pt x="288" y="1020"/>
                  </a:cubicBezTo>
                  <a:cubicBezTo>
                    <a:pt x="467" y="1034"/>
                    <a:pt x="643" y="1397"/>
                    <a:pt x="646" y="1400"/>
                  </a:cubicBezTo>
                  <a:lnTo>
                    <a:pt x="671" y="1454"/>
                  </a:lnTo>
                  <a:lnTo>
                    <a:pt x="676" y="1394"/>
                  </a:lnTo>
                  <a:cubicBezTo>
                    <a:pt x="677" y="1390"/>
                    <a:pt x="721" y="922"/>
                    <a:pt x="1005" y="420"/>
                  </a:cubicBezTo>
                  <a:cubicBezTo>
                    <a:pt x="1140" y="180"/>
                    <a:pt x="1234" y="124"/>
                    <a:pt x="1291" y="124"/>
                  </a:cubicBezTo>
                  <a:cubicBezTo>
                    <a:pt x="1296" y="124"/>
                    <a:pt x="1300" y="124"/>
                    <a:pt x="1304" y="125"/>
                  </a:cubicBezTo>
                  <a:cubicBezTo>
                    <a:pt x="1396" y="138"/>
                    <a:pt x="1435" y="297"/>
                    <a:pt x="1435" y="298"/>
                  </a:cubicBezTo>
                  <a:lnTo>
                    <a:pt x="1448" y="352"/>
                  </a:lnTo>
                  <a:lnTo>
                    <a:pt x="1466" y="301"/>
                  </a:lnTo>
                  <a:cubicBezTo>
                    <a:pt x="1468" y="298"/>
                    <a:pt x="1569" y="33"/>
                    <a:pt x="1810" y="33"/>
                  </a:cubicBezTo>
                  <a:close/>
                  <a:moveTo>
                    <a:pt x="1812" y="0"/>
                  </a:moveTo>
                  <a:cubicBezTo>
                    <a:pt x="1608" y="0"/>
                    <a:pt x="1496" y="170"/>
                    <a:pt x="1454" y="249"/>
                  </a:cubicBezTo>
                  <a:cubicBezTo>
                    <a:pt x="1434" y="194"/>
                    <a:pt x="1389" y="104"/>
                    <a:pt x="1309" y="91"/>
                  </a:cubicBezTo>
                  <a:cubicBezTo>
                    <a:pt x="1304" y="91"/>
                    <a:pt x="1298" y="90"/>
                    <a:pt x="1293" y="90"/>
                  </a:cubicBezTo>
                  <a:cubicBezTo>
                    <a:pt x="1201" y="90"/>
                    <a:pt x="1094" y="195"/>
                    <a:pt x="976" y="403"/>
                  </a:cubicBezTo>
                  <a:cubicBezTo>
                    <a:pt x="744" y="813"/>
                    <a:pt x="670" y="1200"/>
                    <a:pt x="650" y="1338"/>
                  </a:cubicBezTo>
                  <a:cubicBezTo>
                    <a:pt x="594" y="1235"/>
                    <a:pt x="448" y="1000"/>
                    <a:pt x="290" y="987"/>
                  </a:cubicBezTo>
                  <a:cubicBezTo>
                    <a:pt x="286" y="987"/>
                    <a:pt x="282" y="987"/>
                    <a:pt x="277" y="987"/>
                  </a:cubicBezTo>
                  <a:cubicBezTo>
                    <a:pt x="213" y="987"/>
                    <a:pt x="154" y="1024"/>
                    <a:pt x="102" y="1099"/>
                  </a:cubicBezTo>
                  <a:cubicBezTo>
                    <a:pt x="0" y="1270"/>
                    <a:pt x="40" y="1722"/>
                    <a:pt x="242" y="2046"/>
                  </a:cubicBezTo>
                  <a:cubicBezTo>
                    <a:pt x="330" y="2188"/>
                    <a:pt x="480" y="2349"/>
                    <a:pt x="705" y="2369"/>
                  </a:cubicBezTo>
                  <a:cubicBezTo>
                    <a:pt x="674" y="2417"/>
                    <a:pt x="604" y="2545"/>
                    <a:pt x="639" y="2636"/>
                  </a:cubicBezTo>
                  <a:cubicBezTo>
                    <a:pt x="657" y="2681"/>
                    <a:pt x="697" y="2711"/>
                    <a:pt x="758" y="2724"/>
                  </a:cubicBezTo>
                  <a:cubicBezTo>
                    <a:pt x="820" y="2737"/>
                    <a:pt x="905" y="2742"/>
                    <a:pt x="998" y="2742"/>
                  </a:cubicBezTo>
                  <a:cubicBezTo>
                    <a:pt x="1177" y="2742"/>
                    <a:pt x="1389" y="2723"/>
                    <a:pt x="1527" y="2708"/>
                  </a:cubicBezTo>
                  <a:cubicBezTo>
                    <a:pt x="1619" y="2699"/>
                    <a:pt x="1698" y="2639"/>
                    <a:pt x="1726" y="2558"/>
                  </a:cubicBezTo>
                  <a:cubicBezTo>
                    <a:pt x="1747" y="2503"/>
                    <a:pt x="1699" y="2395"/>
                    <a:pt x="1653" y="2329"/>
                  </a:cubicBezTo>
                  <a:cubicBezTo>
                    <a:pt x="1696" y="2308"/>
                    <a:pt x="1801" y="2247"/>
                    <a:pt x="1898" y="2123"/>
                  </a:cubicBezTo>
                  <a:cubicBezTo>
                    <a:pt x="2009" y="1980"/>
                    <a:pt x="2129" y="1722"/>
                    <a:pt x="2065" y="1306"/>
                  </a:cubicBezTo>
                  <a:cubicBezTo>
                    <a:pt x="2059" y="1269"/>
                    <a:pt x="2085" y="1217"/>
                    <a:pt x="2106" y="1175"/>
                  </a:cubicBezTo>
                  <a:cubicBezTo>
                    <a:pt x="2113" y="1161"/>
                    <a:pt x="2119" y="1148"/>
                    <a:pt x="2125" y="1137"/>
                  </a:cubicBezTo>
                  <a:cubicBezTo>
                    <a:pt x="2208" y="939"/>
                    <a:pt x="2268" y="786"/>
                    <a:pt x="2316" y="640"/>
                  </a:cubicBezTo>
                  <a:lnTo>
                    <a:pt x="2326" y="607"/>
                  </a:lnTo>
                  <a:cubicBezTo>
                    <a:pt x="2368" y="483"/>
                    <a:pt x="2427" y="311"/>
                    <a:pt x="2325" y="190"/>
                  </a:cubicBezTo>
                  <a:cubicBezTo>
                    <a:pt x="2295" y="155"/>
                    <a:pt x="2258" y="137"/>
                    <a:pt x="2215" y="136"/>
                  </a:cubicBezTo>
                  <a:lnTo>
                    <a:pt x="2215" y="136"/>
                  </a:lnTo>
                  <a:cubicBezTo>
                    <a:pt x="2130" y="136"/>
                    <a:pt x="2041" y="207"/>
                    <a:pt x="1977" y="270"/>
                  </a:cubicBezTo>
                  <a:cubicBezTo>
                    <a:pt x="1988" y="217"/>
                    <a:pt x="1994" y="144"/>
                    <a:pt x="1962" y="85"/>
                  </a:cubicBezTo>
                  <a:cubicBezTo>
                    <a:pt x="1937" y="41"/>
                    <a:pt x="1894" y="12"/>
                    <a:pt x="1832" y="1"/>
                  </a:cubicBezTo>
                  <a:cubicBezTo>
                    <a:pt x="1825" y="0"/>
                    <a:pt x="1819" y="0"/>
                    <a:pt x="1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1459532" y="2989578"/>
              <a:ext cx="12227" cy="28368"/>
            </a:xfrm>
            <a:custGeom>
              <a:avLst/>
              <a:gdLst/>
              <a:ahLst/>
              <a:cxnLst/>
              <a:rect l="l" t="t" r="r" b="b"/>
              <a:pathLst>
                <a:path w="353" h="819" extrusionOk="0">
                  <a:moveTo>
                    <a:pt x="322" y="1"/>
                  </a:moveTo>
                  <a:lnTo>
                    <a:pt x="0" y="807"/>
                  </a:lnTo>
                  <a:lnTo>
                    <a:pt x="31" y="819"/>
                  </a:lnTo>
                  <a:lnTo>
                    <a:pt x="352" y="13"/>
                  </a:lnTo>
                  <a:lnTo>
                    <a:pt x="3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1475846" y="2990859"/>
              <a:ext cx="12885" cy="29788"/>
            </a:xfrm>
            <a:custGeom>
              <a:avLst/>
              <a:gdLst/>
              <a:ahLst/>
              <a:cxnLst/>
              <a:rect l="l" t="t" r="r" b="b"/>
              <a:pathLst>
                <a:path w="372" h="860" extrusionOk="0">
                  <a:moveTo>
                    <a:pt x="341" y="0"/>
                  </a:moveTo>
                  <a:lnTo>
                    <a:pt x="0" y="847"/>
                  </a:lnTo>
                  <a:lnTo>
                    <a:pt x="31" y="860"/>
                  </a:lnTo>
                  <a:lnTo>
                    <a:pt x="372" y="14"/>
                  </a:lnTo>
                  <a:lnTo>
                    <a:pt x="3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1457177" y="3016768"/>
              <a:ext cx="25701" cy="5300"/>
            </a:xfrm>
            <a:custGeom>
              <a:avLst/>
              <a:gdLst/>
              <a:ahLst/>
              <a:cxnLst/>
              <a:rect l="l" t="t" r="r" b="b"/>
              <a:pathLst>
                <a:path w="742" h="153" extrusionOk="0">
                  <a:moveTo>
                    <a:pt x="6" y="1"/>
                  </a:moveTo>
                  <a:lnTo>
                    <a:pt x="0" y="34"/>
                  </a:lnTo>
                  <a:lnTo>
                    <a:pt x="736" y="153"/>
                  </a:lnTo>
                  <a:lnTo>
                    <a:pt x="742" y="119"/>
                  </a:lnTo>
                  <a:lnTo>
                    <a:pt x="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1443218" y="3027679"/>
              <a:ext cx="23138" cy="10980"/>
            </a:xfrm>
            <a:custGeom>
              <a:avLst/>
              <a:gdLst/>
              <a:ahLst/>
              <a:cxnLst/>
              <a:rect l="l" t="t" r="r" b="b"/>
              <a:pathLst>
                <a:path w="668" h="317" extrusionOk="0">
                  <a:moveTo>
                    <a:pt x="33" y="0"/>
                  </a:moveTo>
                  <a:lnTo>
                    <a:pt x="1" y="10"/>
                  </a:lnTo>
                  <a:lnTo>
                    <a:pt x="43" y="151"/>
                  </a:lnTo>
                  <a:lnTo>
                    <a:pt x="61" y="141"/>
                  </a:lnTo>
                  <a:cubicBezTo>
                    <a:pt x="62" y="140"/>
                    <a:pt x="189" y="70"/>
                    <a:pt x="326" y="70"/>
                  </a:cubicBezTo>
                  <a:cubicBezTo>
                    <a:pt x="364" y="70"/>
                    <a:pt x="404" y="76"/>
                    <a:pt x="442" y="90"/>
                  </a:cubicBezTo>
                  <a:cubicBezTo>
                    <a:pt x="531" y="124"/>
                    <a:pt x="596" y="200"/>
                    <a:pt x="636" y="316"/>
                  </a:cubicBezTo>
                  <a:lnTo>
                    <a:pt x="668" y="305"/>
                  </a:lnTo>
                  <a:cubicBezTo>
                    <a:pt x="624" y="179"/>
                    <a:pt x="552" y="97"/>
                    <a:pt x="453" y="59"/>
                  </a:cubicBezTo>
                  <a:cubicBezTo>
                    <a:pt x="411" y="43"/>
                    <a:pt x="367" y="37"/>
                    <a:pt x="324" y="37"/>
                  </a:cubicBezTo>
                  <a:cubicBezTo>
                    <a:pt x="209" y="37"/>
                    <a:pt x="104" y="82"/>
                    <a:pt x="63" y="102"/>
                  </a:cubicBez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470304" y="3059372"/>
              <a:ext cx="7586" cy="1247"/>
            </a:xfrm>
            <a:custGeom>
              <a:avLst/>
              <a:gdLst/>
              <a:ahLst/>
              <a:cxnLst/>
              <a:rect l="l" t="t" r="r" b="b"/>
              <a:pathLst>
                <a:path w="219" h="36" extrusionOk="0">
                  <a:moveTo>
                    <a:pt x="0" y="0"/>
                  </a:moveTo>
                  <a:lnTo>
                    <a:pt x="0" y="33"/>
                  </a:lnTo>
                  <a:lnTo>
                    <a:pt x="218" y="36"/>
                  </a:lnTo>
                  <a:lnTo>
                    <a:pt x="219" y="3"/>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1193621" y="3316970"/>
              <a:ext cx="139901" cy="155557"/>
            </a:xfrm>
            <a:custGeom>
              <a:avLst/>
              <a:gdLst/>
              <a:ahLst/>
              <a:cxnLst/>
              <a:rect l="l" t="t" r="r" b="b"/>
              <a:pathLst>
                <a:path w="4039" h="4491" extrusionOk="0">
                  <a:moveTo>
                    <a:pt x="2189" y="1"/>
                  </a:moveTo>
                  <a:cubicBezTo>
                    <a:pt x="1849" y="1"/>
                    <a:pt x="1505" y="124"/>
                    <a:pt x="1216" y="290"/>
                  </a:cubicBezTo>
                  <a:cubicBezTo>
                    <a:pt x="990" y="421"/>
                    <a:pt x="765" y="561"/>
                    <a:pt x="574" y="741"/>
                  </a:cubicBezTo>
                  <a:cubicBezTo>
                    <a:pt x="473" y="836"/>
                    <a:pt x="384" y="944"/>
                    <a:pt x="301" y="1055"/>
                  </a:cubicBezTo>
                  <a:cubicBezTo>
                    <a:pt x="233" y="1147"/>
                    <a:pt x="182" y="1258"/>
                    <a:pt x="110" y="1344"/>
                  </a:cubicBezTo>
                  <a:cubicBezTo>
                    <a:pt x="17" y="1455"/>
                    <a:pt x="1" y="1614"/>
                    <a:pt x="110" y="1723"/>
                  </a:cubicBezTo>
                  <a:cubicBezTo>
                    <a:pt x="159" y="1773"/>
                    <a:pt x="234" y="1801"/>
                    <a:pt x="308" y="1801"/>
                  </a:cubicBezTo>
                  <a:cubicBezTo>
                    <a:pt x="376" y="1801"/>
                    <a:pt x="443" y="1776"/>
                    <a:pt x="488" y="1723"/>
                  </a:cubicBezTo>
                  <a:cubicBezTo>
                    <a:pt x="612" y="1575"/>
                    <a:pt x="696" y="1400"/>
                    <a:pt x="823" y="1253"/>
                  </a:cubicBezTo>
                  <a:cubicBezTo>
                    <a:pt x="959" y="1099"/>
                    <a:pt x="1114" y="979"/>
                    <a:pt x="1288" y="871"/>
                  </a:cubicBezTo>
                  <a:cubicBezTo>
                    <a:pt x="1551" y="708"/>
                    <a:pt x="1858" y="534"/>
                    <a:pt x="2176" y="534"/>
                  </a:cubicBezTo>
                  <a:cubicBezTo>
                    <a:pt x="2245" y="534"/>
                    <a:pt x="2316" y="542"/>
                    <a:pt x="2386" y="561"/>
                  </a:cubicBezTo>
                  <a:cubicBezTo>
                    <a:pt x="2765" y="661"/>
                    <a:pt x="2976" y="1035"/>
                    <a:pt x="3089" y="1384"/>
                  </a:cubicBezTo>
                  <a:cubicBezTo>
                    <a:pt x="3224" y="1796"/>
                    <a:pt x="3289" y="2239"/>
                    <a:pt x="3332" y="2670"/>
                  </a:cubicBezTo>
                  <a:cubicBezTo>
                    <a:pt x="3386" y="3213"/>
                    <a:pt x="3418" y="3756"/>
                    <a:pt x="3500" y="4295"/>
                  </a:cubicBezTo>
                  <a:cubicBezTo>
                    <a:pt x="3519" y="4416"/>
                    <a:pt x="3649" y="4491"/>
                    <a:pt x="3765" y="4491"/>
                  </a:cubicBezTo>
                  <a:cubicBezTo>
                    <a:pt x="3788" y="4491"/>
                    <a:pt x="3809" y="4488"/>
                    <a:pt x="3829" y="4482"/>
                  </a:cubicBezTo>
                  <a:cubicBezTo>
                    <a:pt x="3982" y="4440"/>
                    <a:pt x="4038" y="4297"/>
                    <a:pt x="4016" y="4153"/>
                  </a:cubicBezTo>
                  <a:cubicBezTo>
                    <a:pt x="3939" y="3645"/>
                    <a:pt x="3915" y="3131"/>
                    <a:pt x="3862" y="2619"/>
                  </a:cubicBezTo>
                  <a:cubicBezTo>
                    <a:pt x="3809" y="2123"/>
                    <a:pt x="3745" y="1597"/>
                    <a:pt x="3566" y="1129"/>
                  </a:cubicBezTo>
                  <a:cubicBezTo>
                    <a:pt x="3390" y="669"/>
                    <a:pt x="3109" y="266"/>
                    <a:pt x="2637" y="82"/>
                  </a:cubicBezTo>
                  <a:cubicBezTo>
                    <a:pt x="2492" y="25"/>
                    <a:pt x="2341" y="1"/>
                    <a:pt x="21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1192859" y="3316451"/>
              <a:ext cx="141390" cy="156665"/>
            </a:xfrm>
            <a:custGeom>
              <a:avLst/>
              <a:gdLst/>
              <a:ahLst/>
              <a:cxnLst/>
              <a:rect l="l" t="t" r="r" b="b"/>
              <a:pathLst>
                <a:path w="4082" h="4523" extrusionOk="0">
                  <a:moveTo>
                    <a:pt x="2213" y="33"/>
                  </a:moveTo>
                  <a:cubicBezTo>
                    <a:pt x="2369" y="33"/>
                    <a:pt x="2518" y="59"/>
                    <a:pt x="2653" y="112"/>
                  </a:cubicBezTo>
                  <a:cubicBezTo>
                    <a:pt x="3067" y="273"/>
                    <a:pt x="3368" y="613"/>
                    <a:pt x="3572" y="1150"/>
                  </a:cubicBezTo>
                  <a:cubicBezTo>
                    <a:pt x="3750" y="1615"/>
                    <a:pt x="3816" y="2139"/>
                    <a:pt x="3867" y="2636"/>
                  </a:cubicBezTo>
                  <a:cubicBezTo>
                    <a:pt x="3886" y="2816"/>
                    <a:pt x="3901" y="3001"/>
                    <a:pt x="3916" y="3180"/>
                  </a:cubicBezTo>
                  <a:cubicBezTo>
                    <a:pt x="3944" y="3505"/>
                    <a:pt x="3972" y="3842"/>
                    <a:pt x="4023" y="4171"/>
                  </a:cubicBezTo>
                  <a:cubicBezTo>
                    <a:pt x="4040" y="4287"/>
                    <a:pt x="4004" y="4439"/>
                    <a:pt x="3847" y="4482"/>
                  </a:cubicBezTo>
                  <a:cubicBezTo>
                    <a:pt x="3828" y="4487"/>
                    <a:pt x="3808" y="4489"/>
                    <a:pt x="3787" y="4489"/>
                  </a:cubicBezTo>
                  <a:cubicBezTo>
                    <a:pt x="3735" y="4489"/>
                    <a:pt x="3679" y="4473"/>
                    <a:pt x="3632" y="4443"/>
                  </a:cubicBezTo>
                  <a:cubicBezTo>
                    <a:pt x="3580" y="4409"/>
                    <a:pt x="3547" y="4361"/>
                    <a:pt x="3539" y="4309"/>
                  </a:cubicBezTo>
                  <a:cubicBezTo>
                    <a:pt x="3481" y="3932"/>
                    <a:pt x="3448" y="3547"/>
                    <a:pt x="3415" y="3175"/>
                  </a:cubicBezTo>
                  <a:cubicBezTo>
                    <a:pt x="3401" y="3014"/>
                    <a:pt x="3386" y="2847"/>
                    <a:pt x="3370" y="2683"/>
                  </a:cubicBezTo>
                  <a:cubicBezTo>
                    <a:pt x="3334" y="2317"/>
                    <a:pt x="3273" y="1840"/>
                    <a:pt x="3127" y="1393"/>
                  </a:cubicBezTo>
                  <a:cubicBezTo>
                    <a:pt x="3022" y="1072"/>
                    <a:pt x="2813" y="666"/>
                    <a:pt x="2413" y="560"/>
                  </a:cubicBezTo>
                  <a:cubicBezTo>
                    <a:pt x="2340" y="541"/>
                    <a:pt x="2269" y="532"/>
                    <a:pt x="2198" y="532"/>
                  </a:cubicBezTo>
                  <a:cubicBezTo>
                    <a:pt x="1880" y="532"/>
                    <a:pt x="1572" y="704"/>
                    <a:pt x="1301" y="872"/>
                  </a:cubicBezTo>
                  <a:cubicBezTo>
                    <a:pt x="1105" y="994"/>
                    <a:pt x="956" y="1116"/>
                    <a:pt x="833" y="1258"/>
                  </a:cubicBezTo>
                  <a:cubicBezTo>
                    <a:pt x="766" y="1335"/>
                    <a:pt x="710" y="1420"/>
                    <a:pt x="656" y="1503"/>
                  </a:cubicBezTo>
                  <a:cubicBezTo>
                    <a:pt x="607" y="1578"/>
                    <a:pt x="556" y="1657"/>
                    <a:pt x="497" y="1727"/>
                  </a:cubicBezTo>
                  <a:cubicBezTo>
                    <a:pt x="461" y="1770"/>
                    <a:pt x="406" y="1796"/>
                    <a:pt x="342" y="1798"/>
                  </a:cubicBezTo>
                  <a:cubicBezTo>
                    <a:pt x="338" y="1799"/>
                    <a:pt x="335" y="1799"/>
                    <a:pt x="332" y="1799"/>
                  </a:cubicBezTo>
                  <a:cubicBezTo>
                    <a:pt x="261" y="1799"/>
                    <a:pt x="189" y="1772"/>
                    <a:pt x="143" y="1726"/>
                  </a:cubicBezTo>
                  <a:cubicBezTo>
                    <a:pt x="32" y="1615"/>
                    <a:pt x="66" y="1464"/>
                    <a:pt x="144" y="1370"/>
                  </a:cubicBezTo>
                  <a:cubicBezTo>
                    <a:pt x="185" y="1321"/>
                    <a:pt x="220" y="1264"/>
                    <a:pt x="253" y="1208"/>
                  </a:cubicBezTo>
                  <a:cubicBezTo>
                    <a:pt x="280" y="1165"/>
                    <a:pt x="307" y="1120"/>
                    <a:pt x="336" y="1081"/>
                  </a:cubicBezTo>
                  <a:cubicBezTo>
                    <a:pt x="434" y="949"/>
                    <a:pt x="520" y="849"/>
                    <a:pt x="608" y="768"/>
                  </a:cubicBezTo>
                  <a:cubicBezTo>
                    <a:pt x="787" y="599"/>
                    <a:pt x="993" y="466"/>
                    <a:pt x="1247" y="319"/>
                  </a:cubicBezTo>
                  <a:cubicBezTo>
                    <a:pt x="1575" y="130"/>
                    <a:pt x="1909" y="33"/>
                    <a:pt x="2213" y="33"/>
                  </a:cubicBezTo>
                  <a:close/>
                  <a:moveTo>
                    <a:pt x="2212" y="0"/>
                  </a:moveTo>
                  <a:cubicBezTo>
                    <a:pt x="1903" y="0"/>
                    <a:pt x="1563" y="99"/>
                    <a:pt x="1230" y="291"/>
                  </a:cubicBezTo>
                  <a:cubicBezTo>
                    <a:pt x="975" y="439"/>
                    <a:pt x="767" y="573"/>
                    <a:pt x="585" y="744"/>
                  </a:cubicBezTo>
                  <a:cubicBezTo>
                    <a:pt x="496" y="827"/>
                    <a:pt x="409" y="928"/>
                    <a:pt x="310" y="1061"/>
                  </a:cubicBezTo>
                  <a:cubicBezTo>
                    <a:pt x="280" y="1102"/>
                    <a:pt x="252" y="1147"/>
                    <a:pt x="225" y="1192"/>
                  </a:cubicBezTo>
                  <a:cubicBezTo>
                    <a:pt x="192" y="1246"/>
                    <a:pt x="158" y="1302"/>
                    <a:pt x="119" y="1349"/>
                  </a:cubicBezTo>
                  <a:cubicBezTo>
                    <a:pt x="28" y="1457"/>
                    <a:pt x="0" y="1629"/>
                    <a:pt x="120" y="1750"/>
                  </a:cubicBezTo>
                  <a:cubicBezTo>
                    <a:pt x="171" y="1801"/>
                    <a:pt x="252" y="1832"/>
                    <a:pt x="331" y="1832"/>
                  </a:cubicBezTo>
                  <a:cubicBezTo>
                    <a:pt x="335" y="1832"/>
                    <a:pt x="339" y="1832"/>
                    <a:pt x="343" y="1832"/>
                  </a:cubicBezTo>
                  <a:cubicBezTo>
                    <a:pt x="417" y="1828"/>
                    <a:pt x="480" y="1798"/>
                    <a:pt x="522" y="1749"/>
                  </a:cubicBezTo>
                  <a:cubicBezTo>
                    <a:pt x="582" y="1676"/>
                    <a:pt x="634" y="1598"/>
                    <a:pt x="684" y="1521"/>
                  </a:cubicBezTo>
                  <a:cubicBezTo>
                    <a:pt x="737" y="1440"/>
                    <a:pt x="792" y="1355"/>
                    <a:pt x="858" y="1280"/>
                  </a:cubicBezTo>
                  <a:cubicBezTo>
                    <a:pt x="979" y="1141"/>
                    <a:pt x="1125" y="1020"/>
                    <a:pt x="1319" y="900"/>
                  </a:cubicBezTo>
                  <a:cubicBezTo>
                    <a:pt x="1586" y="735"/>
                    <a:pt x="1889" y="566"/>
                    <a:pt x="2199" y="566"/>
                  </a:cubicBezTo>
                  <a:cubicBezTo>
                    <a:pt x="2267" y="566"/>
                    <a:pt x="2335" y="574"/>
                    <a:pt x="2404" y="592"/>
                  </a:cubicBezTo>
                  <a:cubicBezTo>
                    <a:pt x="2790" y="695"/>
                    <a:pt x="2993" y="1089"/>
                    <a:pt x="3095" y="1403"/>
                  </a:cubicBezTo>
                  <a:cubicBezTo>
                    <a:pt x="3240" y="1847"/>
                    <a:pt x="3301" y="2322"/>
                    <a:pt x="3337" y="2686"/>
                  </a:cubicBezTo>
                  <a:cubicBezTo>
                    <a:pt x="3354" y="2851"/>
                    <a:pt x="3369" y="3017"/>
                    <a:pt x="3383" y="3179"/>
                  </a:cubicBezTo>
                  <a:cubicBezTo>
                    <a:pt x="3415" y="3551"/>
                    <a:pt x="3449" y="3936"/>
                    <a:pt x="3507" y="4313"/>
                  </a:cubicBezTo>
                  <a:cubicBezTo>
                    <a:pt x="3516" y="4376"/>
                    <a:pt x="3555" y="4432"/>
                    <a:pt x="3615" y="4471"/>
                  </a:cubicBezTo>
                  <a:cubicBezTo>
                    <a:pt x="3666" y="4504"/>
                    <a:pt x="3728" y="4523"/>
                    <a:pt x="3787" y="4523"/>
                  </a:cubicBezTo>
                  <a:cubicBezTo>
                    <a:pt x="3810" y="4523"/>
                    <a:pt x="3834" y="4519"/>
                    <a:pt x="3856" y="4514"/>
                  </a:cubicBezTo>
                  <a:cubicBezTo>
                    <a:pt x="4003" y="4473"/>
                    <a:pt x="4081" y="4337"/>
                    <a:pt x="4055" y="4166"/>
                  </a:cubicBezTo>
                  <a:cubicBezTo>
                    <a:pt x="4005" y="3838"/>
                    <a:pt x="3976" y="3502"/>
                    <a:pt x="3949" y="3176"/>
                  </a:cubicBezTo>
                  <a:cubicBezTo>
                    <a:pt x="3934" y="2998"/>
                    <a:pt x="3919" y="2814"/>
                    <a:pt x="3900" y="2632"/>
                  </a:cubicBezTo>
                  <a:cubicBezTo>
                    <a:pt x="3848" y="2134"/>
                    <a:pt x="3782" y="1607"/>
                    <a:pt x="3603" y="1137"/>
                  </a:cubicBezTo>
                  <a:cubicBezTo>
                    <a:pt x="3395" y="592"/>
                    <a:pt x="3088" y="246"/>
                    <a:pt x="2665" y="81"/>
                  </a:cubicBezTo>
                  <a:cubicBezTo>
                    <a:pt x="2526" y="27"/>
                    <a:pt x="2373" y="0"/>
                    <a:pt x="22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1295767" y="3436919"/>
              <a:ext cx="95115" cy="50051"/>
            </a:xfrm>
            <a:custGeom>
              <a:avLst/>
              <a:gdLst/>
              <a:ahLst/>
              <a:cxnLst/>
              <a:rect l="l" t="t" r="r" b="b"/>
              <a:pathLst>
                <a:path w="2746" h="1445" extrusionOk="0">
                  <a:moveTo>
                    <a:pt x="1348" y="0"/>
                  </a:moveTo>
                  <a:cubicBezTo>
                    <a:pt x="1211" y="0"/>
                    <a:pt x="1049" y="45"/>
                    <a:pt x="953" y="140"/>
                  </a:cubicBezTo>
                  <a:lnTo>
                    <a:pt x="180" y="639"/>
                  </a:lnTo>
                  <a:cubicBezTo>
                    <a:pt x="158" y="661"/>
                    <a:pt x="0" y="827"/>
                    <a:pt x="30" y="1065"/>
                  </a:cubicBezTo>
                  <a:cubicBezTo>
                    <a:pt x="50" y="1224"/>
                    <a:pt x="144" y="1327"/>
                    <a:pt x="178" y="1360"/>
                  </a:cubicBezTo>
                  <a:cubicBezTo>
                    <a:pt x="741" y="1379"/>
                    <a:pt x="1305" y="1398"/>
                    <a:pt x="1868" y="1418"/>
                  </a:cubicBezTo>
                  <a:lnTo>
                    <a:pt x="2633" y="1444"/>
                  </a:lnTo>
                  <a:cubicBezTo>
                    <a:pt x="2633" y="1444"/>
                    <a:pt x="2746" y="629"/>
                    <a:pt x="1906" y="505"/>
                  </a:cubicBezTo>
                  <a:cubicBezTo>
                    <a:pt x="1837" y="495"/>
                    <a:pt x="1762" y="489"/>
                    <a:pt x="1679" y="489"/>
                  </a:cubicBezTo>
                  <a:cubicBezTo>
                    <a:pt x="1663" y="489"/>
                    <a:pt x="1646" y="490"/>
                    <a:pt x="1629" y="490"/>
                  </a:cubicBezTo>
                  <a:cubicBezTo>
                    <a:pt x="1644" y="463"/>
                    <a:pt x="1688" y="371"/>
                    <a:pt x="1665" y="252"/>
                  </a:cubicBezTo>
                  <a:cubicBezTo>
                    <a:pt x="1661" y="228"/>
                    <a:pt x="1636" y="109"/>
                    <a:pt x="1545" y="47"/>
                  </a:cubicBezTo>
                  <a:cubicBezTo>
                    <a:pt x="1501" y="16"/>
                    <a:pt x="1429" y="0"/>
                    <a:pt x="1348"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1295178" y="3436331"/>
              <a:ext cx="96015" cy="51229"/>
            </a:xfrm>
            <a:custGeom>
              <a:avLst/>
              <a:gdLst/>
              <a:ahLst/>
              <a:cxnLst/>
              <a:rect l="l" t="t" r="r" b="b"/>
              <a:pathLst>
                <a:path w="2772" h="1479" extrusionOk="0">
                  <a:moveTo>
                    <a:pt x="1366" y="33"/>
                  </a:moveTo>
                  <a:cubicBezTo>
                    <a:pt x="1442" y="33"/>
                    <a:pt x="1510" y="48"/>
                    <a:pt x="1552" y="78"/>
                  </a:cubicBezTo>
                  <a:cubicBezTo>
                    <a:pt x="1634" y="134"/>
                    <a:pt x="1661" y="240"/>
                    <a:pt x="1667" y="271"/>
                  </a:cubicBezTo>
                  <a:cubicBezTo>
                    <a:pt x="1686" y="375"/>
                    <a:pt x="1653" y="459"/>
                    <a:pt x="1632" y="500"/>
                  </a:cubicBezTo>
                  <a:lnTo>
                    <a:pt x="1618" y="525"/>
                  </a:lnTo>
                  <a:lnTo>
                    <a:pt x="1647" y="524"/>
                  </a:lnTo>
                  <a:cubicBezTo>
                    <a:pt x="1663" y="523"/>
                    <a:pt x="1679" y="523"/>
                    <a:pt x="1695" y="523"/>
                  </a:cubicBezTo>
                  <a:cubicBezTo>
                    <a:pt x="1775" y="523"/>
                    <a:pt x="1850" y="528"/>
                    <a:pt x="1920" y="539"/>
                  </a:cubicBezTo>
                  <a:cubicBezTo>
                    <a:pt x="2682" y="650"/>
                    <a:pt x="2647" y="1331"/>
                    <a:pt x="2636" y="1444"/>
                  </a:cubicBezTo>
                  <a:lnTo>
                    <a:pt x="202" y="1361"/>
                  </a:lnTo>
                  <a:cubicBezTo>
                    <a:pt x="155" y="1314"/>
                    <a:pt x="81" y="1218"/>
                    <a:pt x="64" y="1080"/>
                  </a:cubicBezTo>
                  <a:cubicBezTo>
                    <a:pt x="36" y="859"/>
                    <a:pt x="175" y="702"/>
                    <a:pt x="208" y="670"/>
                  </a:cubicBezTo>
                  <a:lnTo>
                    <a:pt x="981" y="169"/>
                  </a:lnTo>
                  <a:cubicBezTo>
                    <a:pt x="1074" y="79"/>
                    <a:pt x="1232" y="33"/>
                    <a:pt x="1366" y="33"/>
                  </a:cubicBezTo>
                  <a:close/>
                  <a:moveTo>
                    <a:pt x="1364" y="0"/>
                  </a:moveTo>
                  <a:cubicBezTo>
                    <a:pt x="1223" y="0"/>
                    <a:pt x="1058" y="48"/>
                    <a:pt x="960" y="143"/>
                  </a:cubicBezTo>
                  <a:lnTo>
                    <a:pt x="189" y="642"/>
                  </a:lnTo>
                  <a:lnTo>
                    <a:pt x="185" y="645"/>
                  </a:lnTo>
                  <a:cubicBezTo>
                    <a:pt x="154" y="677"/>
                    <a:pt x="1" y="845"/>
                    <a:pt x="30" y="1083"/>
                  </a:cubicBezTo>
                  <a:cubicBezTo>
                    <a:pt x="50" y="1237"/>
                    <a:pt x="134" y="1340"/>
                    <a:pt x="183" y="1389"/>
                  </a:cubicBezTo>
                  <a:lnTo>
                    <a:pt x="188" y="1393"/>
                  </a:lnTo>
                  <a:lnTo>
                    <a:pt x="2665" y="1478"/>
                  </a:lnTo>
                  <a:lnTo>
                    <a:pt x="2666" y="1463"/>
                  </a:lnTo>
                  <a:cubicBezTo>
                    <a:pt x="2667" y="1455"/>
                    <a:pt x="2771" y="630"/>
                    <a:pt x="1924" y="506"/>
                  </a:cubicBezTo>
                  <a:cubicBezTo>
                    <a:pt x="1856" y="496"/>
                    <a:pt x="1783" y="490"/>
                    <a:pt x="1706" y="490"/>
                  </a:cubicBezTo>
                  <a:cubicBezTo>
                    <a:pt x="1695" y="490"/>
                    <a:pt x="1684" y="490"/>
                    <a:pt x="1673" y="491"/>
                  </a:cubicBezTo>
                  <a:cubicBezTo>
                    <a:pt x="1695" y="441"/>
                    <a:pt x="1717" y="360"/>
                    <a:pt x="1699" y="265"/>
                  </a:cubicBezTo>
                  <a:cubicBezTo>
                    <a:pt x="1692" y="231"/>
                    <a:pt x="1663" y="114"/>
                    <a:pt x="1572" y="50"/>
                  </a:cubicBezTo>
                  <a:cubicBezTo>
                    <a:pt x="1523" y="17"/>
                    <a:pt x="1448" y="0"/>
                    <a:pt x="1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1299196" y="3483992"/>
              <a:ext cx="89919" cy="12088"/>
            </a:xfrm>
            <a:custGeom>
              <a:avLst/>
              <a:gdLst/>
              <a:ahLst/>
              <a:cxnLst/>
              <a:rect l="l" t="t" r="r" b="b"/>
              <a:pathLst>
                <a:path w="2596" h="349" extrusionOk="0">
                  <a:moveTo>
                    <a:pt x="68" y="1"/>
                  </a:moveTo>
                  <a:cubicBezTo>
                    <a:pt x="55" y="16"/>
                    <a:pt x="0" y="81"/>
                    <a:pt x="3" y="181"/>
                  </a:cubicBezTo>
                  <a:cubicBezTo>
                    <a:pt x="5" y="271"/>
                    <a:pt x="54" y="331"/>
                    <a:pt x="68" y="347"/>
                  </a:cubicBezTo>
                  <a:lnTo>
                    <a:pt x="2534" y="348"/>
                  </a:lnTo>
                  <a:cubicBezTo>
                    <a:pt x="2543" y="340"/>
                    <a:pt x="2596" y="287"/>
                    <a:pt x="2591" y="206"/>
                  </a:cubicBezTo>
                  <a:cubicBezTo>
                    <a:pt x="2586" y="138"/>
                    <a:pt x="2544" y="95"/>
                    <a:pt x="2535" y="85"/>
                  </a:cubicBezTo>
                  <a:cubicBezTo>
                    <a:pt x="1712" y="58"/>
                    <a:pt x="891" y="29"/>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1298642" y="3483437"/>
              <a:ext cx="91062" cy="13197"/>
            </a:xfrm>
            <a:custGeom>
              <a:avLst/>
              <a:gdLst/>
              <a:ahLst/>
              <a:cxnLst/>
              <a:rect l="l" t="t" r="r" b="b"/>
              <a:pathLst>
                <a:path w="2629" h="381" extrusionOk="0">
                  <a:moveTo>
                    <a:pt x="92" y="33"/>
                  </a:moveTo>
                  <a:lnTo>
                    <a:pt x="2544" y="118"/>
                  </a:lnTo>
                  <a:cubicBezTo>
                    <a:pt x="2559" y="134"/>
                    <a:pt x="2587" y="170"/>
                    <a:pt x="2590" y="223"/>
                  </a:cubicBezTo>
                  <a:cubicBezTo>
                    <a:pt x="2594" y="287"/>
                    <a:pt x="2558" y="332"/>
                    <a:pt x="2544" y="348"/>
                  </a:cubicBezTo>
                  <a:lnTo>
                    <a:pt x="92" y="346"/>
                  </a:lnTo>
                  <a:cubicBezTo>
                    <a:pt x="72" y="322"/>
                    <a:pt x="37" y="269"/>
                    <a:pt x="35" y="196"/>
                  </a:cubicBezTo>
                  <a:cubicBezTo>
                    <a:pt x="34" y="116"/>
                    <a:pt x="71" y="59"/>
                    <a:pt x="92" y="33"/>
                  </a:cubicBezTo>
                  <a:close/>
                  <a:moveTo>
                    <a:pt x="77" y="0"/>
                  </a:moveTo>
                  <a:lnTo>
                    <a:pt x="72" y="6"/>
                  </a:lnTo>
                  <a:cubicBezTo>
                    <a:pt x="50" y="31"/>
                    <a:pt x="0" y="99"/>
                    <a:pt x="2" y="197"/>
                  </a:cubicBezTo>
                  <a:cubicBezTo>
                    <a:pt x="5" y="284"/>
                    <a:pt x="47" y="345"/>
                    <a:pt x="72" y="373"/>
                  </a:cubicBezTo>
                  <a:lnTo>
                    <a:pt x="76" y="379"/>
                  </a:lnTo>
                  <a:lnTo>
                    <a:pt x="2557" y="381"/>
                  </a:lnTo>
                  <a:lnTo>
                    <a:pt x="2561" y="376"/>
                  </a:lnTo>
                  <a:cubicBezTo>
                    <a:pt x="2573" y="365"/>
                    <a:pt x="2628" y="308"/>
                    <a:pt x="2623" y="221"/>
                  </a:cubicBezTo>
                  <a:cubicBezTo>
                    <a:pt x="2619" y="151"/>
                    <a:pt x="2579" y="106"/>
                    <a:pt x="2562" y="89"/>
                  </a:cubicBezTo>
                  <a:lnTo>
                    <a:pt x="2557" y="85"/>
                  </a:lnTo>
                  <a:lnTo>
                    <a:pt x="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1355966" y="3454377"/>
              <a:ext cx="34915" cy="32594"/>
            </a:xfrm>
            <a:custGeom>
              <a:avLst/>
              <a:gdLst/>
              <a:ahLst/>
              <a:cxnLst/>
              <a:rect l="l" t="t" r="r" b="b"/>
              <a:pathLst>
                <a:path w="1008" h="941" extrusionOk="0">
                  <a:moveTo>
                    <a:pt x="168" y="1"/>
                  </a:moveTo>
                  <a:cubicBezTo>
                    <a:pt x="81" y="153"/>
                    <a:pt x="1" y="437"/>
                    <a:pt x="130" y="914"/>
                  </a:cubicBezTo>
                  <a:lnTo>
                    <a:pt x="895" y="940"/>
                  </a:lnTo>
                  <a:cubicBezTo>
                    <a:pt x="895" y="940"/>
                    <a:pt x="1008" y="125"/>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1355412" y="3453788"/>
              <a:ext cx="35781" cy="33772"/>
            </a:xfrm>
            <a:custGeom>
              <a:avLst/>
              <a:gdLst/>
              <a:ahLst/>
              <a:cxnLst/>
              <a:rect l="l" t="t" r="r" b="b"/>
              <a:pathLst>
                <a:path w="1033" h="975" extrusionOk="0">
                  <a:moveTo>
                    <a:pt x="192" y="36"/>
                  </a:moveTo>
                  <a:cubicBezTo>
                    <a:pt x="943" y="153"/>
                    <a:pt x="907" y="828"/>
                    <a:pt x="897" y="940"/>
                  </a:cubicBezTo>
                  <a:lnTo>
                    <a:pt x="159" y="915"/>
                  </a:lnTo>
                  <a:cubicBezTo>
                    <a:pt x="39" y="462"/>
                    <a:pt x="108" y="188"/>
                    <a:pt x="192" y="36"/>
                  </a:cubicBezTo>
                  <a:close/>
                  <a:moveTo>
                    <a:pt x="175" y="1"/>
                  </a:moveTo>
                  <a:lnTo>
                    <a:pt x="169" y="10"/>
                  </a:lnTo>
                  <a:cubicBezTo>
                    <a:pt x="80" y="167"/>
                    <a:pt x="0" y="455"/>
                    <a:pt x="130" y="936"/>
                  </a:cubicBezTo>
                  <a:lnTo>
                    <a:pt x="133" y="947"/>
                  </a:lnTo>
                  <a:lnTo>
                    <a:pt x="926" y="974"/>
                  </a:lnTo>
                  <a:lnTo>
                    <a:pt x="927" y="959"/>
                  </a:lnTo>
                  <a:cubicBezTo>
                    <a:pt x="928" y="951"/>
                    <a:pt x="1032" y="126"/>
                    <a:pt x="185" y="2"/>
                  </a:cubicBezTo>
                  <a:lnTo>
                    <a:pt x="1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1334179" y="3453338"/>
              <a:ext cx="18185" cy="6096"/>
            </a:xfrm>
            <a:custGeom>
              <a:avLst/>
              <a:gdLst/>
              <a:ahLst/>
              <a:cxnLst/>
              <a:rect l="l" t="t" r="r" b="b"/>
              <a:pathLst>
                <a:path w="525" h="176" extrusionOk="0">
                  <a:moveTo>
                    <a:pt x="515" y="0"/>
                  </a:moveTo>
                  <a:lnTo>
                    <a:pt x="0" y="144"/>
                  </a:lnTo>
                  <a:lnTo>
                    <a:pt x="9" y="175"/>
                  </a:lnTo>
                  <a:lnTo>
                    <a:pt x="524" y="33"/>
                  </a:lnTo>
                  <a:lnTo>
                    <a:pt x="5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1339340" y="3453511"/>
              <a:ext cx="17769" cy="14375"/>
            </a:xfrm>
            <a:custGeom>
              <a:avLst/>
              <a:gdLst/>
              <a:ahLst/>
              <a:cxnLst/>
              <a:rect l="l" t="t" r="r" b="b"/>
              <a:pathLst>
                <a:path w="513" h="415" extrusionOk="0">
                  <a:moveTo>
                    <a:pt x="492" y="1"/>
                  </a:moveTo>
                  <a:lnTo>
                    <a:pt x="1" y="388"/>
                  </a:lnTo>
                  <a:lnTo>
                    <a:pt x="21" y="415"/>
                  </a:lnTo>
                  <a:lnTo>
                    <a:pt x="512" y="27"/>
                  </a:lnTo>
                  <a:lnTo>
                    <a:pt x="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1330681" y="3457286"/>
              <a:ext cx="3949" cy="3949"/>
            </a:xfrm>
            <a:custGeom>
              <a:avLst/>
              <a:gdLst/>
              <a:ahLst/>
              <a:cxnLst/>
              <a:rect l="l" t="t" r="r" b="b"/>
              <a:pathLst>
                <a:path w="114" h="114" extrusionOk="0">
                  <a:moveTo>
                    <a:pt x="58" y="1"/>
                  </a:moveTo>
                  <a:cubicBezTo>
                    <a:pt x="26" y="1"/>
                    <a:pt x="1" y="26"/>
                    <a:pt x="1" y="58"/>
                  </a:cubicBezTo>
                  <a:cubicBezTo>
                    <a:pt x="1" y="88"/>
                    <a:pt x="26" y="113"/>
                    <a:pt x="58" y="113"/>
                  </a:cubicBezTo>
                  <a:cubicBezTo>
                    <a:pt x="88" y="113"/>
                    <a:pt x="113" y="88"/>
                    <a:pt x="113" y="58"/>
                  </a:cubicBezTo>
                  <a:cubicBezTo>
                    <a:pt x="113" y="26"/>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1330127" y="3456767"/>
              <a:ext cx="5092" cy="5057"/>
            </a:xfrm>
            <a:custGeom>
              <a:avLst/>
              <a:gdLst/>
              <a:ahLst/>
              <a:cxnLst/>
              <a:rect l="l" t="t" r="r" b="b"/>
              <a:pathLst>
                <a:path w="147" h="146" extrusionOk="0">
                  <a:moveTo>
                    <a:pt x="74" y="32"/>
                  </a:moveTo>
                  <a:cubicBezTo>
                    <a:pt x="84" y="32"/>
                    <a:pt x="94" y="37"/>
                    <a:pt x="102" y="45"/>
                  </a:cubicBezTo>
                  <a:cubicBezTo>
                    <a:pt x="109" y="52"/>
                    <a:pt x="113" y="62"/>
                    <a:pt x="113" y="73"/>
                  </a:cubicBezTo>
                  <a:cubicBezTo>
                    <a:pt x="113" y="94"/>
                    <a:pt x="95" y="112"/>
                    <a:pt x="74" y="112"/>
                  </a:cubicBezTo>
                  <a:cubicBezTo>
                    <a:pt x="52" y="112"/>
                    <a:pt x="33" y="94"/>
                    <a:pt x="33" y="73"/>
                  </a:cubicBezTo>
                  <a:cubicBezTo>
                    <a:pt x="33" y="61"/>
                    <a:pt x="38" y="52"/>
                    <a:pt x="46" y="45"/>
                  </a:cubicBezTo>
                  <a:cubicBezTo>
                    <a:pt x="53" y="37"/>
                    <a:pt x="62" y="32"/>
                    <a:pt x="73" y="32"/>
                  </a:cubicBezTo>
                  <a:close/>
                  <a:moveTo>
                    <a:pt x="73" y="0"/>
                  </a:moveTo>
                  <a:cubicBezTo>
                    <a:pt x="54" y="0"/>
                    <a:pt x="36" y="7"/>
                    <a:pt x="22" y="21"/>
                  </a:cubicBezTo>
                  <a:cubicBezTo>
                    <a:pt x="8" y="34"/>
                    <a:pt x="1" y="52"/>
                    <a:pt x="0" y="73"/>
                  </a:cubicBezTo>
                  <a:cubicBezTo>
                    <a:pt x="0" y="112"/>
                    <a:pt x="33" y="145"/>
                    <a:pt x="73" y="145"/>
                  </a:cubicBezTo>
                  <a:cubicBezTo>
                    <a:pt x="113" y="145"/>
                    <a:pt x="146" y="112"/>
                    <a:pt x="146" y="73"/>
                  </a:cubicBezTo>
                  <a:cubicBezTo>
                    <a:pt x="146" y="53"/>
                    <a:pt x="138" y="35"/>
                    <a:pt x="124" y="21"/>
                  </a:cubicBezTo>
                  <a:cubicBezTo>
                    <a:pt x="111" y="7"/>
                    <a:pt x="93" y="0"/>
                    <a:pt x="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1336362" y="3466534"/>
              <a:ext cx="3914" cy="3914"/>
            </a:xfrm>
            <a:custGeom>
              <a:avLst/>
              <a:gdLst/>
              <a:ahLst/>
              <a:cxnLst/>
              <a:rect l="l" t="t" r="r" b="b"/>
              <a:pathLst>
                <a:path w="113" h="113" extrusionOk="0">
                  <a:moveTo>
                    <a:pt x="57" y="1"/>
                  </a:moveTo>
                  <a:cubicBezTo>
                    <a:pt x="25" y="1"/>
                    <a:pt x="0" y="26"/>
                    <a:pt x="0" y="57"/>
                  </a:cubicBezTo>
                  <a:cubicBezTo>
                    <a:pt x="0" y="87"/>
                    <a:pt x="25" y="113"/>
                    <a:pt x="57" y="113"/>
                  </a:cubicBezTo>
                  <a:cubicBezTo>
                    <a:pt x="87" y="113"/>
                    <a:pt x="113" y="87"/>
                    <a:pt x="113" y="57"/>
                  </a:cubicBezTo>
                  <a:cubicBezTo>
                    <a:pt x="113" y="26"/>
                    <a:pt x="87"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1335807" y="3465980"/>
              <a:ext cx="5057" cy="5057"/>
            </a:xfrm>
            <a:custGeom>
              <a:avLst/>
              <a:gdLst/>
              <a:ahLst/>
              <a:cxnLst/>
              <a:rect l="l" t="t" r="r" b="b"/>
              <a:pathLst>
                <a:path w="146" h="146" extrusionOk="0">
                  <a:moveTo>
                    <a:pt x="73" y="34"/>
                  </a:moveTo>
                  <a:cubicBezTo>
                    <a:pt x="95" y="34"/>
                    <a:pt x="112" y="51"/>
                    <a:pt x="112" y="73"/>
                  </a:cubicBezTo>
                  <a:cubicBezTo>
                    <a:pt x="112" y="83"/>
                    <a:pt x="108" y="94"/>
                    <a:pt x="101" y="101"/>
                  </a:cubicBezTo>
                  <a:cubicBezTo>
                    <a:pt x="94" y="108"/>
                    <a:pt x="84" y="112"/>
                    <a:pt x="75" y="112"/>
                  </a:cubicBezTo>
                  <a:cubicBezTo>
                    <a:pt x="75" y="112"/>
                    <a:pt x="74" y="112"/>
                    <a:pt x="73" y="112"/>
                  </a:cubicBezTo>
                  <a:cubicBezTo>
                    <a:pt x="62" y="112"/>
                    <a:pt x="52" y="109"/>
                    <a:pt x="45" y="101"/>
                  </a:cubicBezTo>
                  <a:cubicBezTo>
                    <a:pt x="37" y="93"/>
                    <a:pt x="33" y="83"/>
                    <a:pt x="33" y="73"/>
                  </a:cubicBezTo>
                  <a:cubicBezTo>
                    <a:pt x="33" y="51"/>
                    <a:pt x="51" y="34"/>
                    <a:pt x="73" y="34"/>
                  </a:cubicBezTo>
                  <a:close/>
                  <a:moveTo>
                    <a:pt x="73" y="0"/>
                  </a:moveTo>
                  <a:cubicBezTo>
                    <a:pt x="33" y="0"/>
                    <a:pt x="0" y="33"/>
                    <a:pt x="0" y="73"/>
                  </a:cubicBezTo>
                  <a:cubicBezTo>
                    <a:pt x="0" y="92"/>
                    <a:pt x="7" y="110"/>
                    <a:pt x="21" y="124"/>
                  </a:cubicBezTo>
                  <a:cubicBezTo>
                    <a:pt x="35" y="137"/>
                    <a:pt x="52" y="145"/>
                    <a:pt x="73" y="145"/>
                  </a:cubicBezTo>
                  <a:cubicBezTo>
                    <a:pt x="92" y="145"/>
                    <a:pt x="110" y="137"/>
                    <a:pt x="124" y="124"/>
                  </a:cubicBezTo>
                  <a:cubicBezTo>
                    <a:pt x="137" y="110"/>
                    <a:pt x="145" y="92"/>
                    <a:pt x="145" y="73"/>
                  </a:cubicBezTo>
                  <a:cubicBezTo>
                    <a:pt x="145" y="33"/>
                    <a:pt x="113" y="0"/>
                    <a:pt x="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1018495" y="3364770"/>
              <a:ext cx="189190" cy="94941"/>
            </a:xfrm>
            <a:custGeom>
              <a:avLst/>
              <a:gdLst/>
              <a:ahLst/>
              <a:cxnLst/>
              <a:rect l="l" t="t" r="r" b="b"/>
              <a:pathLst>
                <a:path w="5462" h="2741" extrusionOk="0">
                  <a:moveTo>
                    <a:pt x="5199" y="0"/>
                  </a:moveTo>
                  <a:cubicBezTo>
                    <a:pt x="5072" y="0"/>
                    <a:pt x="4929" y="103"/>
                    <a:pt x="4929" y="239"/>
                  </a:cubicBezTo>
                  <a:cubicBezTo>
                    <a:pt x="4928" y="632"/>
                    <a:pt x="4837" y="1004"/>
                    <a:pt x="4667" y="1359"/>
                  </a:cubicBezTo>
                  <a:cubicBezTo>
                    <a:pt x="4510" y="1690"/>
                    <a:pt x="4285" y="1992"/>
                    <a:pt x="3935" y="2130"/>
                  </a:cubicBezTo>
                  <a:cubicBezTo>
                    <a:pt x="3780" y="2192"/>
                    <a:pt x="3619" y="2218"/>
                    <a:pt x="3455" y="2218"/>
                  </a:cubicBezTo>
                  <a:cubicBezTo>
                    <a:pt x="2896" y="2218"/>
                    <a:pt x="2305" y="1916"/>
                    <a:pt x="1839" y="1684"/>
                  </a:cubicBezTo>
                  <a:cubicBezTo>
                    <a:pt x="1394" y="1463"/>
                    <a:pt x="968" y="1206"/>
                    <a:pt x="551" y="934"/>
                  </a:cubicBezTo>
                  <a:cubicBezTo>
                    <a:pt x="501" y="902"/>
                    <a:pt x="452" y="889"/>
                    <a:pt x="404" y="889"/>
                  </a:cubicBezTo>
                  <a:cubicBezTo>
                    <a:pt x="174" y="889"/>
                    <a:pt x="0" y="1214"/>
                    <a:pt x="240" y="1370"/>
                  </a:cubicBezTo>
                  <a:cubicBezTo>
                    <a:pt x="661" y="1643"/>
                    <a:pt x="1092" y="1900"/>
                    <a:pt x="1539" y="2129"/>
                  </a:cubicBezTo>
                  <a:cubicBezTo>
                    <a:pt x="1932" y="2330"/>
                    <a:pt x="2342" y="2523"/>
                    <a:pt x="2770" y="2639"/>
                  </a:cubicBezTo>
                  <a:cubicBezTo>
                    <a:pt x="3004" y="2702"/>
                    <a:pt x="3239" y="2741"/>
                    <a:pt x="3474" y="2741"/>
                  </a:cubicBezTo>
                  <a:cubicBezTo>
                    <a:pt x="3675" y="2741"/>
                    <a:pt x="3875" y="2713"/>
                    <a:pt x="4075" y="2647"/>
                  </a:cubicBezTo>
                  <a:cubicBezTo>
                    <a:pt x="4502" y="2506"/>
                    <a:pt x="4827" y="2175"/>
                    <a:pt x="5043" y="1789"/>
                  </a:cubicBezTo>
                  <a:cubicBezTo>
                    <a:pt x="5300" y="1332"/>
                    <a:pt x="5460" y="823"/>
                    <a:pt x="5462" y="296"/>
                  </a:cubicBezTo>
                  <a:cubicBezTo>
                    <a:pt x="5462" y="152"/>
                    <a:pt x="5378" y="18"/>
                    <a:pt x="5224" y="2"/>
                  </a:cubicBezTo>
                  <a:cubicBezTo>
                    <a:pt x="5216" y="1"/>
                    <a:pt x="5208" y="0"/>
                    <a:pt x="5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1021231" y="3364181"/>
              <a:ext cx="187042" cy="96119"/>
            </a:xfrm>
            <a:custGeom>
              <a:avLst/>
              <a:gdLst/>
              <a:ahLst/>
              <a:cxnLst/>
              <a:rect l="l" t="t" r="r" b="b"/>
              <a:pathLst>
                <a:path w="5400" h="2775" extrusionOk="0">
                  <a:moveTo>
                    <a:pt x="5122" y="33"/>
                  </a:moveTo>
                  <a:cubicBezTo>
                    <a:pt x="5129" y="33"/>
                    <a:pt x="5137" y="34"/>
                    <a:pt x="5144" y="34"/>
                  </a:cubicBezTo>
                  <a:cubicBezTo>
                    <a:pt x="5297" y="51"/>
                    <a:pt x="5366" y="186"/>
                    <a:pt x="5366" y="313"/>
                  </a:cubicBezTo>
                  <a:cubicBezTo>
                    <a:pt x="5365" y="806"/>
                    <a:pt x="5225" y="1306"/>
                    <a:pt x="4950" y="1798"/>
                  </a:cubicBezTo>
                  <a:cubicBezTo>
                    <a:pt x="4782" y="2097"/>
                    <a:pt x="4480" y="2487"/>
                    <a:pt x="3990" y="2649"/>
                  </a:cubicBezTo>
                  <a:cubicBezTo>
                    <a:pt x="3803" y="2710"/>
                    <a:pt x="3606" y="2741"/>
                    <a:pt x="3396" y="2741"/>
                  </a:cubicBezTo>
                  <a:cubicBezTo>
                    <a:pt x="3177" y="2741"/>
                    <a:pt x="2944" y="2707"/>
                    <a:pt x="2695" y="2640"/>
                  </a:cubicBezTo>
                  <a:cubicBezTo>
                    <a:pt x="2254" y="2519"/>
                    <a:pt x="1827" y="2315"/>
                    <a:pt x="1467" y="2131"/>
                  </a:cubicBezTo>
                  <a:cubicBezTo>
                    <a:pt x="1050" y="1918"/>
                    <a:pt x="626" y="1670"/>
                    <a:pt x="170" y="1373"/>
                  </a:cubicBezTo>
                  <a:cubicBezTo>
                    <a:pt x="37" y="1286"/>
                    <a:pt x="41" y="1148"/>
                    <a:pt x="106" y="1049"/>
                  </a:cubicBezTo>
                  <a:cubicBezTo>
                    <a:pt x="154" y="975"/>
                    <a:pt x="235" y="922"/>
                    <a:pt x="325" y="922"/>
                  </a:cubicBezTo>
                  <a:cubicBezTo>
                    <a:pt x="369" y="922"/>
                    <a:pt x="417" y="935"/>
                    <a:pt x="463" y="965"/>
                  </a:cubicBezTo>
                  <a:cubicBezTo>
                    <a:pt x="951" y="1283"/>
                    <a:pt x="1361" y="1521"/>
                    <a:pt x="1753" y="1716"/>
                  </a:cubicBezTo>
                  <a:lnTo>
                    <a:pt x="1790" y="1734"/>
                  </a:lnTo>
                  <a:cubicBezTo>
                    <a:pt x="2243" y="1960"/>
                    <a:pt x="2826" y="2250"/>
                    <a:pt x="3378" y="2250"/>
                  </a:cubicBezTo>
                  <a:cubicBezTo>
                    <a:pt x="3544" y="2250"/>
                    <a:pt x="3706" y="2224"/>
                    <a:pt x="3862" y="2162"/>
                  </a:cubicBezTo>
                  <a:cubicBezTo>
                    <a:pt x="4169" y="2041"/>
                    <a:pt x="4412" y="1786"/>
                    <a:pt x="4603" y="1383"/>
                  </a:cubicBezTo>
                  <a:cubicBezTo>
                    <a:pt x="4778" y="1017"/>
                    <a:pt x="4866" y="638"/>
                    <a:pt x="4867" y="256"/>
                  </a:cubicBezTo>
                  <a:cubicBezTo>
                    <a:pt x="4867" y="201"/>
                    <a:pt x="4893" y="148"/>
                    <a:pt x="4940" y="105"/>
                  </a:cubicBezTo>
                  <a:cubicBezTo>
                    <a:pt x="4991" y="60"/>
                    <a:pt x="5059" y="33"/>
                    <a:pt x="5122" y="33"/>
                  </a:cubicBezTo>
                  <a:close/>
                  <a:moveTo>
                    <a:pt x="5120" y="1"/>
                  </a:moveTo>
                  <a:cubicBezTo>
                    <a:pt x="5050" y="1"/>
                    <a:pt x="4974" y="30"/>
                    <a:pt x="4918" y="81"/>
                  </a:cubicBezTo>
                  <a:cubicBezTo>
                    <a:pt x="4864" y="130"/>
                    <a:pt x="4834" y="192"/>
                    <a:pt x="4834" y="255"/>
                  </a:cubicBezTo>
                  <a:cubicBezTo>
                    <a:pt x="4834" y="633"/>
                    <a:pt x="4746" y="1007"/>
                    <a:pt x="4574" y="1369"/>
                  </a:cubicBezTo>
                  <a:cubicBezTo>
                    <a:pt x="4386" y="1764"/>
                    <a:pt x="4149" y="2014"/>
                    <a:pt x="3850" y="2132"/>
                  </a:cubicBezTo>
                  <a:cubicBezTo>
                    <a:pt x="3698" y="2192"/>
                    <a:pt x="3540" y="2217"/>
                    <a:pt x="3378" y="2217"/>
                  </a:cubicBezTo>
                  <a:cubicBezTo>
                    <a:pt x="2833" y="2217"/>
                    <a:pt x="2255" y="1929"/>
                    <a:pt x="1805" y="1706"/>
                  </a:cubicBezTo>
                  <a:lnTo>
                    <a:pt x="1768" y="1686"/>
                  </a:lnTo>
                  <a:cubicBezTo>
                    <a:pt x="1377" y="1493"/>
                    <a:pt x="968" y="1254"/>
                    <a:pt x="481" y="937"/>
                  </a:cubicBezTo>
                  <a:cubicBezTo>
                    <a:pt x="429" y="903"/>
                    <a:pt x="375" y="888"/>
                    <a:pt x="325" y="888"/>
                  </a:cubicBezTo>
                  <a:cubicBezTo>
                    <a:pt x="223" y="888"/>
                    <a:pt x="132" y="948"/>
                    <a:pt x="78" y="1031"/>
                  </a:cubicBezTo>
                  <a:cubicBezTo>
                    <a:pt x="7" y="1140"/>
                    <a:pt x="0" y="1301"/>
                    <a:pt x="152" y="1401"/>
                  </a:cubicBezTo>
                  <a:cubicBezTo>
                    <a:pt x="610" y="1698"/>
                    <a:pt x="1035" y="1947"/>
                    <a:pt x="1452" y="2161"/>
                  </a:cubicBezTo>
                  <a:cubicBezTo>
                    <a:pt x="1814" y="2346"/>
                    <a:pt x="2242" y="2551"/>
                    <a:pt x="2687" y="2671"/>
                  </a:cubicBezTo>
                  <a:cubicBezTo>
                    <a:pt x="2938" y="2740"/>
                    <a:pt x="3174" y="2774"/>
                    <a:pt x="3396" y="2774"/>
                  </a:cubicBezTo>
                  <a:cubicBezTo>
                    <a:pt x="3609" y="2774"/>
                    <a:pt x="3810" y="2743"/>
                    <a:pt x="4001" y="2680"/>
                  </a:cubicBezTo>
                  <a:cubicBezTo>
                    <a:pt x="4500" y="2515"/>
                    <a:pt x="4808" y="2118"/>
                    <a:pt x="4979" y="1814"/>
                  </a:cubicBezTo>
                  <a:cubicBezTo>
                    <a:pt x="5256" y="1317"/>
                    <a:pt x="5398" y="812"/>
                    <a:pt x="5399" y="313"/>
                  </a:cubicBezTo>
                  <a:cubicBezTo>
                    <a:pt x="5400" y="146"/>
                    <a:pt x="5296" y="18"/>
                    <a:pt x="5147" y="2"/>
                  </a:cubicBezTo>
                  <a:cubicBezTo>
                    <a:pt x="5138" y="1"/>
                    <a:pt x="5129" y="1"/>
                    <a:pt x="5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965673" y="3373498"/>
              <a:ext cx="83546" cy="67301"/>
            </a:xfrm>
            <a:custGeom>
              <a:avLst/>
              <a:gdLst/>
              <a:ahLst/>
              <a:cxnLst/>
              <a:rect l="l" t="t" r="r" b="b"/>
              <a:pathLst>
                <a:path w="2412" h="1943" extrusionOk="0">
                  <a:moveTo>
                    <a:pt x="1918" y="1"/>
                  </a:moveTo>
                  <a:cubicBezTo>
                    <a:pt x="1910" y="1"/>
                    <a:pt x="1904" y="1"/>
                    <a:pt x="1901" y="1"/>
                  </a:cubicBezTo>
                  <a:cubicBezTo>
                    <a:pt x="1464" y="358"/>
                    <a:pt x="1029" y="715"/>
                    <a:pt x="593" y="1073"/>
                  </a:cubicBezTo>
                  <a:lnTo>
                    <a:pt x="0" y="1558"/>
                  </a:lnTo>
                  <a:cubicBezTo>
                    <a:pt x="0" y="1558"/>
                    <a:pt x="254" y="1943"/>
                    <a:pt x="682" y="1943"/>
                  </a:cubicBezTo>
                  <a:cubicBezTo>
                    <a:pt x="825" y="1943"/>
                    <a:pt x="988" y="1899"/>
                    <a:pt x="1168" y="1783"/>
                  </a:cubicBezTo>
                  <a:cubicBezTo>
                    <a:pt x="1237" y="1738"/>
                    <a:pt x="1310" y="1681"/>
                    <a:pt x="1384" y="1612"/>
                  </a:cubicBezTo>
                  <a:cubicBezTo>
                    <a:pt x="1392" y="1643"/>
                    <a:pt x="1419" y="1741"/>
                    <a:pt x="1515" y="1816"/>
                  </a:cubicBezTo>
                  <a:cubicBezTo>
                    <a:pt x="1532" y="1829"/>
                    <a:pt x="1616" y="1891"/>
                    <a:pt x="1714" y="1891"/>
                  </a:cubicBezTo>
                  <a:cubicBezTo>
                    <a:pt x="1722" y="1891"/>
                    <a:pt x="1731" y="1891"/>
                    <a:pt x="1740" y="1890"/>
                  </a:cubicBezTo>
                  <a:cubicBezTo>
                    <a:pt x="1883" y="1873"/>
                    <a:pt x="2108" y="1644"/>
                    <a:pt x="2124" y="1429"/>
                  </a:cubicBezTo>
                  <a:lnTo>
                    <a:pt x="2374" y="543"/>
                  </a:lnTo>
                  <a:cubicBezTo>
                    <a:pt x="2379" y="521"/>
                    <a:pt x="2412" y="310"/>
                    <a:pt x="2257" y="145"/>
                  </a:cubicBezTo>
                  <a:cubicBezTo>
                    <a:pt x="2133" y="14"/>
                    <a:pt x="1974" y="1"/>
                    <a:pt x="1918"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964911" y="3372944"/>
              <a:ext cx="84862" cy="68409"/>
            </a:xfrm>
            <a:custGeom>
              <a:avLst/>
              <a:gdLst/>
              <a:ahLst/>
              <a:cxnLst/>
              <a:rect l="l" t="t" r="r" b="b"/>
              <a:pathLst>
                <a:path w="2450" h="1975" extrusionOk="0">
                  <a:moveTo>
                    <a:pt x="1936" y="33"/>
                  </a:moveTo>
                  <a:cubicBezTo>
                    <a:pt x="1995" y="33"/>
                    <a:pt x="2148" y="46"/>
                    <a:pt x="2267" y="173"/>
                  </a:cubicBezTo>
                  <a:cubicBezTo>
                    <a:pt x="2413" y="329"/>
                    <a:pt x="2385" y="530"/>
                    <a:pt x="2380" y="556"/>
                  </a:cubicBezTo>
                  <a:lnTo>
                    <a:pt x="2129" y="1444"/>
                  </a:lnTo>
                  <a:cubicBezTo>
                    <a:pt x="2114" y="1646"/>
                    <a:pt x="1902" y="1874"/>
                    <a:pt x="1761" y="1889"/>
                  </a:cubicBezTo>
                  <a:cubicBezTo>
                    <a:pt x="1752" y="1890"/>
                    <a:pt x="1744" y="1891"/>
                    <a:pt x="1736" y="1891"/>
                  </a:cubicBezTo>
                  <a:cubicBezTo>
                    <a:pt x="1647" y="1891"/>
                    <a:pt x="1570" y="1837"/>
                    <a:pt x="1547" y="1819"/>
                  </a:cubicBezTo>
                  <a:cubicBezTo>
                    <a:pt x="1464" y="1754"/>
                    <a:pt x="1433" y="1669"/>
                    <a:pt x="1423" y="1625"/>
                  </a:cubicBezTo>
                  <a:lnTo>
                    <a:pt x="1416" y="1597"/>
                  </a:lnTo>
                  <a:lnTo>
                    <a:pt x="1396" y="1616"/>
                  </a:lnTo>
                  <a:cubicBezTo>
                    <a:pt x="1323" y="1682"/>
                    <a:pt x="1251" y="1740"/>
                    <a:pt x="1180" y="1785"/>
                  </a:cubicBezTo>
                  <a:cubicBezTo>
                    <a:pt x="1002" y="1901"/>
                    <a:pt x="841" y="1944"/>
                    <a:pt x="700" y="1944"/>
                  </a:cubicBezTo>
                  <a:cubicBezTo>
                    <a:pt x="328" y="1944"/>
                    <a:pt x="92" y="1645"/>
                    <a:pt x="45" y="1578"/>
                  </a:cubicBezTo>
                  <a:lnTo>
                    <a:pt x="1929" y="33"/>
                  </a:lnTo>
                  <a:cubicBezTo>
                    <a:pt x="1931" y="33"/>
                    <a:pt x="1933" y="33"/>
                    <a:pt x="1936" y="33"/>
                  </a:cubicBezTo>
                  <a:close/>
                  <a:moveTo>
                    <a:pt x="1940" y="0"/>
                  </a:moveTo>
                  <a:cubicBezTo>
                    <a:pt x="1933" y="0"/>
                    <a:pt x="1927" y="0"/>
                    <a:pt x="1922" y="1"/>
                  </a:cubicBezTo>
                  <a:lnTo>
                    <a:pt x="1917" y="1"/>
                  </a:lnTo>
                  <a:lnTo>
                    <a:pt x="0" y="1571"/>
                  </a:lnTo>
                  <a:lnTo>
                    <a:pt x="9" y="1584"/>
                  </a:lnTo>
                  <a:cubicBezTo>
                    <a:pt x="12" y="1589"/>
                    <a:pt x="274" y="1975"/>
                    <a:pt x="706" y="1975"/>
                  </a:cubicBezTo>
                  <a:cubicBezTo>
                    <a:pt x="852" y="1975"/>
                    <a:pt x="1017" y="1931"/>
                    <a:pt x="1198" y="1813"/>
                  </a:cubicBezTo>
                  <a:cubicBezTo>
                    <a:pt x="1264" y="1770"/>
                    <a:pt x="1331" y="1719"/>
                    <a:pt x="1397" y="1659"/>
                  </a:cubicBezTo>
                  <a:cubicBezTo>
                    <a:pt x="1414" y="1710"/>
                    <a:pt x="1450" y="1785"/>
                    <a:pt x="1527" y="1845"/>
                  </a:cubicBezTo>
                  <a:cubicBezTo>
                    <a:pt x="1552" y="1865"/>
                    <a:pt x="1637" y="1924"/>
                    <a:pt x="1736" y="1924"/>
                  </a:cubicBezTo>
                  <a:cubicBezTo>
                    <a:pt x="1745" y="1924"/>
                    <a:pt x="1755" y="1924"/>
                    <a:pt x="1764" y="1922"/>
                  </a:cubicBezTo>
                  <a:cubicBezTo>
                    <a:pt x="1920" y="1904"/>
                    <a:pt x="2146" y="1666"/>
                    <a:pt x="2161" y="1449"/>
                  </a:cubicBezTo>
                  <a:lnTo>
                    <a:pt x="2412" y="564"/>
                  </a:lnTo>
                  <a:lnTo>
                    <a:pt x="2413" y="562"/>
                  </a:lnTo>
                  <a:cubicBezTo>
                    <a:pt x="2417" y="538"/>
                    <a:pt x="2449" y="319"/>
                    <a:pt x="2291" y="150"/>
                  </a:cubicBezTo>
                  <a:cubicBezTo>
                    <a:pt x="2165" y="17"/>
                    <a:pt x="2007" y="0"/>
                    <a:pt x="1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959473" y="3364285"/>
              <a:ext cx="72323" cy="63213"/>
            </a:xfrm>
            <a:custGeom>
              <a:avLst/>
              <a:gdLst/>
              <a:ahLst/>
              <a:cxnLst/>
              <a:rect l="l" t="t" r="r" b="b"/>
              <a:pathLst>
                <a:path w="2088" h="1825" extrusionOk="0">
                  <a:moveTo>
                    <a:pt x="1860" y="0"/>
                  </a:moveTo>
                  <a:cubicBezTo>
                    <a:pt x="1242" y="542"/>
                    <a:pt x="624" y="1084"/>
                    <a:pt x="6" y="1627"/>
                  </a:cubicBezTo>
                  <a:cubicBezTo>
                    <a:pt x="5" y="1638"/>
                    <a:pt x="0" y="1713"/>
                    <a:pt x="58" y="1772"/>
                  </a:cubicBezTo>
                  <a:cubicBezTo>
                    <a:pt x="106" y="1820"/>
                    <a:pt x="165" y="1824"/>
                    <a:pt x="179" y="1825"/>
                  </a:cubicBezTo>
                  <a:cubicBezTo>
                    <a:pt x="816" y="1303"/>
                    <a:pt x="1451" y="782"/>
                    <a:pt x="2088" y="260"/>
                  </a:cubicBezTo>
                  <a:cubicBezTo>
                    <a:pt x="2088" y="240"/>
                    <a:pt x="2085" y="155"/>
                    <a:pt x="2018" y="82"/>
                  </a:cubicBezTo>
                  <a:cubicBezTo>
                    <a:pt x="1957" y="16"/>
                    <a:pt x="1881" y="3"/>
                    <a:pt x="1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958919" y="3363661"/>
              <a:ext cx="73466" cy="64426"/>
            </a:xfrm>
            <a:custGeom>
              <a:avLst/>
              <a:gdLst/>
              <a:ahLst/>
              <a:cxnLst/>
              <a:rect l="l" t="t" r="r" b="b"/>
              <a:pathLst>
                <a:path w="2121" h="1860" extrusionOk="0">
                  <a:moveTo>
                    <a:pt x="1880" y="36"/>
                  </a:moveTo>
                  <a:cubicBezTo>
                    <a:pt x="1911" y="41"/>
                    <a:pt x="1972" y="57"/>
                    <a:pt x="2022" y="111"/>
                  </a:cubicBezTo>
                  <a:cubicBezTo>
                    <a:pt x="2076" y="170"/>
                    <a:pt x="2085" y="237"/>
                    <a:pt x="2087" y="270"/>
                  </a:cubicBezTo>
                  <a:lnTo>
                    <a:pt x="190" y="1825"/>
                  </a:lnTo>
                  <a:cubicBezTo>
                    <a:pt x="167" y="1824"/>
                    <a:pt x="122" y="1815"/>
                    <a:pt x="85" y="1777"/>
                  </a:cubicBezTo>
                  <a:cubicBezTo>
                    <a:pt x="40" y="1732"/>
                    <a:pt x="37" y="1674"/>
                    <a:pt x="38" y="1653"/>
                  </a:cubicBezTo>
                  <a:lnTo>
                    <a:pt x="1880" y="36"/>
                  </a:lnTo>
                  <a:close/>
                  <a:moveTo>
                    <a:pt x="1871" y="1"/>
                  </a:moveTo>
                  <a:lnTo>
                    <a:pt x="11" y="1632"/>
                  </a:lnTo>
                  <a:lnTo>
                    <a:pt x="6" y="1637"/>
                  </a:lnTo>
                  <a:lnTo>
                    <a:pt x="6" y="1644"/>
                  </a:lnTo>
                  <a:cubicBezTo>
                    <a:pt x="4" y="1659"/>
                    <a:pt x="0" y="1739"/>
                    <a:pt x="62" y="1801"/>
                  </a:cubicBezTo>
                  <a:cubicBezTo>
                    <a:pt x="110" y="1850"/>
                    <a:pt x="171" y="1858"/>
                    <a:pt x="194" y="1859"/>
                  </a:cubicBezTo>
                  <a:lnTo>
                    <a:pt x="200" y="1859"/>
                  </a:lnTo>
                  <a:lnTo>
                    <a:pt x="2114" y="290"/>
                  </a:lnTo>
                  <a:lnTo>
                    <a:pt x="2120" y="286"/>
                  </a:lnTo>
                  <a:lnTo>
                    <a:pt x="2120" y="278"/>
                  </a:lnTo>
                  <a:cubicBezTo>
                    <a:pt x="2120" y="245"/>
                    <a:pt x="2113" y="161"/>
                    <a:pt x="2046" y="89"/>
                  </a:cubicBezTo>
                  <a:cubicBezTo>
                    <a:pt x="1985" y="22"/>
                    <a:pt x="1908" y="6"/>
                    <a:pt x="1878" y="2"/>
                  </a:cubicBezTo>
                  <a:lnTo>
                    <a:pt x="18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965673" y="3410664"/>
              <a:ext cx="40457" cy="30135"/>
            </a:xfrm>
            <a:custGeom>
              <a:avLst/>
              <a:gdLst/>
              <a:ahLst/>
              <a:cxnLst/>
              <a:rect l="l" t="t" r="r" b="b"/>
              <a:pathLst>
                <a:path w="1168" h="870" extrusionOk="0">
                  <a:moveTo>
                    <a:pt x="593" y="0"/>
                  </a:moveTo>
                  <a:lnTo>
                    <a:pt x="0" y="485"/>
                  </a:lnTo>
                  <a:cubicBezTo>
                    <a:pt x="0" y="485"/>
                    <a:pt x="254" y="870"/>
                    <a:pt x="682" y="870"/>
                  </a:cubicBezTo>
                  <a:cubicBezTo>
                    <a:pt x="825" y="870"/>
                    <a:pt x="988" y="826"/>
                    <a:pt x="1168" y="710"/>
                  </a:cubicBezTo>
                  <a:cubicBezTo>
                    <a:pt x="1132" y="540"/>
                    <a:pt x="1005" y="274"/>
                    <a:pt x="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964911" y="3409937"/>
              <a:ext cx="41842" cy="31416"/>
            </a:xfrm>
            <a:custGeom>
              <a:avLst/>
              <a:gdLst/>
              <a:ahLst/>
              <a:cxnLst/>
              <a:rect l="l" t="t" r="r" b="b"/>
              <a:pathLst>
                <a:path w="1208" h="907" extrusionOk="0">
                  <a:moveTo>
                    <a:pt x="616" y="42"/>
                  </a:moveTo>
                  <a:cubicBezTo>
                    <a:pt x="1004" y="303"/>
                    <a:pt x="1133" y="554"/>
                    <a:pt x="1170" y="723"/>
                  </a:cubicBezTo>
                  <a:cubicBezTo>
                    <a:pt x="996" y="834"/>
                    <a:pt x="839" y="876"/>
                    <a:pt x="700" y="876"/>
                  </a:cubicBezTo>
                  <a:cubicBezTo>
                    <a:pt x="328" y="876"/>
                    <a:pt x="93" y="576"/>
                    <a:pt x="45" y="510"/>
                  </a:cubicBezTo>
                  <a:lnTo>
                    <a:pt x="616" y="42"/>
                  </a:lnTo>
                  <a:close/>
                  <a:moveTo>
                    <a:pt x="613" y="0"/>
                  </a:moveTo>
                  <a:lnTo>
                    <a:pt x="0" y="503"/>
                  </a:lnTo>
                  <a:lnTo>
                    <a:pt x="9" y="516"/>
                  </a:lnTo>
                  <a:cubicBezTo>
                    <a:pt x="12" y="521"/>
                    <a:pt x="274" y="907"/>
                    <a:pt x="706" y="907"/>
                  </a:cubicBezTo>
                  <a:cubicBezTo>
                    <a:pt x="852" y="907"/>
                    <a:pt x="1017" y="863"/>
                    <a:pt x="1198" y="745"/>
                  </a:cubicBezTo>
                  <a:lnTo>
                    <a:pt x="1208" y="739"/>
                  </a:lnTo>
                  <a:lnTo>
                    <a:pt x="1205" y="728"/>
                  </a:lnTo>
                  <a:cubicBezTo>
                    <a:pt x="1169" y="551"/>
                    <a:pt x="1038" y="283"/>
                    <a:pt x="624" y="7"/>
                  </a:cubicBezTo>
                  <a:lnTo>
                    <a:pt x="6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1013126" y="3413505"/>
              <a:ext cx="11153" cy="16141"/>
            </a:xfrm>
            <a:custGeom>
              <a:avLst/>
              <a:gdLst/>
              <a:ahLst/>
              <a:cxnLst/>
              <a:rect l="l" t="t" r="r" b="b"/>
              <a:pathLst>
                <a:path w="322" h="466" extrusionOk="0">
                  <a:moveTo>
                    <a:pt x="293" y="1"/>
                  </a:moveTo>
                  <a:lnTo>
                    <a:pt x="1" y="448"/>
                  </a:lnTo>
                  <a:lnTo>
                    <a:pt x="28" y="466"/>
                  </a:lnTo>
                  <a:lnTo>
                    <a:pt x="321" y="19"/>
                  </a:lnTo>
                  <a:lnTo>
                    <a:pt x="2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1009559" y="3410837"/>
              <a:ext cx="5092" cy="21545"/>
            </a:xfrm>
            <a:custGeom>
              <a:avLst/>
              <a:gdLst/>
              <a:ahLst/>
              <a:cxnLst/>
              <a:rect l="l" t="t" r="r" b="b"/>
              <a:pathLst>
                <a:path w="147" h="622" extrusionOk="0">
                  <a:moveTo>
                    <a:pt x="114" y="1"/>
                  </a:moveTo>
                  <a:lnTo>
                    <a:pt x="1" y="615"/>
                  </a:lnTo>
                  <a:lnTo>
                    <a:pt x="33" y="621"/>
                  </a:lnTo>
                  <a:lnTo>
                    <a:pt x="147" y="6"/>
                  </a:lnTo>
                  <a:lnTo>
                    <a:pt x="1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1022582" y="3410456"/>
              <a:ext cx="4364" cy="3914"/>
            </a:xfrm>
            <a:custGeom>
              <a:avLst/>
              <a:gdLst/>
              <a:ahLst/>
              <a:cxnLst/>
              <a:rect l="l" t="t" r="r" b="b"/>
              <a:pathLst>
                <a:path w="126" h="113" extrusionOk="0">
                  <a:moveTo>
                    <a:pt x="62" y="1"/>
                  </a:moveTo>
                  <a:cubicBezTo>
                    <a:pt x="49" y="1"/>
                    <a:pt x="36" y="5"/>
                    <a:pt x="26" y="14"/>
                  </a:cubicBezTo>
                  <a:cubicBezTo>
                    <a:pt x="2" y="35"/>
                    <a:pt x="0" y="70"/>
                    <a:pt x="20" y="94"/>
                  </a:cubicBezTo>
                  <a:cubicBezTo>
                    <a:pt x="32" y="106"/>
                    <a:pt x="47" y="113"/>
                    <a:pt x="63" y="113"/>
                  </a:cubicBezTo>
                  <a:cubicBezTo>
                    <a:pt x="76" y="113"/>
                    <a:pt x="89" y="108"/>
                    <a:pt x="100" y="99"/>
                  </a:cubicBezTo>
                  <a:cubicBezTo>
                    <a:pt x="123" y="78"/>
                    <a:pt x="125" y="43"/>
                    <a:pt x="105" y="20"/>
                  </a:cubicBezTo>
                  <a:cubicBezTo>
                    <a:pt x="94" y="7"/>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1022201" y="3409902"/>
              <a:ext cx="5126" cy="5057"/>
            </a:xfrm>
            <a:custGeom>
              <a:avLst/>
              <a:gdLst/>
              <a:ahLst/>
              <a:cxnLst/>
              <a:rect l="l" t="t" r="r" b="b"/>
              <a:pathLst>
                <a:path w="148" h="146" extrusionOk="0">
                  <a:moveTo>
                    <a:pt x="73" y="33"/>
                  </a:moveTo>
                  <a:cubicBezTo>
                    <a:pt x="85" y="33"/>
                    <a:pt x="96" y="37"/>
                    <a:pt x="103" y="47"/>
                  </a:cubicBezTo>
                  <a:cubicBezTo>
                    <a:pt x="110" y="55"/>
                    <a:pt x="114" y="64"/>
                    <a:pt x="114" y="75"/>
                  </a:cubicBezTo>
                  <a:cubicBezTo>
                    <a:pt x="113" y="85"/>
                    <a:pt x="107" y="95"/>
                    <a:pt x="100" y="103"/>
                  </a:cubicBezTo>
                  <a:cubicBezTo>
                    <a:pt x="92" y="109"/>
                    <a:pt x="83" y="113"/>
                    <a:pt x="74" y="113"/>
                  </a:cubicBezTo>
                  <a:cubicBezTo>
                    <a:pt x="73" y="113"/>
                    <a:pt x="72" y="112"/>
                    <a:pt x="71" y="112"/>
                  </a:cubicBezTo>
                  <a:cubicBezTo>
                    <a:pt x="60" y="111"/>
                    <a:pt x="51" y="106"/>
                    <a:pt x="44" y="98"/>
                  </a:cubicBezTo>
                  <a:cubicBezTo>
                    <a:pt x="37" y="91"/>
                    <a:pt x="33" y="81"/>
                    <a:pt x="34" y="70"/>
                  </a:cubicBezTo>
                  <a:cubicBezTo>
                    <a:pt x="35" y="59"/>
                    <a:pt x="39" y="50"/>
                    <a:pt x="48" y="43"/>
                  </a:cubicBezTo>
                  <a:cubicBezTo>
                    <a:pt x="55" y="36"/>
                    <a:pt x="65" y="33"/>
                    <a:pt x="73" y="33"/>
                  </a:cubicBezTo>
                  <a:close/>
                  <a:moveTo>
                    <a:pt x="75" y="1"/>
                  </a:moveTo>
                  <a:cubicBezTo>
                    <a:pt x="57" y="1"/>
                    <a:pt x="39" y="6"/>
                    <a:pt x="26" y="18"/>
                  </a:cubicBezTo>
                  <a:cubicBezTo>
                    <a:pt x="11" y="31"/>
                    <a:pt x="3" y="49"/>
                    <a:pt x="2" y="68"/>
                  </a:cubicBezTo>
                  <a:cubicBezTo>
                    <a:pt x="0" y="87"/>
                    <a:pt x="6" y="106"/>
                    <a:pt x="19" y="120"/>
                  </a:cubicBezTo>
                  <a:cubicBezTo>
                    <a:pt x="32" y="135"/>
                    <a:pt x="50" y="144"/>
                    <a:pt x="69" y="145"/>
                  </a:cubicBezTo>
                  <a:cubicBezTo>
                    <a:pt x="71" y="145"/>
                    <a:pt x="72" y="146"/>
                    <a:pt x="74" y="146"/>
                  </a:cubicBezTo>
                  <a:cubicBezTo>
                    <a:pt x="92" y="146"/>
                    <a:pt x="108" y="139"/>
                    <a:pt x="121" y="127"/>
                  </a:cubicBezTo>
                  <a:cubicBezTo>
                    <a:pt x="136" y="114"/>
                    <a:pt x="145" y="97"/>
                    <a:pt x="146" y="77"/>
                  </a:cubicBezTo>
                  <a:cubicBezTo>
                    <a:pt x="148" y="58"/>
                    <a:pt x="141" y="39"/>
                    <a:pt x="128" y="25"/>
                  </a:cubicBezTo>
                  <a:cubicBezTo>
                    <a:pt x="115" y="10"/>
                    <a:pt x="98" y="1"/>
                    <a:pt x="79" y="1"/>
                  </a:cubicBezTo>
                  <a:cubicBezTo>
                    <a:pt x="77" y="1"/>
                    <a:pt x="76" y="1"/>
                    <a:pt x="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1012226" y="3407270"/>
              <a:ext cx="4364" cy="3914"/>
            </a:xfrm>
            <a:custGeom>
              <a:avLst/>
              <a:gdLst/>
              <a:ahLst/>
              <a:cxnLst/>
              <a:rect l="l" t="t" r="r" b="b"/>
              <a:pathLst>
                <a:path w="126" h="113" extrusionOk="0">
                  <a:moveTo>
                    <a:pt x="63" y="0"/>
                  </a:moveTo>
                  <a:cubicBezTo>
                    <a:pt x="50" y="0"/>
                    <a:pt x="37" y="5"/>
                    <a:pt x="26" y="14"/>
                  </a:cubicBezTo>
                  <a:cubicBezTo>
                    <a:pt x="3" y="35"/>
                    <a:pt x="1" y="70"/>
                    <a:pt x="21" y="93"/>
                  </a:cubicBezTo>
                  <a:cubicBezTo>
                    <a:pt x="32" y="106"/>
                    <a:pt x="47" y="112"/>
                    <a:pt x="63" y="112"/>
                  </a:cubicBezTo>
                  <a:cubicBezTo>
                    <a:pt x="76" y="112"/>
                    <a:pt x="89" y="108"/>
                    <a:pt x="100" y="98"/>
                  </a:cubicBezTo>
                  <a:cubicBezTo>
                    <a:pt x="123" y="77"/>
                    <a:pt x="126" y="43"/>
                    <a:pt x="106" y="19"/>
                  </a:cubicBezTo>
                  <a:cubicBezTo>
                    <a:pt x="94" y="7"/>
                    <a:pt x="79"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1011602" y="3406681"/>
              <a:ext cx="5611" cy="5057"/>
            </a:xfrm>
            <a:custGeom>
              <a:avLst/>
              <a:gdLst/>
              <a:ahLst/>
              <a:cxnLst/>
              <a:rect l="l" t="t" r="r" b="b"/>
              <a:pathLst>
                <a:path w="162" h="146" extrusionOk="0">
                  <a:moveTo>
                    <a:pt x="83" y="33"/>
                  </a:moveTo>
                  <a:cubicBezTo>
                    <a:pt x="94" y="34"/>
                    <a:pt x="103" y="39"/>
                    <a:pt x="110" y="47"/>
                  </a:cubicBezTo>
                  <a:cubicBezTo>
                    <a:pt x="125" y="64"/>
                    <a:pt x="124" y="88"/>
                    <a:pt x="107" y="103"/>
                  </a:cubicBezTo>
                  <a:cubicBezTo>
                    <a:pt x="99" y="110"/>
                    <a:pt x="90" y="113"/>
                    <a:pt x="81" y="113"/>
                  </a:cubicBezTo>
                  <a:cubicBezTo>
                    <a:pt x="70" y="113"/>
                    <a:pt x="59" y="108"/>
                    <a:pt x="51" y="99"/>
                  </a:cubicBezTo>
                  <a:cubicBezTo>
                    <a:pt x="37" y="83"/>
                    <a:pt x="39" y="58"/>
                    <a:pt x="55" y="44"/>
                  </a:cubicBezTo>
                  <a:cubicBezTo>
                    <a:pt x="62" y="37"/>
                    <a:pt x="71" y="33"/>
                    <a:pt x="81" y="33"/>
                  </a:cubicBezTo>
                  <a:close/>
                  <a:moveTo>
                    <a:pt x="82" y="1"/>
                  </a:moveTo>
                  <a:cubicBezTo>
                    <a:pt x="64" y="1"/>
                    <a:pt x="47" y="7"/>
                    <a:pt x="33" y="19"/>
                  </a:cubicBezTo>
                  <a:cubicBezTo>
                    <a:pt x="3" y="45"/>
                    <a:pt x="0" y="91"/>
                    <a:pt x="27" y="121"/>
                  </a:cubicBezTo>
                  <a:cubicBezTo>
                    <a:pt x="41" y="137"/>
                    <a:pt x="61" y="146"/>
                    <a:pt x="81" y="146"/>
                  </a:cubicBezTo>
                  <a:cubicBezTo>
                    <a:pt x="98" y="146"/>
                    <a:pt x="115" y="140"/>
                    <a:pt x="129" y="128"/>
                  </a:cubicBezTo>
                  <a:cubicBezTo>
                    <a:pt x="158" y="101"/>
                    <a:pt x="162" y="55"/>
                    <a:pt x="136" y="26"/>
                  </a:cubicBezTo>
                  <a:cubicBezTo>
                    <a:pt x="123" y="11"/>
                    <a:pt x="105" y="2"/>
                    <a:pt x="86" y="1"/>
                  </a:cubicBezTo>
                  <a:cubicBezTo>
                    <a:pt x="85" y="1"/>
                    <a:pt x="84" y="1"/>
                    <a:pt x="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1226596" y="2995778"/>
              <a:ext cx="64149" cy="62763"/>
            </a:xfrm>
            <a:custGeom>
              <a:avLst/>
              <a:gdLst/>
              <a:ahLst/>
              <a:cxnLst/>
              <a:rect l="l" t="t" r="r" b="b"/>
              <a:pathLst>
                <a:path w="1852" h="1812" extrusionOk="0">
                  <a:moveTo>
                    <a:pt x="200" y="1"/>
                  </a:moveTo>
                  <a:lnTo>
                    <a:pt x="200" y="1"/>
                  </a:lnTo>
                  <a:cubicBezTo>
                    <a:pt x="1" y="890"/>
                    <a:pt x="207" y="1696"/>
                    <a:pt x="664" y="1800"/>
                  </a:cubicBezTo>
                  <a:cubicBezTo>
                    <a:pt x="697" y="1808"/>
                    <a:pt x="731" y="1812"/>
                    <a:pt x="765" y="1812"/>
                  </a:cubicBezTo>
                  <a:cubicBezTo>
                    <a:pt x="1196" y="1812"/>
                    <a:pt x="1666" y="1206"/>
                    <a:pt x="1852" y="382"/>
                  </a:cubicBezTo>
                  <a:lnTo>
                    <a:pt x="200" y="1"/>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1225453" y="2995535"/>
              <a:ext cx="66296" cy="64079"/>
            </a:xfrm>
            <a:custGeom>
              <a:avLst/>
              <a:gdLst/>
              <a:ahLst/>
              <a:cxnLst/>
              <a:rect l="l" t="t" r="r" b="b"/>
              <a:pathLst>
                <a:path w="1914" h="1850" extrusionOk="0">
                  <a:moveTo>
                    <a:pt x="204" y="1"/>
                  </a:moveTo>
                  <a:cubicBezTo>
                    <a:pt x="0" y="904"/>
                    <a:pt x="219" y="1728"/>
                    <a:pt x="690" y="1837"/>
                  </a:cubicBezTo>
                  <a:cubicBezTo>
                    <a:pt x="725" y="1845"/>
                    <a:pt x="761" y="1849"/>
                    <a:pt x="797" y="1849"/>
                  </a:cubicBezTo>
                  <a:cubicBezTo>
                    <a:pt x="905" y="1849"/>
                    <a:pt x="1018" y="1813"/>
                    <a:pt x="1129" y="1744"/>
                  </a:cubicBezTo>
                  <a:cubicBezTo>
                    <a:pt x="1475" y="1526"/>
                    <a:pt x="1775" y="1010"/>
                    <a:pt x="1913" y="396"/>
                  </a:cubicBezTo>
                  <a:lnTo>
                    <a:pt x="1855" y="383"/>
                  </a:lnTo>
                  <a:cubicBezTo>
                    <a:pt x="1720" y="981"/>
                    <a:pt x="1430" y="1483"/>
                    <a:pt x="1097" y="1693"/>
                  </a:cubicBezTo>
                  <a:cubicBezTo>
                    <a:pt x="995" y="1757"/>
                    <a:pt x="895" y="1789"/>
                    <a:pt x="798" y="1789"/>
                  </a:cubicBezTo>
                  <a:cubicBezTo>
                    <a:pt x="766" y="1789"/>
                    <a:pt x="734" y="1786"/>
                    <a:pt x="703" y="1778"/>
                  </a:cubicBezTo>
                  <a:cubicBezTo>
                    <a:pt x="264" y="1677"/>
                    <a:pt x="67" y="885"/>
                    <a:pt x="262" y="14"/>
                  </a:cubicBezTo>
                  <a:lnTo>
                    <a:pt x="2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1138167" y="3365947"/>
              <a:ext cx="64149" cy="62763"/>
            </a:xfrm>
            <a:custGeom>
              <a:avLst/>
              <a:gdLst/>
              <a:ahLst/>
              <a:cxnLst/>
              <a:rect l="l" t="t" r="r" b="b"/>
              <a:pathLst>
                <a:path w="1852" h="1812" extrusionOk="0">
                  <a:moveTo>
                    <a:pt x="1088" y="0"/>
                  </a:moveTo>
                  <a:cubicBezTo>
                    <a:pt x="657" y="0"/>
                    <a:pt x="186" y="606"/>
                    <a:pt x="0" y="1430"/>
                  </a:cubicBezTo>
                  <a:lnTo>
                    <a:pt x="1652" y="1812"/>
                  </a:lnTo>
                  <a:cubicBezTo>
                    <a:pt x="1852" y="923"/>
                    <a:pt x="1644" y="117"/>
                    <a:pt x="1188" y="11"/>
                  </a:cubicBezTo>
                  <a:cubicBezTo>
                    <a:pt x="1155" y="4"/>
                    <a:pt x="1121" y="0"/>
                    <a:pt x="1088"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1137128" y="3364908"/>
              <a:ext cx="66296" cy="64010"/>
            </a:xfrm>
            <a:custGeom>
              <a:avLst/>
              <a:gdLst/>
              <a:ahLst/>
              <a:cxnLst/>
              <a:rect l="l" t="t" r="r" b="b"/>
              <a:pathLst>
                <a:path w="1914" h="1848" extrusionOk="0">
                  <a:moveTo>
                    <a:pt x="1118" y="0"/>
                  </a:moveTo>
                  <a:cubicBezTo>
                    <a:pt x="1010" y="0"/>
                    <a:pt x="897" y="36"/>
                    <a:pt x="786" y="106"/>
                  </a:cubicBezTo>
                  <a:cubicBezTo>
                    <a:pt x="440" y="323"/>
                    <a:pt x="139" y="839"/>
                    <a:pt x="1" y="1453"/>
                  </a:cubicBezTo>
                  <a:lnTo>
                    <a:pt x="59" y="1466"/>
                  </a:lnTo>
                  <a:cubicBezTo>
                    <a:pt x="195" y="867"/>
                    <a:pt x="485" y="366"/>
                    <a:pt x="817" y="157"/>
                  </a:cubicBezTo>
                  <a:cubicBezTo>
                    <a:pt x="920" y="93"/>
                    <a:pt x="1020" y="60"/>
                    <a:pt x="1116" y="60"/>
                  </a:cubicBezTo>
                  <a:cubicBezTo>
                    <a:pt x="1148" y="60"/>
                    <a:pt x="1180" y="64"/>
                    <a:pt x="1211" y="71"/>
                  </a:cubicBezTo>
                  <a:cubicBezTo>
                    <a:pt x="1650" y="172"/>
                    <a:pt x="1848" y="964"/>
                    <a:pt x="1652" y="1835"/>
                  </a:cubicBezTo>
                  <a:lnTo>
                    <a:pt x="1710" y="1848"/>
                  </a:lnTo>
                  <a:cubicBezTo>
                    <a:pt x="1914" y="945"/>
                    <a:pt x="1696" y="122"/>
                    <a:pt x="1225" y="13"/>
                  </a:cubicBezTo>
                  <a:cubicBezTo>
                    <a:pt x="1190" y="4"/>
                    <a:pt x="1154" y="0"/>
                    <a:pt x="1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995080" y="3130309"/>
              <a:ext cx="65292" cy="60512"/>
            </a:xfrm>
            <a:custGeom>
              <a:avLst/>
              <a:gdLst/>
              <a:ahLst/>
              <a:cxnLst/>
              <a:rect l="l" t="t" r="r" b="b"/>
              <a:pathLst>
                <a:path w="1885" h="1747" extrusionOk="0">
                  <a:moveTo>
                    <a:pt x="376" y="0"/>
                  </a:moveTo>
                  <a:lnTo>
                    <a:pt x="1" y="1668"/>
                  </a:lnTo>
                  <a:cubicBezTo>
                    <a:pt x="229" y="1721"/>
                    <a:pt x="452" y="1746"/>
                    <a:pt x="659" y="1746"/>
                  </a:cubicBezTo>
                  <a:cubicBezTo>
                    <a:pt x="1248" y="1746"/>
                    <a:pt x="1704" y="1543"/>
                    <a:pt x="1781" y="1203"/>
                  </a:cubicBezTo>
                  <a:cubicBezTo>
                    <a:pt x="1885" y="742"/>
                    <a:pt x="1255" y="204"/>
                    <a:pt x="376"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994838" y="3129270"/>
              <a:ext cx="66677" cy="62590"/>
            </a:xfrm>
            <a:custGeom>
              <a:avLst/>
              <a:gdLst/>
              <a:ahLst/>
              <a:cxnLst/>
              <a:rect l="l" t="t" r="r" b="b"/>
              <a:pathLst>
                <a:path w="1925" h="1807" extrusionOk="0">
                  <a:moveTo>
                    <a:pt x="389" y="1"/>
                  </a:moveTo>
                  <a:lnTo>
                    <a:pt x="376" y="59"/>
                  </a:lnTo>
                  <a:cubicBezTo>
                    <a:pt x="1238" y="258"/>
                    <a:pt x="1859" y="782"/>
                    <a:pt x="1758" y="1226"/>
                  </a:cubicBezTo>
                  <a:cubicBezTo>
                    <a:pt x="1730" y="1354"/>
                    <a:pt x="1644" y="1463"/>
                    <a:pt x="1504" y="1551"/>
                  </a:cubicBezTo>
                  <a:cubicBezTo>
                    <a:pt x="1300" y="1680"/>
                    <a:pt x="1003" y="1746"/>
                    <a:pt x="668" y="1746"/>
                  </a:cubicBezTo>
                  <a:cubicBezTo>
                    <a:pt x="461" y="1746"/>
                    <a:pt x="238" y="1721"/>
                    <a:pt x="14" y="1669"/>
                  </a:cubicBezTo>
                  <a:lnTo>
                    <a:pt x="1" y="1728"/>
                  </a:lnTo>
                  <a:cubicBezTo>
                    <a:pt x="229" y="1780"/>
                    <a:pt x="456" y="1806"/>
                    <a:pt x="667" y="1806"/>
                  </a:cubicBezTo>
                  <a:cubicBezTo>
                    <a:pt x="1014" y="1806"/>
                    <a:pt x="1323" y="1737"/>
                    <a:pt x="1537" y="1602"/>
                  </a:cubicBezTo>
                  <a:cubicBezTo>
                    <a:pt x="1688" y="1507"/>
                    <a:pt x="1785" y="1381"/>
                    <a:pt x="1817" y="1239"/>
                  </a:cubicBezTo>
                  <a:cubicBezTo>
                    <a:pt x="1924" y="763"/>
                    <a:pt x="1284" y="208"/>
                    <a:pt x="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1357144" y="3223415"/>
              <a:ext cx="65326" cy="60546"/>
            </a:xfrm>
            <a:custGeom>
              <a:avLst/>
              <a:gdLst/>
              <a:ahLst/>
              <a:cxnLst/>
              <a:rect l="l" t="t" r="r" b="b"/>
              <a:pathLst>
                <a:path w="1886" h="1748" extrusionOk="0">
                  <a:moveTo>
                    <a:pt x="1227" y="1"/>
                  </a:moveTo>
                  <a:cubicBezTo>
                    <a:pt x="638" y="1"/>
                    <a:pt x="182" y="203"/>
                    <a:pt x="105" y="544"/>
                  </a:cubicBezTo>
                  <a:cubicBezTo>
                    <a:pt x="1" y="1005"/>
                    <a:pt x="630" y="1544"/>
                    <a:pt x="1510" y="1747"/>
                  </a:cubicBezTo>
                  <a:lnTo>
                    <a:pt x="1885" y="79"/>
                  </a:lnTo>
                  <a:cubicBezTo>
                    <a:pt x="1656" y="26"/>
                    <a:pt x="1433" y="1"/>
                    <a:pt x="1227"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1356036" y="3222375"/>
              <a:ext cx="66677" cy="62555"/>
            </a:xfrm>
            <a:custGeom>
              <a:avLst/>
              <a:gdLst/>
              <a:ahLst/>
              <a:cxnLst/>
              <a:rect l="l" t="t" r="r" b="b"/>
              <a:pathLst>
                <a:path w="1925" h="1806" extrusionOk="0">
                  <a:moveTo>
                    <a:pt x="1258" y="1"/>
                  </a:moveTo>
                  <a:cubicBezTo>
                    <a:pt x="911" y="1"/>
                    <a:pt x="603" y="70"/>
                    <a:pt x="388" y="205"/>
                  </a:cubicBezTo>
                  <a:cubicBezTo>
                    <a:pt x="236" y="300"/>
                    <a:pt x="139" y="426"/>
                    <a:pt x="107" y="568"/>
                  </a:cubicBezTo>
                  <a:cubicBezTo>
                    <a:pt x="1" y="1044"/>
                    <a:pt x="641" y="1599"/>
                    <a:pt x="1535" y="1806"/>
                  </a:cubicBezTo>
                  <a:lnTo>
                    <a:pt x="1549" y="1747"/>
                  </a:lnTo>
                  <a:cubicBezTo>
                    <a:pt x="686" y="1548"/>
                    <a:pt x="66" y="1024"/>
                    <a:pt x="166" y="581"/>
                  </a:cubicBezTo>
                  <a:cubicBezTo>
                    <a:pt x="195" y="453"/>
                    <a:pt x="280" y="343"/>
                    <a:pt x="420" y="255"/>
                  </a:cubicBezTo>
                  <a:cubicBezTo>
                    <a:pt x="624" y="126"/>
                    <a:pt x="921" y="60"/>
                    <a:pt x="1256" y="60"/>
                  </a:cubicBezTo>
                  <a:cubicBezTo>
                    <a:pt x="1463" y="60"/>
                    <a:pt x="1686" y="86"/>
                    <a:pt x="1910" y="137"/>
                  </a:cubicBezTo>
                  <a:lnTo>
                    <a:pt x="1924" y="79"/>
                  </a:lnTo>
                  <a:cubicBezTo>
                    <a:pt x="1696" y="26"/>
                    <a:pt x="1470" y="1"/>
                    <a:pt x="12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1075612" y="3008732"/>
              <a:ext cx="68686" cy="66712"/>
            </a:xfrm>
            <a:custGeom>
              <a:avLst/>
              <a:gdLst/>
              <a:ahLst/>
              <a:cxnLst/>
              <a:rect l="l" t="t" r="r" b="b"/>
              <a:pathLst>
                <a:path w="1983" h="1926" extrusionOk="0">
                  <a:moveTo>
                    <a:pt x="1434" y="0"/>
                  </a:moveTo>
                  <a:lnTo>
                    <a:pt x="1" y="910"/>
                  </a:lnTo>
                  <a:cubicBezTo>
                    <a:pt x="387" y="1531"/>
                    <a:pt x="922" y="1926"/>
                    <a:pt x="1323" y="1926"/>
                  </a:cubicBezTo>
                  <a:cubicBezTo>
                    <a:pt x="1420" y="1926"/>
                    <a:pt x="1510" y="1902"/>
                    <a:pt x="1587" y="1853"/>
                  </a:cubicBezTo>
                  <a:cubicBezTo>
                    <a:pt x="1983" y="1603"/>
                    <a:pt x="1914" y="772"/>
                    <a:pt x="1434"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1074746" y="3008178"/>
              <a:ext cx="70591" cy="68305"/>
            </a:xfrm>
            <a:custGeom>
              <a:avLst/>
              <a:gdLst/>
              <a:ahLst/>
              <a:cxnLst/>
              <a:rect l="l" t="t" r="r" b="b"/>
              <a:pathLst>
                <a:path w="2038" h="1972" extrusionOk="0">
                  <a:moveTo>
                    <a:pt x="1484" y="1"/>
                  </a:moveTo>
                  <a:lnTo>
                    <a:pt x="1433" y="32"/>
                  </a:lnTo>
                  <a:cubicBezTo>
                    <a:pt x="1904" y="789"/>
                    <a:pt x="1977" y="1602"/>
                    <a:pt x="1596" y="1844"/>
                  </a:cubicBezTo>
                  <a:cubicBezTo>
                    <a:pt x="1524" y="1889"/>
                    <a:pt x="1442" y="1912"/>
                    <a:pt x="1349" y="1912"/>
                  </a:cubicBezTo>
                  <a:cubicBezTo>
                    <a:pt x="1300" y="1912"/>
                    <a:pt x="1249" y="1906"/>
                    <a:pt x="1195" y="1894"/>
                  </a:cubicBezTo>
                  <a:cubicBezTo>
                    <a:pt x="813" y="1806"/>
                    <a:pt x="374" y="1429"/>
                    <a:pt x="51" y="910"/>
                  </a:cubicBezTo>
                  <a:lnTo>
                    <a:pt x="1" y="942"/>
                  </a:lnTo>
                  <a:cubicBezTo>
                    <a:pt x="331" y="1475"/>
                    <a:pt x="785" y="1861"/>
                    <a:pt x="1182" y="1952"/>
                  </a:cubicBezTo>
                  <a:cubicBezTo>
                    <a:pt x="1239" y="1965"/>
                    <a:pt x="1295" y="1971"/>
                    <a:pt x="1347" y="1971"/>
                  </a:cubicBezTo>
                  <a:cubicBezTo>
                    <a:pt x="1453" y="1971"/>
                    <a:pt x="1548" y="1946"/>
                    <a:pt x="1628" y="1895"/>
                  </a:cubicBezTo>
                  <a:cubicBezTo>
                    <a:pt x="2038" y="1635"/>
                    <a:pt x="1973" y="786"/>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1282882" y="3338861"/>
              <a:ext cx="68686" cy="66746"/>
            </a:xfrm>
            <a:custGeom>
              <a:avLst/>
              <a:gdLst/>
              <a:ahLst/>
              <a:cxnLst/>
              <a:rect l="l" t="t" r="r" b="b"/>
              <a:pathLst>
                <a:path w="1983" h="1927" extrusionOk="0">
                  <a:moveTo>
                    <a:pt x="660" y="1"/>
                  </a:moveTo>
                  <a:cubicBezTo>
                    <a:pt x="563" y="1"/>
                    <a:pt x="473" y="24"/>
                    <a:pt x="396" y="73"/>
                  </a:cubicBezTo>
                  <a:cubicBezTo>
                    <a:pt x="0" y="325"/>
                    <a:pt x="69" y="1154"/>
                    <a:pt x="550" y="1927"/>
                  </a:cubicBezTo>
                  <a:lnTo>
                    <a:pt x="1982" y="1017"/>
                  </a:lnTo>
                  <a:cubicBezTo>
                    <a:pt x="1596" y="395"/>
                    <a:pt x="1061" y="1"/>
                    <a:pt x="660"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1281842" y="3337822"/>
              <a:ext cx="70591" cy="68340"/>
            </a:xfrm>
            <a:custGeom>
              <a:avLst/>
              <a:gdLst/>
              <a:ahLst/>
              <a:cxnLst/>
              <a:rect l="l" t="t" r="r" b="b"/>
              <a:pathLst>
                <a:path w="2038" h="1973" extrusionOk="0">
                  <a:moveTo>
                    <a:pt x="691" y="1"/>
                  </a:moveTo>
                  <a:cubicBezTo>
                    <a:pt x="586" y="1"/>
                    <a:pt x="491" y="27"/>
                    <a:pt x="410" y="78"/>
                  </a:cubicBezTo>
                  <a:cubicBezTo>
                    <a:pt x="1" y="338"/>
                    <a:pt x="65" y="1188"/>
                    <a:pt x="554" y="1972"/>
                  </a:cubicBezTo>
                  <a:lnTo>
                    <a:pt x="605" y="1940"/>
                  </a:lnTo>
                  <a:cubicBezTo>
                    <a:pt x="134" y="1183"/>
                    <a:pt x="61" y="370"/>
                    <a:pt x="442" y="128"/>
                  </a:cubicBezTo>
                  <a:cubicBezTo>
                    <a:pt x="513" y="83"/>
                    <a:pt x="595" y="61"/>
                    <a:pt x="688" y="61"/>
                  </a:cubicBezTo>
                  <a:cubicBezTo>
                    <a:pt x="737" y="61"/>
                    <a:pt x="789" y="67"/>
                    <a:pt x="843" y="80"/>
                  </a:cubicBezTo>
                  <a:cubicBezTo>
                    <a:pt x="1226" y="166"/>
                    <a:pt x="1664" y="543"/>
                    <a:pt x="1987" y="1063"/>
                  </a:cubicBezTo>
                  <a:lnTo>
                    <a:pt x="2038" y="1031"/>
                  </a:lnTo>
                  <a:cubicBezTo>
                    <a:pt x="1707" y="499"/>
                    <a:pt x="1254" y="111"/>
                    <a:pt x="856" y="20"/>
                  </a:cubicBezTo>
                  <a:cubicBezTo>
                    <a:pt x="799" y="7"/>
                    <a:pt x="744" y="1"/>
                    <a:pt x="6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1010528" y="3282264"/>
              <a:ext cx="72185" cy="64599"/>
            </a:xfrm>
            <a:custGeom>
              <a:avLst/>
              <a:gdLst/>
              <a:ahLst/>
              <a:cxnLst/>
              <a:rect l="l" t="t" r="r" b="b"/>
              <a:pathLst>
                <a:path w="2084" h="1865" extrusionOk="0">
                  <a:moveTo>
                    <a:pt x="1231" y="1"/>
                  </a:moveTo>
                  <a:cubicBezTo>
                    <a:pt x="877" y="1"/>
                    <a:pt x="430" y="142"/>
                    <a:pt x="1" y="414"/>
                  </a:cubicBezTo>
                  <a:lnTo>
                    <a:pt x="903" y="1864"/>
                  </a:lnTo>
                  <a:cubicBezTo>
                    <a:pt x="1667" y="1380"/>
                    <a:pt x="2083" y="662"/>
                    <a:pt x="1834" y="262"/>
                  </a:cubicBezTo>
                  <a:cubicBezTo>
                    <a:pt x="1725" y="86"/>
                    <a:pt x="1506" y="1"/>
                    <a:pt x="1231"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1010009" y="3281224"/>
              <a:ext cx="73882" cy="66504"/>
            </a:xfrm>
            <a:custGeom>
              <a:avLst/>
              <a:gdLst/>
              <a:ahLst/>
              <a:cxnLst/>
              <a:rect l="l" t="t" r="r" b="b"/>
              <a:pathLst>
                <a:path w="2133" h="1920" extrusionOk="0">
                  <a:moveTo>
                    <a:pt x="1245" y="1"/>
                  </a:moveTo>
                  <a:cubicBezTo>
                    <a:pt x="877" y="1"/>
                    <a:pt x="423" y="151"/>
                    <a:pt x="0" y="419"/>
                  </a:cubicBezTo>
                  <a:lnTo>
                    <a:pt x="32" y="470"/>
                  </a:lnTo>
                  <a:cubicBezTo>
                    <a:pt x="446" y="207"/>
                    <a:pt x="889" y="61"/>
                    <a:pt x="1244" y="61"/>
                  </a:cubicBezTo>
                  <a:cubicBezTo>
                    <a:pt x="1328" y="61"/>
                    <a:pt x="1406" y="69"/>
                    <a:pt x="1478" y="85"/>
                  </a:cubicBezTo>
                  <a:cubicBezTo>
                    <a:pt x="1638" y="122"/>
                    <a:pt x="1754" y="197"/>
                    <a:pt x="1824" y="308"/>
                  </a:cubicBezTo>
                  <a:cubicBezTo>
                    <a:pt x="2063" y="694"/>
                    <a:pt x="1650" y="1394"/>
                    <a:pt x="902" y="1869"/>
                  </a:cubicBezTo>
                  <a:lnTo>
                    <a:pt x="934" y="1920"/>
                  </a:lnTo>
                  <a:cubicBezTo>
                    <a:pt x="1710" y="1427"/>
                    <a:pt x="2132" y="689"/>
                    <a:pt x="1875" y="275"/>
                  </a:cubicBezTo>
                  <a:cubicBezTo>
                    <a:pt x="1798" y="152"/>
                    <a:pt x="1665" y="67"/>
                    <a:pt x="1491" y="27"/>
                  </a:cubicBezTo>
                  <a:cubicBezTo>
                    <a:pt x="1415" y="9"/>
                    <a:pt x="1332" y="1"/>
                    <a:pt x="1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1329261" y="3068343"/>
              <a:ext cx="72185" cy="64564"/>
            </a:xfrm>
            <a:custGeom>
              <a:avLst/>
              <a:gdLst/>
              <a:ahLst/>
              <a:cxnLst/>
              <a:rect l="l" t="t" r="r" b="b"/>
              <a:pathLst>
                <a:path w="2084" h="1864" extrusionOk="0">
                  <a:moveTo>
                    <a:pt x="1180" y="0"/>
                  </a:moveTo>
                  <a:cubicBezTo>
                    <a:pt x="417" y="485"/>
                    <a:pt x="1" y="1202"/>
                    <a:pt x="250" y="1603"/>
                  </a:cubicBezTo>
                  <a:cubicBezTo>
                    <a:pt x="359" y="1778"/>
                    <a:pt x="577" y="1863"/>
                    <a:pt x="853" y="1863"/>
                  </a:cubicBezTo>
                  <a:cubicBezTo>
                    <a:pt x="1206" y="1863"/>
                    <a:pt x="1654" y="1722"/>
                    <a:pt x="2083" y="1450"/>
                  </a:cubicBezTo>
                  <a:lnTo>
                    <a:pt x="1180"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1328083" y="3067477"/>
              <a:ext cx="73882" cy="66469"/>
            </a:xfrm>
            <a:custGeom>
              <a:avLst/>
              <a:gdLst/>
              <a:ahLst/>
              <a:cxnLst/>
              <a:rect l="l" t="t" r="r" b="b"/>
              <a:pathLst>
                <a:path w="2133" h="1919" extrusionOk="0">
                  <a:moveTo>
                    <a:pt x="1199" y="0"/>
                  </a:moveTo>
                  <a:cubicBezTo>
                    <a:pt x="422" y="493"/>
                    <a:pt x="1" y="1229"/>
                    <a:pt x="258" y="1643"/>
                  </a:cubicBezTo>
                  <a:cubicBezTo>
                    <a:pt x="335" y="1766"/>
                    <a:pt x="467" y="1853"/>
                    <a:pt x="641" y="1892"/>
                  </a:cubicBezTo>
                  <a:cubicBezTo>
                    <a:pt x="718" y="1910"/>
                    <a:pt x="800" y="1918"/>
                    <a:pt x="888" y="1918"/>
                  </a:cubicBezTo>
                  <a:cubicBezTo>
                    <a:pt x="1255" y="1918"/>
                    <a:pt x="1710" y="1769"/>
                    <a:pt x="2133" y="1500"/>
                  </a:cubicBezTo>
                  <a:lnTo>
                    <a:pt x="2101" y="1449"/>
                  </a:lnTo>
                  <a:cubicBezTo>
                    <a:pt x="1687" y="1712"/>
                    <a:pt x="1246" y="1858"/>
                    <a:pt x="890" y="1858"/>
                  </a:cubicBezTo>
                  <a:cubicBezTo>
                    <a:pt x="806" y="1858"/>
                    <a:pt x="727" y="1850"/>
                    <a:pt x="655" y="1834"/>
                  </a:cubicBezTo>
                  <a:cubicBezTo>
                    <a:pt x="494" y="1797"/>
                    <a:pt x="378" y="1723"/>
                    <a:pt x="309" y="1612"/>
                  </a:cubicBezTo>
                  <a:cubicBezTo>
                    <a:pt x="69" y="1226"/>
                    <a:pt x="483" y="526"/>
                    <a:pt x="1231" y="51"/>
                  </a:cubicBezTo>
                  <a:lnTo>
                    <a:pt x="119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1149493" y="2991171"/>
              <a:ext cx="63040" cy="61516"/>
            </a:xfrm>
            <a:custGeom>
              <a:avLst/>
              <a:gdLst/>
              <a:ahLst/>
              <a:cxnLst/>
              <a:rect l="l" t="t" r="r" b="b"/>
              <a:pathLst>
                <a:path w="1820" h="1776" extrusionOk="0">
                  <a:moveTo>
                    <a:pt x="1670" y="0"/>
                  </a:moveTo>
                  <a:lnTo>
                    <a:pt x="1" y="281"/>
                  </a:lnTo>
                  <a:cubicBezTo>
                    <a:pt x="142" y="1133"/>
                    <a:pt x="593" y="1775"/>
                    <a:pt x="1032" y="1775"/>
                  </a:cubicBezTo>
                  <a:cubicBezTo>
                    <a:pt x="1056" y="1775"/>
                    <a:pt x="1081" y="1773"/>
                    <a:pt x="1105" y="1769"/>
                  </a:cubicBezTo>
                  <a:cubicBezTo>
                    <a:pt x="1567" y="1691"/>
                    <a:pt x="1820" y="899"/>
                    <a:pt x="1670"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1148489" y="2990998"/>
              <a:ext cx="65153" cy="62729"/>
            </a:xfrm>
            <a:custGeom>
              <a:avLst/>
              <a:gdLst/>
              <a:ahLst/>
              <a:cxnLst/>
              <a:rect l="l" t="t" r="r" b="b"/>
              <a:pathLst>
                <a:path w="1881" h="1811" extrusionOk="0">
                  <a:moveTo>
                    <a:pt x="1729" y="1"/>
                  </a:moveTo>
                  <a:lnTo>
                    <a:pt x="1670" y="10"/>
                  </a:lnTo>
                  <a:cubicBezTo>
                    <a:pt x="1816" y="892"/>
                    <a:pt x="1574" y="1670"/>
                    <a:pt x="1130" y="1744"/>
                  </a:cubicBezTo>
                  <a:cubicBezTo>
                    <a:pt x="1107" y="1748"/>
                    <a:pt x="1083" y="1750"/>
                    <a:pt x="1060" y="1750"/>
                  </a:cubicBezTo>
                  <a:cubicBezTo>
                    <a:pt x="955" y="1750"/>
                    <a:pt x="849" y="1711"/>
                    <a:pt x="742" y="1635"/>
                  </a:cubicBezTo>
                  <a:cubicBezTo>
                    <a:pt x="421" y="1407"/>
                    <a:pt x="160" y="888"/>
                    <a:pt x="60" y="281"/>
                  </a:cubicBezTo>
                  <a:lnTo>
                    <a:pt x="0" y="292"/>
                  </a:lnTo>
                  <a:cubicBezTo>
                    <a:pt x="103" y="912"/>
                    <a:pt x="374" y="1447"/>
                    <a:pt x="707" y="1684"/>
                  </a:cubicBezTo>
                  <a:cubicBezTo>
                    <a:pt x="824" y="1767"/>
                    <a:pt x="945" y="1811"/>
                    <a:pt x="1062" y="1811"/>
                  </a:cubicBezTo>
                  <a:cubicBezTo>
                    <a:pt x="1088" y="1811"/>
                    <a:pt x="1114" y="1808"/>
                    <a:pt x="1140" y="1804"/>
                  </a:cubicBezTo>
                  <a:cubicBezTo>
                    <a:pt x="1616" y="1724"/>
                    <a:pt x="1881" y="915"/>
                    <a:pt x="17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1213953" y="3364493"/>
              <a:ext cx="63075" cy="61482"/>
            </a:xfrm>
            <a:custGeom>
              <a:avLst/>
              <a:gdLst/>
              <a:ahLst/>
              <a:cxnLst/>
              <a:rect l="l" t="t" r="r" b="b"/>
              <a:pathLst>
                <a:path w="1821" h="1775" extrusionOk="0">
                  <a:moveTo>
                    <a:pt x="789" y="0"/>
                  </a:moveTo>
                  <a:cubicBezTo>
                    <a:pt x="764" y="0"/>
                    <a:pt x="739" y="2"/>
                    <a:pt x="715" y="6"/>
                  </a:cubicBezTo>
                  <a:cubicBezTo>
                    <a:pt x="254" y="83"/>
                    <a:pt x="1" y="875"/>
                    <a:pt x="150" y="1774"/>
                  </a:cubicBezTo>
                  <a:lnTo>
                    <a:pt x="1820" y="1494"/>
                  </a:lnTo>
                  <a:cubicBezTo>
                    <a:pt x="1679" y="643"/>
                    <a:pt x="1227" y="0"/>
                    <a:pt x="78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1212845" y="3363454"/>
              <a:ext cx="65188" cy="62694"/>
            </a:xfrm>
            <a:custGeom>
              <a:avLst/>
              <a:gdLst/>
              <a:ahLst/>
              <a:cxnLst/>
              <a:rect l="l" t="t" r="r" b="b"/>
              <a:pathLst>
                <a:path w="1882" h="1810" extrusionOk="0">
                  <a:moveTo>
                    <a:pt x="820" y="0"/>
                  </a:moveTo>
                  <a:cubicBezTo>
                    <a:pt x="793" y="0"/>
                    <a:pt x="767" y="2"/>
                    <a:pt x="742" y="7"/>
                  </a:cubicBezTo>
                  <a:cubicBezTo>
                    <a:pt x="265" y="86"/>
                    <a:pt x="0" y="895"/>
                    <a:pt x="152" y="1810"/>
                  </a:cubicBezTo>
                  <a:lnTo>
                    <a:pt x="212" y="1800"/>
                  </a:lnTo>
                  <a:cubicBezTo>
                    <a:pt x="66" y="918"/>
                    <a:pt x="308" y="140"/>
                    <a:pt x="752" y="66"/>
                  </a:cubicBezTo>
                  <a:cubicBezTo>
                    <a:pt x="775" y="62"/>
                    <a:pt x="799" y="60"/>
                    <a:pt x="822" y="60"/>
                  </a:cubicBezTo>
                  <a:cubicBezTo>
                    <a:pt x="926" y="60"/>
                    <a:pt x="1032" y="99"/>
                    <a:pt x="1140" y="175"/>
                  </a:cubicBezTo>
                  <a:cubicBezTo>
                    <a:pt x="1460" y="404"/>
                    <a:pt x="1722" y="923"/>
                    <a:pt x="1822" y="1529"/>
                  </a:cubicBezTo>
                  <a:lnTo>
                    <a:pt x="1882" y="1519"/>
                  </a:lnTo>
                  <a:cubicBezTo>
                    <a:pt x="1779" y="897"/>
                    <a:pt x="1507" y="364"/>
                    <a:pt x="1175" y="126"/>
                  </a:cubicBezTo>
                  <a:cubicBezTo>
                    <a:pt x="1058" y="43"/>
                    <a:pt x="937" y="0"/>
                    <a:pt x="8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991686" y="3210495"/>
              <a:ext cx="63352" cy="59992"/>
            </a:xfrm>
            <a:custGeom>
              <a:avLst/>
              <a:gdLst/>
              <a:ahLst/>
              <a:cxnLst/>
              <a:rect l="l" t="t" r="r" b="b"/>
              <a:pathLst>
                <a:path w="1829" h="1732" extrusionOk="0">
                  <a:moveTo>
                    <a:pt x="499" y="0"/>
                  </a:moveTo>
                  <a:cubicBezTo>
                    <a:pt x="339" y="0"/>
                    <a:pt x="172" y="14"/>
                    <a:pt x="0" y="43"/>
                  </a:cubicBezTo>
                  <a:lnTo>
                    <a:pt x="280" y="1732"/>
                  </a:lnTo>
                  <a:cubicBezTo>
                    <a:pt x="1170" y="1582"/>
                    <a:pt x="1828" y="1083"/>
                    <a:pt x="1751" y="617"/>
                  </a:cubicBezTo>
                  <a:cubicBezTo>
                    <a:pt x="1689" y="240"/>
                    <a:pt x="1166" y="0"/>
                    <a:pt x="49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991478" y="3209456"/>
              <a:ext cx="64668" cy="62070"/>
            </a:xfrm>
            <a:custGeom>
              <a:avLst/>
              <a:gdLst/>
              <a:ahLst/>
              <a:cxnLst/>
              <a:rect l="l" t="t" r="r" b="b"/>
              <a:pathLst>
                <a:path w="1867" h="1792" extrusionOk="0">
                  <a:moveTo>
                    <a:pt x="507" y="1"/>
                  </a:moveTo>
                  <a:cubicBezTo>
                    <a:pt x="344" y="1"/>
                    <a:pt x="173" y="15"/>
                    <a:pt x="1" y="44"/>
                  </a:cubicBezTo>
                  <a:lnTo>
                    <a:pt x="11" y="103"/>
                  </a:lnTo>
                  <a:cubicBezTo>
                    <a:pt x="180" y="74"/>
                    <a:pt x="347" y="60"/>
                    <a:pt x="507" y="60"/>
                  </a:cubicBezTo>
                  <a:cubicBezTo>
                    <a:pt x="908" y="60"/>
                    <a:pt x="1263" y="147"/>
                    <a:pt x="1491" y="310"/>
                  </a:cubicBezTo>
                  <a:cubicBezTo>
                    <a:pt x="1627" y="407"/>
                    <a:pt x="1706" y="522"/>
                    <a:pt x="1727" y="652"/>
                  </a:cubicBezTo>
                  <a:cubicBezTo>
                    <a:pt x="1802" y="1101"/>
                    <a:pt x="1153" y="1585"/>
                    <a:pt x="281" y="1732"/>
                  </a:cubicBezTo>
                  <a:lnTo>
                    <a:pt x="292" y="1791"/>
                  </a:lnTo>
                  <a:cubicBezTo>
                    <a:pt x="1195" y="1639"/>
                    <a:pt x="1867" y="1123"/>
                    <a:pt x="1786" y="641"/>
                  </a:cubicBezTo>
                  <a:cubicBezTo>
                    <a:pt x="1763" y="497"/>
                    <a:pt x="1673" y="366"/>
                    <a:pt x="1526" y="262"/>
                  </a:cubicBezTo>
                  <a:cubicBezTo>
                    <a:pt x="1288" y="92"/>
                    <a:pt x="921" y="1"/>
                    <a:pt x="5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1357109" y="3141532"/>
              <a:ext cx="63352" cy="59992"/>
            </a:xfrm>
            <a:custGeom>
              <a:avLst/>
              <a:gdLst/>
              <a:ahLst/>
              <a:cxnLst/>
              <a:rect l="l" t="t" r="r" b="b"/>
              <a:pathLst>
                <a:path w="1829" h="1732" extrusionOk="0">
                  <a:moveTo>
                    <a:pt x="1548" y="0"/>
                  </a:moveTo>
                  <a:cubicBezTo>
                    <a:pt x="659" y="150"/>
                    <a:pt x="0" y="649"/>
                    <a:pt x="78" y="1115"/>
                  </a:cubicBezTo>
                  <a:cubicBezTo>
                    <a:pt x="140" y="1491"/>
                    <a:pt x="662" y="1731"/>
                    <a:pt x="1328" y="1731"/>
                  </a:cubicBezTo>
                  <a:cubicBezTo>
                    <a:pt x="1488" y="1731"/>
                    <a:pt x="1656" y="1717"/>
                    <a:pt x="1828" y="1688"/>
                  </a:cubicBezTo>
                  <a:lnTo>
                    <a:pt x="1548"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1355966" y="3140493"/>
              <a:ext cx="64668" cy="62070"/>
            </a:xfrm>
            <a:custGeom>
              <a:avLst/>
              <a:gdLst/>
              <a:ahLst/>
              <a:cxnLst/>
              <a:rect l="l" t="t" r="r" b="b"/>
              <a:pathLst>
                <a:path w="1867" h="1792" extrusionOk="0">
                  <a:moveTo>
                    <a:pt x="1577" y="1"/>
                  </a:moveTo>
                  <a:cubicBezTo>
                    <a:pt x="672" y="153"/>
                    <a:pt x="1" y="669"/>
                    <a:pt x="81" y="1150"/>
                  </a:cubicBezTo>
                  <a:cubicBezTo>
                    <a:pt x="105" y="1294"/>
                    <a:pt x="195" y="1426"/>
                    <a:pt x="341" y="1530"/>
                  </a:cubicBezTo>
                  <a:cubicBezTo>
                    <a:pt x="580" y="1700"/>
                    <a:pt x="948" y="1792"/>
                    <a:pt x="1362" y="1792"/>
                  </a:cubicBezTo>
                  <a:cubicBezTo>
                    <a:pt x="1525" y="1792"/>
                    <a:pt x="1695" y="1777"/>
                    <a:pt x="1867" y="1748"/>
                  </a:cubicBezTo>
                  <a:lnTo>
                    <a:pt x="1857" y="1688"/>
                  </a:lnTo>
                  <a:cubicBezTo>
                    <a:pt x="1687" y="1717"/>
                    <a:pt x="1519" y="1731"/>
                    <a:pt x="1359" y="1731"/>
                  </a:cubicBezTo>
                  <a:cubicBezTo>
                    <a:pt x="958" y="1731"/>
                    <a:pt x="604" y="1644"/>
                    <a:pt x="376" y="1481"/>
                  </a:cubicBezTo>
                  <a:cubicBezTo>
                    <a:pt x="241" y="1385"/>
                    <a:pt x="162" y="1270"/>
                    <a:pt x="140" y="1140"/>
                  </a:cubicBezTo>
                  <a:cubicBezTo>
                    <a:pt x="66" y="691"/>
                    <a:pt x="715" y="207"/>
                    <a:pt x="1586" y="60"/>
                  </a:cubicBezTo>
                  <a:lnTo>
                    <a:pt x="15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1024591" y="3049396"/>
              <a:ext cx="72600" cy="65465"/>
            </a:xfrm>
            <a:custGeom>
              <a:avLst/>
              <a:gdLst/>
              <a:ahLst/>
              <a:cxnLst/>
              <a:rect l="l" t="t" r="r" b="b"/>
              <a:pathLst>
                <a:path w="2096" h="1890" extrusionOk="0">
                  <a:moveTo>
                    <a:pt x="1016" y="1"/>
                  </a:moveTo>
                  <a:lnTo>
                    <a:pt x="0" y="1368"/>
                  </a:lnTo>
                  <a:cubicBezTo>
                    <a:pt x="447" y="1708"/>
                    <a:pt x="929" y="1890"/>
                    <a:pt x="1297" y="1890"/>
                  </a:cubicBezTo>
                  <a:cubicBezTo>
                    <a:pt x="1524" y="1890"/>
                    <a:pt x="1708" y="1821"/>
                    <a:pt x="1814" y="1677"/>
                  </a:cubicBezTo>
                  <a:cubicBezTo>
                    <a:pt x="2096" y="1299"/>
                    <a:pt x="1738" y="549"/>
                    <a:pt x="1016"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023933" y="3048600"/>
              <a:ext cx="74401" cy="67301"/>
            </a:xfrm>
            <a:custGeom>
              <a:avLst/>
              <a:gdLst/>
              <a:ahLst/>
              <a:cxnLst/>
              <a:rect l="l" t="t" r="r" b="b"/>
              <a:pathLst>
                <a:path w="2148" h="1943" extrusionOk="0">
                  <a:moveTo>
                    <a:pt x="1054" y="0"/>
                  </a:moveTo>
                  <a:lnTo>
                    <a:pt x="1017" y="48"/>
                  </a:lnTo>
                  <a:cubicBezTo>
                    <a:pt x="1724" y="585"/>
                    <a:pt x="2080" y="1319"/>
                    <a:pt x="1810" y="1682"/>
                  </a:cubicBezTo>
                  <a:cubicBezTo>
                    <a:pt x="1732" y="1787"/>
                    <a:pt x="1611" y="1851"/>
                    <a:pt x="1449" y="1874"/>
                  </a:cubicBezTo>
                  <a:cubicBezTo>
                    <a:pt x="1406" y="1880"/>
                    <a:pt x="1360" y="1883"/>
                    <a:pt x="1313" y="1883"/>
                  </a:cubicBezTo>
                  <a:cubicBezTo>
                    <a:pt x="941" y="1883"/>
                    <a:pt x="467" y="1694"/>
                    <a:pt x="37" y="1368"/>
                  </a:cubicBezTo>
                  <a:lnTo>
                    <a:pt x="1" y="1416"/>
                  </a:lnTo>
                  <a:cubicBezTo>
                    <a:pt x="441" y="1749"/>
                    <a:pt x="929" y="1943"/>
                    <a:pt x="1315" y="1943"/>
                  </a:cubicBezTo>
                  <a:cubicBezTo>
                    <a:pt x="1365" y="1943"/>
                    <a:pt x="1413" y="1940"/>
                    <a:pt x="1458" y="1933"/>
                  </a:cubicBezTo>
                  <a:cubicBezTo>
                    <a:pt x="1633" y="1909"/>
                    <a:pt x="1771" y="1834"/>
                    <a:pt x="1858" y="1718"/>
                  </a:cubicBezTo>
                  <a:cubicBezTo>
                    <a:pt x="2148" y="1328"/>
                    <a:pt x="1787" y="557"/>
                    <a:pt x="10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7564" y="3291061"/>
              <a:ext cx="72600" cy="65465"/>
            </a:xfrm>
            <a:custGeom>
              <a:avLst/>
              <a:gdLst/>
              <a:ahLst/>
              <a:cxnLst/>
              <a:rect l="l" t="t" r="r" b="b"/>
              <a:pathLst>
                <a:path w="2096" h="1890" extrusionOk="0">
                  <a:moveTo>
                    <a:pt x="799" y="0"/>
                  </a:moveTo>
                  <a:cubicBezTo>
                    <a:pt x="572" y="0"/>
                    <a:pt x="388" y="69"/>
                    <a:pt x="281" y="213"/>
                  </a:cubicBezTo>
                  <a:cubicBezTo>
                    <a:pt x="1" y="590"/>
                    <a:pt x="358" y="1341"/>
                    <a:pt x="1080" y="1890"/>
                  </a:cubicBezTo>
                  <a:lnTo>
                    <a:pt x="2096" y="521"/>
                  </a:lnTo>
                  <a:cubicBezTo>
                    <a:pt x="1649" y="183"/>
                    <a:pt x="1167" y="0"/>
                    <a:pt x="79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1326386" y="3290022"/>
              <a:ext cx="74401" cy="67335"/>
            </a:xfrm>
            <a:custGeom>
              <a:avLst/>
              <a:gdLst/>
              <a:ahLst/>
              <a:cxnLst/>
              <a:rect l="l" t="t" r="r" b="b"/>
              <a:pathLst>
                <a:path w="2148" h="1944" extrusionOk="0">
                  <a:moveTo>
                    <a:pt x="835" y="0"/>
                  </a:moveTo>
                  <a:cubicBezTo>
                    <a:pt x="786" y="0"/>
                    <a:pt x="738" y="4"/>
                    <a:pt x="692" y="10"/>
                  </a:cubicBezTo>
                  <a:cubicBezTo>
                    <a:pt x="516" y="35"/>
                    <a:pt x="377" y="109"/>
                    <a:pt x="292" y="225"/>
                  </a:cubicBezTo>
                  <a:cubicBezTo>
                    <a:pt x="1" y="615"/>
                    <a:pt x="362" y="1386"/>
                    <a:pt x="1096" y="1943"/>
                  </a:cubicBezTo>
                  <a:lnTo>
                    <a:pt x="1132" y="1895"/>
                  </a:lnTo>
                  <a:cubicBezTo>
                    <a:pt x="424" y="1358"/>
                    <a:pt x="69" y="625"/>
                    <a:pt x="340" y="261"/>
                  </a:cubicBezTo>
                  <a:cubicBezTo>
                    <a:pt x="417" y="157"/>
                    <a:pt x="538" y="92"/>
                    <a:pt x="699" y="69"/>
                  </a:cubicBezTo>
                  <a:cubicBezTo>
                    <a:pt x="743" y="63"/>
                    <a:pt x="790" y="60"/>
                    <a:pt x="837" y="60"/>
                  </a:cubicBezTo>
                  <a:cubicBezTo>
                    <a:pt x="1210" y="60"/>
                    <a:pt x="1683" y="250"/>
                    <a:pt x="2112" y="576"/>
                  </a:cubicBezTo>
                  <a:lnTo>
                    <a:pt x="2148" y="528"/>
                  </a:lnTo>
                  <a:cubicBezTo>
                    <a:pt x="1709" y="195"/>
                    <a:pt x="1221" y="0"/>
                    <a:pt x="8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1054448" y="3328608"/>
              <a:ext cx="70418" cy="66920"/>
            </a:xfrm>
            <a:custGeom>
              <a:avLst/>
              <a:gdLst/>
              <a:ahLst/>
              <a:cxnLst/>
              <a:rect l="l" t="t" r="r" b="b"/>
              <a:pathLst>
                <a:path w="2033" h="1932" extrusionOk="0">
                  <a:moveTo>
                    <a:pt x="1346" y="1"/>
                  </a:moveTo>
                  <a:cubicBezTo>
                    <a:pt x="951" y="1"/>
                    <a:pt x="417" y="343"/>
                    <a:pt x="1" y="903"/>
                  </a:cubicBezTo>
                  <a:lnTo>
                    <a:pt x="1355" y="1931"/>
                  </a:lnTo>
                  <a:cubicBezTo>
                    <a:pt x="1896" y="1203"/>
                    <a:pt x="2032" y="382"/>
                    <a:pt x="1658" y="98"/>
                  </a:cubicBezTo>
                  <a:cubicBezTo>
                    <a:pt x="1571" y="32"/>
                    <a:pt x="1465" y="1"/>
                    <a:pt x="1346"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1053617" y="3327569"/>
              <a:ext cx="72288" cy="68582"/>
            </a:xfrm>
            <a:custGeom>
              <a:avLst/>
              <a:gdLst/>
              <a:ahLst/>
              <a:cxnLst/>
              <a:rect l="l" t="t" r="r" b="b"/>
              <a:pathLst>
                <a:path w="2087" h="1980" extrusionOk="0">
                  <a:moveTo>
                    <a:pt x="1368" y="1"/>
                  </a:moveTo>
                  <a:cubicBezTo>
                    <a:pt x="1332" y="1"/>
                    <a:pt x="1295" y="4"/>
                    <a:pt x="1258" y="9"/>
                  </a:cubicBezTo>
                  <a:cubicBezTo>
                    <a:pt x="855" y="66"/>
                    <a:pt x="373" y="413"/>
                    <a:pt x="0" y="914"/>
                  </a:cubicBezTo>
                  <a:lnTo>
                    <a:pt x="49" y="950"/>
                  </a:lnTo>
                  <a:cubicBezTo>
                    <a:pt x="412" y="461"/>
                    <a:pt x="879" y="123"/>
                    <a:pt x="1266" y="68"/>
                  </a:cubicBezTo>
                  <a:cubicBezTo>
                    <a:pt x="1302" y="63"/>
                    <a:pt x="1337" y="61"/>
                    <a:pt x="1370" y="61"/>
                  </a:cubicBezTo>
                  <a:cubicBezTo>
                    <a:pt x="1485" y="61"/>
                    <a:pt x="1584" y="91"/>
                    <a:pt x="1664" y="152"/>
                  </a:cubicBezTo>
                  <a:cubicBezTo>
                    <a:pt x="2024" y="425"/>
                    <a:pt x="1885" y="1229"/>
                    <a:pt x="1355" y="1944"/>
                  </a:cubicBezTo>
                  <a:lnTo>
                    <a:pt x="1403" y="1979"/>
                  </a:lnTo>
                  <a:cubicBezTo>
                    <a:pt x="1953" y="1239"/>
                    <a:pt x="2087" y="397"/>
                    <a:pt x="1700" y="104"/>
                  </a:cubicBezTo>
                  <a:cubicBezTo>
                    <a:pt x="1611" y="36"/>
                    <a:pt x="1497" y="1"/>
                    <a:pt x="1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1285999" y="3016699"/>
              <a:ext cx="70418" cy="66920"/>
            </a:xfrm>
            <a:custGeom>
              <a:avLst/>
              <a:gdLst/>
              <a:ahLst/>
              <a:cxnLst/>
              <a:rect l="l" t="t" r="r" b="b"/>
              <a:pathLst>
                <a:path w="2033" h="1932" extrusionOk="0">
                  <a:moveTo>
                    <a:pt x="678" y="0"/>
                  </a:moveTo>
                  <a:cubicBezTo>
                    <a:pt x="137" y="729"/>
                    <a:pt x="0" y="1550"/>
                    <a:pt x="375" y="1834"/>
                  </a:cubicBezTo>
                  <a:cubicBezTo>
                    <a:pt x="462" y="1900"/>
                    <a:pt x="568" y="1931"/>
                    <a:pt x="688" y="1931"/>
                  </a:cubicBezTo>
                  <a:cubicBezTo>
                    <a:pt x="1082" y="1931"/>
                    <a:pt x="1616" y="1589"/>
                    <a:pt x="2032" y="1030"/>
                  </a:cubicBezTo>
                  <a:lnTo>
                    <a:pt x="678"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1284925" y="3016075"/>
              <a:ext cx="72288" cy="68582"/>
            </a:xfrm>
            <a:custGeom>
              <a:avLst/>
              <a:gdLst/>
              <a:ahLst/>
              <a:cxnLst/>
              <a:rect l="l" t="t" r="r" b="b"/>
              <a:pathLst>
                <a:path w="2087" h="1980" extrusionOk="0">
                  <a:moveTo>
                    <a:pt x="684" y="1"/>
                  </a:moveTo>
                  <a:cubicBezTo>
                    <a:pt x="134" y="741"/>
                    <a:pt x="1" y="1582"/>
                    <a:pt x="388" y="1876"/>
                  </a:cubicBezTo>
                  <a:cubicBezTo>
                    <a:pt x="478" y="1944"/>
                    <a:pt x="590" y="1979"/>
                    <a:pt x="719" y="1979"/>
                  </a:cubicBezTo>
                  <a:cubicBezTo>
                    <a:pt x="755" y="1979"/>
                    <a:pt x="792" y="1977"/>
                    <a:pt x="829" y="1970"/>
                  </a:cubicBezTo>
                  <a:cubicBezTo>
                    <a:pt x="1233" y="1914"/>
                    <a:pt x="1715" y="1566"/>
                    <a:pt x="2087" y="1065"/>
                  </a:cubicBezTo>
                  <a:lnTo>
                    <a:pt x="2039" y="1029"/>
                  </a:lnTo>
                  <a:cubicBezTo>
                    <a:pt x="1675" y="1518"/>
                    <a:pt x="1209" y="1856"/>
                    <a:pt x="822" y="1911"/>
                  </a:cubicBezTo>
                  <a:cubicBezTo>
                    <a:pt x="785" y="1916"/>
                    <a:pt x="750" y="1919"/>
                    <a:pt x="717" y="1919"/>
                  </a:cubicBezTo>
                  <a:cubicBezTo>
                    <a:pt x="602" y="1919"/>
                    <a:pt x="503" y="1888"/>
                    <a:pt x="423" y="1828"/>
                  </a:cubicBezTo>
                  <a:cubicBezTo>
                    <a:pt x="64" y="1554"/>
                    <a:pt x="202" y="751"/>
                    <a:pt x="732" y="36"/>
                  </a:cubicBezTo>
                  <a:lnTo>
                    <a:pt x="6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1018495" y="3034364"/>
              <a:ext cx="371072" cy="341768"/>
            </a:xfrm>
            <a:custGeom>
              <a:avLst/>
              <a:gdLst/>
              <a:ahLst/>
              <a:cxnLst/>
              <a:rect l="l" t="t" r="r" b="b"/>
              <a:pathLst>
                <a:path w="10713" h="9867" extrusionOk="0">
                  <a:moveTo>
                    <a:pt x="5346" y="0"/>
                  </a:moveTo>
                  <a:cubicBezTo>
                    <a:pt x="3121" y="0"/>
                    <a:pt x="1113" y="1548"/>
                    <a:pt x="599" y="3833"/>
                  </a:cubicBezTo>
                  <a:cubicBezTo>
                    <a:pt x="1" y="6488"/>
                    <a:pt x="1646" y="9134"/>
                    <a:pt x="4274" y="9742"/>
                  </a:cubicBezTo>
                  <a:cubicBezTo>
                    <a:pt x="4641" y="9826"/>
                    <a:pt x="5007" y="9867"/>
                    <a:pt x="5368" y="9867"/>
                  </a:cubicBezTo>
                  <a:cubicBezTo>
                    <a:pt x="7593" y="9867"/>
                    <a:pt x="9601" y="8319"/>
                    <a:pt x="10116" y="6034"/>
                  </a:cubicBezTo>
                  <a:cubicBezTo>
                    <a:pt x="10713" y="3379"/>
                    <a:pt x="9067" y="733"/>
                    <a:pt x="6439" y="126"/>
                  </a:cubicBezTo>
                  <a:cubicBezTo>
                    <a:pt x="6072" y="41"/>
                    <a:pt x="5706" y="0"/>
                    <a:pt x="5346"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1017421" y="3033290"/>
              <a:ext cx="373288" cy="343916"/>
            </a:xfrm>
            <a:custGeom>
              <a:avLst/>
              <a:gdLst/>
              <a:ahLst/>
              <a:cxnLst/>
              <a:rect l="l" t="t" r="r" b="b"/>
              <a:pathLst>
                <a:path w="10777" h="9929" extrusionOk="0">
                  <a:moveTo>
                    <a:pt x="5372" y="61"/>
                  </a:moveTo>
                  <a:cubicBezTo>
                    <a:pt x="5735" y="61"/>
                    <a:pt x="6101" y="103"/>
                    <a:pt x="6463" y="186"/>
                  </a:cubicBezTo>
                  <a:cubicBezTo>
                    <a:pt x="9071" y="789"/>
                    <a:pt x="10710" y="3423"/>
                    <a:pt x="10117" y="6058"/>
                  </a:cubicBezTo>
                  <a:cubicBezTo>
                    <a:pt x="9828" y="7343"/>
                    <a:pt x="9060" y="8433"/>
                    <a:pt x="7953" y="9129"/>
                  </a:cubicBezTo>
                  <a:cubicBezTo>
                    <a:pt x="7176" y="9617"/>
                    <a:pt x="6298" y="9868"/>
                    <a:pt x="5404" y="9868"/>
                  </a:cubicBezTo>
                  <a:cubicBezTo>
                    <a:pt x="5041" y="9868"/>
                    <a:pt x="4675" y="9827"/>
                    <a:pt x="4312" y="9743"/>
                  </a:cubicBezTo>
                  <a:cubicBezTo>
                    <a:pt x="1704" y="9140"/>
                    <a:pt x="66" y="6506"/>
                    <a:pt x="658" y="3871"/>
                  </a:cubicBezTo>
                  <a:cubicBezTo>
                    <a:pt x="947" y="2587"/>
                    <a:pt x="1716" y="1496"/>
                    <a:pt x="2823" y="800"/>
                  </a:cubicBezTo>
                  <a:cubicBezTo>
                    <a:pt x="3600" y="312"/>
                    <a:pt x="4478" y="61"/>
                    <a:pt x="5372" y="61"/>
                  </a:cubicBezTo>
                  <a:close/>
                  <a:moveTo>
                    <a:pt x="5373" y="1"/>
                  </a:moveTo>
                  <a:cubicBezTo>
                    <a:pt x="4467" y="1"/>
                    <a:pt x="3578" y="255"/>
                    <a:pt x="2791" y="750"/>
                  </a:cubicBezTo>
                  <a:cubicBezTo>
                    <a:pt x="1670" y="1453"/>
                    <a:pt x="892" y="2557"/>
                    <a:pt x="600" y="3858"/>
                  </a:cubicBezTo>
                  <a:cubicBezTo>
                    <a:pt x="0" y="6525"/>
                    <a:pt x="1659" y="9191"/>
                    <a:pt x="4299" y="9802"/>
                  </a:cubicBezTo>
                  <a:cubicBezTo>
                    <a:pt x="4666" y="9887"/>
                    <a:pt x="5036" y="9929"/>
                    <a:pt x="5404" y="9929"/>
                  </a:cubicBezTo>
                  <a:cubicBezTo>
                    <a:pt x="6309" y="9929"/>
                    <a:pt x="7198" y="9674"/>
                    <a:pt x="7985" y="9180"/>
                  </a:cubicBezTo>
                  <a:cubicBezTo>
                    <a:pt x="9105" y="8476"/>
                    <a:pt x="9883" y="7372"/>
                    <a:pt x="10176" y="6071"/>
                  </a:cubicBezTo>
                  <a:cubicBezTo>
                    <a:pt x="10776" y="3405"/>
                    <a:pt x="9116" y="738"/>
                    <a:pt x="6477" y="127"/>
                  </a:cubicBezTo>
                  <a:cubicBezTo>
                    <a:pt x="6110" y="42"/>
                    <a:pt x="5740" y="1"/>
                    <a:pt x="5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949671" y="3455624"/>
              <a:ext cx="48527" cy="40457"/>
            </a:xfrm>
            <a:custGeom>
              <a:avLst/>
              <a:gdLst/>
              <a:ahLst/>
              <a:cxnLst/>
              <a:rect l="l" t="t" r="r" b="b"/>
              <a:pathLst>
                <a:path w="1401" h="1168" extrusionOk="0">
                  <a:moveTo>
                    <a:pt x="391" y="1"/>
                  </a:moveTo>
                  <a:cubicBezTo>
                    <a:pt x="0" y="711"/>
                    <a:pt x="175" y="1167"/>
                    <a:pt x="175" y="1167"/>
                  </a:cubicBezTo>
                  <a:lnTo>
                    <a:pt x="1401" y="1166"/>
                  </a:lnTo>
                  <a:cubicBezTo>
                    <a:pt x="1198" y="1022"/>
                    <a:pt x="1293" y="444"/>
                    <a:pt x="1293" y="443"/>
                  </a:cubicBezTo>
                  <a:lnTo>
                    <a:pt x="1293" y="443"/>
                  </a:lnTo>
                  <a:cubicBezTo>
                    <a:pt x="936" y="574"/>
                    <a:pt x="878" y="1123"/>
                    <a:pt x="878" y="1123"/>
                  </a:cubicBezTo>
                  <a:cubicBezTo>
                    <a:pt x="574" y="898"/>
                    <a:pt x="391" y="1"/>
                    <a:pt x="391" y="1"/>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949186" y="3453996"/>
              <a:ext cx="50848" cy="42639"/>
            </a:xfrm>
            <a:custGeom>
              <a:avLst/>
              <a:gdLst/>
              <a:ahLst/>
              <a:cxnLst/>
              <a:rect l="l" t="t" r="r" b="b"/>
              <a:pathLst>
                <a:path w="1468" h="1231" extrusionOk="0">
                  <a:moveTo>
                    <a:pt x="1286" y="517"/>
                  </a:moveTo>
                  <a:lnTo>
                    <a:pt x="1286" y="517"/>
                  </a:lnTo>
                  <a:cubicBezTo>
                    <a:pt x="1272" y="629"/>
                    <a:pt x="1227" y="1037"/>
                    <a:pt x="1372" y="1197"/>
                  </a:cubicBezTo>
                  <a:lnTo>
                    <a:pt x="905" y="1197"/>
                  </a:lnTo>
                  <a:lnTo>
                    <a:pt x="908" y="1172"/>
                  </a:lnTo>
                  <a:cubicBezTo>
                    <a:pt x="908" y="1166"/>
                    <a:pt x="967" y="659"/>
                    <a:pt x="1286" y="517"/>
                  </a:cubicBezTo>
                  <a:close/>
                  <a:moveTo>
                    <a:pt x="398" y="95"/>
                  </a:moveTo>
                  <a:cubicBezTo>
                    <a:pt x="439" y="280"/>
                    <a:pt x="611" y="982"/>
                    <a:pt x="882" y="1183"/>
                  </a:cubicBezTo>
                  <a:lnTo>
                    <a:pt x="901" y="1197"/>
                  </a:lnTo>
                  <a:lnTo>
                    <a:pt x="201" y="1198"/>
                  </a:lnTo>
                  <a:cubicBezTo>
                    <a:pt x="179" y="1127"/>
                    <a:pt x="74" y="709"/>
                    <a:pt x="398" y="95"/>
                  </a:cubicBezTo>
                  <a:close/>
                  <a:moveTo>
                    <a:pt x="412" y="1"/>
                  </a:moveTo>
                  <a:lnTo>
                    <a:pt x="390" y="40"/>
                  </a:lnTo>
                  <a:cubicBezTo>
                    <a:pt x="0" y="749"/>
                    <a:pt x="166" y="1201"/>
                    <a:pt x="174" y="1220"/>
                  </a:cubicBezTo>
                  <a:lnTo>
                    <a:pt x="178" y="1231"/>
                  </a:lnTo>
                  <a:lnTo>
                    <a:pt x="1467" y="1230"/>
                  </a:lnTo>
                  <a:lnTo>
                    <a:pt x="1424" y="1199"/>
                  </a:lnTo>
                  <a:cubicBezTo>
                    <a:pt x="1232" y="1064"/>
                    <a:pt x="1322" y="499"/>
                    <a:pt x="1323" y="493"/>
                  </a:cubicBezTo>
                  <a:lnTo>
                    <a:pt x="1328" y="465"/>
                  </a:lnTo>
                  <a:lnTo>
                    <a:pt x="1328" y="465"/>
                  </a:lnTo>
                  <a:lnTo>
                    <a:pt x="1301" y="475"/>
                  </a:lnTo>
                  <a:cubicBezTo>
                    <a:pt x="983" y="591"/>
                    <a:pt x="897" y="1020"/>
                    <a:pt x="879" y="1138"/>
                  </a:cubicBezTo>
                  <a:cubicBezTo>
                    <a:pt x="597" y="893"/>
                    <a:pt x="422" y="53"/>
                    <a:pt x="420" y="45"/>
                  </a:cubicBezTo>
                  <a:lnTo>
                    <a:pt x="4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1247967" y="3455520"/>
              <a:ext cx="48492" cy="40526"/>
            </a:xfrm>
            <a:custGeom>
              <a:avLst/>
              <a:gdLst/>
              <a:ahLst/>
              <a:cxnLst/>
              <a:rect l="l" t="t" r="r" b="b"/>
              <a:pathLst>
                <a:path w="1400" h="1170" extrusionOk="0">
                  <a:moveTo>
                    <a:pt x="1007" y="0"/>
                  </a:moveTo>
                  <a:cubicBezTo>
                    <a:pt x="1007" y="0"/>
                    <a:pt x="827" y="897"/>
                    <a:pt x="524" y="1124"/>
                  </a:cubicBezTo>
                  <a:cubicBezTo>
                    <a:pt x="524" y="1124"/>
                    <a:pt x="463" y="575"/>
                    <a:pt x="106" y="446"/>
                  </a:cubicBezTo>
                  <a:lnTo>
                    <a:pt x="106" y="446"/>
                  </a:lnTo>
                  <a:cubicBezTo>
                    <a:pt x="106" y="447"/>
                    <a:pt x="203" y="1025"/>
                    <a:pt x="1" y="1169"/>
                  </a:cubicBezTo>
                  <a:lnTo>
                    <a:pt x="1227" y="1165"/>
                  </a:lnTo>
                  <a:cubicBezTo>
                    <a:pt x="1227" y="1165"/>
                    <a:pt x="1400" y="708"/>
                    <a:pt x="1007"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1246201" y="3453892"/>
              <a:ext cx="50744" cy="42743"/>
            </a:xfrm>
            <a:custGeom>
              <a:avLst/>
              <a:gdLst/>
              <a:ahLst/>
              <a:cxnLst/>
              <a:rect l="l" t="t" r="r" b="b"/>
              <a:pathLst>
                <a:path w="1465" h="1234" extrusionOk="0">
                  <a:moveTo>
                    <a:pt x="1064" y="94"/>
                  </a:moveTo>
                  <a:cubicBezTo>
                    <a:pt x="1390" y="707"/>
                    <a:pt x="1287" y="1125"/>
                    <a:pt x="1265" y="1195"/>
                  </a:cubicBezTo>
                  <a:lnTo>
                    <a:pt x="566" y="1198"/>
                  </a:lnTo>
                  <a:lnTo>
                    <a:pt x="585" y="1184"/>
                  </a:lnTo>
                  <a:cubicBezTo>
                    <a:pt x="854" y="982"/>
                    <a:pt x="1024" y="280"/>
                    <a:pt x="1064" y="94"/>
                  </a:cubicBezTo>
                  <a:close/>
                  <a:moveTo>
                    <a:pt x="177" y="520"/>
                  </a:moveTo>
                  <a:cubicBezTo>
                    <a:pt x="497" y="660"/>
                    <a:pt x="558" y="1168"/>
                    <a:pt x="559" y="1173"/>
                  </a:cubicBezTo>
                  <a:lnTo>
                    <a:pt x="562" y="1198"/>
                  </a:lnTo>
                  <a:lnTo>
                    <a:pt x="95" y="1200"/>
                  </a:lnTo>
                  <a:cubicBezTo>
                    <a:pt x="239" y="1040"/>
                    <a:pt x="193" y="632"/>
                    <a:pt x="177" y="520"/>
                  </a:cubicBezTo>
                  <a:close/>
                  <a:moveTo>
                    <a:pt x="1050" y="0"/>
                  </a:moveTo>
                  <a:lnTo>
                    <a:pt x="1041" y="44"/>
                  </a:lnTo>
                  <a:cubicBezTo>
                    <a:pt x="1039" y="53"/>
                    <a:pt x="869" y="892"/>
                    <a:pt x="587" y="1140"/>
                  </a:cubicBezTo>
                  <a:cubicBezTo>
                    <a:pt x="569" y="1022"/>
                    <a:pt x="481" y="593"/>
                    <a:pt x="162" y="478"/>
                  </a:cubicBezTo>
                  <a:lnTo>
                    <a:pt x="136" y="468"/>
                  </a:lnTo>
                  <a:lnTo>
                    <a:pt x="136" y="468"/>
                  </a:lnTo>
                  <a:lnTo>
                    <a:pt x="140" y="496"/>
                  </a:lnTo>
                  <a:cubicBezTo>
                    <a:pt x="141" y="502"/>
                    <a:pt x="233" y="1066"/>
                    <a:pt x="42" y="1203"/>
                  </a:cubicBezTo>
                  <a:lnTo>
                    <a:pt x="0" y="1233"/>
                  </a:lnTo>
                  <a:lnTo>
                    <a:pt x="1278" y="1229"/>
                  </a:lnTo>
                  <a:lnTo>
                    <a:pt x="1289" y="1229"/>
                  </a:lnTo>
                  <a:lnTo>
                    <a:pt x="1293" y="1218"/>
                  </a:lnTo>
                  <a:cubicBezTo>
                    <a:pt x="1300" y="1199"/>
                    <a:pt x="1465" y="746"/>
                    <a:pt x="1072" y="39"/>
                  </a:cubicBezTo>
                  <a:lnTo>
                    <a:pt x="10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1099893" y="3474224"/>
              <a:ext cx="26255" cy="21856"/>
            </a:xfrm>
            <a:custGeom>
              <a:avLst/>
              <a:gdLst/>
              <a:ahLst/>
              <a:cxnLst/>
              <a:rect l="l" t="t" r="r" b="b"/>
              <a:pathLst>
                <a:path w="758" h="631" extrusionOk="0">
                  <a:moveTo>
                    <a:pt x="211" y="1"/>
                  </a:moveTo>
                  <a:cubicBezTo>
                    <a:pt x="1" y="384"/>
                    <a:pt x="96" y="630"/>
                    <a:pt x="96" y="630"/>
                  </a:cubicBezTo>
                  <a:lnTo>
                    <a:pt x="757" y="629"/>
                  </a:lnTo>
                  <a:cubicBezTo>
                    <a:pt x="666" y="485"/>
                    <a:pt x="699" y="238"/>
                    <a:pt x="699" y="238"/>
                  </a:cubicBezTo>
                  <a:lnTo>
                    <a:pt x="699" y="238"/>
                  </a:lnTo>
                  <a:cubicBezTo>
                    <a:pt x="506" y="309"/>
                    <a:pt x="466" y="586"/>
                    <a:pt x="466" y="586"/>
                  </a:cubicBezTo>
                  <a:cubicBezTo>
                    <a:pt x="230" y="427"/>
                    <a:pt x="211" y="1"/>
                    <a:pt x="211" y="1"/>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1099373" y="3472180"/>
              <a:ext cx="27814" cy="24454"/>
            </a:xfrm>
            <a:custGeom>
              <a:avLst/>
              <a:gdLst/>
              <a:ahLst/>
              <a:cxnLst/>
              <a:rect l="l" t="t" r="r" b="b"/>
              <a:pathLst>
                <a:path w="803" h="706" extrusionOk="0">
                  <a:moveTo>
                    <a:pt x="694" y="323"/>
                  </a:moveTo>
                  <a:cubicBezTo>
                    <a:pt x="689" y="389"/>
                    <a:pt x="684" y="553"/>
                    <a:pt x="744" y="671"/>
                  </a:cubicBezTo>
                  <a:lnTo>
                    <a:pt x="494" y="672"/>
                  </a:lnTo>
                  <a:lnTo>
                    <a:pt x="498" y="647"/>
                  </a:lnTo>
                  <a:cubicBezTo>
                    <a:pt x="498" y="645"/>
                    <a:pt x="535" y="404"/>
                    <a:pt x="694" y="323"/>
                  </a:cubicBezTo>
                  <a:close/>
                  <a:moveTo>
                    <a:pt x="214" y="117"/>
                  </a:moveTo>
                  <a:cubicBezTo>
                    <a:pt x="228" y="241"/>
                    <a:pt x="281" y="530"/>
                    <a:pt x="473" y="659"/>
                  </a:cubicBezTo>
                  <a:lnTo>
                    <a:pt x="492" y="672"/>
                  </a:lnTo>
                  <a:lnTo>
                    <a:pt x="123" y="673"/>
                  </a:lnTo>
                  <a:cubicBezTo>
                    <a:pt x="109" y="625"/>
                    <a:pt x="66" y="418"/>
                    <a:pt x="214" y="117"/>
                  </a:cubicBezTo>
                  <a:close/>
                  <a:moveTo>
                    <a:pt x="239" y="0"/>
                  </a:moveTo>
                  <a:lnTo>
                    <a:pt x="212" y="52"/>
                  </a:lnTo>
                  <a:cubicBezTo>
                    <a:pt x="0" y="438"/>
                    <a:pt x="92" y="685"/>
                    <a:pt x="95" y="695"/>
                  </a:cubicBezTo>
                  <a:lnTo>
                    <a:pt x="100" y="706"/>
                  </a:lnTo>
                  <a:lnTo>
                    <a:pt x="803" y="704"/>
                  </a:lnTo>
                  <a:lnTo>
                    <a:pt x="786" y="679"/>
                  </a:lnTo>
                  <a:cubicBezTo>
                    <a:pt x="700" y="543"/>
                    <a:pt x="729" y="302"/>
                    <a:pt x="729" y="300"/>
                  </a:cubicBezTo>
                  <a:lnTo>
                    <a:pt x="733" y="273"/>
                  </a:lnTo>
                  <a:lnTo>
                    <a:pt x="707" y="282"/>
                  </a:lnTo>
                  <a:cubicBezTo>
                    <a:pt x="542" y="343"/>
                    <a:pt x="486" y="543"/>
                    <a:pt x="470" y="616"/>
                  </a:cubicBezTo>
                  <a:cubicBezTo>
                    <a:pt x="262" y="453"/>
                    <a:pt x="243" y="63"/>
                    <a:pt x="242" y="59"/>
                  </a:cubicBezTo>
                  <a:lnTo>
                    <a:pt x="2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1082366" y="3165189"/>
              <a:ext cx="103428" cy="92205"/>
            </a:xfrm>
            <a:custGeom>
              <a:avLst/>
              <a:gdLst/>
              <a:ahLst/>
              <a:cxnLst/>
              <a:rect l="l" t="t" r="r" b="b"/>
              <a:pathLst>
                <a:path w="2986" h="2662" extrusionOk="0">
                  <a:moveTo>
                    <a:pt x="1504" y="0"/>
                  </a:moveTo>
                  <a:cubicBezTo>
                    <a:pt x="1406" y="0"/>
                    <a:pt x="1306" y="11"/>
                    <a:pt x="1207" y="34"/>
                  </a:cubicBezTo>
                  <a:cubicBezTo>
                    <a:pt x="1150" y="46"/>
                    <a:pt x="1094" y="64"/>
                    <a:pt x="1039" y="85"/>
                  </a:cubicBezTo>
                  <a:cubicBezTo>
                    <a:pt x="351" y="342"/>
                    <a:pt x="1" y="1108"/>
                    <a:pt x="258" y="1796"/>
                  </a:cubicBezTo>
                  <a:cubicBezTo>
                    <a:pt x="458" y="2331"/>
                    <a:pt x="965" y="2661"/>
                    <a:pt x="1504" y="2661"/>
                  </a:cubicBezTo>
                  <a:cubicBezTo>
                    <a:pt x="1659" y="2661"/>
                    <a:pt x="1816" y="2634"/>
                    <a:pt x="1969" y="2577"/>
                  </a:cubicBezTo>
                  <a:cubicBezTo>
                    <a:pt x="2024" y="2557"/>
                    <a:pt x="2079" y="2532"/>
                    <a:pt x="2130" y="2505"/>
                  </a:cubicBezTo>
                  <a:cubicBezTo>
                    <a:pt x="2710" y="2196"/>
                    <a:pt x="2986" y="1498"/>
                    <a:pt x="2750" y="865"/>
                  </a:cubicBezTo>
                  <a:cubicBezTo>
                    <a:pt x="2550" y="330"/>
                    <a:pt x="2043" y="0"/>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1081327" y="3164219"/>
              <a:ext cx="105402" cy="94110"/>
            </a:xfrm>
            <a:custGeom>
              <a:avLst/>
              <a:gdLst/>
              <a:ahLst/>
              <a:cxnLst/>
              <a:rect l="l" t="t" r="r" b="b"/>
              <a:pathLst>
                <a:path w="3043" h="2717" extrusionOk="0">
                  <a:moveTo>
                    <a:pt x="1532" y="55"/>
                  </a:moveTo>
                  <a:cubicBezTo>
                    <a:pt x="2065" y="55"/>
                    <a:pt x="2561" y="385"/>
                    <a:pt x="2754" y="902"/>
                  </a:cubicBezTo>
                  <a:cubicBezTo>
                    <a:pt x="2983" y="1513"/>
                    <a:pt x="2722" y="2203"/>
                    <a:pt x="2147" y="2509"/>
                  </a:cubicBezTo>
                  <a:cubicBezTo>
                    <a:pt x="2099" y="2535"/>
                    <a:pt x="2047" y="2559"/>
                    <a:pt x="1990" y="2579"/>
                  </a:cubicBezTo>
                  <a:cubicBezTo>
                    <a:pt x="1840" y="2635"/>
                    <a:pt x="1686" y="2662"/>
                    <a:pt x="1535" y="2662"/>
                  </a:cubicBezTo>
                  <a:cubicBezTo>
                    <a:pt x="1007" y="2662"/>
                    <a:pt x="509" y="2338"/>
                    <a:pt x="313" y="1815"/>
                  </a:cubicBezTo>
                  <a:cubicBezTo>
                    <a:pt x="191" y="1488"/>
                    <a:pt x="204" y="1134"/>
                    <a:pt x="348" y="818"/>
                  </a:cubicBezTo>
                  <a:cubicBezTo>
                    <a:pt x="493" y="501"/>
                    <a:pt x="752" y="260"/>
                    <a:pt x="1078" y="138"/>
                  </a:cubicBezTo>
                  <a:cubicBezTo>
                    <a:pt x="1134" y="117"/>
                    <a:pt x="1190" y="101"/>
                    <a:pt x="1243" y="88"/>
                  </a:cubicBezTo>
                  <a:cubicBezTo>
                    <a:pt x="1339" y="67"/>
                    <a:pt x="1437" y="55"/>
                    <a:pt x="1532" y="55"/>
                  </a:cubicBezTo>
                  <a:close/>
                  <a:moveTo>
                    <a:pt x="1533" y="1"/>
                  </a:moveTo>
                  <a:cubicBezTo>
                    <a:pt x="1433" y="1"/>
                    <a:pt x="1332" y="12"/>
                    <a:pt x="1231" y="35"/>
                  </a:cubicBezTo>
                  <a:cubicBezTo>
                    <a:pt x="1175" y="48"/>
                    <a:pt x="1118" y="65"/>
                    <a:pt x="1059" y="88"/>
                  </a:cubicBezTo>
                  <a:cubicBezTo>
                    <a:pt x="358" y="349"/>
                    <a:pt x="1" y="1133"/>
                    <a:pt x="263" y="1833"/>
                  </a:cubicBezTo>
                  <a:cubicBezTo>
                    <a:pt x="466" y="2379"/>
                    <a:pt x="986" y="2717"/>
                    <a:pt x="1536" y="2717"/>
                  </a:cubicBezTo>
                  <a:cubicBezTo>
                    <a:pt x="1693" y="2717"/>
                    <a:pt x="1853" y="2689"/>
                    <a:pt x="2009" y="2631"/>
                  </a:cubicBezTo>
                  <a:cubicBezTo>
                    <a:pt x="2068" y="2608"/>
                    <a:pt x="2123" y="2584"/>
                    <a:pt x="2172" y="2557"/>
                  </a:cubicBezTo>
                  <a:cubicBezTo>
                    <a:pt x="2770" y="2239"/>
                    <a:pt x="3043" y="1520"/>
                    <a:pt x="2805" y="884"/>
                  </a:cubicBezTo>
                  <a:cubicBezTo>
                    <a:pt x="2604" y="345"/>
                    <a:pt x="2087" y="1"/>
                    <a:pt x="15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1095632" y="3251990"/>
              <a:ext cx="17908" cy="21891"/>
            </a:xfrm>
            <a:custGeom>
              <a:avLst/>
              <a:gdLst/>
              <a:ahLst/>
              <a:cxnLst/>
              <a:rect l="l" t="t" r="r" b="b"/>
              <a:pathLst>
                <a:path w="517" h="632" extrusionOk="0">
                  <a:moveTo>
                    <a:pt x="485" y="0"/>
                  </a:moveTo>
                  <a:cubicBezTo>
                    <a:pt x="378" y="79"/>
                    <a:pt x="281" y="170"/>
                    <a:pt x="198" y="273"/>
                  </a:cubicBezTo>
                  <a:cubicBezTo>
                    <a:pt x="74" y="425"/>
                    <a:pt x="45" y="500"/>
                    <a:pt x="4" y="603"/>
                  </a:cubicBezTo>
                  <a:lnTo>
                    <a:pt x="1" y="612"/>
                  </a:lnTo>
                  <a:lnTo>
                    <a:pt x="52" y="631"/>
                  </a:lnTo>
                  <a:lnTo>
                    <a:pt x="54" y="624"/>
                  </a:lnTo>
                  <a:cubicBezTo>
                    <a:pt x="94" y="520"/>
                    <a:pt x="121" y="453"/>
                    <a:pt x="240" y="307"/>
                  </a:cubicBezTo>
                  <a:cubicBezTo>
                    <a:pt x="320" y="209"/>
                    <a:pt x="414" y="120"/>
                    <a:pt x="517" y="44"/>
                  </a:cubicBezTo>
                  <a:lnTo>
                    <a:pt x="4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1120259" y="3256909"/>
              <a:ext cx="8521" cy="25389"/>
            </a:xfrm>
            <a:custGeom>
              <a:avLst/>
              <a:gdLst/>
              <a:ahLst/>
              <a:cxnLst/>
              <a:rect l="l" t="t" r="r" b="b"/>
              <a:pathLst>
                <a:path w="246" h="733" extrusionOk="0">
                  <a:moveTo>
                    <a:pt x="198" y="0"/>
                  </a:moveTo>
                  <a:cubicBezTo>
                    <a:pt x="138" y="118"/>
                    <a:pt x="90" y="243"/>
                    <a:pt x="56" y="370"/>
                  </a:cubicBezTo>
                  <a:cubicBezTo>
                    <a:pt x="26" y="488"/>
                    <a:pt x="8" y="608"/>
                    <a:pt x="1" y="729"/>
                  </a:cubicBezTo>
                  <a:lnTo>
                    <a:pt x="55" y="732"/>
                  </a:lnTo>
                  <a:cubicBezTo>
                    <a:pt x="61" y="615"/>
                    <a:pt x="79" y="497"/>
                    <a:pt x="109" y="384"/>
                  </a:cubicBezTo>
                  <a:cubicBezTo>
                    <a:pt x="141" y="261"/>
                    <a:pt x="187" y="139"/>
                    <a:pt x="246" y="26"/>
                  </a:cubicBezTo>
                  <a:lnTo>
                    <a:pt x="1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1142081" y="3257325"/>
              <a:ext cx="5715" cy="24800"/>
            </a:xfrm>
            <a:custGeom>
              <a:avLst/>
              <a:gdLst/>
              <a:ahLst/>
              <a:cxnLst/>
              <a:rect l="l" t="t" r="r" b="b"/>
              <a:pathLst>
                <a:path w="165" h="716" extrusionOk="0">
                  <a:moveTo>
                    <a:pt x="8" y="1"/>
                  </a:moveTo>
                  <a:lnTo>
                    <a:pt x="8" y="1"/>
                  </a:lnTo>
                  <a:cubicBezTo>
                    <a:pt x="1" y="130"/>
                    <a:pt x="7" y="259"/>
                    <a:pt x="28" y="387"/>
                  </a:cubicBezTo>
                  <a:cubicBezTo>
                    <a:pt x="46" y="498"/>
                    <a:pt x="74" y="609"/>
                    <a:pt x="113" y="716"/>
                  </a:cubicBezTo>
                  <a:lnTo>
                    <a:pt x="164" y="697"/>
                  </a:lnTo>
                  <a:cubicBezTo>
                    <a:pt x="127" y="593"/>
                    <a:pt x="99" y="486"/>
                    <a:pt x="81" y="378"/>
                  </a:cubicBezTo>
                  <a:cubicBezTo>
                    <a:pt x="61" y="255"/>
                    <a:pt x="55" y="128"/>
                    <a:pt x="62" y="3"/>
                  </a:cubicBezTo>
                  <a:lnTo>
                    <a:pt x="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1121991" y="3165189"/>
              <a:ext cx="63802" cy="86802"/>
            </a:xfrm>
            <a:custGeom>
              <a:avLst/>
              <a:gdLst/>
              <a:ahLst/>
              <a:cxnLst/>
              <a:rect l="l" t="t" r="r" b="b"/>
              <a:pathLst>
                <a:path w="1842" h="2506" extrusionOk="0">
                  <a:moveTo>
                    <a:pt x="360" y="0"/>
                  </a:moveTo>
                  <a:cubicBezTo>
                    <a:pt x="262" y="0"/>
                    <a:pt x="162" y="11"/>
                    <a:pt x="63" y="34"/>
                  </a:cubicBezTo>
                  <a:cubicBezTo>
                    <a:pt x="0" y="316"/>
                    <a:pt x="10" y="666"/>
                    <a:pt x="99" y="1034"/>
                  </a:cubicBezTo>
                  <a:lnTo>
                    <a:pt x="1063" y="1068"/>
                  </a:lnTo>
                  <a:lnTo>
                    <a:pt x="357" y="1726"/>
                  </a:lnTo>
                  <a:cubicBezTo>
                    <a:pt x="532" y="2062"/>
                    <a:pt x="753" y="2332"/>
                    <a:pt x="986" y="2505"/>
                  </a:cubicBezTo>
                  <a:cubicBezTo>
                    <a:pt x="1566" y="2196"/>
                    <a:pt x="1842" y="1498"/>
                    <a:pt x="1606" y="865"/>
                  </a:cubicBezTo>
                  <a:cubicBezTo>
                    <a:pt x="1406" y="330"/>
                    <a:pt x="899" y="0"/>
                    <a:pt x="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1121021" y="3164254"/>
              <a:ext cx="65707" cy="88811"/>
            </a:xfrm>
            <a:custGeom>
              <a:avLst/>
              <a:gdLst/>
              <a:ahLst/>
              <a:cxnLst/>
              <a:rect l="l" t="t" r="r" b="b"/>
              <a:pathLst>
                <a:path w="1897" h="2564" extrusionOk="0">
                  <a:moveTo>
                    <a:pt x="387" y="55"/>
                  </a:moveTo>
                  <a:cubicBezTo>
                    <a:pt x="919" y="55"/>
                    <a:pt x="1415" y="385"/>
                    <a:pt x="1608" y="901"/>
                  </a:cubicBezTo>
                  <a:cubicBezTo>
                    <a:pt x="1834" y="1506"/>
                    <a:pt x="1580" y="2190"/>
                    <a:pt x="1016" y="2500"/>
                  </a:cubicBezTo>
                  <a:cubicBezTo>
                    <a:pt x="793" y="2331"/>
                    <a:pt x="583" y="2069"/>
                    <a:pt x="420" y="1759"/>
                  </a:cubicBezTo>
                  <a:lnTo>
                    <a:pt x="1157" y="1071"/>
                  </a:lnTo>
                  <a:lnTo>
                    <a:pt x="149" y="1034"/>
                  </a:lnTo>
                  <a:cubicBezTo>
                    <a:pt x="69" y="693"/>
                    <a:pt x="56" y="357"/>
                    <a:pt x="114" y="84"/>
                  </a:cubicBezTo>
                  <a:cubicBezTo>
                    <a:pt x="205" y="64"/>
                    <a:pt x="297" y="55"/>
                    <a:pt x="387" y="55"/>
                  </a:cubicBezTo>
                  <a:close/>
                  <a:moveTo>
                    <a:pt x="387" y="1"/>
                  </a:moveTo>
                  <a:cubicBezTo>
                    <a:pt x="287" y="1"/>
                    <a:pt x="186" y="12"/>
                    <a:pt x="85" y="35"/>
                  </a:cubicBezTo>
                  <a:lnTo>
                    <a:pt x="69" y="39"/>
                  </a:lnTo>
                  <a:lnTo>
                    <a:pt x="64" y="55"/>
                  </a:lnTo>
                  <a:cubicBezTo>
                    <a:pt x="0" y="345"/>
                    <a:pt x="13" y="704"/>
                    <a:pt x="101" y="1067"/>
                  </a:cubicBezTo>
                  <a:lnTo>
                    <a:pt x="105" y="1087"/>
                  </a:lnTo>
                  <a:lnTo>
                    <a:pt x="1025" y="1120"/>
                  </a:lnTo>
                  <a:lnTo>
                    <a:pt x="352" y="1748"/>
                  </a:lnTo>
                  <a:lnTo>
                    <a:pt x="362" y="1766"/>
                  </a:lnTo>
                  <a:cubicBezTo>
                    <a:pt x="536" y="2102"/>
                    <a:pt x="756" y="2374"/>
                    <a:pt x="998" y="2553"/>
                  </a:cubicBezTo>
                  <a:lnTo>
                    <a:pt x="1012" y="2564"/>
                  </a:lnTo>
                  <a:lnTo>
                    <a:pt x="1026" y="2556"/>
                  </a:lnTo>
                  <a:cubicBezTo>
                    <a:pt x="1624" y="2238"/>
                    <a:pt x="1897" y="1519"/>
                    <a:pt x="1659" y="883"/>
                  </a:cubicBezTo>
                  <a:cubicBezTo>
                    <a:pt x="1458" y="344"/>
                    <a:pt x="942" y="1"/>
                    <a:pt x="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1207130" y="3121061"/>
              <a:ext cx="103393" cy="92240"/>
            </a:xfrm>
            <a:custGeom>
              <a:avLst/>
              <a:gdLst/>
              <a:ahLst/>
              <a:cxnLst/>
              <a:rect l="l" t="t" r="r" b="b"/>
              <a:pathLst>
                <a:path w="2985" h="2663" extrusionOk="0">
                  <a:moveTo>
                    <a:pt x="1502" y="1"/>
                  </a:moveTo>
                  <a:cubicBezTo>
                    <a:pt x="1404" y="1"/>
                    <a:pt x="1305" y="12"/>
                    <a:pt x="1206" y="34"/>
                  </a:cubicBezTo>
                  <a:cubicBezTo>
                    <a:pt x="1149" y="47"/>
                    <a:pt x="1093" y="65"/>
                    <a:pt x="1038" y="85"/>
                  </a:cubicBezTo>
                  <a:cubicBezTo>
                    <a:pt x="349" y="343"/>
                    <a:pt x="0" y="1108"/>
                    <a:pt x="257" y="1796"/>
                  </a:cubicBezTo>
                  <a:cubicBezTo>
                    <a:pt x="457" y="2332"/>
                    <a:pt x="964" y="2662"/>
                    <a:pt x="1503" y="2662"/>
                  </a:cubicBezTo>
                  <a:cubicBezTo>
                    <a:pt x="1658" y="2662"/>
                    <a:pt x="1815" y="2635"/>
                    <a:pt x="1968" y="2578"/>
                  </a:cubicBezTo>
                  <a:cubicBezTo>
                    <a:pt x="2024" y="2557"/>
                    <a:pt x="2078" y="2533"/>
                    <a:pt x="2129" y="2505"/>
                  </a:cubicBezTo>
                  <a:cubicBezTo>
                    <a:pt x="2709" y="2197"/>
                    <a:pt x="2985" y="1499"/>
                    <a:pt x="2749" y="866"/>
                  </a:cubicBezTo>
                  <a:cubicBezTo>
                    <a:pt x="2549" y="331"/>
                    <a:pt x="2041" y="1"/>
                    <a:pt x="1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1206056" y="3120126"/>
              <a:ext cx="105402" cy="94075"/>
            </a:xfrm>
            <a:custGeom>
              <a:avLst/>
              <a:gdLst/>
              <a:ahLst/>
              <a:cxnLst/>
              <a:rect l="l" t="t" r="r" b="b"/>
              <a:pathLst>
                <a:path w="3043" h="2716" extrusionOk="0">
                  <a:moveTo>
                    <a:pt x="1533" y="55"/>
                  </a:moveTo>
                  <a:cubicBezTo>
                    <a:pt x="2065" y="55"/>
                    <a:pt x="2562" y="385"/>
                    <a:pt x="2755" y="902"/>
                  </a:cubicBezTo>
                  <a:cubicBezTo>
                    <a:pt x="2982" y="1512"/>
                    <a:pt x="2721" y="2203"/>
                    <a:pt x="2147" y="2509"/>
                  </a:cubicBezTo>
                  <a:cubicBezTo>
                    <a:pt x="2099" y="2535"/>
                    <a:pt x="2046" y="2559"/>
                    <a:pt x="1990" y="2579"/>
                  </a:cubicBezTo>
                  <a:cubicBezTo>
                    <a:pt x="1840" y="2635"/>
                    <a:pt x="1686" y="2662"/>
                    <a:pt x="1535" y="2662"/>
                  </a:cubicBezTo>
                  <a:cubicBezTo>
                    <a:pt x="1007" y="2662"/>
                    <a:pt x="509" y="2338"/>
                    <a:pt x="313" y="1814"/>
                  </a:cubicBezTo>
                  <a:cubicBezTo>
                    <a:pt x="62" y="1141"/>
                    <a:pt x="405" y="389"/>
                    <a:pt x="1078" y="137"/>
                  </a:cubicBezTo>
                  <a:cubicBezTo>
                    <a:pt x="1134" y="116"/>
                    <a:pt x="1190" y="100"/>
                    <a:pt x="1243" y="88"/>
                  </a:cubicBezTo>
                  <a:cubicBezTo>
                    <a:pt x="1340" y="66"/>
                    <a:pt x="1437" y="55"/>
                    <a:pt x="1533" y="55"/>
                  </a:cubicBezTo>
                  <a:close/>
                  <a:moveTo>
                    <a:pt x="1532" y="1"/>
                  </a:moveTo>
                  <a:cubicBezTo>
                    <a:pt x="1433" y="1"/>
                    <a:pt x="1332" y="12"/>
                    <a:pt x="1231" y="35"/>
                  </a:cubicBezTo>
                  <a:cubicBezTo>
                    <a:pt x="1176" y="47"/>
                    <a:pt x="1117" y="65"/>
                    <a:pt x="1059" y="87"/>
                  </a:cubicBezTo>
                  <a:cubicBezTo>
                    <a:pt x="358" y="349"/>
                    <a:pt x="1" y="1132"/>
                    <a:pt x="263" y="1833"/>
                  </a:cubicBezTo>
                  <a:cubicBezTo>
                    <a:pt x="466" y="2379"/>
                    <a:pt x="986" y="2716"/>
                    <a:pt x="1536" y="2716"/>
                  </a:cubicBezTo>
                  <a:cubicBezTo>
                    <a:pt x="1693" y="2716"/>
                    <a:pt x="1853" y="2689"/>
                    <a:pt x="2009" y="2630"/>
                  </a:cubicBezTo>
                  <a:cubicBezTo>
                    <a:pt x="2067" y="2608"/>
                    <a:pt x="2123" y="2583"/>
                    <a:pt x="2172" y="2557"/>
                  </a:cubicBezTo>
                  <a:cubicBezTo>
                    <a:pt x="2770" y="2238"/>
                    <a:pt x="3043" y="1519"/>
                    <a:pt x="2805" y="883"/>
                  </a:cubicBezTo>
                  <a:cubicBezTo>
                    <a:pt x="2604" y="345"/>
                    <a:pt x="2087" y="1"/>
                    <a:pt x="1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1303560" y="3178005"/>
              <a:ext cx="26602" cy="6858"/>
            </a:xfrm>
            <a:custGeom>
              <a:avLst/>
              <a:gdLst/>
              <a:ahLst/>
              <a:cxnLst/>
              <a:rect l="l" t="t" r="r" b="b"/>
              <a:pathLst>
                <a:path w="768" h="198" extrusionOk="0">
                  <a:moveTo>
                    <a:pt x="126" y="1"/>
                  </a:moveTo>
                  <a:cubicBezTo>
                    <a:pt x="84" y="1"/>
                    <a:pt x="43" y="2"/>
                    <a:pt x="1" y="6"/>
                  </a:cubicBezTo>
                  <a:lnTo>
                    <a:pt x="6" y="60"/>
                  </a:lnTo>
                  <a:cubicBezTo>
                    <a:pt x="46" y="56"/>
                    <a:pt x="87" y="55"/>
                    <a:pt x="128" y="55"/>
                  </a:cubicBezTo>
                  <a:cubicBezTo>
                    <a:pt x="215" y="55"/>
                    <a:pt x="302" y="62"/>
                    <a:pt x="387" y="77"/>
                  </a:cubicBezTo>
                  <a:cubicBezTo>
                    <a:pt x="573" y="109"/>
                    <a:pt x="637" y="143"/>
                    <a:pt x="735" y="194"/>
                  </a:cubicBezTo>
                  <a:lnTo>
                    <a:pt x="743" y="198"/>
                  </a:lnTo>
                  <a:lnTo>
                    <a:pt x="767" y="150"/>
                  </a:lnTo>
                  <a:lnTo>
                    <a:pt x="759" y="146"/>
                  </a:lnTo>
                  <a:cubicBezTo>
                    <a:pt x="662" y="95"/>
                    <a:pt x="590" y="57"/>
                    <a:pt x="397" y="24"/>
                  </a:cubicBezTo>
                  <a:cubicBezTo>
                    <a:pt x="307" y="8"/>
                    <a:pt x="217"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1295039" y="3191514"/>
              <a:ext cx="22410" cy="15933"/>
            </a:xfrm>
            <a:custGeom>
              <a:avLst/>
              <a:gdLst/>
              <a:ahLst/>
              <a:cxnLst/>
              <a:rect l="l" t="t" r="r" b="b"/>
              <a:pathLst>
                <a:path w="647" h="460" extrusionOk="0">
                  <a:moveTo>
                    <a:pt x="21" y="1"/>
                  </a:moveTo>
                  <a:lnTo>
                    <a:pt x="0" y="51"/>
                  </a:lnTo>
                  <a:cubicBezTo>
                    <a:pt x="119" y="99"/>
                    <a:pt x="233" y="160"/>
                    <a:pt x="338" y="232"/>
                  </a:cubicBezTo>
                  <a:cubicBezTo>
                    <a:pt x="435" y="298"/>
                    <a:pt x="526" y="375"/>
                    <a:pt x="608" y="459"/>
                  </a:cubicBezTo>
                  <a:lnTo>
                    <a:pt x="647" y="422"/>
                  </a:lnTo>
                  <a:cubicBezTo>
                    <a:pt x="563" y="335"/>
                    <a:pt x="469" y="256"/>
                    <a:pt x="369" y="188"/>
                  </a:cubicBezTo>
                  <a:cubicBezTo>
                    <a:pt x="261" y="113"/>
                    <a:pt x="143" y="50"/>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1283159" y="3201836"/>
              <a:ext cx="14859" cy="21787"/>
            </a:xfrm>
            <a:custGeom>
              <a:avLst/>
              <a:gdLst/>
              <a:ahLst/>
              <a:cxnLst/>
              <a:rect l="l" t="t" r="r" b="b"/>
              <a:pathLst>
                <a:path w="429" h="629" extrusionOk="0">
                  <a:moveTo>
                    <a:pt x="39" y="0"/>
                  </a:moveTo>
                  <a:lnTo>
                    <a:pt x="0" y="38"/>
                  </a:lnTo>
                  <a:cubicBezTo>
                    <a:pt x="88" y="128"/>
                    <a:pt x="165" y="227"/>
                    <a:pt x="231" y="334"/>
                  </a:cubicBezTo>
                  <a:cubicBezTo>
                    <a:pt x="288" y="427"/>
                    <a:pt x="338" y="526"/>
                    <a:pt x="377" y="628"/>
                  </a:cubicBezTo>
                  <a:lnTo>
                    <a:pt x="428" y="609"/>
                  </a:lnTo>
                  <a:cubicBezTo>
                    <a:pt x="387" y="503"/>
                    <a:pt x="336" y="401"/>
                    <a:pt x="277" y="305"/>
                  </a:cubicBezTo>
                  <a:cubicBezTo>
                    <a:pt x="209" y="196"/>
                    <a:pt x="129" y="93"/>
                    <a:pt x="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1246720" y="3121061"/>
              <a:ext cx="63802" cy="86802"/>
            </a:xfrm>
            <a:custGeom>
              <a:avLst/>
              <a:gdLst/>
              <a:ahLst/>
              <a:cxnLst/>
              <a:rect l="l" t="t" r="r" b="b"/>
              <a:pathLst>
                <a:path w="1842" h="2506" extrusionOk="0">
                  <a:moveTo>
                    <a:pt x="359" y="1"/>
                  </a:moveTo>
                  <a:cubicBezTo>
                    <a:pt x="261" y="1"/>
                    <a:pt x="162" y="12"/>
                    <a:pt x="63" y="34"/>
                  </a:cubicBezTo>
                  <a:cubicBezTo>
                    <a:pt x="0" y="317"/>
                    <a:pt x="10" y="666"/>
                    <a:pt x="99" y="1034"/>
                  </a:cubicBezTo>
                  <a:lnTo>
                    <a:pt x="1063" y="1069"/>
                  </a:lnTo>
                  <a:lnTo>
                    <a:pt x="357" y="1727"/>
                  </a:lnTo>
                  <a:cubicBezTo>
                    <a:pt x="532" y="2063"/>
                    <a:pt x="753" y="2332"/>
                    <a:pt x="986" y="2505"/>
                  </a:cubicBezTo>
                  <a:cubicBezTo>
                    <a:pt x="1566" y="2197"/>
                    <a:pt x="1842" y="1499"/>
                    <a:pt x="1606" y="866"/>
                  </a:cubicBezTo>
                  <a:cubicBezTo>
                    <a:pt x="1406" y="331"/>
                    <a:pt x="898" y="1"/>
                    <a:pt x="3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1245750" y="3120126"/>
              <a:ext cx="65707" cy="88845"/>
            </a:xfrm>
            <a:custGeom>
              <a:avLst/>
              <a:gdLst/>
              <a:ahLst/>
              <a:cxnLst/>
              <a:rect l="l" t="t" r="r" b="b"/>
              <a:pathLst>
                <a:path w="1897" h="2565" extrusionOk="0">
                  <a:moveTo>
                    <a:pt x="386" y="55"/>
                  </a:moveTo>
                  <a:cubicBezTo>
                    <a:pt x="918" y="55"/>
                    <a:pt x="1415" y="385"/>
                    <a:pt x="1609" y="902"/>
                  </a:cubicBezTo>
                  <a:cubicBezTo>
                    <a:pt x="1834" y="1507"/>
                    <a:pt x="1580" y="2191"/>
                    <a:pt x="1017" y="2501"/>
                  </a:cubicBezTo>
                  <a:cubicBezTo>
                    <a:pt x="793" y="2331"/>
                    <a:pt x="583" y="2070"/>
                    <a:pt x="419" y="1760"/>
                  </a:cubicBezTo>
                  <a:lnTo>
                    <a:pt x="1157" y="1072"/>
                  </a:lnTo>
                  <a:lnTo>
                    <a:pt x="149" y="1035"/>
                  </a:lnTo>
                  <a:cubicBezTo>
                    <a:pt x="68" y="693"/>
                    <a:pt x="56" y="358"/>
                    <a:pt x="114" y="84"/>
                  </a:cubicBezTo>
                  <a:cubicBezTo>
                    <a:pt x="205" y="64"/>
                    <a:pt x="296" y="55"/>
                    <a:pt x="386" y="55"/>
                  </a:cubicBezTo>
                  <a:close/>
                  <a:moveTo>
                    <a:pt x="386" y="1"/>
                  </a:moveTo>
                  <a:cubicBezTo>
                    <a:pt x="287" y="1"/>
                    <a:pt x="186" y="12"/>
                    <a:pt x="85" y="35"/>
                  </a:cubicBezTo>
                  <a:lnTo>
                    <a:pt x="68" y="40"/>
                  </a:lnTo>
                  <a:lnTo>
                    <a:pt x="65" y="56"/>
                  </a:lnTo>
                  <a:cubicBezTo>
                    <a:pt x="0" y="345"/>
                    <a:pt x="12" y="705"/>
                    <a:pt x="101" y="1067"/>
                  </a:cubicBezTo>
                  <a:lnTo>
                    <a:pt x="105" y="1087"/>
                  </a:lnTo>
                  <a:lnTo>
                    <a:pt x="1025" y="1120"/>
                  </a:lnTo>
                  <a:lnTo>
                    <a:pt x="352" y="1748"/>
                  </a:lnTo>
                  <a:lnTo>
                    <a:pt x="362" y="1767"/>
                  </a:lnTo>
                  <a:cubicBezTo>
                    <a:pt x="535" y="2102"/>
                    <a:pt x="755" y="2374"/>
                    <a:pt x="997" y="2554"/>
                  </a:cubicBezTo>
                  <a:lnTo>
                    <a:pt x="1011" y="2565"/>
                  </a:lnTo>
                  <a:lnTo>
                    <a:pt x="1026" y="2557"/>
                  </a:lnTo>
                  <a:cubicBezTo>
                    <a:pt x="1624" y="2238"/>
                    <a:pt x="1897" y="1519"/>
                    <a:pt x="1659" y="883"/>
                  </a:cubicBezTo>
                  <a:cubicBezTo>
                    <a:pt x="1458" y="345"/>
                    <a:pt x="941" y="1"/>
                    <a:pt x="3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1197016" y="3200935"/>
              <a:ext cx="32663" cy="27329"/>
            </a:xfrm>
            <a:custGeom>
              <a:avLst/>
              <a:gdLst/>
              <a:ahLst/>
              <a:cxnLst/>
              <a:rect l="l" t="t" r="r" b="b"/>
              <a:pathLst>
                <a:path w="943" h="789" extrusionOk="0">
                  <a:moveTo>
                    <a:pt x="1" y="0"/>
                  </a:moveTo>
                  <a:lnTo>
                    <a:pt x="259" y="789"/>
                  </a:lnTo>
                  <a:cubicBezTo>
                    <a:pt x="259" y="789"/>
                    <a:pt x="943" y="641"/>
                    <a:pt x="815" y="356"/>
                  </a:cubicBezTo>
                  <a:cubicBezTo>
                    <a:pt x="771" y="257"/>
                    <a:pt x="679" y="225"/>
                    <a:pt x="576" y="225"/>
                  </a:cubicBezTo>
                  <a:cubicBezTo>
                    <a:pt x="380" y="225"/>
                    <a:pt x="149" y="342"/>
                    <a:pt x="149" y="342"/>
                  </a:cubicBezTo>
                  <a:lnTo>
                    <a:pt x="1" y="0"/>
                  </a:ln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1196150" y="3200554"/>
              <a:ext cx="30827" cy="28645"/>
            </a:xfrm>
            <a:custGeom>
              <a:avLst/>
              <a:gdLst/>
              <a:ahLst/>
              <a:cxnLst/>
              <a:rect l="l" t="t" r="r" b="b"/>
              <a:pathLst>
                <a:path w="890" h="827" extrusionOk="0">
                  <a:moveTo>
                    <a:pt x="50" y="1"/>
                  </a:moveTo>
                  <a:lnTo>
                    <a:pt x="0" y="22"/>
                  </a:lnTo>
                  <a:lnTo>
                    <a:pt x="161" y="389"/>
                  </a:lnTo>
                  <a:lnTo>
                    <a:pt x="186" y="377"/>
                  </a:lnTo>
                  <a:cubicBezTo>
                    <a:pt x="189" y="376"/>
                    <a:pt x="415" y="263"/>
                    <a:pt x="601" y="263"/>
                  </a:cubicBezTo>
                  <a:cubicBezTo>
                    <a:pt x="639" y="263"/>
                    <a:pt x="676" y="268"/>
                    <a:pt x="708" y="279"/>
                  </a:cubicBezTo>
                  <a:cubicBezTo>
                    <a:pt x="759" y="297"/>
                    <a:pt x="794" y="329"/>
                    <a:pt x="816" y="378"/>
                  </a:cubicBezTo>
                  <a:cubicBezTo>
                    <a:pt x="834" y="419"/>
                    <a:pt x="833" y="458"/>
                    <a:pt x="814" y="498"/>
                  </a:cubicBezTo>
                  <a:cubicBezTo>
                    <a:pt x="723" y="676"/>
                    <a:pt x="283" y="773"/>
                    <a:pt x="278" y="773"/>
                  </a:cubicBezTo>
                  <a:lnTo>
                    <a:pt x="290" y="827"/>
                  </a:lnTo>
                  <a:cubicBezTo>
                    <a:pt x="309" y="822"/>
                    <a:pt x="760" y="723"/>
                    <a:pt x="862" y="522"/>
                  </a:cubicBezTo>
                  <a:cubicBezTo>
                    <a:pt x="889" y="468"/>
                    <a:pt x="890" y="412"/>
                    <a:pt x="866" y="355"/>
                  </a:cubicBezTo>
                  <a:cubicBezTo>
                    <a:pt x="838" y="294"/>
                    <a:pt x="791" y="251"/>
                    <a:pt x="727" y="228"/>
                  </a:cubicBezTo>
                  <a:cubicBezTo>
                    <a:pt x="688" y="214"/>
                    <a:pt x="646" y="209"/>
                    <a:pt x="602" y="209"/>
                  </a:cubicBezTo>
                  <a:cubicBezTo>
                    <a:pt x="438" y="209"/>
                    <a:pt x="255" y="285"/>
                    <a:pt x="188" y="316"/>
                  </a:cubicBezTo>
                  <a:lnTo>
                    <a:pt x="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1172700" y="3224281"/>
              <a:ext cx="110043" cy="61516"/>
            </a:xfrm>
            <a:custGeom>
              <a:avLst/>
              <a:gdLst/>
              <a:ahLst/>
              <a:cxnLst/>
              <a:rect l="l" t="t" r="r" b="b"/>
              <a:pathLst>
                <a:path w="3177" h="1776" extrusionOk="0">
                  <a:moveTo>
                    <a:pt x="2667" y="0"/>
                  </a:moveTo>
                  <a:cubicBezTo>
                    <a:pt x="2576" y="0"/>
                    <a:pt x="2483" y="16"/>
                    <a:pt x="2402" y="42"/>
                  </a:cubicBezTo>
                  <a:cubicBezTo>
                    <a:pt x="2065" y="151"/>
                    <a:pt x="1818" y="413"/>
                    <a:pt x="1473" y="511"/>
                  </a:cubicBezTo>
                  <a:cubicBezTo>
                    <a:pt x="1144" y="605"/>
                    <a:pt x="798" y="606"/>
                    <a:pt x="473" y="721"/>
                  </a:cubicBezTo>
                  <a:cubicBezTo>
                    <a:pt x="206" y="816"/>
                    <a:pt x="1" y="972"/>
                    <a:pt x="89" y="1242"/>
                  </a:cubicBezTo>
                  <a:cubicBezTo>
                    <a:pt x="185" y="1532"/>
                    <a:pt x="471" y="1681"/>
                    <a:pt x="792" y="1741"/>
                  </a:cubicBezTo>
                  <a:cubicBezTo>
                    <a:pt x="915" y="1765"/>
                    <a:pt x="1043" y="1775"/>
                    <a:pt x="1167" y="1775"/>
                  </a:cubicBezTo>
                  <a:cubicBezTo>
                    <a:pt x="1250" y="1775"/>
                    <a:pt x="1332" y="1771"/>
                    <a:pt x="1409" y="1762"/>
                  </a:cubicBezTo>
                  <a:cubicBezTo>
                    <a:pt x="1950" y="1706"/>
                    <a:pt x="2481" y="1444"/>
                    <a:pt x="2802" y="1022"/>
                  </a:cubicBezTo>
                  <a:cubicBezTo>
                    <a:pt x="2803" y="1020"/>
                    <a:pt x="2804" y="1019"/>
                    <a:pt x="2805" y="1018"/>
                  </a:cubicBezTo>
                  <a:cubicBezTo>
                    <a:pt x="2974" y="795"/>
                    <a:pt x="3176" y="459"/>
                    <a:pt x="3058" y="199"/>
                  </a:cubicBezTo>
                  <a:cubicBezTo>
                    <a:pt x="2992" y="54"/>
                    <a:pt x="2833" y="0"/>
                    <a:pt x="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1172111" y="3223345"/>
              <a:ext cx="110701" cy="63387"/>
            </a:xfrm>
            <a:custGeom>
              <a:avLst/>
              <a:gdLst/>
              <a:ahLst/>
              <a:cxnLst/>
              <a:rect l="l" t="t" r="r" b="b"/>
              <a:pathLst>
                <a:path w="3196" h="1830" extrusionOk="0">
                  <a:moveTo>
                    <a:pt x="2685" y="55"/>
                  </a:moveTo>
                  <a:cubicBezTo>
                    <a:pt x="2837" y="55"/>
                    <a:pt x="2988" y="101"/>
                    <a:pt x="3050" y="238"/>
                  </a:cubicBezTo>
                  <a:cubicBezTo>
                    <a:pt x="3137" y="429"/>
                    <a:pt x="3053" y="695"/>
                    <a:pt x="2800" y="1029"/>
                  </a:cubicBezTo>
                  <a:lnTo>
                    <a:pt x="2798" y="1032"/>
                  </a:lnTo>
                  <a:cubicBezTo>
                    <a:pt x="2495" y="1430"/>
                    <a:pt x="1980" y="1704"/>
                    <a:pt x="1423" y="1762"/>
                  </a:cubicBezTo>
                  <a:cubicBezTo>
                    <a:pt x="1345" y="1771"/>
                    <a:pt x="1266" y="1775"/>
                    <a:pt x="1187" y="1775"/>
                  </a:cubicBezTo>
                  <a:cubicBezTo>
                    <a:pt x="1057" y="1775"/>
                    <a:pt x="930" y="1764"/>
                    <a:pt x="814" y="1741"/>
                  </a:cubicBezTo>
                  <a:cubicBezTo>
                    <a:pt x="559" y="1694"/>
                    <a:pt x="234" y="1572"/>
                    <a:pt x="132" y="1260"/>
                  </a:cubicBezTo>
                  <a:cubicBezTo>
                    <a:pt x="61" y="1045"/>
                    <a:pt x="182" y="886"/>
                    <a:pt x="500" y="774"/>
                  </a:cubicBezTo>
                  <a:cubicBezTo>
                    <a:pt x="676" y="711"/>
                    <a:pt x="864" y="681"/>
                    <a:pt x="1045" y="653"/>
                  </a:cubicBezTo>
                  <a:cubicBezTo>
                    <a:pt x="1195" y="631"/>
                    <a:pt x="1348" y="606"/>
                    <a:pt x="1497" y="564"/>
                  </a:cubicBezTo>
                  <a:cubicBezTo>
                    <a:pt x="1679" y="512"/>
                    <a:pt x="1835" y="415"/>
                    <a:pt x="1987" y="321"/>
                  </a:cubicBezTo>
                  <a:cubicBezTo>
                    <a:pt x="2124" y="235"/>
                    <a:pt x="2268" y="147"/>
                    <a:pt x="2427" y="95"/>
                  </a:cubicBezTo>
                  <a:cubicBezTo>
                    <a:pt x="2501" y="72"/>
                    <a:pt x="2593" y="55"/>
                    <a:pt x="2685" y="55"/>
                  </a:cubicBezTo>
                  <a:close/>
                  <a:moveTo>
                    <a:pt x="2680" y="0"/>
                  </a:moveTo>
                  <a:cubicBezTo>
                    <a:pt x="2591" y="0"/>
                    <a:pt x="2497" y="16"/>
                    <a:pt x="2410" y="44"/>
                  </a:cubicBezTo>
                  <a:cubicBezTo>
                    <a:pt x="2244" y="97"/>
                    <a:pt x="2099" y="188"/>
                    <a:pt x="1959" y="275"/>
                  </a:cubicBezTo>
                  <a:cubicBezTo>
                    <a:pt x="1810" y="367"/>
                    <a:pt x="1657" y="462"/>
                    <a:pt x="1482" y="512"/>
                  </a:cubicBezTo>
                  <a:cubicBezTo>
                    <a:pt x="1337" y="553"/>
                    <a:pt x="1184" y="577"/>
                    <a:pt x="1037" y="600"/>
                  </a:cubicBezTo>
                  <a:cubicBezTo>
                    <a:pt x="853" y="628"/>
                    <a:pt x="663" y="658"/>
                    <a:pt x="481" y="722"/>
                  </a:cubicBezTo>
                  <a:cubicBezTo>
                    <a:pt x="135" y="845"/>
                    <a:pt x="0" y="1032"/>
                    <a:pt x="80" y="1277"/>
                  </a:cubicBezTo>
                  <a:cubicBezTo>
                    <a:pt x="191" y="1614"/>
                    <a:pt x="535" y="1745"/>
                    <a:pt x="803" y="1795"/>
                  </a:cubicBezTo>
                  <a:cubicBezTo>
                    <a:pt x="923" y="1818"/>
                    <a:pt x="1054" y="1829"/>
                    <a:pt x="1188" y="1829"/>
                  </a:cubicBezTo>
                  <a:cubicBezTo>
                    <a:pt x="1268" y="1829"/>
                    <a:pt x="1349" y="1825"/>
                    <a:pt x="1429" y="1816"/>
                  </a:cubicBezTo>
                  <a:cubicBezTo>
                    <a:pt x="2001" y="1756"/>
                    <a:pt x="2529" y="1475"/>
                    <a:pt x="2842" y="1063"/>
                  </a:cubicBezTo>
                  <a:lnTo>
                    <a:pt x="2845" y="1059"/>
                  </a:lnTo>
                  <a:cubicBezTo>
                    <a:pt x="3109" y="710"/>
                    <a:pt x="3196" y="425"/>
                    <a:pt x="3100" y="215"/>
                  </a:cubicBezTo>
                  <a:cubicBezTo>
                    <a:pt x="3031" y="64"/>
                    <a:pt x="2864" y="0"/>
                    <a:pt x="2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1200098" y="3254207"/>
              <a:ext cx="69795" cy="31589"/>
            </a:xfrm>
            <a:custGeom>
              <a:avLst/>
              <a:gdLst/>
              <a:ahLst/>
              <a:cxnLst/>
              <a:rect l="l" t="t" r="r" b="b"/>
              <a:pathLst>
                <a:path w="2015" h="912" extrusionOk="0">
                  <a:moveTo>
                    <a:pt x="1410" y="1"/>
                  </a:moveTo>
                  <a:cubicBezTo>
                    <a:pt x="1232" y="1"/>
                    <a:pt x="1043" y="33"/>
                    <a:pt x="855" y="101"/>
                  </a:cubicBezTo>
                  <a:cubicBezTo>
                    <a:pt x="426" y="255"/>
                    <a:pt x="112" y="557"/>
                    <a:pt x="1" y="877"/>
                  </a:cubicBezTo>
                  <a:cubicBezTo>
                    <a:pt x="124" y="901"/>
                    <a:pt x="252" y="911"/>
                    <a:pt x="376" y="911"/>
                  </a:cubicBezTo>
                  <a:cubicBezTo>
                    <a:pt x="459" y="911"/>
                    <a:pt x="541" y="907"/>
                    <a:pt x="618" y="898"/>
                  </a:cubicBezTo>
                  <a:cubicBezTo>
                    <a:pt x="1159" y="842"/>
                    <a:pt x="1690" y="580"/>
                    <a:pt x="2011" y="158"/>
                  </a:cubicBezTo>
                  <a:cubicBezTo>
                    <a:pt x="2012" y="156"/>
                    <a:pt x="2013" y="155"/>
                    <a:pt x="2014" y="154"/>
                  </a:cubicBezTo>
                  <a:cubicBezTo>
                    <a:pt x="1850" y="54"/>
                    <a:pt x="1639" y="1"/>
                    <a:pt x="1410"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1198851" y="3253307"/>
              <a:ext cx="72288" cy="33425"/>
            </a:xfrm>
            <a:custGeom>
              <a:avLst/>
              <a:gdLst/>
              <a:ahLst/>
              <a:cxnLst/>
              <a:rect l="l" t="t" r="r" b="b"/>
              <a:pathLst>
                <a:path w="2087" h="965" extrusionOk="0">
                  <a:moveTo>
                    <a:pt x="1446" y="55"/>
                  </a:moveTo>
                  <a:cubicBezTo>
                    <a:pt x="1655" y="55"/>
                    <a:pt x="1851" y="100"/>
                    <a:pt x="2010" y="188"/>
                  </a:cubicBezTo>
                  <a:cubicBezTo>
                    <a:pt x="1705" y="575"/>
                    <a:pt x="1199" y="840"/>
                    <a:pt x="651" y="897"/>
                  </a:cubicBezTo>
                  <a:cubicBezTo>
                    <a:pt x="573" y="906"/>
                    <a:pt x="493" y="910"/>
                    <a:pt x="413" y="910"/>
                  </a:cubicBezTo>
                  <a:cubicBezTo>
                    <a:pt x="296" y="910"/>
                    <a:pt x="180" y="901"/>
                    <a:pt x="73" y="882"/>
                  </a:cubicBezTo>
                  <a:cubicBezTo>
                    <a:pt x="195" y="571"/>
                    <a:pt x="508" y="293"/>
                    <a:pt x="900" y="152"/>
                  </a:cubicBezTo>
                  <a:cubicBezTo>
                    <a:pt x="1081" y="87"/>
                    <a:pt x="1268" y="55"/>
                    <a:pt x="1446" y="55"/>
                  </a:cubicBezTo>
                  <a:close/>
                  <a:moveTo>
                    <a:pt x="1445" y="1"/>
                  </a:moveTo>
                  <a:cubicBezTo>
                    <a:pt x="1261" y="1"/>
                    <a:pt x="1068" y="34"/>
                    <a:pt x="882" y="102"/>
                  </a:cubicBezTo>
                  <a:cubicBezTo>
                    <a:pt x="463" y="252"/>
                    <a:pt x="129" y="556"/>
                    <a:pt x="11" y="895"/>
                  </a:cubicBezTo>
                  <a:lnTo>
                    <a:pt x="1" y="924"/>
                  </a:lnTo>
                  <a:lnTo>
                    <a:pt x="31" y="930"/>
                  </a:lnTo>
                  <a:cubicBezTo>
                    <a:pt x="151" y="953"/>
                    <a:pt x="282" y="964"/>
                    <a:pt x="416" y="964"/>
                  </a:cubicBezTo>
                  <a:cubicBezTo>
                    <a:pt x="496" y="964"/>
                    <a:pt x="577" y="960"/>
                    <a:pt x="657" y="951"/>
                  </a:cubicBezTo>
                  <a:cubicBezTo>
                    <a:pt x="1229" y="891"/>
                    <a:pt x="1757" y="610"/>
                    <a:pt x="2070" y="198"/>
                  </a:cubicBezTo>
                  <a:lnTo>
                    <a:pt x="2087" y="170"/>
                  </a:lnTo>
                  <a:lnTo>
                    <a:pt x="2064" y="157"/>
                  </a:lnTo>
                  <a:cubicBezTo>
                    <a:pt x="1892" y="53"/>
                    <a:pt x="1676" y="1"/>
                    <a:pt x="14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1161270" y="3249393"/>
              <a:ext cx="30239" cy="41530"/>
            </a:xfrm>
            <a:custGeom>
              <a:avLst/>
              <a:gdLst/>
              <a:ahLst/>
              <a:cxnLst/>
              <a:rect l="l" t="t" r="r" b="b"/>
              <a:pathLst>
                <a:path w="873" h="1199" extrusionOk="0">
                  <a:moveTo>
                    <a:pt x="231" y="1"/>
                  </a:moveTo>
                  <a:cubicBezTo>
                    <a:pt x="158" y="1"/>
                    <a:pt x="81" y="13"/>
                    <a:pt x="1" y="41"/>
                  </a:cubicBezTo>
                  <a:lnTo>
                    <a:pt x="377" y="1199"/>
                  </a:lnTo>
                  <a:cubicBezTo>
                    <a:pt x="684" y="1130"/>
                    <a:pt x="873" y="802"/>
                    <a:pt x="797" y="465"/>
                  </a:cubicBezTo>
                  <a:cubicBezTo>
                    <a:pt x="737" y="197"/>
                    <a:pt x="517" y="1"/>
                    <a:pt x="231"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1160958" y="3248492"/>
              <a:ext cx="31589" cy="43366"/>
            </a:xfrm>
            <a:custGeom>
              <a:avLst/>
              <a:gdLst/>
              <a:ahLst/>
              <a:cxnLst/>
              <a:rect l="l" t="t" r="r" b="b"/>
              <a:pathLst>
                <a:path w="912" h="1252" extrusionOk="0">
                  <a:moveTo>
                    <a:pt x="239" y="0"/>
                  </a:moveTo>
                  <a:cubicBezTo>
                    <a:pt x="161" y="0"/>
                    <a:pt x="81" y="14"/>
                    <a:pt x="1" y="42"/>
                  </a:cubicBezTo>
                  <a:lnTo>
                    <a:pt x="19" y="93"/>
                  </a:lnTo>
                  <a:cubicBezTo>
                    <a:pt x="94" y="67"/>
                    <a:pt x="168" y="55"/>
                    <a:pt x="240" y="55"/>
                  </a:cubicBezTo>
                  <a:cubicBezTo>
                    <a:pt x="336" y="55"/>
                    <a:pt x="427" y="77"/>
                    <a:pt x="508" y="122"/>
                  </a:cubicBezTo>
                  <a:cubicBezTo>
                    <a:pt x="644" y="198"/>
                    <a:pt x="744" y="335"/>
                    <a:pt x="780" y="497"/>
                  </a:cubicBezTo>
                  <a:cubicBezTo>
                    <a:pt x="851" y="818"/>
                    <a:pt x="672" y="1133"/>
                    <a:pt x="380" y="1199"/>
                  </a:cubicBezTo>
                  <a:lnTo>
                    <a:pt x="392" y="1251"/>
                  </a:lnTo>
                  <a:cubicBezTo>
                    <a:pt x="713" y="1179"/>
                    <a:pt x="912" y="835"/>
                    <a:pt x="833" y="485"/>
                  </a:cubicBezTo>
                  <a:cubicBezTo>
                    <a:pt x="793" y="308"/>
                    <a:pt x="684" y="158"/>
                    <a:pt x="534" y="75"/>
                  </a:cubicBezTo>
                  <a:cubicBezTo>
                    <a:pt x="445" y="25"/>
                    <a:pt x="344"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1265701" y="3210841"/>
              <a:ext cx="30966" cy="42154"/>
            </a:xfrm>
            <a:custGeom>
              <a:avLst/>
              <a:gdLst/>
              <a:ahLst/>
              <a:cxnLst/>
              <a:rect l="l" t="t" r="r" b="b"/>
              <a:pathLst>
                <a:path w="894" h="1217" extrusionOk="0">
                  <a:moveTo>
                    <a:pt x="424" y="1"/>
                  </a:moveTo>
                  <a:cubicBezTo>
                    <a:pt x="138" y="182"/>
                    <a:pt x="0" y="525"/>
                    <a:pt x="154" y="849"/>
                  </a:cubicBezTo>
                  <a:cubicBezTo>
                    <a:pt x="293" y="1144"/>
                    <a:pt x="601" y="1216"/>
                    <a:pt x="827" y="1216"/>
                  </a:cubicBezTo>
                  <a:cubicBezTo>
                    <a:pt x="850" y="1216"/>
                    <a:pt x="872" y="1216"/>
                    <a:pt x="894" y="1214"/>
                  </a:cubicBezTo>
                  <a:lnTo>
                    <a:pt x="424" y="1"/>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1264905" y="3210045"/>
              <a:ext cx="31832" cy="43886"/>
            </a:xfrm>
            <a:custGeom>
              <a:avLst/>
              <a:gdLst/>
              <a:ahLst/>
              <a:cxnLst/>
              <a:rect l="l" t="t" r="r" b="b"/>
              <a:pathLst>
                <a:path w="919" h="1267" extrusionOk="0">
                  <a:moveTo>
                    <a:pt x="432" y="1"/>
                  </a:moveTo>
                  <a:cubicBezTo>
                    <a:pt x="116" y="201"/>
                    <a:pt x="1" y="564"/>
                    <a:pt x="153" y="884"/>
                  </a:cubicBezTo>
                  <a:cubicBezTo>
                    <a:pt x="312" y="1222"/>
                    <a:pt x="675" y="1266"/>
                    <a:pt x="853" y="1266"/>
                  </a:cubicBezTo>
                  <a:cubicBezTo>
                    <a:pt x="879" y="1266"/>
                    <a:pt x="902" y="1265"/>
                    <a:pt x="918" y="1264"/>
                  </a:cubicBezTo>
                  <a:lnTo>
                    <a:pt x="915" y="1210"/>
                  </a:lnTo>
                  <a:cubicBezTo>
                    <a:pt x="899" y="1211"/>
                    <a:pt x="879" y="1212"/>
                    <a:pt x="854" y="1212"/>
                  </a:cubicBezTo>
                  <a:cubicBezTo>
                    <a:pt x="688" y="1212"/>
                    <a:pt x="349" y="1172"/>
                    <a:pt x="202" y="861"/>
                  </a:cubicBezTo>
                  <a:cubicBezTo>
                    <a:pt x="62" y="567"/>
                    <a:pt x="169" y="232"/>
                    <a:pt x="462" y="47"/>
                  </a:cubicBezTo>
                  <a:lnTo>
                    <a:pt x="4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968825" y="3220263"/>
              <a:ext cx="130514" cy="126427"/>
            </a:xfrm>
            <a:custGeom>
              <a:avLst/>
              <a:gdLst/>
              <a:ahLst/>
              <a:cxnLst/>
              <a:rect l="l" t="t" r="r" b="b"/>
              <a:pathLst>
                <a:path w="3768" h="3650" extrusionOk="0">
                  <a:moveTo>
                    <a:pt x="1917" y="0"/>
                  </a:moveTo>
                  <a:cubicBezTo>
                    <a:pt x="1889" y="22"/>
                    <a:pt x="1861" y="46"/>
                    <a:pt x="1833" y="67"/>
                  </a:cubicBezTo>
                  <a:cubicBezTo>
                    <a:pt x="1620" y="239"/>
                    <a:pt x="1405" y="408"/>
                    <a:pt x="1201" y="589"/>
                  </a:cubicBezTo>
                  <a:cubicBezTo>
                    <a:pt x="1003" y="764"/>
                    <a:pt x="808" y="960"/>
                    <a:pt x="636" y="1161"/>
                  </a:cubicBezTo>
                  <a:cubicBezTo>
                    <a:pt x="490" y="1332"/>
                    <a:pt x="345" y="1545"/>
                    <a:pt x="255" y="1752"/>
                  </a:cubicBezTo>
                  <a:cubicBezTo>
                    <a:pt x="72" y="2173"/>
                    <a:pt x="1" y="2762"/>
                    <a:pt x="289" y="3153"/>
                  </a:cubicBezTo>
                  <a:cubicBezTo>
                    <a:pt x="616" y="3597"/>
                    <a:pt x="1153" y="3638"/>
                    <a:pt x="1661" y="3649"/>
                  </a:cubicBezTo>
                  <a:cubicBezTo>
                    <a:pt x="1676" y="3649"/>
                    <a:pt x="1691" y="3649"/>
                    <a:pt x="1706" y="3649"/>
                  </a:cubicBezTo>
                  <a:cubicBezTo>
                    <a:pt x="1990" y="3649"/>
                    <a:pt x="2280" y="3598"/>
                    <a:pt x="2562" y="3566"/>
                  </a:cubicBezTo>
                  <a:lnTo>
                    <a:pt x="2564" y="3566"/>
                  </a:lnTo>
                  <a:cubicBezTo>
                    <a:pt x="2881" y="3531"/>
                    <a:pt x="3198" y="3479"/>
                    <a:pt x="3511" y="3412"/>
                  </a:cubicBezTo>
                  <a:cubicBezTo>
                    <a:pt x="3652" y="3383"/>
                    <a:pt x="3768" y="3278"/>
                    <a:pt x="3754" y="3122"/>
                  </a:cubicBezTo>
                  <a:cubicBezTo>
                    <a:pt x="3743" y="3004"/>
                    <a:pt x="3629" y="2875"/>
                    <a:pt x="3502" y="2875"/>
                  </a:cubicBezTo>
                  <a:cubicBezTo>
                    <a:pt x="3489" y="2875"/>
                    <a:pt x="3476" y="2876"/>
                    <a:pt x="3463" y="2879"/>
                  </a:cubicBezTo>
                  <a:cubicBezTo>
                    <a:pt x="3294" y="2915"/>
                    <a:pt x="3126" y="2944"/>
                    <a:pt x="2956" y="2969"/>
                  </a:cubicBezTo>
                  <a:cubicBezTo>
                    <a:pt x="2822" y="2989"/>
                    <a:pt x="2688" y="3006"/>
                    <a:pt x="2554" y="3022"/>
                  </a:cubicBezTo>
                  <a:cubicBezTo>
                    <a:pt x="2387" y="3042"/>
                    <a:pt x="2220" y="3061"/>
                    <a:pt x="2053" y="3081"/>
                  </a:cubicBezTo>
                  <a:cubicBezTo>
                    <a:pt x="1904" y="3099"/>
                    <a:pt x="1762" y="3108"/>
                    <a:pt x="1617" y="3108"/>
                  </a:cubicBezTo>
                  <a:cubicBezTo>
                    <a:pt x="1541" y="3108"/>
                    <a:pt x="1464" y="3106"/>
                    <a:pt x="1386" y="3101"/>
                  </a:cubicBezTo>
                  <a:cubicBezTo>
                    <a:pt x="1201" y="3088"/>
                    <a:pt x="1008" y="3078"/>
                    <a:pt x="853" y="2965"/>
                  </a:cubicBezTo>
                  <a:cubicBezTo>
                    <a:pt x="560" y="2751"/>
                    <a:pt x="602" y="2334"/>
                    <a:pt x="720" y="2029"/>
                  </a:cubicBezTo>
                  <a:cubicBezTo>
                    <a:pt x="789" y="1849"/>
                    <a:pt x="905" y="1684"/>
                    <a:pt x="1023" y="1533"/>
                  </a:cubicBezTo>
                  <a:cubicBezTo>
                    <a:pt x="1150" y="1372"/>
                    <a:pt x="1309" y="1213"/>
                    <a:pt x="1458" y="1074"/>
                  </a:cubicBezTo>
                  <a:cubicBezTo>
                    <a:pt x="1643" y="902"/>
                    <a:pt x="1844" y="749"/>
                    <a:pt x="2040" y="590"/>
                  </a:cubicBezTo>
                  <a:cubicBezTo>
                    <a:pt x="1983" y="396"/>
                    <a:pt x="1943" y="198"/>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1056527" y="3289884"/>
              <a:ext cx="83476" cy="72981"/>
            </a:xfrm>
            <a:custGeom>
              <a:avLst/>
              <a:gdLst/>
              <a:ahLst/>
              <a:cxnLst/>
              <a:rect l="l" t="t" r="r" b="b"/>
              <a:pathLst>
                <a:path w="2410" h="2107" extrusionOk="0">
                  <a:moveTo>
                    <a:pt x="986" y="0"/>
                  </a:moveTo>
                  <a:cubicBezTo>
                    <a:pt x="936" y="0"/>
                    <a:pt x="884" y="7"/>
                    <a:pt x="830" y="25"/>
                  </a:cubicBezTo>
                  <a:cubicBezTo>
                    <a:pt x="584" y="110"/>
                    <a:pt x="408" y="406"/>
                    <a:pt x="422" y="752"/>
                  </a:cubicBezTo>
                  <a:cubicBezTo>
                    <a:pt x="422" y="752"/>
                    <a:pt x="294" y="653"/>
                    <a:pt x="186" y="653"/>
                  </a:cubicBezTo>
                  <a:cubicBezTo>
                    <a:pt x="126" y="653"/>
                    <a:pt x="72" y="683"/>
                    <a:pt x="49" y="778"/>
                  </a:cubicBezTo>
                  <a:cubicBezTo>
                    <a:pt x="0" y="982"/>
                    <a:pt x="23" y="1427"/>
                    <a:pt x="37" y="1627"/>
                  </a:cubicBezTo>
                  <a:cubicBezTo>
                    <a:pt x="44" y="1719"/>
                    <a:pt x="97" y="1804"/>
                    <a:pt x="180" y="1836"/>
                  </a:cubicBezTo>
                  <a:cubicBezTo>
                    <a:pt x="191" y="1841"/>
                    <a:pt x="207" y="1843"/>
                    <a:pt x="224" y="1843"/>
                  </a:cubicBezTo>
                  <a:cubicBezTo>
                    <a:pt x="290" y="1843"/>
                    <a:pt x="390" y="1813"/>
                    <a:pt x="444" y="1771"/>
                  </a:cubicBezTo>
                  <a:cubicBezTo>
                    <a:pt x="577" y="1871"/>
                    <a:pt x="754" y="2065"/>
                    <a:pt x="1098" y="2099"/>
                  </a:cubicBezTo>
                  <a:cubicBezTo>
                    <a:pt x="1150" y="2104"/>
                    <a:pt x="1203" y="2107"/>
                    <a:pt x="1255" y="2107"/>
                  </a:cubicBezTo>
                  <a:cubicBezTo>
                    <a:pt x="1467" y="2107"/>
                    <a:pt x="1683" y="2067"/>
                    <a:pt x="1876" y="1983"/>
                  </a:cubicBezTo>
                  <a:cubicBezTo>
                    <a:pt x="2000" y="1929"/>
                    <a:pt x="2113" y="1854"/>
                    <a:pt x="2185" y="1732"/>
                  </a:cubicBezTo>
                  <a:cubicBezTo>
                    <a:pt x="2226" y="1665"/>
                    <a:pt x="2254" y="1586"/>
                    <a:pt x="2254" y="1506"/>
                  </a:cubicBezTo>
                  <a:cubicBezTo>
                    <a:pt x="2253" y="1467"/>
                    <a:pt x="2244" y="1428"/>
                    <a:pt x="2226" y="1394"/>
                  </a:cubicBezTo>
                  <a:cubicBezTo>
                    <a:pt x="2220" y="1383"/>
                    <a:pt x="2180" y="1314"/>
                    <a:pt x="2180" y="1314"/>
                  </a:cubicBezTo>
                  <a:cubicBezTo>
                    <a:pt x="2180" y="1314"/>
                    <a:pt x="2410" y="969"/>
                    <a:pt x="2044" y="811"/>
                  </a:cubicBezTo>
                  <a:cubicBezTo>
                    <a:pt x="2044" y="811"/>
                    <a:pt x="2297" y="363"/>
                    <a:pt x="1776" y="363"/>
                  </a:cubicBezTo>
                  <a:cubicBezTo>
                    <a:pt x="1712" y="363"/>
                    <a:pt x="1636" y="370"/>
                    <a:pt x="1546" y="385"/>
                  </a:cubicBezTo>
                  <a:cubicBezTo>
                    <a:pt x="1545" y="385"/>
                    <a:pt x="1544" y="385"/>
                    <a:pt x="1544" y="385"/>
                  </a:cubicBezTo>
                  <a:cubicBezTo>
                    <a:pt x="1495" y="385"/>
                    <a:pt x="1448" y="165"/>
                    <a:pt x="1262" y="68"/>
                  </a:cubicBezTo>
                  <a:cubicBezTo>
                    <a:pt x="1241" y="57"/>
                    <a:pt x="1127"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1055903" y="3289295"/>
              <a:ext cx="80220" cy="74124"/>
            </a:xfrm>
            <a:custGeom>
              <a:avLst/>
              <a:gdLst/>
              <a:ahLst/>
              <a:cxnLst/>
              <a:rect l="l" t="t" r="r" b="b"/>
              <a:pathLst>
                <a:path w="2316" h="2140" extrusionOk="0">
                  <a:moveTo>
                    <a:pt x="1004" y="34"/>
                  </a:moveTo>
                  <a:cubicBezTo>
                    <a:pt x="1137" y="34"/>
                    <a:pt x="1246" y="86"/>
                    <a:pt x="1273" y="100"/>
                  </a:cubicBezTo>
                  <a:cubicBezTo>
                    <a:pt x="1384" y="158"/>
                    <a:pt x="1445" y="264"/>
                    <a:pt x="1485" y="335"/>
                  </a:cubicBezTo>
                  <a:cubicBezTo>
                    <a:pt x="1513" y="385"/>
                    <a:pt x="1534" y="419"/>
                    <a:pt x="1561" y="419"/>
                  </a:cubicBezTo>
                  <a:cubicBezTo>
                    <a:pt x="1563" y="419"/>
                    <a:pt x="1565" y="419"/>
                    <a:pt x="1567" y="419"/>
                  </a:cubicBezTo>
                  <a:cubicBezTo>
                    <a:pt x="1653" y="404"/>
                    <a:pt x="1730" y="397"/>
                    <a:pt x="1795" y="397"/>
                  </a:cubicBezTo>
                  <a:cubicBezTo>
                    <a:pt x="1935" y="397"/>
                    <a:pt x="2028" y="430"/>
                    <a:pt x="2074" y="495"/>
                  </a:cubicBezTo>
                  <a:cubicBezTo>
                    <a:pt x="2161" y="617"/>
                    <a:pt x="2049" y="819"/>
                    <a:pt x="2048" y="820"/>
                  </a:cubicBezTo>
                  <a:lnTo>
                    <a:pt x="2038" y="836"/>
                  </a:lnTo>
                  <a:lnTo>
                    <a:pt x="2055" y="844"/>
                  </a:lnTo>
                  <a:cubicBezTo>
                    <a:pt x="2156" y="887"/>
                    <a:pt x="2219" y="949"/>
                    <a:pt x="2243" y="1028"/>
                  </a:cubicBezTo>
                  <a:cubicBezTo>
                    <a:pt x="2285" y="1169"/>
                    <a:pt x="2186" y="1321"/>
                    <a:pt x="2184" y="1322"/>
                  </a:cubicBezTo>
                  <a:lnTo>
                    <a:pt x="2179" y="1330"/>
                  </a:lnTo>
                  <a:lnTo>
                    <a:pt x="2184" y="1339"/>
                  </a:lnTo>
                  <a:cubicBezTo>
                    <a:pt x="2184" y="1339"/>
                    <a:pt x="2224" y="1408"/>
                    <a:pt x="2229" y="1418"/>
                  </a:cubicBezTo>
                  <a:cubicBezTo>
                    <a:pt x="2245" y="1449"/>
                    <a:pt x="2254" y="1485"/>
                    <a:pt x="2255" y="1523"/>
                  </a:cubicBezTo>
                  <a:cubicBezTo>
                    <a:pt x="2257" y="1610"/>
                    <a:pt x="2220" y="1689"/>
                    <a:pt x="2190" y="1741"/>
                  </a:cubicBezTo>
                  <a:cubicBezTo>
                    <a:pt x="2128" y="1844"/>
                    <a:pt x="2030" y="1924"/>
                    <a:pt x="1887" y="1985"/>
                  </a:cubicBezTo>
                  <a:cubicBezTo>
                    <a:pt x="1703" y="2065"/>
                    <a:pt x="1491" y="2107"/>
                    <a:pt x="1276" y="2107"/>
                  </a:cubicBezTo>
                  <a:cubicBezTo>
                    <a:pt x="1224" y="2107"/>
                    <a:pt x="1171" y="2105"/>
                    <a:pt x="1118" y="2100"/>
                  </a:cubicBezTo>
                  <a:cubicBezTo>
                    <a:pt x="835" y="2072"/>
                    <a:pt x="666" y="1933"/>
                    <a:pt x="542" y="1832"/>
                  </a:cubicBezTo>
                  <a:cubicBezTo>
                    <a:pt x="517" y="1811"/>
                    <a:pt x="494" y="1791"/>
                    <a:pt x="471" y="1775"/>
                  </a:cubicBezTo>
                  <a:lnTo>
                    <a:pt x="462" y="1768"/>
                  </a:lnTo>
                  <a:lnTo>
                    <a:pt x="451" y="1776"/>
                  </a:lnTo>
                  <a:cubicBezTo>
                    <a:pt x="398" y="1817"/>
                    <a:pt x="301" y="1844"/>
                    <a:pt x="241" y="1844"/>
                  </a:cubicBezTo>
                  <a:cubicBezTo>
                    <a:pt x="226" y="1844"/>
                    <a:pt x="213" y="1842"/>
                    <a:pt x="204" y="1838"/>
                  </a:cubicBezTo>
                  <a:cubicBezTo>
                    <a:pt x="130" y="1809"/>
                    <a:pt x="77" y="1732"/>
                    <a:pt x="71" y="1643"/>
                  </a:cubicBezTo>
                  <a:cubicBezTo>
                    <a:pt x="58" y="1457"/>
                    <a:pt x="34" y="1002"/>
                    <a:pt x="83" y="799"/>
                  </a:cubicBezTo>
                  <a:cubicBezTo>
                    <a:pt x="96" y="744"/>
                    <a:pt x="122" y="708"/>
                    <a:pt x="159" y="694"/>
                  </a:cubicBezTo>
                  <a:cubicBezTo>
                    <a:pt x="160" y="693"/>
                    <a:pt x="161" y="693"/>
                    <a:pt x="162" y="693"/>
                  </a:cubicBezTo>
                  <a:cubicBezTo>
                    <a:pt x="175" y="688"/>
                    <a:pt x="190" y="686"/>
                    <a:pt x="205" y="686"/>
                  </a:cubicBezTo>
                  <a:cubicBezTo>
                    <a:pt x="305" y="686"/>
                    <a:pt x="429" y="780"/>
                    <a:pt x="430" y="782"/>
                  </a:cubicBezTo>
                  <a:lnTo>
                    <a:pt x="458" y="803"/>
                  </a:lnTo>
                  <a:lnTo>
                    <a:pt x="456" y="768"/>
                  </a:lnTo>
                  <a:cubicBezTo>
                    <a:pt x="443" y="445"/>
                    <a:pt x="605" y="152"/>
                    <a:pt x="842" y="63"/>
                  </a:cubicBezTo>
                  <a:cubicBezTo>
                    <a:pt x="846" y="61"/>
                    <a:pt x="850" y="60"/>
                    <a:pt x="854" y="58"/>
                  </a:cubicBezTo>
                  <a:cubicBezTo>
                    <a:pt x="905" y="41"/>
                    <a:pt x="956" y="34"/>
                    <a:pt x="1004" y="34"/>
                  </a:cubicBezTo>
                  <a:close/>
                  <a:moveTo>
                    <a:pt x="1003" y="1"/>
                  </a:moveTo>
                  <a:cubicBezTo>
                    <a:pt x="952" y="1"/>
                    <a:pt x="898" y="8"/>
                    <a:pt x="843" y="27"/>
                  </a:cubicBezTo>
                  <a:cubicBezTo>
                    <a:pt x="591" y="115"/>
                    <a:pt x="421" y="402"/>
                    <a:pt x="422" y="736"/>
                  </a:cubicBezTo>
                  <a:cubicBezTo>
                    <a:pt x="378" y="706"/>
                    <a:pt x="287" y="653"/>
                    <a:pt x="204" y="653"/>
                  </a:cubicBezTo>
                  <a:cubicBezTo>
                    <a:pt x="186" y="653"/>
                    <a:pt x="168" y="656"/>
                    <a:pt x="151" y="662"/>
                  </a:cubicBezTo>
                  <a:cubicBezTo>
                    <a:pt x="102" y="680"/>
                    <a:pt x="67" y="723"/>
                    <a:pt x="50" y="792"/>
                  </a:cubicBezTo>
                  <a:cubicBezTo>
                    <a:pt x="1" y="999"/>
                    <a:pt x="26" y="1458"/>
                    <a:pt x="39" y="1646"/>
                  </a:cubicBezTo>
                  <a:cubicBezTo>
                    <a:pt x="46" y="1747"/>
                    <a:pt x="105" y="1835"/>
                    <a:pt x="192" y="1869"/>
                  </a:cubicBezTo>
                  <a:cubicBezTo>
                    <a:pt x="205" y="1874"/>
                    <a:pt x="222" y="1877"/>
                    <a:pt x="242" y="1877"/>
                  </a:cubicBezTo>
                  <a:cubicBezTo>
                    <a:pt x="309" y="1877"/>
                    <a:pt x="403" y="1849"/>
                    <a:pt x="462" y="1809"/>
                  </a:cubicBezTo>
                  <a:cubicBezTo>
                    <a:pt x="480" y="1824"/>
                    <a:pt x="500" y="1839"/>
                    <a:pt x="521" y="1857"/>
                  </a:cubicBezTo>
                  <a:cubicBezTo>
                    <a:pt x="648" y="1961"/>
                    <a:pt x="822" y="2104"/>
                    <a:pt x="1115" y="2132"/>
                  </a:cubicBezTo>
                  <a:cubicBezTo>
                    <a:pt x="1169" y="2137"/>
                    <a:pt x="1223" y="2140"/>
                    <a:pt x="1277" y="2140"/>
                  </a:cubicBezTo>
                  <a:cubicBezTo>
                    <a:pt x="1471" y="2140"/>
                    <a:pt x="1663" y="2106"/>
                    <a:pt x="1836" y="2042"/>
                  </a:cubicBezTo>
                  <a:cubicBezTo>
                    <a:pt x="1858" y="2033"/>
                    <a:pt x="1880" y="2024"/>
                    <a:pt x="1901" y="2015"/>
                  </a:cubicBezTo>
                  <a:cubicBezTo>
                    <a:pt x="2049" y="1951"/>
                    <a:pt x="2153" y="1867"/>
                    <a:pt x="2217" y="1758"/>
                  </a:cubicBezTo>
                  <a:cubicBezTo>
                    <a:pt x="2251" y="1702"/>
                    <a:pt x="2290" y="1617"/>
                    <a:pt x="2288" y="1523"/>
                  </a:cubicBezTo>
                  <a:cubicBezTo>
                    <a:pt x="2287" y="1479"/>
                    <a:pt x="2277" y="1439"/>
                    <a:pt x="2258" y="1403"/>
                  </a:cubicBezTo>
                  <a:cubicBezTo>
                    <a:pt x="2254" y="1395"/>
                    <a:pt x="2229" y="1350"/>
                    <a:pt x="2217" y="1331"/>
                  </a:cubicBezTo>
                  <a:cubicBezTo>
                    <a:pt x="2239" y="1295"/>
                    <a:pt x="2315" y="1156"/>
                    <a:pt x="2274" y="1019"/>
                  </a:cubicBezTo>
                  <a:cubicBezTo>
                    <a:pt x="2249" y="935"/>
                    <a:pt x="2185" y="868"/>
                    <a:pt x="2085" y="820"/>
                  </a:cubicBezTo>
                  <a:cubicBezTo>
                    <a:pt x="2111" y="767"/>
                    <a:pt x="2185" y="595"/>
                    <a:pt x="2101" y="476"/>
                  </a:cubicBezTo>
                  <a:cubicBezTo>
                    <a:pt x="2049" y="401"/>
                    <a:pt x="1946" y="364"/>
                    <a:pt x="1794" y="364"/>
                  </a:cubicBezTo>
                  <a:cubicBezTo>
                    <a:pt x="1726" y="364"/>
                    <a:pt x="1649" y="372"/>
                    <a:pt x="1562" y="386"/>
                  </a:cubicBezTo>
                  <a:cubicBezTo>
                    <a:pt x="1552" y="386"/>
                    <a:pt x="1529" y="346"/>
                    <a:pt x="1514" y="318"/>
                  </a:cubicBezTo>
                  <a:cubicBezTo>
                    <a:pt x="1471" y="244"/>
                    <a:pt x="1407" y="133"/>
                    <a:pt x="1288" y="70"/>
                  </a:cubicBezTo>
                  <a:cubicBezTo>
                    <a:pt x="1260" y="56"/>
                    <a:pt x="1144" y="1"/>
                    <a:pt x="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1116172" y="3317559"/>
              <a:ext cx="11049" cy="3983"/>
            </a:xfrm>
            <a:custGeom>
              <a:avLst/>
              <a:gdLst/>
              <a:ahLst/>
              <a:cxnLst/>
              <a:rect l="l" t="t" r="r" b="b"/>
              <a:pathLst>
                <a:path w="319" h="115" extrusionOk="0">
                  <a:moveTo>
                    <a:pt x="310" y="1"/>
                  </a:moveTo>
                  <a:lnTo>
                    <a:pt x="1" y="82"/>
                  </a:lnTo>
                  <a:lnTo>
                    <a:pt x="9" y="114"/>
                  </a:lnTo>
                  <a:lnTo>
                    <a:pt x="319" y="33"/>
                  </a:lnTo>
                  <a:lnTo>
                    <a:pt x="3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1120606" y="3334808"/>
              <a:ext cx="11534" cy="3152"/>
            </a:xfrm>
            <a:custGeom>
              <a:avLst/>
              <a:gdLst/>
              <a:ahLst/>
              <a:cxnLst/>
              <a:rect l="l" t="t" r="r" b="b"/>
              <a:pathLst>
                <a:path w="333" h="91" extrusionOk="0">
                  <a:moveTo>
                    <a:pt x="328" y="1"/>
                  </a:moveTo>
                  <a:lnTo>
                    <a:pt x="0" y="58"/>
                  </a:lnTo>
                  <a:lnTo>
                    <a:pt x="6" y="91"/>
                  </a:lnTo>
                  <a:lnTo>
                    <a:pt x="333" y="33"/>
                  </a:lnTo>
                  <a:lnTo>
                    <a:pt x="3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1094316" y="3302665"/>
              <a:ext cx="15899" cy="4434"/>
            </a:xfrm>
            <a:custGeom>
              <a:avLst/>
              <a:gdLst/>
              <a:ahLst/>
              <a:cxnLst/>
              <a:rect l="l" t="t" r="r" b="b"/>
              <a:pathLst>
                <a:path w="459" h="128" extrusionOk="0">
                  <a:moveTo>
                    <a:pt x="452" y="0"/>
                  </a:moveTo>
                  <a:lnTo>
                    <a:pt x="0" y="95"/>
                  </a:lnTo>
                  <a:lnTo>
                    <a:pt x="7" y="127"/>
                  </a:lnTo>
                  <a:lnTo>
                    <a:pt x="459" y="33"/>
                  </a:lnTo>
                  <a:lnTo>
                    <a:pt x="4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1070555" y="3315896"/>
              <a:ext cx="1282" cy="11673"/>
            </a:xfrm>
            <a:custGeom>
              <a:avLst/>
              <a:gdLst/>
              <a:ahLst/>
              <a:cxnLst/>
              <a:rect l="l" t="t" r="r" b="b"/>
              <a:pathLst>
                <a:path w="37" h="337" extrusionOk="0">
                  <a:moveTo>
                    <a:pt x="33" y="0"/>
                  </a:moveTo>
                  <a:lnTo>
                    <a:pt x="0" y="1"/>
                  </a:lnTo>
                  <a:lnTo>
                    <a:pt x="4" y="336"/>
                  </a:lnTo>
                  <a:lnTo>
                    <a:pt x="37" y="336"/>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1071282" y="3342740"/>
              <a:ext cx="1282" cy="8521"/>
            </a:xfrm>
            <a:custGeom>
              <a:avLst/>
              <a:gdLst/>
              <a:ahLst/>
              <a:cxnLst/>
              <a:rect l="l" t="t" r="r" b="b"/>
              <a:pathLst>
                <a:path w="37" h="246" extrusionOk="0">
                  <a:moveTo>
                    <a:pt x="4" y="0"/>
                  </a:moveTo>
                  <a:lnTo>
                    <a:pt x="1" y="245"/>
                  </a:lnTo>
                  <a:lnTo>
                    <a:pt x="34" y="246"/>
                  </a:lnTo>
                  <a:lnTo>
                    <a:pt x="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942812" y="3063806"/>
              <a:ext cx="27675" cy="21614"/>
            </a:xfrm>
            <a:custGeom>
              <a:avLst/>
              <a:gdLst/>
              <a:ahLst/>
              <a:cxnLst/>
              <a:rect l="l" t="t" r="r" b="b"/>
              <a:pathLst>
                <a:path w="799" h="624" extrusionOk="0">
                  <a:moveTo>
                    <a:pt x="514" y="0"/>
                  </a:moveTo>
                  <a:cubicBezTo>
                    <a:pt x="428" y="0"/>
                    <a:pt x="334" y="37"/>
                    <a:pt x="245" y="88"/>
                  </a:cubicBezTo>
                  <a:cubicBezTo>
                    <a:pt x="76" y="185"/>
                    <a:pt x="1" y="371"/>
                    <a:pt x="77" y="502"/>
                  </a:cubicBezTo>
                  <a:cubicBezTo>
                    <a:pt x="122" y="582"/>
                    <a:pt x="211" y="624"/>
                    <a:pt x="312" y="624"/>
                  </a:cubicBezTo>
                  <a:cubicBezTo>
                    <a:pt x="379" y="624"/>
                    <a:pt x="452" y="605"/>
                    <a:pt x="520" y="565"/>
                  </a:cubicBezTo>
                  <a:cubicBezTo>
                    <a:pt x="690" y="468"/>
                    <a:pt x="798" y="218"/>
                    <a:pt x="720" y="108"/>
                  </a:cubicBezTo>
                  <a:cubicBezTo>
                    <a:pt x="664" y="30"/>
                    <a:pt x="592" y="0"/>
                    <a:pt x="514"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943505" y="3063217"/>
              <a:ext cx="25978" cy="22791"/>
            </a:xfrm>
            <a:custGeom>
              <a:avLst/>
              <a:gdLst/>
              <a:ahLst/>
              <a:cxnLst/>
              <a:rect l="l" t="t" r="r" b="b"/>
              <a:pathLst>
                <a:path w="750" h="658" extrusionOk="0">
                  <a:moveTo>
                    <a:pt x="493" y="33"/>
                  </a:moveTo>
                  <a:cubicBezTo>
                    <a:pt x="573" y="33"/>
                    <a:pt x="638" y="67"/>
                    <a:pt x="686" y="134"/>
                  </a:cubicBezTo>
                  <a:cubicBezTo>
                    <a:pt x="709" y="168"/>
                    <a:pt x="715" y="218"/>
                    <a:pt x="702" y="278"/>
                  </a:cubicBezTo>
                  <a:cubicBezTo>
                    <a:pt x="677" y="392"/>
                    <a:pt x="591" y="512"/>
                    <a:pt x="493" y="568"/>
                  </a:cubicBezTo>
                  <a:cubicBezTo>
                    <a:pt x="429" y="605"/>
                    <a:pt x="359" y="624"/>
                    <a:pt x="293" y="624"/>
                  </a:cubicBezTo>
                  <a:cubicBezTo>
                    <a:pt x="277" y="624"/>
                    <a:pt x="262" y="623"/>
                    <a:pt x="246" y="621"/>
                  </a:cubicBezTo>
                  <a:cubicBezTo>
                    <a:pt x="167" y="609"/>
                    <a:pt x="105" y="571"/>
                    <a:pt x="71" y="512"/>
                  </a:cubicBezTo>
                  <a:cubicBezTo>
                    <a:pt x="37" y="452"/>
                    <a:pt x="34" y="379"/>
                    <a:pt x="65" y="306"/>
                  </a:cubicBezTo>
                  <a:cubicBezTo>
                    <a:pt x="95" y="230"/>
                    <a:pt x="155" y="164"/>
                    <a:pt x="234" y="119"/>
                  </a:cubicBezTo>
                  <a:cubicBezTo>
                    <a:pt x="333" y="62"/>
                    <a:pt x="419" y="33"/>
                    <a:pt x="493" y="33"/>
                  </a:cubicBezTo>
                  <a:close/>
                  <a:moveTo>
                    <a:pt x="493" y="1"/>
                  </a:moveTo>
                  <a:cubicBezTo>
                    <a:pt x="414" y="1"/>
                    <a:pt x="321" y="30"/>
                    <a:pt x="218" y="90"/>
                  </a:cubicBezTo>
                  <a:cubicBezTo>
                    <a:pt x="132" y="139"/>
                    <a:pt x="67" y="211"/>
                    <a:pt x="34" y="292"/>
                  </a:cubicBezTo>
                  <a:cubicBezTo>
                    <a:pt x="0" y="376"/>
                    <a:pt x="3" y="459"/>
                    <a:pt x="42" y="528"/>
                  </a:cubicBezTo>
                  <a:cubicBezTo>
                    <a:pt x="81" y="596"/>
                    <a:pt x="152" y="641"/>
                    <a:pt x="241" y="654"/>
                  </a:cubicBezTo>
                  <a:cubicBezTo>
                    <a:pt x="259" y="656"/>
                    <a:pt x="275" y="657"/>
                    <a:pt x="293" y="657"/>
                  </a:cubicBezTo>
                  <a:cubicBezTo>
                    <a:pt x="365" y="657"/>
                    <a:pt x="440" y="636"/>
                    <a:pt x="508" y="597"/>
                  </a:cubicBezTo>
                  <a:cubicBezTo>
                    <a:pt x="617" y="535"/>
                    <a:pt x="707" y="409"/>
                    <a:pt x="734" y="285"/>
                  </a:cubicBezTo>
                  <a:cubicBezTo>
                    <a:pt x="749" y="215"/>
                    <a:pt x="742" y="156"/>
                    <a:pt x="713" y="115"/>
                  </a:cubicBezTo>
                  <a:cubicBezTo>
                    <a:pt x="658" y="39"/>
                    <a:pt x="584" y="1"/>
                    <a:pt x="4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915968" y="3045933"/>
              <a:ext cx="49497" cy="24697"/>
            </a:xfrm>
            <a:custGeom>
              <a:avLst/>
              <a:gdLst/>
              <a:ahLst/>
              <a:cxnLst/>
              <a:rect l="l" t="t" r="r" b="b"/>
              <a:pathLst>
                <a:path w="1429" h="713" extrusionOk="0">
                  <a:moveTo>
                    <a:pt x="460" y="1"/>
                  </a:moveTo>
                  <a:cubicBezTo>
                    <a:pt x="317" y="1"/>
                    <a:pt x="162" y="28"/>
                    <a:pt x="1" y="96"/>
                  </a:cubicBezTo>
                  <a:cubicBezTo>
                    <a:pt x="1" y="96"/>
                    <a:pt x="189" y="174"/>
                    <a:pt x="309" y="401"/>
                  </a:cubicBezTo>
                  <a:cubicBezTo>
                    <a:pt x="433" y="637"/>
                    <a:pt x="567" y="712"/>
                    <a:pt x="726" y="712"/>
                  </a:cubicBezTo>
                  <a:cubicBezTo>
                    <a:pt x="915" y="712"/>
                    <a:pt x="1140" y="606"/>
                    <a:pt x="1428" y="535"/>
                  </a:cubicBezTo>
                  <a:lnTo>
                    <a:pt x="1349" y="350"/>
                  </a:lnTo>
                  <a:cubicBezTo>
                    <a:pt x="1349" y="350"/>
                    <a:pt x="977" y="1"/>
                    <a:pt x="460"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914479" y="3045413"/>
              <a:ext cx="51748" cy="25770"/>
            </a:xfrm>
            <a:custGeom>
              <a:avLst/>
              <a:gdLst/>
              <a:ahLst/>
              <a:cxnLst/>
              <a:rect l="l" t="t" r="r" b="b"/>
              <a:pathLst>
                <a:path w="1494" h="744" extrusionOk="0">
                  <a:moveTo>
                    <a:pt x="500" y="33"/>
                  </a:moveTo>
                  <a:cubicBezTo>
                    <a:pt x="986" y="33"/>
                    <a:pt x="1345" y="346"/>
                    <a:pt x="1378" y="375"/>
                  </a:cubicBezTo>
                  <a:lnTo>
                    <a:pt x="1448" y="538"/>
                  </a:lnTo>
                  <a:cubicBezTo>
                    <a:pt x="1350" y="564"/>
                    <a:pt x="1261" y="592"/>
                    <a:pt x="1174" y="620"/>
                  </a:cubicBezTo>
                  <a:cubicBezTo>
                    <a:pt x="1020" y="668"/>
                    <a:pt x="888" y="710"/>
                    <a:pt x="770" y="710"/>
                  </a:cubicBezTo>
                  <a:cubicBezTo>
                    <a:pt x="615" y="710"/>
                    <a:pt x="487" y="637"/>
                    <a:pt x="367" y="408"/>
                  </a:cubicBezTo>
                  <a:cubicBezTo>
                    <a:pt x="274" y="235"/>
                    <a:pt x="144" y="146"/>
                    <a:pt x="84" y="113"/>
                  </a:cubicBezTo>
                  <a:cubicBezTo>
                    <a:pt x="229" y="56"/>
                    <a:pt x="369" y="33"/>
                    <a:pt x="500" y="33"/>
                  </a:cubicBezTo>
                  <a:close/>
                  <a:moveTo>
                    <a:pt x="500" y="0"/>
                  </a:moveTo>
                  <a:cubicBezTo>
                    <a:pt x="355" y="0"/>
                    <a:pt x="199" y="27"/>
                    <a:pt x="37" y="97"/>
                  </a:cubicBezTo>
                  <a:lnTo>
                    <a:pt x="1" y="111"/>
                  </a:lnTo>
                  <a:lnTo>
                    <a:pt x="37" y="127"/>
                  </a:lnTo>
                  <a:cubicBezTo>
                    <a:pt x="39" y="127"/>
                    <a:pt x="222" y="206"/>
                    <a:pt x="337" y="424"/>
                  </a:cubicBezTo>
                  <a:cubicBezTo>
                    <a:pt x="465" y="667"/>
                    <a:pt x="605" y="744"/>
                    <a:pt x="769" y="744"/>
                  </a:cubicBezTo>
                  <a:cubicBezTo>
                    <a:pt x="892" y="744"/>
                    <a:pt x="1029" y="700"/>
                    <a:pt x="1184" y="651"/>
                  </a:cubicBezTo>
                  <a:cubicBezTo>
                    <a:pt x="1276" y="621"/>
                    <a:pt x="1371" y="592"/>
                    <a:pt x="1476" y="565"/>
                  </a:cubicBezTo>
                  <a:lnTo>
                    <a:pt x="1494" y="561"/>
                  </a:lnTo>
                  <a:lnTo>
                    <a:pt x="1407" y="359"/>
                  </a:lnTo>
                  <a:lnTo>
                    <a:pt x="1402" y="353"/>
                  </a:lnTo>
                  <a:cubicBezTo>
                    <a:pt x="1397" y="349"/>
                    <a:pt x="1020"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966712" y="3051094"/>
              <a:ext cx="28264" cy="19674"/>
            </a:xfrm>
            <a:custGeom>
              <a:avLst/>
              <a:gdLst/>
              <a:ahLst/>
              <a:cxnLst/>
              <a:rect l="l" t="t" r="r" b="b"/>
              <a:pathLst>
                <a:path w="816" h="568" extrusionOk="0">
                  <a:moveTo>
                    <a:pt x="483" y="1"/>
                  </a:moveTo>
                  <a:cubicBezTo>
                    <a:pt x="438" y="1"/>
                    <a:pt x="392" y="8"/>
                    <a:pt x="346" y="23"/>
                  </a:cubicBezTo>
                  <a:cubicBezTo>
                    <a:pt x="160" y="85"/>
                    <a:pt x="1" y="195"/>
                    <a:pt x="44" y="390"/>
                  </a:cubicBezTo>
                  <a:cubicBezTo>
                    <a:pt x="67" y="492"/>
                    <a:pt x="228" y="567"/>
                    <a:pt x="386" y="567"/>
                  </a:cubicBezTo>
                  <a:cubicBezTo>
                    <a:pt x="431" y="567"/>
                    <a:pt x="477" y="561"/>
                    <a:pt x="518" y="547"/>
                  </a:cubicBezTo>
                  <a:cubicBezTo>
                    <a:pt x="704" y="486"/>
                    <a:pt x="815" y="319"/>
                    <a:pt x="767" y="174"/>
                  </a:cubicBezTo>
                  <a:cubicBezTo>
                    <a:pt x="732" y="66"/>
                    <a:pt x="616" y="1"/>
                    <a:pt x="483"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966366" y="3050539"/>
              <a:ext cx="29234" cy="20783"/>
            </a:xfrm>
            <a:custGeom>
              <a:avLst/>
              <a:gdLst/>
              <a:ahLst/>
              <a:cxnLst/>
              <a:rect l="l" t="t" r="r" b="b"/>
              <a:pathLst>
                <a:path w="844" h="600" extrusionOk="0">
                  <a:moveTo>
                    <a:pt x="493" y="33"/>
                  </a:moveTo>
                  <a:cubicBezTo>
                    <a:pt x="619" y="33"/>
                    <a:pt x="728" y="94"/>
                    <a:pt x="762" y="196"/>
                  </a:cubicBezTo>
                  <a:cubicBezTo>
                    <a:pt x="806" y="332"/>
                    <a:pt x="700" y="489"/>
                    <a:pt x="523" y="548"/>
                  </a:cubicBezTo>
                  <a:cubicBezTo>
                    <a:pt x="484" y="560"/>
                    <a:pt x="440" y="567"/>
                    <a:pt x="395" y="567"/>
                  </a:cubicBezTo>
                  <a:cubicBezTo>
                    <a:pt x="315" y="567"/>
                    <a:pt x="232" y="547"/>
                    <a:pt x="166" y="510"/>
                  </a:cubicBezTo>
                  <a:cubicBezTo>
                    <a:pt x="114" y="479"/>
                    <a:pt x="80" y="442"/>
                    <a:pt x="71" y="403"/>
                  </a:cubicBezTo>
                  <a:cubicBezTo>
                    <a:pt x="36" y="247"/>
                    <a:pt x="134" y="130"/>
                    <a:pt x="361" y="55"/>
                  </a:cubicBezTo>
                  <a:cubicBezTo>
                    <a:pt x="405" y="40"/>
                    <a:pt x="450" y="33"/>
                    <a:pt x="493" y="33"/>
                  </a:cubicBezTo>
                  <a:close/>
                  <a:moveTo>
                    <a:pt x="492" y="1"/>
                  </a:moveTo>
                  <a:cubicBezTo>
                    <a:pt x="446" y="1"/>
                    <a:pt x="398" y="8"/>
                    <a:pt x="350" y="24"/>
                  </a:cubicBezTo>
                  <a:cubicBezTo>
                    <a:pt x="108" y="104"/>
                    <a:pt x="0" y="237"/>
                    <a:pt x="39" y="410"/>
                  </a:cubicBezTo>
                  <a:cubicBezTo>
                    <a:pt x="50" y="459"/>
                    <a:pt x="88" y="503"/>
                    <a:pt x="150" y="539"/>
                  </a:cubicBezTo>
                  <a:cubicBezTo>
                    <a:pt x="221" y="579"/>
                    <a:pt x="309" y="600"/>
                    <a:pt x="394" y="600"/>
                  </a:cubicBezTo>
                  <a:cubicBezTo>
                    <a:pt x="443" y="600"/>
                    <a:pt x="491" y="593"/>
                    <a:pt x="534" y="579"/>
                  </a:cubicBezTo>
                  <a:cubicBezTo>
                    <a:pt x="727" y="515"/>
                    <a:pt x="844" y="339"/>
                    <a:pt x="793" y="185"/>
                  </a:cubicBezTo>
                  <a:cubicBezTo>
                    <a:pt x="755" y="70"/>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963837" y="3013858"/>
              <a:ext cx="33113" cy="46968"/>
            </a:xfrm>
            <a:custGeom>
              <a:avLst/>
              <a:gdLst/>
              <a:ahLst/>
              <a:cxnLst/>
              <a:rect l="l" t="t" r="r" b="b"/>
              <a:pathLst>
                <a:path w="956" h="1356" extrusionOk="0">
                  <a:moveTo>
                    <a:pt x="732" y="0"/>
                  </a:moveTo>
                  <a:lnTo>
                    <a:pt x="732" y="0"/>
                  </a:lnTo>
                  <a:cubicBezTo>
                    <a:pt x="1" y="341"/>
                    <a:pt x="21" y="1174"/>
                    <a:pt x="21" y="1174"/>
                  </a:cubicBezTo>
                  <a:lnTo>
                    <a:pt x="106" y="1356"/>
                  </a:lnTo>
                  <a:cubicBezTo>
                    <a:pt x="558" y="1049"/>
                    <a:pt x="955" y="979"/>
                    <a:pt x="753" y="433"/>
                  </a:cubicBezTo>
                  <a:cubicBezTo>
                    <a:pt x="664" y="193"/>
                    <a:pt x="732" y="0"/>
                    <a:pt x="73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963560" y="3012750"/>
              <a:ext cx="32663" cy="48943"/>
            </a:xfrm>
            <a:custGeom>
              <a:avLst/>
              <a:gdLst/>
              <a:ahLst/>
              <a:cxnLst/>
              <a:rect l="l" t="t" r="r" b="b"/>
              <a:pathLst>
                <a:path w="943" h="1413" extrusionOk="0">
                  <a:moveTo>
                    <a:pt x="714" y="63"/>
                  </a:moveTo>
                  <a:cubicBezTo>
                    <a:pt x="699" y="131"/>
                    <a:pt x="678" y="286"/>
                    <a:pt x="746" y="471"/>
                  </a:cubicBezTo>
                  <a:cubicBezTo>
                    <a:pt x="903" y="896"/>
                    <a:pt x="688" y="1022"/>
                    <a:pt x="363" y="1213"/>
                  </a:cubicBezTo>
                  <a:cubicBezTo>
                    <a:pt x="285" y="1260"/>
                    <a:pt x="204" y="1307"/>
                    <a:pt x="120" y="1364"/>
                  </a:cubicBezTo>
                  <a:lnTo>
                    <a:pt x="45" y="1202"/>
                  </a:lnTo>
                  <a:cubicBezTo>
                    <a:pt x="45" y="1145"/>
                    <a:pt x="57" y="393"/>
                    <a:pt x="714" y="63"/>
                  </a:cubicBezTo>
                  <a:close/>
                  <a:moveTo>
                    <a:pt x="768" y="1"/>
                  </a:moveTo>
                  <a:lnTo>
                    <a:pt x="733" y="17"/>
                  </a:lnTo>
                  <a:cubicBezTo>
                    <a:pt x="1" y="359"/>
                    <a:pt x="12" y="1198"/>
                    <a:pt x="12" y="1206"/>
                  </a:cubicBezTo>
                  <a:lnTo>
                    <a:pt x="107" y="1412"/>
                  </a:lnTo>
                  <a:lnTo>
                    <a:pt x="122" y="1401"/>
                  </a:lnTo>
                  <a:cubicBezTo>
                    <a:pt x="211" y="1341"/>
                    <a:pt x="297" y="1290"/>
                    <a:pt x="380" y="1241"/>
                  </a:cubicBezTo>
                  <a:cubicBezTo>
                    <a:pt x="707" y="1049"/>
                    <a:pt x="943" y="910"/>
                    <a:pt x="776" y="460"/>
                  </a:cubicBezTo>
                  <a:cubicBezTo>
                    <a:pt x="691" y="228"/>
                    <a:pt x="754" y="40"/>
                    <a:pt x="755" y="38"/>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953585" y="3042989"/>
              <a:ext cx="9906" cy="14617"/>
            </a:xfrm>
            <a:custGeom>
              <a:avLst/>
              <a:gdLst/>
              <a:ahLst/>
              <a:cxnLst/>
              <a:rect l="l" t="t" r="r" b="b"/>
              <a:pathLst>
                <a:path w="286" h="422" extrusionOk="0">
                  <a:moveTo>
                    <a:pt x="31" y="1"/>
                  </a:moveTo>
                  <a:lnTo>
                    <a:pt x="1" y="13"/>
                  </a:lnTo>
                  <a:cubicBezTo>
                    <a:pt x="24" y="71"/>
                    <a:pt x="58" y="126"/>
                    <a:pt x="92" y="182"/>
                  </a:cubicBezTo>
                  <a:cubicBezTo>
                    <a:pt x="129" y="245"/>
                    <a:pt x="166" y="298"/>
                    <a:pt x="202" y="346"/>
                  </a:cubicBezTo>
                  <a:cubicBezTo>
                    <a:pt x="221" y="369"/>
                    <a:pt x="258" y="422"/>
                    <a:pt x="258" y="422"/>
                  </a:cubicBezTo>
                  <a:lnTo>
                    <a:pt x="285" y="402"/>
                  </a:lnTo>
                  <a:cubicBezTo>
                    <a:pt x="285" y="402"/>
                    <a:pt x="247" y="350"/>
                    <a:pt x="229" y="326"/>
                  </a:cubicBezTo>
                  <a:cubicBezTo>
                    <a:pt x="193" y="279"/>
                    <a:pt x="157" y="227"/>
                    <a:pt x="118" y="162"/>
                  </a:cubicBezTo>
                  <a:cubicBezTo>
                    <a:pt x="86" y="111"/>
                    <a:pt x="54" y="57"/>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952511" y="3041291"/>
              <a:ext cx="2390" cy="2148"/>
            </a:xfrm>
            <a:custGeom>
              <a:avLst/>
              <a:gdLst/>
              <a:ahLst/>
              <a:cxnLst/>
              <a:rect l="l" t="t" r="r" b="b"/>
              <a:pathLst>
                <a:path w="69" h="62" extrusionOk="0">
                  <a:moveTo>
                    <a:pt x="35" y="0"/>
                  </a:moveTo>
                  <a:cubicBezTo>
                    <a:pt x="20" y="0"/>
                    <a:pt x="7" y="10"/>
                    <a:pt x="4" y="25"/>
                  </a:cubicBezTo>
                  <a:cubicBezTo>
                    <a:pt x="0" y="42"/>
                    <a:pt x="12" y="58"/>
                    <a:pt x="29" y="61"/>
                  </a:cubicBezTo>
                  <a:cubicBezTo>
                    <a:pt x="31" y="61"/>
                    <a:pt x="33" y="61"/>
                    <a:pt x="34" y="61"/>
                  </a:cubicBezTo>
                  <a:cubicBezTo>
                    <a:pt x="49" y="61"/>
                    <a:pt x="63" y="52"/>
                    <a:pt x="65" y="37"/>
                  </a:cubicBezTo>
                  <a:cubicBezTo>
                    <a:pt x="68" y="20"/>
                    <a:pt x="57" y="4"/>
                    <a:pt x="40" y="1"/>
                  </a:cubicBezTo>
                  <a:cubicBezTo>
                    <a:pt x="39" y="1"/>
                    <a:pt x="37" y="0"/>
                    <a:pt x="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951991" y="3040737"/>
              <a:ext cx="3464" cy="3256"/>
            </a:xfrm>
            <a:custGeom>
              <a:avLst/>
              <a:gdLst/>
              <a:ahLst/>
              <a:cxnLst/>
              <a:rect l="l" t="t" r="r" b="b"/>
              <a:pathLst>
                <a:path w="100" h="94" extrusionOk="0">
                  <a:moveTo>
                    <a:pt x="49" y="33"/>
                  </a:moveTo>
                  <a:cubicBezTo>
                    <a:pt x="50" y="33"/>
                    <a:pt x="51" y="33"/>
                    <a:pt x="52" y="33"/>
                  </a:cubicBezTo>
                  <a:cubicBezTo>
                    <a:pt x="56" y="34"/>
                    <a:pt x="60" y="36"/>
                    <a:pt x="62" y="40"/>
                  </a:cubicBezTo>
                  <a:cubicBezTo>
                    <a:pt x="64" y="42"/>
                    <a:pt x="65" y="46"/>
                    <a:pt x="64" y="49"/>
                  </a:cubicBezTo>
                  <a:cubicBezTo>
                    <a:pt x="63" y="56"/>
                    <a:pt x="57" y="61"/>
                    <a:pt x="50" y="61"/>
                  </a:cubicBezTo>
                  <a:cubicBezTo>
                    <a:pt x="49" y="61"/>
                    <a:pt x="48" y="61"/>
                    <a:pt x="47" y="60"/>
                  </a:cubicBezTo>
                  <a:cubicBezTo>
                    <a:pt x="42" y="60"/>
                    <a:pt x="39" y="58"/>
                    <a:pt x="37" y="54"/>
                  </a:cubicBezTo>
                  <a:cubicBezTo>
                    <a:pt x="35" y="52"/>
                    <a:pt x="35" y="48"/>
                    <a:pt x="35" y="45"/>
                  </a:cubicBezTo>
                  <a:cubicBezTo>
                    <a:pt x="36" y="38"/>
                    <a:pt x="42" y="33"/>
                    <a:pt x="49" y="33"/>
                  </a:cubicBezTo>
                  <a:close/>
                  <a:moveTo>
                    <a:pt x="48" y="0"/>
                  </a:moveTo>
                  <a:cubicBezTo>
                    <a:pt x="26" y="0"/>
                    <a:pt x="7" y="16"/>
                    <a:pt x="2" y="39"/>
                  </a:cubicBezTo>
                  <a:cubicBezTo>
                    <a:pt x="0" y="51"/>
                    <a:pt x="3" y="63"/>
                    <a:pt x="10" y="74"/>
                  </a:cubicBezTo>
                  <a:cubicBezTo>
                    <a:pt x="17" y="84"/>
                    <a:pt x="28" y="91"/>
                    <a:pt x="41" y="93"/>
                  </a:cubicBezTo>
                  <a:cubicBezTo>
                    <a:pt x="43" y="94"/>
                    <a:pt x="47" y="94"/>
                    <a:pt x="49" y="94"/>
                  </a:cubicBezTo>
                  <a:cubicBezTo>
                    <a:pt x="72" y="94"/>
                    <a:pt x="92" y="78"/>
                    <a:pt x="97" y="56"/>
                  </a:cubicBezTo>
                  <a:cubicBezTo>
                    <a:pt x="99" y="44"/>
                    <a:pt x="97" y="31"/>
                    <a:pt x="90" y="21"/>
                  </a:cubicBezTo>
                  <a:cubicBezTo>
                    <a:pt x="82" y="10"/>
                    <a:pt x="71" y="3"/>
                    <a:pt x="58" y="1"/>
                  </a:cubicBezTo>
                  <a:cubicBezTo>
                    <a:pt x="55" y="0"/>
                    <a:pt x="52" y="0"/>
                    <a:pt x="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958642" y="3040460"/>
              <a:ext cx="5265" cy="16314"/>
            </a:xfrm>
            <a:custGeom>
              <a:avLst/>
              <a:gdLst/>
              <a:ahLst/>
              <a:cxnLst/>
              <a:rect l="l" t="t" r="r" b="b"/>
              <a:pathLst>
                <a:path w="152" h="471" extrusionOk="0">
                  <a:moveTo>
                    <a:pt x="30" y="0"/>
                  </a:moveTo>
                  <a:lnTo>
                    <a:pt x="1" y="14"/>
                  </a:lnTo>
                  <a:cubicBezTo>
                    <a:pt x="26" y="69"/>
                    <a:pt x="43" y="130"/>
                    <a:pt x="60" y="191"/>
                  </a:cubicBezTo>
                  <a:cubicBezTo>
                    <a:pt x="80" y="260"/>
                    <a:pt x="93" y="321"/>
                    <a:pt x="103" y="378"/>
                  </a:cubicBezTo>
                  <a:cubicBezTo>
                    <a:pt x="107" y="408"/>
                    <a:pt x="119" y="471"/>
                    <a:pt x="119" y="471"/>
                  </a:cubicBezTo>
                  <a:lnTo>
                    <a:pt x="152" y="465"/>
                  </a:lnTo>
                  <a:cubicBezTo>
                    <a:pt x="152" y="465"/>
                    <a:pt x="139" y="402"/>
                    <a:pt x="135" y="373"/>
                  </a:cubicBezTo>
                  <a:cubicBezTo>
                    <a:pt x="125" y="315"/>
                    <a:pt x="111" y="252"/>
                    <a:pt x="91" y="179"/>
                  </a:cubicBezTo>
                  <a:cubicBezTo>
                    <a:pt x="74" y="119"/>
                    <a:pt x="57" y="58"/>
                    <a:pt x="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957603" y="3038763"/>
              <a:ext cx="2494" cy="2113"/>
            </a:xfrm>
            <a:custGeom>
              <a:avLst/>
              <a:gdLst/>
              <a:ahLst/>
              <a:cxnLst/>
              <a:rect l="l" t="t" r="r" b="b"/>
              <a:pathLst>
                <a:path w="72" h="61" extrusionOk="0">
                  <a:moveTo>
                    <a:pt x="36" y="0"/>
                  </a:moveTo>
                  <a:cubicBezTo>
                    <a:pt x="26" y="0"/>
                    <a:pt x="16" y="5"/>
                    <a:pt x="10" y="14"/>
                  </a:cubicBezTo>
                  <a:cubicBezTo>
                    <a:pt x="0" y="28"/>
                    <a:pt x="4" y="47"/>
                    <a:pt x="18" y="55"/>
                  </a:cubicBezTo>
                  <a:cubicBezTo>
                    <a:pt x="24" y="59"/>
                    <a:pt x="30" y="61"/>
                    <a:pt x="36" y="61"/>
                  </a:cubicBezTo>
                  <a:cubicBezTo>
                    <a:pt x="46" y="61"/>
                    <a:pt x="56" y="56"/>
                    <a:pt x="62" y="48"/>
                  </a:cubicBezTo>
                  <a:cubicBezTo>
                    <a:pt x="72" y="33"/>
                    <a:pt x="67" y="14"/>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957118" y="3038174"/>
              <a:ext cx="3464" cy="3291"/>
            </a:xfrm>
            <a:custGeom>
              <a:avLst/>
              <a:gdLst/>
              <a:ahLst/>
              <a:cxnLst/>
              <a:rect l="l" t="t" r="r" b="b"/>
              <a:pathLst>
                <a:path w="100" h="95" extrusionOk="0">
                  <a:moveTo>
                    <a:pt x="50" y="33"/>
                  </a:moveTo>
                  <a:cubicBezTo>
                    <a:pt x="52" y="33"/>
                    <a:pt x="56" y="34"/>
                    <a:pt x="59" y="36"/>
                  </a:cubicBezTo>
                  <a:cubicBezTo>
                    <a:pt x="61" y="38"/>
                    <a:pt x="64" y="41"/>
                    <a:pt x="65" y="45"/>
                  </a:cubicBezTo>
                  <a:cubicBezTo>
                    <a:pt x="66" y="48"/>
                    <a:pt x="65" y="52"/>
                    <a:pt x="62" y="55"/>
                  </a:cubicBezTo>
                  <a:cubicBezTo>
                    <a:pt x="59" y="59"/>
                    <a:pt x="54" y="62"/>
                    <a:pt x="50" y="62"/>
                  </a:cubicBezTo>
                  <a:cubicBezTo>
                    <a:pt x="47" y="62"/>
                    <a:pt x="44" y="61"/>
                    <a:pt x="42" y="59"/>
                  </a:cubicBezTo>
                  <a:cubicBezTo>
                    <a:pt x="38" y="57"/>
                    <a:pt x="36" y="54"/>
                    <a:pt x="35" y="50"/>
                  </a:cubicBezTo>
                  <a:cubicBezTo>
                    <a:pt x="35" y="46"/>
                    <a:pt x="36" y="43"/>
                    <a:pt x="38" y="40"/>
                  </a:cubicBezTo>
                  <a:cubicBezTo>
                    <a:pt x="40" y="36"/>
                    <a:pt x="45" y="33"/>
                    <a:pt x="50" y="33"/>
                  </a:cubicBezTo>
                  <a:close/>
                  <a:moveTo>
                    <a:pt x="50" y="0"/>
                  </a:moveTo>
                  <a:cubicBezTo>
                    <a:pt x="35" y="0"/>
                    <a:pt x="19" y="8"/>
                    <a:pt x="11" y="21"/>
                  </a:cubicBezTo>
                  <a:cubicBezTo>
                    <a:pt x="4" y="31"/>
                    <a:pt x="1" y="45"/>
                    <a:pt x="3" y="57"/>
                  </a:cubicBezTo>
                  <a:cubicBezTo>
                    <a:pt x="5" y="69"/>
                    <a:pt x="13" y="79"/>
                    <a:pt x="24" y="86"/>
                  </a:cubicBezTo>
                  <a:cubicBezTo>
                    <a:pt x="31" y="92"/>
                    <a:pt x="41" y="94"/>
                    <a:pt x="50" y="94"/>
                  </a:cubicBezTo>
                  <a:cubicBezTo>
                    <a:pt x="66" y="94"/>
                    <a:pt x="80" y="87"/>
                    <a:pt x="90" y="73"/>
                  </a:cubicBezTo>
                  <a:cubicBezTo>
                    <a:pt x="97" y="63"/>
                    <a:pt x="100" y="51"/>
                    <a:pt x="97" y="38"/>
                  </a:cubicBezTo>
                  <a:cubicBezTo>
                    <a:pt x="94" y="25"/>
                    <a:pt x="86" y="15"/>
                    <a:pt x="76" y="8"/>
                  </a:cubicBezTo>
                  <a:cubicBezTo>
                    <a:pt x="68" y="3"/>
                    <a:pt x="59"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959404" y="3053622"/>
              <a:ext cx="13543" cy="20886"/>
            </a:xfrm>
            <a:custGeom>
              <a:avLst/>
              <a:gdLst/>
              <a:ahLst/>
              <a:cxnLst/>
              <a:rect l="l" t="t" r="r" b="b"/>
              <a:pathLst>
                <a:path w="391" h="603" extrusionOk="0">
                  <a:moveTo>
                    <a:pt x="67" y="1"/>
                  </a:moveTo>
                  <a:cubicBezTo>
                    <a:pt x="61" y="1"/>
                    <a:pt x="56" y="2"/>
                    <a:pt x="52" y="4"/>
                  </a:cubicBezTo>
                  <a:cubicBezTo>
                    <a:pt x="0" y="28"/>
                    <a:pt x="24" y="182"/>
                    <a:pt x="103" y="347"/>
                  </a:cubicBezTo>
                  <a:cubicBezTo>
                    <a:pt x="175" y="496"/>
                    <a:pt x="269" y="603"/>
                    <a:pt x="324" y="603"/>
                  </a:cubicBezTo>
                  <a:cubicBezTo>
                    <a:pt x="329" y="603"/>
                    <a:pt x="334" y="602"/>
                    <a:pt x="339" y="599"/>
                  </a:cubicBezTo>
                  <a:cubicBezTo>
                    <a:pt x="391" y="575"/>
                    <a:pt x="380" y="429"/>
                    <a:pt x="301" y="265"/>
                  </a:cubicBezTo>
                  <a:cubicBezTo>
                    <a:pt x="228" y="114"/>
                    <a:pt x="124"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958538" y="3053068"/>
              <a:ext cx="15102" cy="22029"/>
            </a:xfrm>
            <a:custGeom>
              <a:avLst/>
              <a:gdLst/>
              <a:ahLst/>
              <a:cxnLst/>
              <a:rect l="l" t="t" r="r" b="b"/>
              <a:pathLst>
                <a:path w="436" h="636" extrusionOk="0">
                  <a:moveTo>
                    <a:pt x="93" y="33"/>
                  </a:moveTo>
                  <a:cubicBezTo>
                    <a:pt x="135" y="33"/>
                    <a:pt x="235" y="130"/>
                    <a:pt x="311" y="288"/>
                  </a:cubicBezTo>
                  <a:cubicBezTo>
                    <a:pt x="391" y="454"/>
                    <a:pt x="392" y="584"/>
                    <a:pt x="357" y="600"/>
                  </a:cubicBezTo>
                  <a:cubicBezTo>
                    <a:pt x="355" y="602"/>
                    <a:pt x="352" y="602"/>
                    <a:pt x="348" y="602"/>
                  </a:cubicBezTo>
                  <a:cubicBezTo>
                    <a:pt x="309" y="602"/>
                    <a:pt x="221" y="516"/>
                    <a:pt x="143" y="355"/>
                  </a:cubicBezTo>
                  <a:cubicBezTo>
                    <a:pt x="59" y="180"/>
                    <a:pt x="52" y="50"/>
                    <a:pt x="84" y="35"/>
                  </a:cubicBezTo>
                  <a:cubicBezTo>
                    <a:pt x="87" y="34"/>
                    <a:pt x="89" y="33"/>
                    <a:pt x="93" y="33"/>
                  </a:cubicBezTo>
                  <a:close/>
                  <a:moveTo>
                    <a:pt x="91" y="0"/>
                  </a:moveTo>
                  <a:cubicBezTo>
                    <a:pt x="84" y="0"/>
                    <a:pt x="77" y="2"/>
                    <a:pt x="70" y="5"/>
                  </a:cubicBezTo>
                  <a:cubicBezTo>
                    <a:pt x="0" y="39"/>
                    <a:pt x="40" y="218"/>
                    <a:pt x="114" y="370"/>
                  </a:cubicBezTo>
                  <a:cubicBezTo>
                    <a:pt x="179" y="506"/>
                    <a:pt x="279" y="635"/>
                    <a:pt x="349" y="635"/>
                  </a:cubicBezTo>
                  <a:cubicBezTo>
                    <a:pt x="357" y="635"/>
                    <a:pt x="365" y="634"/>
                    <a:pt x="372" y="631"/>
                  </a:cubicBezTo>
                  <a:cubicBezTo>
                    <a:pt x="436" y="599"/>
                    <a:pt x="423" y="442"/>
                    <a:pt x="341" y="273"/>
                  </a:cubicBezTo>
                  <a:cubicBezTo>
                    <a:pt x="273" y="132"/>
                    <a:pt x="162"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1321225" y="2983100"/>
              <a:ext cx="29303" cy="20540"/>
            </a:xfrm>
            <a:custGeom>
              <a:avLst/>
              <a:gdLst/>
              <a:ahLst/>
              <a:cxnLst/>
              <a:rect l="l" t="t" r="r" b="b"/>
              <a:pathLst>
                <a:path w="846" h="593" extrusionOk="0">
                  <a:moveTo>
                    <a:pt x="363" y="1"/>
                  </a:moveTo>
                  <a:cubicBezTo>
                    <a:pt x="202" y="1"/>
                    <a:pt x="65" y="86"/>
                    <a:pt x="35" y="216"/>
                  </a:cubicBezTo>
                  <a:cubicBezTo>
                    <a:pt x="1" y="374"/>
                    <a:pt x="136" y="538"/>
                    <a:pt x="338" y="582"/>
                  </a:cubicBezTo>
                  <a:cubicBezTo>
                    <a:pt x="368" y="589"/>
                    <a:pt x="399" y="592"/>
                    <a:pt x="430" y="592"/>
                  </a:cubicBezTo>
                  <a:cubicBezTo>
                    <a:pt x="612" y="592"/>
                    <a:pt x="805" y="489"/>
                    <a:pt x="820" y="368"/>
                  </a:cubicBezTo>
                  <a:cubicBezTo>
                    <a:pt x="846" y="157"/>
                    <a:pt x="667" y="58"/>
                    <a:pt x="465" y="12"/>
                  </a:cubicBezTo>
                  <a:cubicBezTo>
                    <a:pt x="430" y="5"/>
                    <a:pt x="396" y="1"/>
                    <a:pt x="363"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1320602" y="2982546"/>
              <a:ext cx="30377" cy="21683"/>
            </a:xfrm>
            <a:custGeom>
              <a:avLst/>
              <a:gdLst/>
              <a:ahLst/>
              <a:cxnLst/>
              <a:rect l="l" t="t" r="r" b="b"/>
              <a:pathLst>
                <a:path w="877" h="626" extrusionOk="0">
                  <a:moveTo>
                    <a:pt x="379" y="34"/>
                  </a:moveTo>
                  <a:cubicBezTo>
                    <a:pt x="412" y="34"/>
                    <a:pt x="446" y="37"/>
                    <a:pt x="480" y="45"/>
                  </a:cubicBezTo>
                  <a:cubicBezTo>
                    <a:pt x="728" y="100"/>
                    <a:pt x="842" y="213"/>
                    <a:pt x="822" y="382"/>
                  </a:cubicBezTo>
                  <a:cubicBezTo>
                    <a:pt x="817" y="425"/>
                    <a:pt x="784" y="468"/>
                    <a:pt x="732" y="506"/>
                  </a:cubicBezTo>
                  <a:cubicBezTo>
                    <a:pt x="654" y="561"/>
                    <a:pt x="546" y="592"/>
                    <a:pt x="447" y="592"/>
                  </a:cubicBezTo>
                  <a:cubicBezTo>
                    <a:pt x="417" y="592"/>
                    <a:pt x="387" y="589"/>
                    <a:pt x="359" y="583"/>
                  </a:cubicBezTo>
                  <a:cubicBezTo>
                    <a:pt x="166" y="540"/>
                    <a:pt x="37" y="384"/>
                    <a:pt x="70" y="236"/>
                  </a:cubicBezTo>
                  <a:cubicBezTo>
                    <a:pt x="97" y="114"/>
                    <a:pt x="227" y="34"/>
                    <a:pt x="379" y="34"/>
                  </a:cubicBezTo>
                  <a:close/>
                  <a:moveTo>
                    <a:pt x="380" y="1"/>
                  </a:moveTo>
                  <a:cubicBezTo>
                    <a:pt x="212" y="1"/>
                    <a:pt x="68" y="91"/>
                    <a:pt x="38" y="228"/>
                  </a:cubicBezTo>
                  <a:cubicBezTo>
                    <a:pt x="0" y="394"/>
                    <a:pt x="142" y="568"/>
                    <a:pt x="351" y="615"/>
                  </a:cubicBezTo>
                  <a:cubicBezTo>
                    <a:pt x="383" y="622"/>
                    <a:pt x="415" y="625"/>
                    <a:pt x="448" y="625"/>
                  </a:cubicBezTo>
                  <a:cubicBezTo>
                    <a:pt x="554" y="625"/>
                    <a:pt x="666" y="591"/>
                    <a:pt x="750" y="533"/>
                  </a:cubicBezTo>
                  <a:cubicBezTo>
                    <a:pt x="812" y="489"/>
                    <a:pt x="848" y="439"/>
                    <a:pt x="854" y="386"/>
                  </a:cubicBezTo>
                  <a:cubicBezTo>
                    <a:pt x="877" y="201"/>
                    <a:pt x="750" y="72"/>
                    <a:pt x="487" y="13"/>
                  </a:cubicBezTo>
                  <a:cubicBezTo>
                    <a:pt x="451" y="4"/>
                    <a:pt x="415"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1317657" y="2944514"/>
              <a:ext cx="34811" cy="47280"/>
            </a:xfrm>
            <a:custGeom>
              <a:avLst/>
              <a:gdLst/>
              <a:ahLst/>
              <a:cxnLst/>
              <a:rect l="l" t="t" r="r" b="b"/>
              <a:pathLst>
                <a:path w="1005" h="1365" extrusionOk="0">
                  <a:moveTo>
                    <a:pt x="134" y="1"/>
                  </a:moveTo>
                  <a:cubicBezTo>
                    <a:pt x="134" y="1"/>
                    <a:pt x="226" y="196"/>
                    <a:pt x="157" y="459"/>
                  </a:cubicBezTo>
                  <a:cubicBezTo>
                    <a:pt x="1" y="1055"/>
                    <a:pt x="426" y="1088"/>
                    <a:pt x="936" y="1365"/>
                  </a:cubicBezTo>
                  <a:lnTo>
                    <a:pt x="1005" y="1164"/>
                  </a:lnTo>
                  <a:cubicBezTo>
                    <a:pt x="1005" y="1164"/>
                    <a:pt x="940" y="285"/>
                    <a:pt x="134"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1318038" y="2943510"/>
              <a:ext cx="35053" cy="49116"/>
            </a:xfrm>
            <a:custGeom>
              <a:avLst/>
              <a:gdLst/>
              <a:ahLst/>
              <a:cxnLst/>
              <a:rect l="l" t="t" r="r" b="b"/>
              <a:pathLst>
                <a:path w="1012" h="1418" extrusionOk="0">
                  <a:moveTo>
                    <a:pt x="152" y="58"/>
                  </a:moveTo>
                  <a:lnTo>
                    <a:pt x="152" y="58"/>
                  </a:lnTo>
                  <a:cubicBezTo>
                    <a:pt x="882" y="338"/>
                    <a:pt x="972" y="1133"/>
                    <a:pt x="977" y="1190"/>
                  </a:cubicBezTo>
                  <a:lnTo>
                    <a:pt x="915" y="1370"/>
                  </a:lnTo>
                  <a:cubicBezTo>
                    <a:pt x="820" y="1319"/>
                    <a:pt x="730" y="1277"/>
                    <a:pt x="643" y="1236"/>
                  </a:cubicBezTo>
                  <a:cubicBezTo>
                    <a:pt x="279" y="1068"/>
                    <a:pt x="40" y="957"/>
                    <a:pt x="162" y="493"/>
                  </a:cubicBezTo>
                  <a:cubicBezTo>
                    <a:pt x="215" y="289"/>
                    <a:pt x="176" y="127"/>
                    <a:pt x="152" y="58"/>
                  </a:cubicBezTo>
                  <a:close/>
                  <a:moveTo>
                    <a:pt x="92" y="1"/>
                  </a:moveTo>
                  <a:lnTo>
                    <a:pt x="108" y="37"/>
                  </a:lnTo>
                  <a:cubicBezTo>
                    <a:pt x="109" y="39"/>
                    <a:pt x="196" y="231"/>
                    <a:pt x="130" y="485"/>
                  </a:cubicBezTo>
                  <a:cubicBezTo>
                    <a:pt x="1" y="975"/>
                    <a:pt x="265" y="1098"/>
                    <a:pt x="629" y="1266"/>
                  </a:cubicBezTo>
                  <a:cubicBezTo>
                    <a:pt x="720" y="1309"/>
                    <a:pt x="816" y="1353"/>
                    <a:pt x="917" y="1408"/>
                  </a:cubicBezTo>
                  <a:lnTo>
                    <a:pt x="933" y="1417"/>
                  </a:lnTo>
                  <a:lnTo>
                    <a:pt x="1011" y="1195"/>
                  </a:lnTo>
                  <a:lnTo>
                    <a:pt x="1010" y="1191"/>
                  </a:lnTo>
                  <a:cubicBezTo>
                    <a:pt x="1010" y="1182"/>
                    <a:pt x="935" y="298"/>
                    <a:pt x="128" y="14"/>
                  </a:cubicBezTo>
                  <a:lnTo>
                    <a:pt x="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1349662" y="2989162"/>
              <a:ext cx="29684" cy="22203"/>
            </a:xfrm>
            <a:custGeom>
              <a:avLst/>
              <a:gdLst/>
              <a:ahLst/>
              <a:cxnLst/>
              <a:rect l="l" t="t" r="r" b="b"/>
              <a:pathLst>
                <a:path w="857" h="641" extrusionOk="0">
                  <a:moveTo>
                    <a:pt x="311" y="0"/>
                  </a:moveTo>
                  <a:cubicBezTo>
                    <a:pt x="215" y="0"/>
                    <a:pt x="129" y="38"/>
                    <a:pt x="72" y="138"/>
                  </a:cubicBezTo>
                  <a:cubicBezTo>
                    <a:pt x="0" y="262"/>
                    <a:pt x="141" y="514"/>
                    <a:pt x="329" y="599"/>
                  </a:cubicBezTo>
                  <a:cubicBezTo>
                    <a:pt x="391" y="627"/>
                    <a:pt x="455" y="640"/>
                    <a:pt x="516" y="640"/>
                  </a:cubicBezTo>
                  <a:cubicBezTo>
                    <a:pt x="639" y="640"/>
                    <a:pt x="746" y="585"/>
                    <a:pt x="790" y="487"/>
                  </a:cubicBezTo>
                  <a:cubicBezTo>
                    <a:pt x="857" y="339"/>
                    <a:pt x="757" y="152"/>
                    <a:pt x="570" y="67"/>
                  </a:cubicBezTo>
                  <a:cubicBezTo>
                    <a:pt x="483" y="28"/>
                    <a:pt x="393" y="0"/>
                    <a:pt x="311"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350667" y="2988608"/>
              <a:ext cx="28091" cy="23311"/>
            </a:xfrm>
            <a:custGeom>
              <a:avLst/>
              <a:gdLst/>
              <a:ahLst/>
              <a:cxnLst/>
              <a:rect l="l" t="t" r="r" b="b"/>
              <a:pathLst>
                <a:path w="811" h="673" extrusionOk="0">
                  <a:moveTo>
                    <a:pt x="282" y="32"/>
                  </a:moveTo>
                  <a:cubicBezTo>
                    <a:pt x="354" y="32"/>
                    <a:pt x="438" y="54"/>
                    <a:pt x="534" y="98"/>
                  </a:cubicBezTo>
                  <a:cubicBezTo>
                    <a:pt x="621" y="137"/>
                    <a:pt x="692" y="201"/>
                    <a:pt x="732" y="277"/>
                  </a:cubicBezTo>
                  <a:cubicBezTo>
                    <a:pt x="771" y="352"/>
                    <a:pt x="776" y="430"/>
                    <a:pt x="746" y="496"/>
                  </a:cubicBezTo>
                  <a:cubicBezTo>
                    <a:pt x="704" y="588"/>
                    <a:pt x="603" y="640"/>
                    <a:pt x="487" y="640"/>
                  </a:cubicBezTo>
                  <a:cubicBezTo>
                    <a:pt x="429" y="640"/>
                    <a:pt x="367" y="627"/>
                    <a:pt x="307" y="600"/>
                  </a:cubicBezTo>
                  <a:cubicBezTo>
                    <a:pt x="197" y="550"/>
                    <a:pt x="93" y="433"/>
                    <a:pt x="55" y="314"/>
                  </a:cubicBezTo>
                  <a:cubicBezTo>
                    <a:pt x="35" y="253"/>
                    <a:pt x="36" y="199"/>
                    <a:pt x="57" y="161"/>
                  </a:cubicBezTo>
                  <a:cubicBezTo>
                    <a:pt x="107" y="76"/>
                    <a:pt x="182" y="32"/>
                    <a:pt x="282" y="32"/>
                  </a:cubicBezTo>
                  <a:close/>
                  <a:moveTo>
                    <a:pt x="282" y="0"/>
                  </a:moveTo>
                  <a:cubicBezTo>
                    <a:pt x="170" y="0"/>
                    <a:pt x="84" y="49"/>
                    <a:pt x="29" y="145"/>
                  </a:cubicBezTo>
                  <a:cubicBezTo>
                    <a:pt x="2" y="191"/>
                    <a:pt x="0" y="253"/>
                    <a:pt x="24" y="325"/>
                  </a:cubicBezTo>
                  <a:cubicBezTo>
                    <a:pt x="65" y="453"/>
                    <a:pt x="173" y="576"/>
                    <a:pt x="293" y="630"/>
                  </a:cubicBezTo>
                  <a:cubicBezTo>
                    <a:pt x="357" y="659"/>
                    <a:pt x="424" y="672"/>
                    <a:pt x="486" y="672"/>
                  </a:cubicBezTo>
                  <a:cubicBezTo>
                    <a:pt x="615" y="672"/>
                    <a:pt x="729" y="614"/>
                    <a:pt x="776" y="510"/>
                  </a:cubicBezTo>
                  <a:cubicBezTo>
                    <a:pt x="810" y="434"/>
                    <a:pt x="805" y="346"/>
                    <a:pt x="761" y="262"/>
                  </a:cubicBezTo>
                  <a:cubicBezTo>
                    <a:pt x="717" y="179"/>
                    <a:pt x="641" y="110"/>
                    <a:pt x="547" y="67"/>
                  </a:cubicBezTo>
                  <a:cubicBezTo>
                    <a:pt x="447" y="22"/>
                    <a:pt x="359" y="0"/>
                    <a:pt x="2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1354234" y="2967237"/>
              <a:ext cx="50605" cy="27260"/>
            </a:xfrm>
            <a:custGeom>
              <a:avLst/>
              <a:gdLst/>
              <a:ahLst/>
              <a:cxnLst/>
              <a:rect l="l" t="t" r="r" b="b"/>
              <a:pathLst>
                <a:path w="1461" h="787" extrusionOk="0">
                  <a:moveTo>
                    <a:pt x="1084" y="0"/>
                  </a:moveTo>
                  <a:cubicBezTo>
                    <a:pt x="473" y="0"/>
                    <a:pt x="66" y="467"/>
                    <a:pt x="66" y="467"/>
                  </a:cubicBezTo>
                  <a:lnTo>
                    <a:pt x="0" y="669"/>
                  </a:lnTo>
                  <a:cubicBezTo>
                    <a:pt x="281" y="710"/>
                    <a:pt x="510" y="786"/>
                    <a:pt x="699" y="786"/>
                  </a:cubicBezTo>
                  <a:cubicBezTo>
                    <a:pt x="896" y="786"/>
                    <a:pt x="1048" y="704"/>
                    <a:pt x="1167" y="413"/>
                  </a:cubicBezTo>
                  <a:cubicBezTo>
                    <a:pt x="1269" y="161"/>
                    <a:pt x="1460" y="59"/>
                    <a:pt x="1460" y="59"/>
                  </a:cubicBezTo>
                  <a:cubicBezTo>
                    <a:pt x="1328" y="17"/>
                    <a:pt x="1202" y="0"/>
                    <a:pt x="1084"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1353472" y="2966682"/>
              <a:ext cx="52788" cy="28368"/>
            </a:xfrm>
            <a:custGeom>
              <a:avLst/>
              <a:gdLst/>
              <a:ahLst/>
              <a:cxnLst/>
              <a:rect l="l" t="t" r="r" b="b"/>
              <a:pathLst>
                <a:path w="1524" h="819" extrusionOk="0">
                  <a:moveTo>
                    <a:pt x="1108" y="33"/>
                  </a:moveTo>
                  <a:cubicBezTo>
                    <a:pt x="1214" y="33"/>
                    <a:pt x="1325" y="47"/>
                    <a:pt x="1442" y="80"/>
                  </a:cubicBezTo>
                  <a:cubicBezTo>
                    <a:pt x="1382" y="121"/>
                    <a:pt x="1252" y="228"/>
                    <a:pt x="1173" y="423"/>
                  </a:cubicBezTo>
                  <a:cubicBezTo>
                    <a:pt x="1058" y="705"/>
                    <a:pt x="912" y="786"/>
                    <a:pt x="720" y="786"/>
                  </a:cubicBezTo>
                  <a:cubicBezTo>
                    <a:pt x="610" y="786"/>
                    <a:pt x="485" y="759"/>
                    <a:pt x="343" y="729"/>
                  </a:cubicBezTo>
                  <a:cubicBezTo>
                    <a:pt x="248" y="709"/>
                    <a:pt x="150" y="688"/>
                    <a:pt x="44" y="671"/>
                  </a:cubicBezTo>
                  <a:lnTo>
                    <a:pt x="102" y="491"/>
                  </a:lnTo>
                  <a:cubicBezTo>
                    <a:pt x="135" y="454"/>
                    <a:pt x="532" y="33"/>
                    <a:pt x="1108" y="33"/>
                  </a:cubicBezTo>
                  <a:close/>
                  <a:moveTo>
                    <a:pt x="1109" y="0"/>
                  </a:moveTo>
                  <a:cubicBezTo>
                    <a:pt x="495" y="0"/>
                    <a:pt x="80" y="466"/>
                    <a:pt x="75" y="471"/>
                  </a:cubicBezTo>
                  <a:lnTo>
                    <a:pt x="0" y="698"/>
                  </a:lnTo>
                  <a:lnTo>
                    <a:pt x="20" y="701"/>
                  </a:lnTo>
                  <a:cubicBezTo>
                    <a:pt x="133" y="718"/>
                    <a:pt x="236" y="739"/>
                    <a:pt x="336" y="761"/>
                  </a:cubicBezTo>
                  <a:cubicBezTo>
                    <a:pt x="478" y="791"/>
                    <a:pt x="606" y="818"/>
                    <a:pt x="721" y="818"/>
                  </a:cubicBezTo>
                  <a:cubicBezTo>
                    <a:pt x="922" y="818"/>
                    <a:pt x="1081" y="734"/>
                    <a:pt x="1203" y="435"/>
                  </a:cubicBezTo>
                  <a:cubicBezTo>
                    <a:pt x="1303" y="192"/>
                    <a:pt x="1487" y="91"/>
                    <a:pt x="1489" y="90"/>
                  </a:cubicBezTo>
                  <a:lnTo>
                    <a:pt x="1524" y="72"/>
                  </a:lnTo>
                  <a:lnTo>
                    <a:pt x="1486" y="59"/>
                  </a:lnTo>
                  <a:cubicBezTo>
                    <a:pt x="1354" y="18"/>
                    <a:pt x="1228" y="0"/>
                    <a:pt x="11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352745" y="2966890"/>
              <a:ext cx="4226" cy="17630"/>
            </a:xfrm>
            <a:custGeom>
              <a:avLst/>
              <a:gdLst/>
              <a:ahLst/>
              <a:cxnLst/>
              <a:rect l="l" t="t" r="r" b="b"/>
              <a:pathLst>
                <a:path w="122" h="509" extrusionOk="0">
                  <a:moveTo>
                    <a:pt x="91" y="1"/>
                  </a:moveTo>
                  <a:cubicBezTo>
                    <a:pt x="68" y="64"/>
                    <a:pt x="54" y="130"/>
                    <a:pt x="41" y="194"/>
                  </a:cubicBezTo>
                  <a:lnTo>
                    <a:pt x="41" y="198"/>
                  </a:lnTo>
                  <a:cubicBezTo>
                    <a:pt x="26" y="274"/>
                    <a:pt x="15" y="341"/>
                    <a:pt x="10" y="405"/>
                  </a:cubicBezTo>
                  <a:cubicBezTo>
                    <a:pt x="7" y="437"/>
                    <a:pt x="0" y="504"/>
                    <a:pt x="0" y="504"/>
                  </a:cubicBezTo>
                  <a:lnTo>
                    <a:pt x="33" y="508"/>
                  </a:lnTo>
                  <a:cubicBezTo>
                    <a:pt x="33" y="508"/>
                    <a:pt x="41" y="440"/>
                    <a:pt x="43" y="408"/>
                  </a:cubicBezTo>
                  <a:cubicBezTo>
                    <a:pt x="48" y="346"/>
                    <a:pt x="58" y="279"/>
                    <a:pt x="73" y="205"/>
                  </a:cubicBezTo>
                  <a:lnTo>
                    <a:pt x="74" y="201"/>
                  </a:lnTo>
                  <a:cubicBezTo>
                    <a:pt x="86" y="138"/>
                    <a:pt x="99" y="73"/>
                    <a:pt x="122" y="13"/>
                  </a:cubicBezTo>
                  <a:lnTo>
                    <a:pt x="9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1355412" y="2964985"/>
              <a:ext cx="2598" cy="2321"/>
            </a:xfrm>
            <a:custGeom>
              <a:avLst/>
              <a:gdLst/>
              <a:ahLst/>
              <a:cxnLst/>
              <a:rect l="l" t="t" r="r" b="b"/>
              <a:pathLst>
                <a:path w="75" h="67" extrusionOk="0">
                  <a:moveTo>
                    <a:pt x="36" y="1"/>
                  </a:moveTo>
                  <a:cubicBezTo>
                    <a:pt x="30" y="1"/>
                    <a:pt x="23" y="3"/>
                    <a:pt x="18" y="7"/>
                  </a:cubicBezTo>
                  <a:cubicBezTo>
                    <a:pt x="3" y="17"/>
                    <a:pt x="0" y="38"/>
                    <a:pt x="12" y="52"/>
                  </a:cubicBezTo>
                  <a:cubicBezTo>
                    <a:pt x="18" y="61"/>
                    <a:pt x="28" y="66"/>
                    <a:pt x="38" y="66"/>
                  </a:cubicBezTo>
                  <a:cubicBezTo>
                    <a:pt x="45" y="66"/>
                    <a:pt x="52" y="64"/>
                    <a:pt x="57" y="60"/>
                  </a:cubicBezTo>
                  <a:cubicBezTo>
                    <a:pt x="72" y="49"/>
                    <a:pt x="74" y="29"/>
                    <a:pt x="63" y="14"/>
                  </a:cubicBezTo>
                  <a:cubicBezTo>
                    <a:pt x="57" y="6"/>
                    <a:pt x="47" y="1"/>
                    <a:pt x="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1354927" y="2964431"/>
              <a:ext cx="3533" cy="3429"/>
            </a:xfrm>
            <a:custGeom>
              <a:avLst/>
              <a:gdLst/>
              <a:ahLst/>
              <a:cxnLst/>
              <a:rect l="l" t="t" r="r" b="b"/>
              <a:pathLst>
                <a:path w="102" h="99" extrusionOk="0">
                  <a:moveTo>
                    <a:pt x="50" y="33"/>
                  </a:moveTo>
                  <a:cubicBezTo>
                    <a:pt x="55" y="33"/>
                    <a:pt x="60" y="36"/>
                    <a:pt x="64" y="40"/>
                  </a:cubicBezTo>
                  <a:cubicBezTo>
                    <a:pt x="67" y="44"/>
                    <a:pt x="68" y="48"/>
                    <a:pt x="67" y="53"/>
                  </a:cubicBezTo>
                  <a:cubicBezTo>
                    <a:pt x="67" y="57"/>
                    <a:pt x="65" y="61"/>
                    <a:pt x="61" y="62"/>
                  </a:cubicBezTo>
                  <a:cubicBezTo>
                    <a:pt x="59" y="64"/>
                    <a:pt x="55" y="65"/>
                    <a:pt x="52" y="65"/>
                  </a:cubicBezTo>
                  <a:cubicBezTo>
                    <a:pt x="47" y="65"/>
                    <a:pt x="42" y="63"/>
                    <a:pt x="39" y="59"/>
                  </a:cubicBezTo>
                  <a:cubicBezTo>
                    <a:pt x="36" y="55"/>
                    <a:pt x="34" y="51"/>
                    <a:pt x="35" y="47"/>
                  </a:cubicBezTo>
                  <a:cubicBezTo>
                    <a:pt x="36" y="42"/>
                    <a:pt x="38" y="39"/>
                    <a:pt x="41" y="36"/>
                  </a:cubicBezTo>
                  <a:cubicBezTo>
                    <a:pt x="44" y="34"/>
                    <a:pt x="47" y="33"/>
                    <a:pt x="50" y="33"/>
                  </a:cubicBezTo>
                  <a:close/>
                  <a:moveTo>
                    <a:pt x="50" y="1"/>
                  </a:moveTo>
                  <a:cubicBezTo>
                    <a:pt x="40" y="1"/>
                    <a:pt x="30" y="4"/>
                    <a:pt x="21" y="10"/>
                  </a:cubicBezTo>
                  <a:cubicBezTo>
                    <a:pt x="11" y="18"/>
                    <a:pt x="5" y="29"/>
                    <a:pt x="3" y="41"/>
                  </a:cubicBezTo>
                  <a:cubicBezTo>
                    <a:pt x="0" y="54"/>
                    <a:pt x="4" y="68"/>
                    <a:pt x="12" y="79"/>
                  </a:cubicBezTo>
                  <a:cubicBezTo>
                    <a:pt x="22" y="92"/>
                    <a:pt x="37" y="99"/>
                    <a:pt x="53" y="99"/>
                  </a:cubicBezTo>
                  <a:cubicBezTo>
                    <a:pt x="62" y="99"/>
                    <a:pt x="73" y="95"/>
                    <a:pt x="81" y="89"/>
                  </a:cubicBezTo>
                  <a:cubicBezTo>
                    <a:pt x="91" y="82"/>
                    <a:pt x="98" y="70"/>
                    <a:pt x="100" y="57"/>
                  </a:cubicBezTo>
                  <a:cubicBezTo>
                    <a:pt x="102" y="44"/>
                    <a:pt x="98" y="31"/>
                    <a:pt x="90" y="20"/>
                  </a:cubicBezTo>
                  <a:cubicBezTo>
                    <a:pt x="80" y="7"/>
                    <a:pt x="65"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1353472" y="2968587"/>
              <a:ext cx="9248" cy="15933"/>
            </a:xfrm>
            <a:custGeom>
              <a:avLst/>
              <a:gdLst/>
              <a:ahLst/>
              <a:cxnLst/>
              <a:rect l="l" t="t" r="r" b="b"/>
              <a:pathLst>
                <a:path w="267" h="460" extrusionOk="0">
                  <a:moveTo>
                    <a:pt x="235" y="1"/>
                  </a:moveTo>
                  <a:cubicBezTo>
                    <a:pt x="216" y="62"/>
                    <a:pt x="185" y="120"/>
                    <a:pt x="155" y="182"/>
                  </a:cubicBezTo>
                  <a:cubicBezTo>
                    <a:pt x="121" y="249"/>
                    <a:pt x="88" y="306"/>
                    <a:pt x="54" y="358"/>
                  </a:cubicBezTo>
                  <a:cubicBezTo>
                    <a:pt x="36" y="384"/>
                    <a:pt x="0" y="443"/>
                    <a:pt x="0" y="443"/>
                  </a:cubicBezTo>
                  <a:lnTo>
                    <a:pt x="29" y="459"/>
                  </a:lnTo>
                  <a:cubicBezTo>
                    <a:pt x="29" y="459"/>
                    <a:pt x="64" y="402"/>
                    <a:pt x="82" y="376"/>
                  </a:cubicBezTo>
                  <a:cubicBezTo>
                    <a:pt x="116" y="324"/>
                    <a:pt x="150" y="264"/>
                    <a:pt x="186" y="193"/>
                  </a:cubicBezTo>
                  <a:cubicBezTo>
                    <a:pt x="216" y="134"/>
                    <a:pt x="247" y="74"/>
                    <a:pt x="267" y="10"/>
                  </a:cubicBezTo>
                  <a:lnTo>
                    <a:pt x="2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361266" y="2966682"/>
              <a:ext cx="2563" cy="2321"/>
            </a:xfrm>
            <a:custGeom>
              <a:avLst/>
              <a:gdLst/>
              <a:ahLst/>
              <a:cxnLst/>
              <a:rect l="l" t="t" r="r" b="b"/>
              <a:pathLst>
                <a:path w="74" h="67" extrusionOk="0">
                  <a:moveTo>
                    <a:pt x="36" y="1"/>
                  </a:moveTo>
                  <a:cubicBezTo>
                    <a:pt x="34" y="1"/>
                    <a:pt x="31" y="1"/>
                    <a:pt x="29" y="2"/>
                  </a:cubicBezTo>
                  <a:cubicBezTo>
                    <a:pt x="11" y="6"/>
                    <a:pt x="1" y="24"/>
                    <a:pt x="5" y="41"/>
                  </a:cubicBezTo>
                  <a:cubicBezTo>
                    <a:pt x="9" y="56"/>
                    <a:pt x="23" y="66"/>
                    <a:pt x="38" y="66"/>
                  </a:cubicBezTo>
                  <a:cubicBezTo>
                    <a:pt x="41" y="66"/>
                    <a:pt x="43" y="66"/>
                    <a:pt x="45" y="65"/>
                  </a:cubicBezTo>
                  <a:cubicBezTo>
                    <a:pt x="63" y="61"/>
                    <a:pt x="73" y="44"/>
                    <a:pt x="69" y="26"/>
                  </a:cubicBezTo>
                  <a:cubicBezTo>
                    <a:pt x="64" y="11"/>
                    <a:pt x="51" y="1"/>
                    <a:pt x="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1360746" y="2966094"/>
              <a:ext cx="3568" cy="3429"/>
            </a:xfrm>
            <a:custGeom>
              <a:avLst/>
              <a:gdLst/>
              <a:ahLst/>
              <a:cxnLst/>
              <a:rect l="l" t="t" r="r" b="b"/>
              <a:pathLst>
                <a:path w="103" h="99" extrusionOk="0">
                  <a:moveTo>
                    <a:pt x="51" y="34"/>
                  </a:moveTo>
                  <a:cubicBezTo>
                    <a:pt x="58" y="34"/>
                    <a:pt x="65" y="40"/>
                    <a:pt x="68" y="47"/>
                  </a:cubicBezTo>
                  <a:cubicBezTo>
                    <a:pt x="69" y="51"/>
                    <a:pt x="68" y="55"/>
                    <a:pt x="66" y="59"/>
                  </a:cubicBezTo>
                  <a:cubicBezTo>
                    <a:pt x="64" y="62"/>
                    <a:pt x="60" y="65"/>
                    <a:pt x="57" y="66"/>
                  </a:cubicBezTo>
                  <a:cubicBezTo>
                    <a:pt x="55" y="66"/>
                    <a:pt x="54" y="66"/>
                    <a:pt x="52" y="66"/>
                  </a:cubicBezTo>
                  <a:cubicBezTo>
                    <a:pt x="45" y="66"/>
                    <a:pt x="38" y="61"/>
                    <a:pt x="36" y="54"/>
                  </a:cubicBezTo>
                  <a:cubicBezTo>
                    <a:pt x="35" y="49"/>
                    <a:pt x="36" y="45"/>
                    <a:pt x="37" y="41"/>
                  </a:cubicBezTo>
                  <a:cubicBezTo>
                    <a:pt x="40" y="38"/>
                    <a:pt x="44" y="35"/>
                    <a:pt x="47" y="34"/>
                  </a:cubicBezTo>
                  <a:close/>
                  <a:moveTo>
                    <a:pt x="51" y="1"/>
                  </a:moveTo>
                  <a:cubicBezTo>
                    <a:pt x="47" y="1"/>
                    <a:pt x="44" y="1"/>
                    <a:pt x="40" y="2"/>
                  </a:cubicBezTo>
                  <a:cubicBezTo>
                    <a:pt x="27" y="6"/>
                    <a:pt x="16" y="13"/>
                    <a:pt x="9" y="25"/>
                  </a:cubicBezTo>
                  <a:cubicBezTo>
                    <a:pt x="2" y="36"/>
                    <a:pt x="1" y="49"/>
                    <a:pt x="4" y="62"/>
                  </a:cubicBezTo>
                  <a:cubicBezTo>
                    <a:pt x="10" y="84"/>
                    <a:pt x="30" y="99"/>
                    <a:pt x="52" y="99"/>
                  </a:cubicBezTo>
                  <a:cubicBezTo>
                    <a:pt x="57" y="99"/>
                    <a:pt x="60" y="99"/>
                    <a:pt x="64" y="98"/>
                  </a:cubicBezTo>
                  <a:cubicBezTo>
                    <a:pt x="77" y="95"/>
                    <a:pt x="87" y="88"/>
                    <a:pt x="94" y="76"/>
                  </a:cubicBezTo>
                  <a:cubicBezTo>
                    <a:pt x="101" y="65"/>
                    <a:pt x="103" y="52"/>
                    <a:pt x="99" y="39"/>
                  </a:cubicBezTo>
                  <a:cubicBezTo>
                    <a:pt x="93" y="16"/>
                    <a:pt x="73" y="1"/>
                    <a:pt x="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345367" y="2980329"/>
              <a:ext cx="11257" cy="23380"/>
            </a:xfrm>
            <a:custGeom>
              <a:avLst/>
              <a:gdLst/>
              <a:ahLst/>
              <a:cxnLst/>
              <a:rect l="l" t="t" r="r" b="b"/>
              <a:pathLst>
                <a:path w="325" h="675" extrusionOk="0">
                  <a:moveTo>
                    <a:pt x="250" y="1"/>
                  </a:moveTo>
                  <a:cubicBezTo>
                    <a:pt x="192" y="1"/>
                    <a:pt x="108" y="132"/>
                    <a:pt x="55" y="306"/>
                  </a:cubicBezTo>
                  <a:cubicBezTo>
                    <a:pt x="0" y="491"/>
                    <a:pt x="1" y="655"/>
                    <a:pt x="59" y="673"/>
                  </a:cubicBezTo>
                  <a:cubicBezTo>
                    <a:pt x="63" y="674"/>
                    <a:pt x="66" y="675"/>
                    <a:pt x="70" y="675"/>
                  </a:cubicBezTo>
                  <a:cubicBezTo>
                    <a:pt x="129" y="675"/>
                    <a:pt x="217" y="557"/>
                    <a:pt x="268" y="384"/>
                  </a:cubicBezTo>
                  <a:cubicBezTo>
                    <a:pt x="324" y="198"/>
                    <a:pt x="318" y="20"/>
                    <a:pt x="261" y="2"/>
                  </a:cubicBezTo>
                  <a:cubicBezTo>
                    <a:pt x="257" y="1"/>
                    <a:pt x="254" y="1"/>
                    <a:pt x="2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1344536" y="2979775"/>
              <a:ext cx="12712" cy="24523"/>
            </a:xfrm>
            <a:custGeom>
              <a:avLst/>
              <a:gdLst/>
              <a:ahLst/>
              <a:cxnLst/>
              <a:rect l="l" t="t" r="r" b="b"/>
              <a:pathLst>
                <a:path w="367" h="708" extrusionOk="0">
                  <a:moveTo>
                    <a:pt x="275" y="33"/>
                  </a:moveTo>
                  <a:cubicBezTo>
                    <a:pt x="277" y="33"/>
                    <a:pt x="278" y="33"/>
                    <a:pt x="280" y="34"/>
                  </a:cubicBezTo>
                  <a:cubicBezTo>
                    <a:pt x="319" y="45"/>
                    <a:pt x="335" y="203"/>
                    <a:pt x="277" y="395"/>
                  </a:cubicBezTo>
                  <a:cubicBezTo>
                    <a:pt x="251" y="480"/>
                    <a:pt x="215" y="557"/>
                    <a:pt x="175" y="610"/>
                  </a:cubicBezTo>
                  <a:cubicBezTo>
                    <a:pt x="140" y="658"/>
                    <a:pt x="112" y="674"/>
                    <a:pt x="95" y="674"/>
                  </a:cubicBezTo>
                  <a:cubicBezTo>
                    <a:pt x="92" y="674"/>
                    <a:pt x="90" y="674"/>
                    <a:pt x="88" y="673"/>
                  </a:cubicBezTo>
                  <a:cubicBezTo>
                    <a:pt x="51" y="662"/>
                    <a:pt x="36" y="525"/>
                    <a:pt x="95" y="327"/>
                  </a:cubicBezTo>
                  <a:cubicBezTo>
                    <a:pt x="122" y="239"/>
                    <a:pt x="157" y="160"/>
                    <a:pt x="195" y="103"/>
                  </a:cubicBezTo>
                  <a:cubicBezTo>
                    <a:pt x="230" y="52"/>
                    <a:pt x="258" y="33"/>
                    <a:pt x="275" y="33"/>
                  </a:cubicBezTo>
                  <a:close/>
                  <a:moveTo>
                    <a:pt x="274" y="0"/>
                  </a:moveTo>
                  <a:cubicBezTo>
                    <a:pt x="242" y="0"/>
                    <a:pt x="206" y="29"/>
                    <a:pt x="168" y="85"/>
                  </a:cubicBezTo>
                  <a:cubicBezTo>
                    <a:pt x="128" y="144"/>
                    <a:pt x="92" y="226"/>
                    <a:pt x="64" y="318"/>
                  </a:cubicBezTo>
                  <a:cubicBezTo>
                    <a:pt x="13" y="488"/>
                    <a:pt x="1" y="681"/>
                    <a:pt x="78" y="705"/>
                  </a:cubicBezTo>
                  <a:cubicBezTo>
                    <a:pt x="84" y="706"/>
                    <a:pt x="89" y="707"/>
                    <a:pt x="94" y="707"/>
                  </a:cubicBezTo>
                  <a:cubicBezTo>
                    <a:pt x="126" y="707"/>
                    <a:pt x="164" y="680"/>
                    <a:pt x="202" y="630"/>
                  </a:cubicBezTo>
                  <a:cubicBezTo>
                    <a:pt x="243" y="574"/>
                    <a:pt x="282" y="493"/>
                    <a:pt x="308" y="404"/>
                  </a:cubicBezTo>
                  <a:cubicBezTo>
                    <a:pt x="361" y="229"/>
                    <a:pt x="367" y="25"/>
                    <a:pt x="290" y="3"/>
                  </a:cubicBezTo>
                  <a:cubicBezTo>
                    <a:pt x="285" y="1"/>
                    <a:pt x="279" y="0"/>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427215" y="2941259"/>
              <a:ext cx="15552" cy="10911"/>
            </a:xfrm>
            <a:custGeom>
              <a:avLst/>
              <a:gdLst/>
              <a:ahLst/>
              <a:cxnLst/>
              <a:rect l="l" t="t" r="r" b="b"/>
              <a:pathLst>
                <a:path w="449" h="315" extrusionOk="0">
                  <a:moveTo>
                    <a:pt x="191" y="0"/>
                  </a:moveTo>
                  <a:cubicBezTo>
                    <a:pt x="107" y="0"/>
                    <a:pt x="35" y="45"/>
                    <a:pt x="19" y="114"/>
                  </a:cubicBezTo>
                  <a:cubicBezTo>
                    <a:pt x="0" y="197"/>
                    <a:pt x="72" y="284"/>
                    <a:pt x="178" y="309"/>
                  </a:cubicBezTo>
                  <a:cubicBezTo>
                    <a:pt x="194" y="312"/>
                    <a:pt x="211" y="314"/>
                    <a:pt x="228" y="314"/>
                  </a:cubicBezTo>
                  <a:cubicBezTo>
                    <a:pt x="325" y="314"/>
                    <a:pt x="427" y="260"/>
                    <a:pt x="435" y="195"/>
                  </a:cubicBezTo>
                  <a:cubicBezTo>
                    <a:pt x="449" y="83"/>
                    <a:pt x="354" y="31"/>
                    <a:pt x="247" y="7"/>
                  </a:cubicBezTo>
                  <a:cubicBezTo>
                    <a:pt x="228" y="2"/>
                    <a:pt x="209" y="0"/>
                    <a:pt x="191"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426973" y="2940670"/>
              <a:ext cx="16210" cy="12054"/>
            </a:xfrm>
            <a:custGeom>
              <a:avLst/>
              <a:gdLst/>
              <a:ahLst/>
              <a:cxnLst/>
              <a:rect l="l" t="t" r="r" b="b"/>
              <a:pathLst>
                <a:path w="468" h="348" extrusionOk="0">
                  <a:moveTo>
                    <a:pt x="198" y="33"/>
                  </a:moveTo>
                  <a:cubicBezTo>
                    <a:pt x="216" y="33"/>
                    <a:pt x="233" y="36"/>
                    <a:pt x="251" y="39"/>
                  </a:cubicBezTo>
                  <a:cubicBezTo>
                    <a:pt x="377" y="68"/>
                    <a:pt x="437" y="126"/>
                    <a:pt x="425" y="210"/>
                  </a:cubicBezTo>
                  <a:cubicBezTo>
                    <a:pt x="423" y="231"/>
                    <a:pt x="407" y="252"/>
                    <a:pt x="381" y="271"/>
                  </a:cubicBezTo>
                  <a:cubicBezTo>
                    <a:pt x="341" y="299"/>
                    <a:pt x="285" y="315"/>
                    <a:pt x="234" y="315"/>
                  </a:cubicBezTo>
                  <a:cubicBezTo>
                    <a:pt x="219" y="315"/>
                    <a:pt x="204" y="313"/>
                    <a:pt x="189" y="310"/>
                  </a:cubicBezTo>
                  <a:cubicBezTo>
                    <a:pt x="141" y="299"/>
                    <a:pt x="100" y="274"/>
                    <a:pt x="72" y="240"/>
                  </a:cubicBezTo>
                  <a:cubicBezTo>
                    <a:pt x="45" y="207"/>
                    <a:pt x="34" y="169"/>
                    <a:pt x="42" y="134"/>
                  </a:cubicBezTo>
                  <a:cubicBezTo>
                    <a:pt x="50" y="99"/>
                    <a:pt x="76" y="70"/>
                    <a:pt x="114" y="52"/>
                  </a:cubicBezTo>
                  <a:cubicBezTo>
                    <a:pt x="140" y="39"/>
                    <a:pt x="169" y="33"/>
                    <a:pt x="198" y="33"/>
                  </a:cubicBezTo>
                  <a:close/>
                  <a:moveTo>
                    <a:pt x="199" y="1"/>
                  </a:moveTo>
                  <a:cubicBezTo>
                    <a:pt x="164" y="1"/>
                    <a:pt x="130" y="8"/>
                    <a:pt x="100" y="22"/>
                  </a:cubicBezTo>
                  <a:cubicBezTo>
                    <a:pt x="52" y="45"/>
                    <a:pt x="20" y="81"/>
                    <a:pt x="10" y="127"/>
                  </a:cubicBezTo>
                  <a:cubicBezTo>
                    <a:pt x="0" y="172"/>
                    <a:pt x="12" y="220"/>
                    <a:pt x="45" y="261"/>
                  </a:cubicBezTo>
                  <a:cubicBezTo>
                    <a:pt x="79" y="300"/>
                    <a:pt x="127" y="329"/>
                    <a:pt x="182" y="341"/>
                  </a:cubicBezTo>
                  <a:cubicBezTo>
                    <a:pt x="199" y="346"/>
                    <a:pt x="217" y="348"/>
                    <a:pt x="236" y="348"/>
                  </a:cubicBezTo>
                  <a:cubicBezTo>
                    <a:pt x="293" y="348"/>
                    <a:pt x="355" y="329"/>
                    <a:pt x="400" y="298"/>
                  </a:cubicBezTo>
                  <a:cubicBezTo>
                    <a:pt x="434" y="273"/>
                    <a:pt x="455" y="245"/>
                    <a:pt x="458" y="215"/>
                  </a:cubicBezTo>
                  <a:cubicBezTo>
                    <a:pt x="467" y="143"/>
                    <a:pt x="440" y="49"/>
                    <a:pt x="258" y="7"/>
                  </a:cubicBezTo>
                  <a:cubicBezTo>
                    <a:pt x="238" y="3"/>
                    <a:pt x="219" y="1"/>
                    <a:pt x="1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1425310" y="2920753"/>
              <a:ext cx="18531" cy="25147"/>
            </a:xfrm>
            <a:custGeom>
              <a:avLst/>
              <a:gdLst/>
              <a:ahLst/>
              <a:cxnLst/>
              <a:rect l="l" t="t" r="r" b="b"/>
              <a:pathLst>
                <a:path w="535" h="726" extrusionOk="0">
                  <a:moveTo>
                    <a:pt x="73" y="1"/>
                  </a:moveTo>
                  <a:cubicBezTo>
                    <a:pt x="73" y="1"/>
                    <a:pt x="122" y="104"/>
                    <a:pt x="85" y="244"/>
                  </a:cubicBezTo>
                  <a:cubicBezTo>
                    <a:pt x="1" y="559"/>
                    <a:pt x="227" y="578"/>
                    <a:pt x="497" y="725"/>
                  </a:cubicBezTo>
                  <a:lnTo>
                    <a:pt x="534" y="619"/>
                  </a:lnTo>
                  <a:cubicBezTo>
                    <a:pt x="534" y="619"/>
                    <a:pt x="501" y="152"/>
                    <a:pt x="73"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1425241" y="2919749"/>
              <a:ext cx="19155" cy="26948"/>
            </a:xfrm>
            <a:custGeom>
              <a:avLst/>
              <a:gdLst/>
              <a:ahLst/>
              <a:cxnLst/>
              <a:rect l="l" t="t" r="r" b="b"/>
              <a:pathLst>
                <a:path w="553" h="778" extrusionOk="0">
                  <a:moveTo>
                    <a:pt x="103" y="57"/>
                  </a:moveTo>
                  <a:cubicBezTo>
                    <a:pt x="467" y="209"/>
                    <a:pt x="515" y="605"/>
                    <a:pt x="519" y="645"/>
                  </a:cubicBezTo>
                  <a:lnTo>
                    <a:pt x="489" y="731"/>
                  </a:lnTo>
                  <a:cubicBezTo>
                    <a:pt x="441" y="705"/>
                    <a:pt x="395" y="683"/>
                    <a:pt x="352" y="663"/>
                  </a:cubicBezTo>
                  <a:cubicBezTo>
                    <a:pt x="157" y="572"/>
                    <a:pt x="40" y="517"/>
                    <a:pt x="103" y="277"/>
                  </a:cubicBezTo>
                  <a:cubicBezTo>
                    <a:pt x="129" y="181"/>
                    <a:pt x="116" y="101"/>
                    <a:pt x="103" y="57"/>
                  </a:cubicBezTo>
                  <a:close/>
                  <a:moveTo>
                    <a:pt x="45" y="1"/>
                  </a:moveTo>
                  <a:lnTo>
                    <a:pt x="61" y="36"/>
                  </a:lnTo>
                  <a:cubicBezTo>
                    <a:pt x="61" y="37"/>
                    <a:pt x="106" y="137"/>
                    <a:pt x="71" y="269"/>
                  </a:cubicBezTo>
                  <a:cubicBezTo>
                    <a:pt x="0" y="535"/>
                    <a:pt x="143" y="601"/>
                    <a:pt x="339" y="693"/>
                  </a:cubicBezTo>
                  <a:cubicBezTo>
                    <a:pt x="387" y="716"/>
                    <a:pt x="438" y="739"/>
                    <a:pt x="491" y="768"/>
                  </a:cubicBezTo>
                  <a:lnTo>
                    <a:pt x="508" y="778"/>
                  </a:lnTo>
                  <a:lnTo>
                    <a:pt x="553" y="649"/>
                  </a:lnTo>
                  <a:lnTo>
                    <a:pt x="552" y="646"/>
                  </a:lnTo>
                  <a:cubicBezTo>
                    <a:pt x="552" y="642"/>
                    <a:pt x="514" y="167"/>
                    <a:pt x="81" y="14"/>
                  </a:cubicBezTo>
                  <a:lnTo>
                    <a:pt x="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1442282" y="2944480"/>
              <a:ext cx="15760" cy="11811"/>
            </a:xfrm>
            <a:custGeom>
              <a:avLst/>
              <a:gdLst/>
              <a:ahLst/>
              <a:cxnLst/>
              <a:rect l="l" t="t" r="r" b="b"/>
              <a:pathLst>
                <a:path w="455" h="341" extrusionOk="0">
                  <a:moveTo>
                    <a:pt x="166" y="1"/>
                  </a:moveTo>
                  <a:cubicBezTo>
                    <a:pt x="114" y="1"/>
                    <a:pt x="69" y="21"/>
                    <a:pt x="38" y="73"/>
                  </a:cubicBezTo>
                  <a:cubicBezTo>
                    <a:pt x="1" y="139"/>
                    <a:pt x="75" y="273"/>
                    <a:pt x="174" y="319"/>
                  </a:cubicBezTo>
                  <a:cubicBezTo>
                    <a:pt x="207" y="334"/>
                    <a:pt x="241" y="341"/>
                    <a:pt x="273" y="341"/>
                  </a:cubicBezTo>
                  <a:cubicBezTo>
                    <a:pt x="338" y="341"/>
                    <a:pt x="396" y="311"/>
                    <a:pt x="419" y="259"/>
                  </a:cubicBezTo>
                  <a:cubicBezTo>
                    <a:pt x="455" y="182"/>
                    <a:pt x="402" y="81"/>
                    <a:pt x="303" y="36"/>
                  </a:cubicBezTo>
                  <a:cubicBezTo>
                    <a:pt x="257" y="15"/>
                    <a:pt x="209" y="1"/>
                    <a:pt x="166"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1442525" y="2943926"/>
              <a:ext cx="15483" cy="12954"/>
            </a:xfrm>
            <a:custGeom>
              <a:avLst/>
              <a:gdLst/>
              <a:ahLst/>
              <a:cxnLst/>
              <a:rect l="l" t="t" r="r" b="b"/>
              <a:pathLst>
                <a:path w="447" h="374" extrusionOk="0">
                  <a:moveTo>
                    <a:pt x="159" y="34"/>
                  </a:moveTo>
                  <a:cubicBezTo>
                    <a:pt x="195" y="34"/>
                    <a:pt x="239" y="45"/>
                    <a:pt x="289" y="68"/>
                  </a:cubicBezTo>
                  <a:cubicBezTo>
                    <a:pt x="334" y="88"/>
                    <a:pt x="370" y="120"/>
                    <a:pt x="390" y="159"/>
                  </a:cubicBezTo>
                  <a:cubicBezTo>
                    <a:pt x="409" y="197"/>
                    <a:pt x="412" y="236"/>
                    <a:pt x="397" y="268"/>
                  </a:cubicBezTo>
                  <a:cubicBezTo>
                    <a:pt x="376" y="314"/>
                    <a:pt x="326" y="340"/>
                    <a:pt x="267" y="340"/>
                  </a:cubicBezTo>
                  <a:cubicBezTo>
                    <a:pt x="237" y="340"/>
                    <a:pt x="205" y="333"/>
                    <a:pt x="174" y="319"/>
                  </a:cubicBezTo>
                  <a:cubicBezTo>
                    <a:pt x="118" y="294"/>
                    <a:pt x="64" y="233"/>
                    <a:pt x="45" y="172"/>
                  </a:cubicBezTo>
                  <a:cubicBezTo>
                    <a:pt x="36" y="142"/>
                    <a:pt x="36" y="116"/>
                    <a:pt x="46" y="97"/>
                  </a:cubicBezTo>
                  <a:cubicBezTo>
                    <a:pt x="71" y="54"/>
                    <a:pt x="108" y="34"/>
                    <a:pt x="159" y="34"/>
                  </a:cubicBezTo>
                  <a:close/>
                  <a:moveTo>
                    <a:pt x="159" y="0"/>
                  </a:moveTo>
                  <a:cubicBezTo>
                    <a:pt x="84" y="0"/>
                    <a:pt x="41" y="40"/>
                    <a:pt x="17" y="81"/>
                  </a:cubicBezTo>
                  <a:cubicBezTo>
                    <a:pt x="2" y="107"/>
                    <a:pt x="1" y="143"/>
                    <a:pt x="14" y="182"/>
                  </a:cubicBezTo>
                  <a:cubicBezTo>
                    <a:pt x="36" y="253"/>
                    <a:pt x="95" y="320"/>
                    <a:pt x="160" y="350"/>
                  </a:cubicBezTo>
                  <a:cubicBezTo>
                    <a:pt x="195" y="365"/>
                    <a:pt x="232" y="373"/>
                    <a:pt x="266" y="373"/>
                  </a:cubicBezTo>
                  <a:cubicBezTo>
                    <a:pt x="338" y="373"/>
                    <a:pt x="401" y="340"/>
                    <a:pt x="428" y="282"/>
                  </a:cubicBezTo>
                  <a:cubicBezTo>
                    <a:pt x="447" y="240"/>
                    <a:pt x="443" y="191"/>
                    <a:pt x="419" y="144"/>
                  </a:cubicBezTo>
                  <a:cubicBezTo>
                    <a:pt x="395" y="99"/>
                    <a:pt x="354" y="61"/>
                    <a:pt x="303" y="37"/>
                  </a:cubicBezTo>
                  <a:cubicBezTo>
                    <a:pt x="245" y="11"/>
                    <a:pt x="198" y="0"/>
                    <a:pt x="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1444707" y="2932911"/>
              <a:ext cx="26879" cy="14444"/>
            </a:xfrm>
            <a:custGeom>
              <a:avLst/>
              <a:gdLst/>
              <a:ahLst/>
              <a:cxnLst/>
              <a:rect l="l" t="t" r="r" b="b"/>
              <a:pathLst>
                <a:path w="776" h="417" extrusionOk="0">
                  <a:moveTo>
                    <a:pt x="575" y="0"/>
                  </a:moveTo>
                  <a:cubicBezTo>
                    <a:pt x="252" y="0"/>
                    <a:pt x="35" y="246"/>
                    <a:pt x="35" y="246"/>
                  </a:cubicBezTo>
                  <a:lnTo>
                    <a:pt x="1" y="353"/>
                  </a:lnTo>
                  <a:cubicBezTo>
                    <a:pt x="150" y="376"/>
                    <a:pt x="272" y="416"/>
                    <a:pt x="373" y="416"/>
                  </a:cubicBezTo>
                  <a:cubicBezTo>
                    <a:pt x="476" y="416"/>
                    <a:pt x="557" y="373"/>
                    <a:pt x="620" y="219"/>
                  </a:cubicBezTo>
                  <a:cubicBezTo>
                    <a:pt x="675" y="86"/>
                    <a:pt x="776" y="32"/>
                    <a:pt x="776" y="32"/>
                  </a:cubicBezTo>
                  <a:cubicBezTo>
                    <a:pt x="705" y="10"/>
                    <a:pt x="638" y="0"/>
                    <a:pt x="575"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1443980" y="2932357"/>
              <a:ext cx="29095" cy="15587"/>
            </a:xfrm>
            <a:custGeom>
              <a:avLst/>
              <a:gdLst/>
              <a:ahLst/>
              <a:cxnLst/>
              <a:rect l="l" t="t" r="r" b="b"/>
              <a:pathLst>
                <a:path w="840" h="450" extrusionOk="0">
                  <a:moveTo>
                    <a:pt x="598" y="33"/>
                  </a:moveTo>
                  <a:cubicBezTo>
                    <a:pt x="649" y="33"/>
                    <a:pt x="703" y="39"/>
                    <a:pt x="758" y="54"/>
                  </a:cubicBezTo>
                  <a:cubicBezTo>
                    <a:pt x="723" y="81"/>
                    <a:pt x="664" y="137"/>
                    <a:pt x="626" y="229"/>
                  </a:cubicBezTo>
                  <a:cubicBezTo>
                    <a:pt x="566" y="374"/>
                    <a:pt x="493" y="417"/>
                    <a:pt x="394" y="417"/>
                  </a:cubicBezTo>
                  <a:cubicBezTo>
                    <a:pt x="337" y="417"/>
                    <a:pt x="271" y="402"/>
                    <a:pt x="194" y="386"/>
                  </a:cubicBezTo>
                  <a:cubicBezTo>
                    <a:pt x="148" y="375"/>
                    <a:pt x="98" y="365"/>
                    <a:pt x="43" y="356"/>
                  </a:cubicBezTo>
                  <a:lnTo>
                    <a:pt x="71" y="271"/>
                  </a:lnTo>
                  <a:cubicBezTo>
                    <a:pt x="94" y="245"/>
                    <a:pt x="301" y="33"/>
                    <a:pt x="598" y="33"/>
                  </a:cubicBezTo>
                  <a:close/>
                  <a:moveTo>
                    <a:pt x="598" y="0"/>
                  </a:moveTo>
                  <a:cubicBezTo>
                    <a:pt x="270" y="0"/>
                    <a:pt x="47" y="248"/>
                    <a:pt x="44" y="251"/>
                  </a:cubicBezTo>
                  <a:lnTo>
                    <a:pt x="1" y="383"/>
                  </a:lnTo>
                  <a:lnTo>
                    <a:pt x="20" y="386"/>
                  </a:lnTo>
                  <a:cubicBezTo>
                    <a:pt x="79" y="395"/>
                    <a:pt x="133" y="406"/>
                    <a:pt x="187" y="417"/>
                  </a:cubicBezTo>
                  <a:cubicBezTo>
                    <a:pt x="263" y="435"/>
                    <a:pt x="332" y="450"/>
                    <a:pt x="395" y="450"/>
                  </a:cubicBezTo>
                  <a:cubicBezTo>
                    <a:pt x="504" y="450"/>
                    <a:pt x="590" y="403"/>
                    <a:pt x="656" y="242"/>
                  </a:cubicBezTo>
                  <a:cubicBezTo>
                    <a:pt x="708" y="115"/>
                    <a:pt x="804" y="63"/>
                    <a:pt x="805" y="63"/>
                  </a:cubicBezTo>
                  <a:lnTo>
                    <a:pt x="840" y="44"/>
                  </a:lnTo>
                  <a:lnTo>
                    <a:pt x="802" y="32"/>
                  </a:lnTo>
                  <a:cubicBezTo>
                    <a:pt x="731" y="10"/>
                    <a:pt x="662"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1444222" y="2932807"/>
              <a:ext cx="1732" cy="9179"/>
            </a:xfrm>
            <a:custGeom>
              <a:avLst/>
              <a:gdLst/>
              <a:ahLst/>
              <a:cxnLst/>
              <a:rect l="l" t="t" r="r" b="b"/>
              <a:pathLst>
                <a:path w="50" h="265" extrusionOk="0">
                  <a:moveTo>
                    <a:pt x="49" y="0"/>
                  </a:moveTo>
                  <a:lnTo>
                    <a:pt x="49" y="0"/>
                  </a:lnTo>
                  <a:cubicBezTo>
                    <a:pt x="37" y="33"/>
                    <a:pt x="29" y="68"/>
                    <a:pt x="22" y="103"/>
                  </a:cubicBezTo>
                  <a:cubicBezTo>
                    <a:pt x="15" y="139"/>
                    <a:pt x="9" y="176"/>
                    <a:pt x="7" y="212"/>
                  </a:cubicBezTo>
                  <a:cubicBezTo>
                    <a:pt x="5" y="229"/>
                    <a:pt x="1" y="265"/>
                    <a:pt x="1" y="265"/>
                  </a:cubicBezTo>
                  <a:lnTo>
                    <a:pt x="49"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1443668" y="2932565"/>
              <a:ext cx="2840" cy="9491"/>
            </a:xfrm>
            <a:custGeom>
              <a:avLst/>
              <a:gdLst/>
              <a:ahLst/>
              <a:cxnLst/>
              <a:rect l="l" t="t" r="r" b="b"/>
              <a:pathLst>
                <a:path w="82" h="274" extrusionOk="0">
                  <a:moveTo>
                    <a:pt x="50" y="1"/>
                  </a:moveTo>
                  <a:cubicBezTo>
                    <a:pt x="38" y="35"/>
                    <a:pt x="30" y="70"/>
                    <a:pt x="23" y="107"/>
                  </a:cubicBezTo>
                  <a:cubicBezTo>
                    <a:pt x="14" y="148"/>
                    <a:pt x="9" y="183"/>
                    <a:pt x="6" y="217"/>
                  </a:cubicBezTo>
                  <a:cubicBezTo>
                    <a:pt x="4" y="234"/>
                    <a:pt x="1" y="270"/>
                    <a:pt x="1" y="270"/>
                  </a:cubicBezTo>
                  <a:lnTo>
                    <a:pt x="33" y="273"/>
                  </a:lnTo>
                  <a:cubicBezTo>
                    <a:pt x="33" y="273"/>
                    <a:pt x="38" y="238"/>
                    <a:pt x="39" y="220"/>
                  </a:cubicBezTo>
                  <a:cubicBezTo>
                    <a:pt x="42" y="188"/>
                    <a:pt x="47" y="153"/>
                    <a:pt x="55" y="111"/>
                  </a:cubicBezTo>
                  <a:cubicBezTo>
                    <a:pt x="62" y="78"/>
                    <a:pt x="69" y="44"/>
                    <a:pt x="81" y="13"/>
                  </a:cubicBezTo>
                  <a:lnTo>
                    <a:pt x="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1445365" y="2931664"/>
              <a:ext cx="1420" cy="1247"/>
            </a:xfrm>
            <a:custGeom>
              <a:avLst/>
              <a:gdLst/>
              <a:ahLst/>
              <a:cxnLst/>
              <a:rect l="l" t="t" r="r" b="b"/>
              <a:pathLst>
                <a:path w="41" h="36" extrusionOk="0">
                  <a:moveTo>
                    <a:pt x="20" y="0"/>
                  </a:moveTo>
                  <a:cubicBezTo>
                    <a:pt x="16" y="0"/>
                    <a:pt x="13" y="1"/>
                    <a:pt x="10" y="3"/>
                  </a:cubicBezTo>
                  <a:cubicBezTo>
                    <a:pt x="3" y="9"/>
                    <a:pt x="1" y="20"/>
                    <a:pt x="7" y="28"/>
                  </a:cubicBezTo>
                  <a:cubicBezTo>
                    <a:pt x="11" y="33"/>
                    <a:pt x="16" y="35"/>
                    <a:pt x="22" y="35"/>
                  </a:cubicBezTo>
                  <a:cubicBezTo>
                    <a:pt x="25" y="35"/>
                    <a:pt x="28" y="34"/>
                    <a:pt x="31" y="32"/>
                  </a:cubicBezTo>
                  <a:cubicBezTo>
                    <a:pt x="39" y="26"/>
                    <a:pt x="40" y="16"/>
                    <a:pt x="35" y="8"/>
                  </a:cubicBezTo>
                  <a:cubicBezTo>
                    <a:pt x="31" y="3"/>
                    <a:pt x="25" y="0"/>
                    <a:pt x="20"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1444846" y="2931075"/>
              <a:ext cx="2459" cy="2390"/>
            </a:xfrm>
            <a:custGeom>
              <a:avLst/>
              <a:gdLst/>
              <a:ahLst/>
              <a:cxnLst/>
              <a:rect l="l" t="t" r="r" b="b"/>
              <a:pathLst>
                <a:path w="71" h="69" extrusionOk="0">
                  <a:moveTo>
                    <a:pt x="37" y="35"/>
                  </a:moveTo>
                  <a:cubicBezTo>
                    <a:pt x="36" y="36"/>
                    <a:pt x="36" y="36"/>
                    <a:pt x="36" y="36"/>
                  </a:cubicBezTo>
                  <a:cubicBezTo>
                    <a:pt x="36" y="36"/>
                    <a:pt x="35" y="36"/>
                    <a:pt x="35" y="35"/>
                  </a:cubicBezTo>
                  <a:close/>
                  <a:moveTo>
                    <a:pt x="35" y="1"/>
                  </a:moveTo>
                  <a:cubicBezTo>
                    <a:pt x="28" y="1"/>
                    <a:pt x="21" y="3"/>
                    <a:pt x="15" y="7"/>
                  </a:cubicBezTo>
                  <a:cubicBezTo>
                    <a:pt x="8" y="12"/>
                    <a:pt x="4" y="20"/>
                    <a:pt x="2" y="29"/>
                  </a:cubicBezTo>
                  <a:cubicBezTo>
                    <a:pt x="1" y="39"/>
                    <a:pt x="4" y="47"/>
                    <a:pt x="9" y="55"/>
                  </a:cubicBezTo>
                  <a:cubicBezTo>
                    <a:pt x="16" y="64"/>
                    <a:pt x="25" y="68"/>
                    <a:pt x="36" y="68"/>
                  </a:cubicBezTo>
                  <a:cubicBezTo>
                    <a:pt x="43" y="68"/>
                    <a:pt x="50" y="67"/>
                    <a:pt x="56" y="62"/>
                  </a:cubicBezTo>
                  <a:cubicBezTo>
                    <a:pt x="63" y="57"/>
                    <a:pt x="68" y="49"/>
                    <a:pt x="69" y="40"/>
                  </a:cubicBezTo>
                  <a:cubicBezTo>
                    <a:pt x="71" y="31"/>
                    <a:pt x="68" y="22"/>
                    <a:pt x="63" y="15"/>
                  </a:cubicBezTo>
                  <a:cubicBezTo>
                    <a:pt x="56" y="6"/>
                    <a:pt x="46" y="1"/>
                    <a:pt x="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1444603" y="2933673"/>
              <a:ext cx="4364" cy="8209"/>
            </a:xfrm>
            <a:custGeom>
              <a:avLst/>
              <a:gdLst/>
              <a:ahLst/>
              <a:cxnLst/>
              <a:rect l="l" t="t" r="r" b="b"/>
              <a:pathLst>
                <a:path w="126" h="237" extrusionOk="0">
                  <a:moveTo>
                    <a:pt x="126" y="0"/>
                  </a:moveTo>
                  <a:lnTo>
                    <a:pt x="0" y="236"/>
                  </a:lnTo>
                  <a:cubicBezTo>
                    <a:pt x="0" y="236"/>
                    <a:pt x="19" y="206"/>
                    <a:pt x="28" y="192"/>
                  </a:cubicBezTo>
                  <a:cubicBezTo>
                    <a:pt x="49" y="162"/>
                    <a:pt x="66" y="130"/>
                    <a:pt x="83" y="97"/>
                  </a:cubicBezTo>
                  <a:cubicBezTo>
                    <a:pt x="99" y="66"/>
                    <a:pt x="115" y="34"/>
                    <a:pt x="126"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1444118" y="2933500"/>
              <a:ext cx="5403" cy="8659"/>
            </a:xfrm>
            <a:custGeom>
              <a:avLst/>
              <a:gdLst/>
              <a:ahLst/>
              <a:cxnLst/>
              <a:rect l="l" t="t" r="r" b="b"/>
              <a:pathLst>
                <a:path w="156" h="250" extrusionOk="0">
                  <a:moveTo>
                    <a:pt x="124" y="0"/>
                  </a:moveTo>
                  <a:cubicBezTo>
                    <a:pt x="114" y="32"/>
                    <a:pt x="98" y="63"/>
                    <a:pt x="82" y="95"/>
                  </a:cubicBezTo>
                  <a:cubicBezTo>
                    <a:pt x="64" y="130"/>
                    <a:pt x="46" y="161"/>
                    <a:pt x="29" y="188"/>
                  </a:cubicBezTo>
                  <a:cubicBezTo>
                    <a:pt x="19" y="202"/>
                    <a:pt x="0" y="232"/>
                    <a:pt x="0" y="232"/>
                  </a:cubicBezTo>
                  <a:lnTo>
                    <a:pt x="28" y="250"/>
                  </a:lnTo>
                  <a:cubicBezTo>
                    <a:pt x="28" y="250"/>
                    <a:pt x="47" y="220"/>
                    <a:pt x="56" y="206"/>
                  </a:cubicBezTo>
                  <a:cubicBezTo>
                    <a:pt x="75" y="178"/>
                    <a:pt x="93" y="147"/>
                    <a:pt x="113" y="108"/>
                  </a:cubicBezTo>
                  <a:cubicBezTo>
                    <a:pt x="128" y="77"/>
                    <a:pt x="145" y="45"/>
                    <a:pt x="156" y="11"/>
                  </a:cubicBezTo>
                  <a:lnTo>
                    <a:pt x="12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1448483" y="2932565"/>
              <a:ext cx="1385" cy="1247"/>
            </a:xfrm>
            <a:custGeom>
              <a:avLst/>
              <a:gdLst/>
              <a:ahLst/>
              <a:cxnLst/>
              <a:rect l="l" t="t" r="r" b="b"/>
              <a:pathLst>
                <a:path w="40" h="36" extrusionOk="0">
                  <a:moveTo>
                    <a:pt x="19" y="1"/>
                  </a:moveTo>
                  <a:cubicBezTo>
                    <a:pt x="18" y="1"/>
                    <a:pt x="17" y="1"/>
                    <a:pt x="16" y="1"/>
                  </a:cubicBezTo>
                  <a:cubicBezTo>
                    <a:pt x="6" y="4"/>
                    <a:pt x="1" y="12"/>
                    <a:pt x="3" y="22"/>
                  </a:cubicBezTo>
                  <a:cubicBezTo>
                    <a:pt x="6" y="30"/>
                    <a:pt x="13" y="35"/>
                    <a:pt x="21" y="35"/>
                  </a:cubicBezTo>
                  <a:cubicBezTo>
                    <a:pt x="22" y="35"/>
                    <a:pt x="23" y="35"/>
                    <a:pt x="24" y="35"/>
                  </a:cubicBezTo>
                  <a:cubicBezTo>
                    <a:pt x="34" y="32"/>
                    <a:pt x="39" y="24"/>
                    <a:pt x="36" y="14"/>
                  </a:cubicBezTo>
                  <a:cubicBezTo>
                    <a:pt x="35" y="6"/>
                    <a:pt x="27" y="1"/>
                    <a:pt x="19"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1447928" y="2932010"/>
              <a:ext cx="2459" cy="2355"/>
            </a:xfrm>
            <a:custGeom>
              <a:avLst/>
              <a:gdLst/>
              <a:ahLst/>
              <a:cxnLst/>
              <a:rect l="l" t="t" r="r" b="b"/>
              <a:pathLst>
                <a:path w="71" h="68" extrusionOk="0">
                  <a:moveTo>
                    <a:pt x="36" y="0"/>
                  </a:moveTo>
                  <a:cubicBezTo>
                    <a:pt x="33" y="0"/>
                    <a:pt x="31" y="1"/>
                    <a:pt x="28" y="1"/>
                  </a:cubicBezTo>
                  <a:cubicBezTo>
                    <a:pt x="19" y="3"/>
                    <a:pt x="11" y="8"/>
                    <a:pt x="7" y="16"/>
                  </a:cubicBezTo>
                  <a:cubicBezTo>
                    <a:pt x="2" y="24"/>
                    <a:pt x="1" y="33"/>
                    <a:pt x="4" y="42"/>
                  </a:cubicBezTo>
                  <a:cubicBezTo>
                    <a:pt x="7" y="57"/>
                    <a:pt x="21" y="68"/>
                    <a:pt x="37" y="68"/>
                  </a:cubicBezTo>
                  <a:cubicBezTo>
                    <a:pt x="39" y="68"/>
                    <a:pt x="41" y="68"/>
                    <a:pt x="44" y="67"/>
                  </a:cubicBezTo>
                  <a:cubicBezTo>
                    <a:pt x="53" y="65"/>
                    <a:pt x="60" y="60"/>
                    <a:pt x="65" y="52"/>
                  </a:cubicBezTo>
                  <a:cubicBezTo>
                    <a:pt x="70" y="44"/>
                    <a:pt x="71" y="34"/>
                    <a:pt x="69" y="26"/>
                  </a:cubicBezTo>
                  <a:cubicBezTo>
                    <a:pt x="65" y="11"/>
                    <a:pt x="51"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1439996" y="2939804"/>
              <a:ext cx="6027" cy="12400"/>
            </a:xfrm>
            <a:custGeom>
              <a:avLst/>
              <a:gdLst/>
              <a:ahLst/>
              <a:cxnLst/>
              <a:rect l="l" t="t" r="r" b="b"/>
              <a:pathLst>
                <a:path w="174" h="358" extrusionOk="0">
                  <a:moveTo>
                    <a:pt x="134" y="1"/>
                  </a:moveTo>
                  <a:cubicBezTo>
                    <a:pt x="104" y="1"/>
                    <a:pt x="59" y="70"/>
                    <a:pt x="30" y="162"/>
                  </a:cubicBezTo>
                  <a:cubicBezTo>
                    <a:pt x="0" y="261"/>
                    <a:pt x="1" y="347"/>
                    <a:pt x="32" y="357"/>
                  </a:cubicBezTo>
                  <a:cubicBezTo>
                    <a:pt x="34" y="357"/>
                    <a:pt x="36" y="358"/>
                    <a:pt x="38" y="358"/>
                  </a:cubicBezTo>
                  <a:cubicBezTo>
                    <a:pt x="69" y="358"/>
                    <a:pt x="116" y="295"/>
                    <a:pt x="144" y="203"/>
                  </a:cubicBezTo>
                  <a:cubicBezTo>
                    <a:pt x="173" y="105"/>
                    <a:pt x="171" y="10"/>
                    <a:pt x="140" y="1"/>
                  </a:cubicBezTo>
                  <a:cubicBezTo>
                    <a:pt x="138" y="1"/>
                    <a:pt x="136" y="1"/>
                    <a:pt x="1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1439685" y="2939250"/>
              <a:ext cx="6616" cy="13543"/>
            </a:xfrm>
            <a:custGeom>
              <a:avLst/>
              <a:gdLst/>
              <a:ahLst/>
              <a:cxnLst/>
              <a:rect l="l" t="t" r="r" b="b"/>
              <a:pathLst>
                <a:path w="191" h="391" extrusionOk="0">
                  <a:moveTo>
                    <a:pt x="143" y="32"/>
                  </a:moveTo>
                  <a:cubicBezTo>
                    <a:pt x="143" y="32"/>
                    <a:pt x="144" y="33"/>
                    <a:pt x="144" y="33"/>
                  </a:cubicBezTo>
                  <a:cubicBezTo>
                    <a:pt x="146" y="33"/>
                    <a:pt x="156" y="45"/>
                    <a:pt x="157" y="86"/>
                  </a:cubicBezTo>
                  <a:cubicBezTo>
                    <a:pt x="158" y="123"/>
                    <a:pt x="150" y="170"/>
                    <a:pt x="137" y="215"/>
                  </a:cubicBezTo>
                  <a:cubicBezTo>
                    <a:pt x="107" y="314"/>
                    <a:pt x="62" y="357"/>
                    <a:pt x="47" y="357"/>
                  </a:cubicBezTo>
                  <a:cubicBezTo>
                    <a:pt x="46" y="357"/>
                    <a:pt x="46" y="357"/>
                    <a:pt x="45" y="357"/>
                  </a:cubicBezTo>
                  <a:cubicBezTo>
                    <a:pt x="43" y="356"/>
                    <a:pt x="34" y="346"/>
                    <a:pt x="34" y="309"/>
                  </a:cubicBezTo>
                  <a:cubicBezTo>
                    <a:pt x="34" y="273"/>
                    <a:pt x="42" y="229"/>
                    <a:pt x="56" y="183"/>
                  </a:cubicBezTo>
                  <a:cubicBezTo>
                    <a:pt x="86" y="81"/>
                    <a:pt x="130" y="32"/>
                    <a:pt x="143" y="32"/>
                  </a:cubicBezTo>
                  <a:close/>
                  <a:moveTo>
                    <a:pt x="142" y="0"/>
                  </a:moveTo>
                  <a:cubicBezTo>
                    <a:pt x="97" y="0"/>
                    <a:pt x="50" y="87"/>
                    <a:pt x="23" y="174"/>
                  </a:cubicBezTo>
                  <a:cubicBezTo>
                    <a:pt x="8" y="223"/>
                    <a:pt x="1" y="271"/>
                    <a:pt x="1" y="309"/>
                  </a:cubicBezTo>
                  <a:cubicBezTo>
                    <a:pt x="1" y="366"/>
                    <a:pt x="20" y="384"/>
                    <a:pt x="36" y="389"/>
                  </a:cubicBezTo>
                  <a:cubicBezTo>
                    <a:pt x="40" y="389"/>
                    <a:pt x="43" y="390"/>
                    <a:pt x="47" y="390"/>
                  </a:cubicBezTo>
                  <a:cubicBezTo>
                    <a:pt x="93" y="390"/>
                    <a:pt x="143" y="308"/>
                    <a:pt x="168" y="224"/>
                  </a:cubicBezTo>
                  <a:cubicBezTo>
                    <a:pt x="183" y="176"/>
                    <a:pt x="191" y="126"/>
                    <a:pt x="190" y="85"/>
                  </a:cubicBezTo>
                  <a:cubicBezTo>
                    <a:pt x="188" y="37"/>
                    <a:pt x="176" y="8"/>
                    <a:pt x="153" y="2"/>
                  </a:cubicBezTo>
                  <a:cubicBezTo>
                    <a:pt x="150" y="1"/>
                    <a:pt x="146" y="0"/>
                    <a:pt x="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931971" y="3178767"/>
              <a:ext cx="12781" cy="9110"/>
            </a:xfrm>
            <a:custGeom>
              <a:avLst/>
              <a:gdLst/>
              <a:ahLst/>
              <a:cxnLst/>
              <a:rect l="l" t="t" r="r" b="b"/>
              <a:pathLst>
                <a:path w="369" h="263" extrusionOk="0">
                  <a:moveTo>
                    <a:pt x="225" y="1"/>
                  </a:moveTo>
                  <a:cubicBezTo>
                    <a:pt x="198" y="1"/>
                    <a:pt x="168" y="6"/>
                    <a:pt x="139" y="14"/>
                  </a:cubicBezTo>
                  <a:cubicBezTo>
                    <a:pt x="55" y="39"/>
                    <a:pt x="0" y="112"/>
                    <a:pt x="19" y="178"/>
                  </a:cubicBezTo>
                  <a:cubicBezTo>
                    <a:pt x="34" y="230"/>
                    <a:pt x="89" y="263"/>
                    <a:pt x="153" y="263"/>
                  </a:cubicBezTo>
                  <a:cubicBezTo>
                    <a:pt x="170" y="263"/>
                    <a:pt x="189" y="260"/>
                    <a:pt x="207" y="255"/>
                  </a:cubicBezTo>
                  <a:cubicBezTo>
                    <a:pt x="293" y="232"/>
                    <a:pt x="368" y="133"/>
                    <a:pt x="346" y="76"/>
                  </a:cubicBezTo>
                  <a:cubicBezTo>
                    <a:pt x="324" y="20"/>
                    <a:pt x="279" y="1"/>
                    <a:pt x="225" y="1"/>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931694" y="3178213"/>
              <a:ext cx="13128" cy="10253"/>
            </a:xfrm>
            <a:custGeom>
              <a:avLst/>
              <a:gdLst/>
              <a:ahLst/>
              <a:cxnLst/>
              <a:rect l="l" t="t" r="r" b="b"/>
              <a:pathLst>
                <a:path w="379" h="296" extrusionOk="0">
                  <a:moveTo>
                    <a:pt x="234" y="33"/>
                  </a:moveTo>
                  <a:cubicBezTo>
                    <a:pt x="287" y="33"/>
                    <a:pt x="322" y="55"/>
                    <a:pt x="339" y="98"/>
                  </a:cubicBezTo>
                  <a:cubicBezTo>
                    <a:pt x="345" y="112"/>
                    <a:pt x="341" y="133"/>
                    <a:pt x="331" y="155"/>
                  </a:cubicBezTo>
                  <a:cubicBezTo>
                    <a:pt x="308" y="201"/>
                    <a:pt x="258" y="242"/>
                    <a:pt x="211" y="255"/>
                  </a:cubicBezTo>
                  <a:cubicBezTo>
                    <a:pt x="194" y="260"/>
                    <a:pt x="177" y="263"/>
                    <a:pt x="160" y="263"/>
                  </a:cubicBezTo>
                  <a:cubicBezTo>
                    <a:pt x="140" y="263"/>
                    <a:pt x="120" y="259"/>
                    <a:pt x="103" y="252"/>
                  </a:cubicBezTo>
                  <a:cubicBezTo>
                    <a:pt x="72" y="239"/>
                    <a:pt x="50" y="217"/>
                    <a:pt x="43" y="190"/>
                  </a:cubicBezTo>
                  <a:cubicBezTo>
                    <a:pt x="36" y="163"/>
                    <a:pt x="42" y="133"/>
                    <a:pt x="62" y="106"/>
                  </a:cubicBezTo>
                  <a:cubicBezTo>
                    <a:pt x="82" y="78"/>
                    <a:pt x="114" y="56"/>
                    <a:pt x="153" y="46"/>
                  </a:cubicBezTo>
                  <a:cubicBezTo>
                    <a:pt x="183" y="37"/>
                    <a:pt x="210" y="33"/>
                    <a:pt x="234" y="33"/>
                  </a:cubicBezTo>
                  <a:close/>
                  <a:moveTo>
                    <a:pt x="234" y="0"/>
                  </a:moveTo>
                  <a:cubicBezTo>
                    <a:pt x="209" y="0"/>
                    <a:pt x="178" y="4"/>
                    <a:pt x="143" y="14"/>
                  </a:cubicBezTo>
                  <a:cubicBezTo>
                    <a:pt x="98" y="27"/>
                    <a:pt x="60" y="53"/>
                    <a:pt x="35" y="87"/>
                  </a:cubicBezTo>
                  <a:cubicBezTo>
                    <a:pt x="9" y="122"/>
                    <a:pt x="1" y="161"/>
                    <a:pt x="11" y="199"/>
                  </a:cubicBezTo>
                  <a:cubicBezTo>
                    <a:pt x="22" y="236"/>
                    <a:pt x="50" y="266"/>
                    <a:pt x="91" y="283"/>
                  </a:cubicBezTo>
                  <a:cubicBezTo>
                    <a:pt x="112" y="291"/>
                    <a:pt x="136" y="296"/>
                    <a:pt x="161" y="296"/>
                  </a:cubicBezTo>
                  <a:cubicBezTo>
                    <a:pt x="180" y="296"/>
                    <a:pt x="201" y="293"/>
                    <a:pt x="220" y="287"/>
                  </a:cubicBezTo>
                  <a:cubicBezTo>
                    <a:pt x="277" y="271"/>
                    <a:pt x="333" y="224"/>
                    <a:pt x="359" y="170"/>
                  </a:cubicBezTo>
                  <a:cubicBezTo>
                    <a:pt x="375" y="138"/>
                    <a:pt x="379" y="110"/>
                    <a:pt x="369" y="86"/>
                  </a:cubicBezTo>
                  <a:cubicBezTo>
                    <a:pt x="353" y="44"/>
                    <a:pt x="316"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923173" y="3167337"/>
              <a:ext cx="20159" cy="12781"/>
            </a:xfrm>
            <a:custGeom>
              <a:avLst/>
              <a:gdLst/>
              <a:ahLst/>
              <a:cxnLst/>
              <a:rect l="l" t="t" r="r" b="b"/>
              <a:pathLst>
                <a:path w="582" h="369" extrusionOk="0">
                  <a:moveTo>
                    <a:pt x="86" y="0"/>
                  </a:moveTo>
                  <a:cubicBezTo>
                    <a:pt x="59" y="0"/>
                    <a:pt x="30" y="3"/>
                    <a:pt x="0" y="7"/>
                  </a:cubicBezTo>
                  <a:cubicBezTo>
                    <a:pt x="0" y="7"/>
                    <a:pt x="75" y="63"/>
                    <a:pt x="103" y="176"/>
                  </a:cubicBezTo>
                  <a:cubicBezTo>
                    <a:pt x="142" y="339"/>
                    <a:pt x="224" y="368"/>
                    <a:pt x="343" y="368"/>
                  </a:cubicBezTo>
                  <a:cubicBezTo>
                    <a:pt x="410" y="368"/>
                    <a:pt x="488" y="359"/>
                    <a:pt x="577" y="359"/>
                  </a:cubicBezTo>
                  <a:cubicBezTo>
                    <a:pt x="578" y="359"/>
                    <a:pt x="580" y="359"/>
                    <a:pt x="581" y="359"/>
                  </a:cubicBezTo>
                  <a:lnTo>
                    <a:pt x="566" y="269"/>
                  </a:lnTo>
                  <a:cubicBezTo>
                    <a:pt x="566" y="269"/>
                    <a:pt x="395" y="0"/>
                    <a:pt x="86" y="0"/>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921753" y="3166782"/>
              <a:ext cx="22237" cy="13924"/>
            </a:xfrm>
            <a:custGeom>
              <a:avLst/>
              <a:gdLst/>
              <a:ahLst/>
              <a:cxnLst/>
              <a:rect l="l" t="t" r="r" b="b"/>
              <a:pathLst>
                <a:path w="642" h="402" extrusionOk="0">
                  <a:moveTo>
                    <a:pt x="127" y="33"/>
                  </a:moveTo>
                  <a:cubicBezTo>
                    <a:pt x="406" y="33"/>
                    <a:pt x="572" y="263"/>
                    <a:pt x="591" y="291"/>
                  </a:cubicBezTo>
                  <a:lnTo>
                    <a:pt x="603" y="358"/>
                  </a:lnTo>
                  <a:cubicBezTo>
                    <a:pt x="560" y="359"/>
                    <a:pt x="519" y="362"/>
                    <a:pt x="483" y="364"/>
                  </a:cubicBezTo>
                  <a:cubicBezTo>
                    <a:pt x="447" y="366"/>
                    <a:pt x="413" y="368"/>
                    <a:pt x="383" y="368"/>
                  </a:cubicBezTo>
                  <a:cubicBezTo>
                    <a:pt x="269" y="368"/>
                    <a:pt x="196" y="340"/>
                    <a:pt x="159" y="188"/>
                  </a:cubicBezTo>
                  <a:cubicBezTo>
                    <a:pt x="142" y="113"/>
                    <a:pt x="104" y="63"/>
                    <a:pt x="79" y="35"/>
                  </a:cubicBezTo>
                  <a:cubicBezTo>
                    <a:pt x="95" y="34"/>
                    <a:pt x="111" y="33"/>
                    <a:pt x="127" y="33"/>
                  </a:cubicBezTo>
                  <a:close/>
                  <a:moveTo>
                    <a:pt x="128" y="0"/>
                  </a:moveTo>
                  <a:cubicBezTo>
                    <a:pt x="100" y="0"/>
                    <a:pt x="70" y="3"/>
                    <a:pt x="40" y="7"/>
                  </a:cubicBezTo>
                  <a:lnTo>
                    <a:pt x="0" y="14"/>
                  </a:lnTo>
                  <a:lnTo>
                    <a:pt x="32" y="36"/>
                  </a:lnTo>
                  <a:cubicBezTo>
                    <a:pt x="33" y="37"/>
                    <a:pt x="102" y="90"/>
                    <a:pt x="128" y="196"/>
                  </a:cubicBezTo>
                  <a:cubicBezTo>
                    <a:pt x="170" y="371"/>
                    <a:pt x="264" y="401"/>
                    <a:pt x="385" y="401"/>
                  </a:cubicBezTo>
                  <a:cubicBezTo>
                    <a:pt x="417" y="401"/>
                    <a:pt x="450" y="399"/>
                    <a:pt x="485" y="397"/>
                  </a:cubicBezTo>
                  <a:cubicBezTo>
                    <a:pt x="529" y="394"/>
                    <a:pt x="574" y="393"/>
                    <a:pt x="622" y="392"/>
                  </a:cubicBezTo>
                  <a:lnTo>
                    <a:pt x="641" y="392"/>
                  </a:lnTo>
                  <a:lnTo>
                    <a:pt x="624" y="282"/>
                  </a:lnTo>
                  <a:lnTo>
                    <a:pt x="621" y="276"/>
                  </a:lnTo>
                  <a:cubicBezTo>
                    <a:pt x="620" y="273"/>
                    <a:pt x="442"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944440" y="3175684"/>
              <a:ext cx="12123" cy="8729"/>
            </a:xfrm>
            <a:custGeom>
              <a:avLst/>
              <a:gdLst/>
              <a:ahLst/>
              <a:cxnLst/>
              <a:rect l="l" t="t" r="r" b="b"/>
              <a:pathLst>
                <a:path w="350" h="252" extrusionOk="0">
                  <a:moveTo>
                    <a:pt x="190" y="1"/>
                  </a:moveTo>
                  <a:cubicBezTo>
                    <a:pt x="185" y="1"/>
                    <a:pt x="181" y="1"/>
                    <a:pt x="176" y="1"/>
                  </a:cubicBezTo>
                  <a:cubicBezTo>
                    <a:pt x="88" y="7"/>
                    <a:pt x="5" y="39"/>
                    <a:pt x="2" y="129"/>
                  </a:cubicBezTo>
                  <a:cubicBezTo>
                    <a:pt x="0" y="188"/>
                    <a:pt x="95" y="251"/>
                    <a:pt x="180" y="251"/>
                  </a:cubicBezTo>
                  <a:cubicBezTo>
                    <a:pt x="185" y="251"/>
                    <a:pt x="189" y="251"/>
                    <a:pt x="193" y="251"/>
                  </a:cubicBezTo>
                  <a:cubicBezTo>
                    <a:pt x="281" y="245"/>
                    <a:pt x="349" y="184"/>
                    <a:pt x="344" y="115"/>
                  </a:cubicBezTo>
                  <a:cubicBezTo>
                    <a:pt x="340" y="49"/>
                    <a:pt x="272" y="1"/>
                    <a:pt x="190" y="1"/>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943921" y="3175130"/>
              <a:ext cx="13232" cy="9872"/>
            </a:xfrm>
            <a:custGeom>
              <a:avLst/>
              <a:gdLst/>
              <a:ahLst/>
              <a:cxnLst/>
              <a:rect l="l" t="t" r="r" b="b"/>
              <a:pathLst>
                <a:path w="382" h="285" extrusionOk="0">
                  <a:moveTo>
                    <a:pt x="206" y="33"/>
                  </a:moveTo>
                  <a:cubicBezTo>
                    <a:pt x="240" y="33"/>
                    <a:pt x="272" y="42"/>
                    <a:pt x="297" y="60"/>
                  </a:cubicBezTo>
                  <a:cubicBezTo>
                    <a:pt x="325" y="78"/>
                    <a:pt x="341" y="103"/>
                    <a:pt x="344" y="132"/>
                  </a:cubicBezTo>
                  <a:cubicBezTo>
                    <a:pt x="347" y="192"/>
                    <a:pt x="287" y="245"/>
                    <a:pt x="207" y="251"/>
                  </a:cubicBezTo>
                  <a:cubicBezTo>
                    <a:pt x="204" y="251"/>
                    <a:pt x="200" y="251"/>
                    <a:pt x="197" y="251"/>
                  </a:cubicBezTo>
                  <a:cubicBezTo>
                    <a:pt x="150" y="251"/>
                    <a:pt x="96" y="229"/>
                    <a:pt x="61" y="197"/>
                  </a:cubicBezTo>
                  <a:cubicBezTo>
                    <a:pt x="43" y="179"/>
                    <a:pt x="34" y="161"/>
                    <a:pt x="34" y="145"/>
                  </a:cubicBezTo>
                  <a:cubicBezTo>
                    <a:pt x="35" y="79"/>
                    <a:pt x="89" y="41"/>
                    <a:pt x="192" y="34"/>
                  </a:cubicBezTo>
                  <a:cubicBezTo>
                    <a:pt x="197" y="34"/>
                    <a:pt x="201" y="33"/>
                    <a:pt x="206" y="33"/>
                  </a:cubicBezTo>
                  <a:close/>
                  <a:moveTo>
                    <a:pt x="204" y="0"/>
                  </a:moveTo>
                  <a:cubicBezTo>
                    <a:pt x="199" y="0"/>
                    <a:pt x="194" y="0"/>
                    <a:pt x="190" y="0"/>
                  </a:cubicBezTo>
                  <a:cubicBezTo>
                    <a:pt x="36" y="12"/>
                    <a:pt x="2" y="85"/>
                    <a:pt x="0" y="145"/>
                  </a:cubicBezTo>
                  <a:cubicBezTo>
                    <a:pt x="0" y="171"/>
                    <a:pt x="13" y="197"/>
                    <a:pt x="39" y="220"/>
                  </a:cubicBezTo>
                  <a:cubicBezTo>
                    <a:pt x="79" y="260"/>
                    <a:pt x="141" y="284"/>
                    <a:pt x="197" y="284"/>
                  </a:cubicBezTo>
                  <a:cubicBezTo>
                    <a:pt x="201" y="284"/>
                    <a:pt x="206" y="284"/>
                    <a:pt x="210" y="283"/>
                  </a:cubicBezTo>
                  <a:cubicBezTo>
                    <a:pt x="307" y="276"/>
                    <a:pt x="382" y="207"/>
                    <a:pt x="376" y="130"/>
                  </a:cubicBezTo>
                  <a:cubicBezTo>
                    <a:pt x="373" y="91"/>
                    <a:pt x="352" y="56"/>
                    <a:pt x="316" y="32"/>
                  </a:cubicBezTo>
                  <a:cubicBezTo>
                    <a:pt x="284" y="11"/>
                    <a:pt x="245"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943990" y="3160132"/>
              <a:ext cx="15414" cy="18289"/>
            </a:xfrm>
            <a:custGeom>
              <a:avLst/>
              <a:gdLst/>
              <a:ahLst/>
              <a:cxnLst/>
              <a:rect l="l" t="t" r="r" b="b"/>
              <a:pathLst>
                <a:path w="445" h="528" extrusionOk="0">
                  <a:moveTo>
                    <a:pt x="445" y="0"/>
                  </a:moveTo>
                  <a:cubicBezTo>
                    <a:pt x="85" y="69"/>
                    <a:pt x="1" y="438"/>
                    <a:pt x="1" y="438"/>
                  </a:cubicBezTo>
                  <a:lnTo>
                    <a:pt x="18" y="528"/>
                  </a:lnTo>
                  <a:cubicBezTo>
                    <a:pt x="252" y="442"/>
                    <a:pt x="434" y="456"/>
                    <a:pt x="405" y="193"/>
                  </a:cubicBezTo>
                  <a:cubicBezTo>
                    <a:pt x="393" y="77"/>
                    <a:pt x="445" y="0"/>
                    <a:pt x="445" y="0"/>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943436" y="3159301"/>
              <a:ext cx="17180" cy="19882"/>
            </a:xfrm>
            <a:custGeom>
              <a:avLst/>
              <a:gdLst/>
              <a:ahLst/>
              <a:cxnLst/>
              <a:rect l="l" t="t" r="r" b="b"/>
              <a:pathLst>
                <a:path w="496" h="574" extrusionOk="0">
                  <a:moveTo>
                    <a:pt x="430" y="48"/>
                  </a:moveTo>
                  <a:lnTo>
                    <a:pt x="430" y="48"/>
                  </a:lnTo>
                  <a:cubicBezTo>
                    <a:pt x="415" y="83"/>
                    <a:pt x="397" y="143"/>
                    <a:pt x="406" y="219"/>
                  </a:cubicBezTo>
                  <a:cubicBezTo>
                    <a:pt x="426" y="416"/>
                    <a:pt x="326" y="445"/>
                    <a:pt x="160" y="494"/>
                  </a:cubicBezTo>
                  <a:cubicBezTo>
                    <a:pt x="125" y="505"/>
                    <a:pt x="87" y="516"/>
                    <a:pt x="46" y="530"/>
                  </a:cubicBezTo>
                  <a:lnTo>
                    <a:pt x="34" y="463"/>
                  </a:lnTo>
                  <a:cubicBezTo>
                    <a:pt x="42" y="428"/>
                    <a:pt x="130" y="126"/>
                    <a:pt x="430" y="48"/>
                  </a:cubicBezTo>
                  <a:close/>
                  <a:moveTo>
                    <a:pt x="495" y="1"/>
                  </a:moveTo>
                  <a:lnTo>
                    <a:pt x="457" y="8"/>
                  </a:lnTo>
                  <a:cubicBezTo>
                    <a:pt x="91" y="79"/>
                    <a:pt x="1" y="455"/>
                    <a:pt x="0" y="458"/>
                  </a:cubicBezTo>
                  <a:lnTo>
                    <a:pt x="0" y="462"/>
                  </a:lnTo>
                  <a:lnTo>
                    <a:pt x="20" y="574"/>
                  </a:lnTo>
                  <a:lnTo>
                    <a:pt x="39" y="567"/>
                  </a:lnTo>
                  <a:cubicBezTo>
                    <a:pt x="85" y="551"/>
                    <a:pt x="128" y="538"/>
                    <a:pt x="170" y="526"/>
                  </a:cubicBezTo>
                  <a:cubicBezTo>
                    <a:pt x="333" y="478"/>
                    <a:pt x="462" y="440"/>
                    <a:pt x="438" y="216"/>
                  </a:cubicBezTo>
                  <a:cubicBezTo>
                    <a:pt x="426" y="107"/>
                    <a:pt x="474" y="34"/>
                    <a:pt x="475" y="33"/>
                  </a:cubicBezTo>
                  <a:lnTo>
                    <a:pt x="4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940665" y="3169172"/>
              <a:ext cx="2390" cy="7170"/>
            </a:xfrm>
            <a:custGeom>
              <a:avLst/>
              <a:gdLst/>
              <a:ahLst/>
              <a:cxnLst/>
              <a:rect l="l" t="t" r="r" b="b"/>
              <a:pathLst>
                <a:path w="69" h="207" extrusionOk="0">
                  <a:moveTo>
                    <a:pt x="0" y="0"/>
                  </a:moveTo>
                  <a:lnTo>
                    <a:pt x="0" y="0"/>
                  </a:lnTo>
                  <a:cubicBezTo>
                    <a:pt x="4" y="28"/>
                    <a:pt x="13" y="56"/>
                    <a:pt x="21" y="83"/>
                  </a:cubicBezTo>
                  <a:cubicBezTo>
                    <a:pt x="30" y="112"/>
                    <a:pt x="40" y="140"/>
                    <a:pt x="52" y="167"/>
                  </a:cubicBezTo>
                  <a:cubicBezTo>
                    <a:pt x="57" y="179"/>
                    <a:pt x="68" y="207"/>
                    <a:pt x="68" y="207"/>
                  </a:cubicBezTo>
                  <a:lnTo>
                    <a:pt x="0"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940111" y="3169069"/>
              <a:ext cx="3464" cy="7482"/>
            </a:xfrm>
            <a:custGeom>
              <a:avLst/>
              <a:gdLst/>
              <a:ahLst/>
              <a:cxnLst/>
              <a:rect l="l" t="t" r="r" b="b"/>
              <a:pathLst>
                <a:path w="100" h="216" extrusionOk="0">
                  <a:moveTo>
                    <a:pt x="33" y="1"/>
                  </a:moveTo>
                  <a:lnTo>
                    <a:pt x="0" y="5"/>
                  </a:lnTo>
                  <a:cubicBezTo>
                    <a:pt x="4" y="34"/>
                    <a:pt x="13" y="62"/>
                    <a:pt x="21" y="92"/>
                  </a:cubicBezTo>
                  <a:cubicBezTo>
                    <a:pt x="31" y="123"/>
                    <a:pt x="41" y="151"/>
                    <a:pt x="53" y="177"/>
                  </a:cubicBezTo>
                  <a:cubicBezTo>
                    <a:pt x="58" y="189"/>
                    <a:pt x="68" y="216"/>
                    <a:pt x="68" y="216"/>
                  </a:cubicBezTo>
                  <a:lnTo>
                    <a:pt x="99" y="203"/>
                  </a:lnTo>
                  <a:cubicBezTo>
                    <a:pt x="99" y="203"/>
                    <a:pt x="89" y="176"/>
                    <a:pt x="82" y="163"/>
                  </a:cubicBezTo>
                  <a:cubicBezTo>
                    <a:pt x="72" y="140"/>
                    <a:pt x="62" y="113"/>
                    <a:pt x="53" y="80"/>
                  </a:cubicBezTo>
                  <a:cubicBezTo>
                    <a:pt x="45" y="54"/>
                    <a:pt x="36" y="27"/>
                    <a:pt x="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940007" y="3168237"/>
              <a:ext cx="1178" cy="1004"/>
            </a:xfrm>
            <a:custGeom>
              <a:avLst/>
              <a:gdLst/>
              <a:ahLst/>
              <a:cxnLst/>
              <a:rect l="l" t="t" r="r" b="b"/>
              <a:pathLst>
                <a:path w="34" h="29" extrusionOk="0">
                  <a:moveTo>
                    <a:pt x="17" y="1"/>
                  </a:moveTo>
                  <a:cubicBezTo>
                    <a:pt x="11" y="1"/>
                    <a:pt x="6" y="4"/>
                    <a:pt x="3" y="9"/>
                  </a:cubicBezTo>
                  <a:cubicBezTo>
                    <a:pt x="1" y="16"/>
                    <a:pt x="3" y="24"/>
                    <a:pt x="11" y="27"/>
                  </a:cubicBezTo>
                  <a:cubicBezTo>
                    <a:pt x="13" y="28"/>
                    <a:pt x="15" y="28"/>
                    <a:pt x="17" y="28"/>
                  </a:cubicBezTo>
                  <a:cubicBezTo>
                    <a:pt x="22" y="28"/>
                    <a:pt x="27" y="26"/>
                    <a:pt x="30" y="20"/>
                  </a:cubicBezTo>
                  <a:cubicBezTo>
                    <a:pt x="33" y="13"/>
                    <a:pt x="30" y="6"/>
                    <a:pt x="23" y="2"/>
                  </a:cubicBezTo>
                  <a:cubicBezTo>
                    <a:pt x="21" y="1"/>
                    <a:pt x="19" y="1"/>
                    <a:pt x="17"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939487" y="3167683"/>
              <a:ext cx="2182" cy="2113"/>
            </a:xfrm>
            <a:custGeom>
              <a:avLst/>
              <a:gdLst/>
              <a:ahLst/>
              <a:cxnLst/>
              <a:rect l="l" t="t" r="r" b="b"/>
              <a:pathLst>
                <a:path w="63" h="61" extrusionOk="0">
                  <a:moveTo>
                    <a:pt x="31" y="28"/>
                  </a:moveTo>
                  <a:cubicBezTo>
                    <a:pt x="32" y="28"/>
                    <a:pt x="32" y="28"/>
                    <a:pt x="32" y="29"/>
                  </a:cubicBezTo>
                  <a:lnTo>
                    <a:pt x="31" y="30"/>
                  </a:lnTo>
                  <a:lnTo>
                    <a:pt x="30" y="29"/>
                  </a:lnTo>
                  <a:cubicBezTo>
                    <a:pt x="30" y="29"/>
                    <a:pt x="31" y="28"/>
                    <a:pt x="31" y="28"/>
                  </a:cubicBezTo>
                  <a:close/>
                  <a:moveTo>
                    <a:pt x="31" y="0"/>
                  </a:moveTo>
                  <a:cubicBezTo>
                    <a:pt x="20" y="0"/>
                    <a:pt x="9" y="7"/>
                    <a:pt x="4" y="18"/>
                  </a:cubicBezTo>
                  <a:cubicBezTo>
                    <a:pt x="0" y="25"/>
                    <a:pt x="0" y="33"/>
                    <a:pt x="3" y="41"/>
                  </a:cubicBezTo>
                  <a:cubicBezTo>
                    <a:pt x="5" y="49"/>
                    <a:pt x="11" y="55"/>
                    <a:pt x="19" y="58"/>
                  </a:cubicBezTo>
                  <a:cubicBezTo>
                    <a:pt x="23" y="60"/>
                    <a:pt x="27" y="61"/>
                    <a:pt x="31" y="61"/>
                  </a:cubicBezTo>
                  <a:cubicBezTo>
                    <a:pt x="44" y="61"/>
                    <a:pt x="54" y="55"/>
                    <a:pt x="59" y="43"/>
                  </a:cubicBezTo>
                  <a:cubicBezTo>
                    <a:pt x="63" y="36"/>
                    <a:pt x="63" y="28"/>
                    <a:pt x="60" y="21"/>
                  </a:cubicBezTo>
                  <a:cubicBezTo>
                    <a:pt x="58" y="13"/>
                    <a:pt x="52" y="7"/>
                    <a:pt x="45" y="3"/>
                  </a:cubicBezTo>
                  <a:cubicBezTo>
                    <a:pt x="40" y="1"/>
                    <a:pt x="36" y="0"/>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943159" y="3168618"/>
              <a:ext cx="312" cy="7516"/>
            </a:xfrm>
            <a:custGeom>
              <a:avLst/>
              <a:gdLst/>
              <a:ahLst/>
              <a:cxnLst/>
              <a:rect l="l" t="t" r="r" b="b"/>
              <a:pathLst>
                <a:path w="9" h="217" extrusionOk="0">
                  <a:moveTo>
                    <a:pt x="1" y="1"/>
                  </a:moveTo>
                  <a:lnTo>
                    <a:pt x="2" y="216"/>
                  </a:lnTo>
                  <a:cubicBezTo>
                    <a:pt x="2" y="216"/>
                    <a:pt x="4" y="188"/>
                    <a:pt x="5" y="174"/>
                  </a:cubicBezTo>
                  <a:cubicBezTo>
                    <a:pt x="8" y="145"/>
                    <a:pt x="8" y="115"/>
                    <a:pt x="8" y="86"/>
                  </a:cubicBezTo>
                  <a:cubicBezTo>
                    <a:pt x="7" y="57"/>
                    <a:pt x="6" y="29"/>
                    <a:pt x="1"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942570" y="3168514"/>
              <a:ext cx="1455" cy="7655"/>
            </a:xfrm>
            <a:custGeom>
              <a:avLst/>
              <a:gdLst/>
              <a:ahLst/>
              <a:cxnLst/>
              <a:rect l="l" t="t" r="r" b="b"/>
              <a:pathLst>
                <a:path w="42" h="221" extrusionOk="0">
                  <a:moveTo>
                    <a:pt x="34" y="0"/>
                  </a:moveTo>
                  <a:lnTo>
                    <a:pt x="1" y="6"/>
                  </a:lnTo>
                  <a:cubicBezTo>
                    <a:pt x="6" y="33"/>
                    <a:pt x="7" y="60"/>
                    <a:pt x="8" y="89"/>
                  </a:cubicBezTo>
                  <a:cubicBezTo>
                    <a:pt x="9" y="122"/>
                    <a:pt x="8" y="150"/>
                    <a:pt x="5" y="176"/>
                  </a:cubicBezTo>
                  <a:cubicBezTo>
                    <a:pt x="4" y="189"/>
                    <a:pt x="3" y="219"/>
                    <a:pt x="3" y="219"/>
                  </a:cubicBezTo>
                  <a:lnTo>
                    <a:pt x="36" y="220"/>
                  </a:lnTo>
                  <a:cubicBezTo>
                    <a:pt x="36" y="220"/>
                    <a:pt x="38" y="191"/>
                    <a:pt x="38" y="178"/>
                  </a:cubicBezTo>
                  <a:cubicBezTo>
                    <a:pt x="41" y="151"/>
                    <a:pt x="42" y="122"/>
                    <a:pt x="41" y="87"/>
                  </a:cubicBezTo>
                  <a:cubicBezTo>
                    <a:pt x="40" y="58"/>
                    <a:pt x="39" y="29"/>
                    <a:pt x="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942570" y="3167718"/>
              <a:ext cx="1143" cy="970"/>
            </a:xfrm>
            <a:custGeom>
              <a:avLst/>
              <a:gdLst/>
              <a:ahLst/>
              <a:cxnLst/>
              <a:rect l="l" t="t" r="r" b="b"/>
              <a:pathLst>
                <a:path w="33" h="28" extrusionOk="0">
                  <a:moveTo>
                    <a:pt x="16" y="0"/>
                  </a:moveTo>
                  <a:cubicBezTo>
                    <a:pt x="12" y="0"/>
                    <a:pt x="9" y="1"/>
                    <a:pt x="6" y="3"/>
                  </a:cubicBezTo>
                  <a:cubicBezTo>
                    <a:pt x="1" y="8"/>
                    <a:pt x="0" y="17"/>
                    <a:pt x="6" y="23"/>
                  </a:cubicBezTo>
                  <a:cubicBezTo>
                    <a:pt x="9" y="26"/>
                    <a:pt x="13" y="28"/>
                    <a:pt x="17" y="28"/>
                  </a:cubicBezTo>
                  <a:cubicBezTo>
                    <a:pt x="20" y="28"/>
                    <a:pt x="23" y="27"/>
                    <a:pt x="26" y="24"/>
                  </a:cubicBezTo>
                  <a:cubicBezTo>
                    <a:pt x="32" y="19"/>
                    <a:pt x="32" y="10"/>
                    <a:pt x="26" y="5"/>
                  </a:cubicBezTo>
                  <a:cubicBezTo>
                    <a:pt x="23" y="2"/>
                    <a:pt x="20" y="0"/>
                    <a:pt x="16"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942050" y="3167129"/>
              <a:ext cx="2182" cy="2148"/>
            </a:xfrm>
            <a:custGeom>
              <a:avLst/>
              <a:gdLst/>
              <a:ahLst/>
              <a:cxnLst/>
              <a:rect l="l" t="t" r="r" b="b"/>
              <a:pathLst>
                <a:path w="63" h="62" extrusionOk="0">
                  <a:moveTo>
                    <a:pt x="30" y="29"/>
                  </a:moveTo>
                  <a:lnTo>
                    <a:pt x="33" y="33"/>
                  </a:lnTo>
                  <a:lnTo>
                    <a:pt x="29" y="31"/>
                  </a:lnTo>
                  <a:cubicBezTo>
                    <a:pt x="29" y="30"/>
                    <a:pt x="29" y="29"/>
                    <a:pt x="30" y="29"/>
                  </a:cubicBezTo>
                  <a:close/>
                  <a:moveTo>
                    <a:pt x="31" y="1"/>
                  </a:moveTo>
                  <a:cubicBezTo>
                    <a:pt x="23" y="1"/>
                    <a:pt x="16" y="3"/>
                    <a:pt x="11" y="8"/>
                  </a:cubicBezTo>
                  <a:cubicBezTo>
                    <a:pt x="5" y="13"/>
                    <a:pt x="1" y="21"/>
                    <a:pt x="0" y="29"/>
                  </a:cubicBezTo>
                  <a:cubicBezTo>
                    <a:pt x="0" y="38"/>
                    <a:pt x="3" y="45"/>
                    <a:pt x="9" y="52"/>
                  </a:cubicBezTo>
                  <a:cubicBezTo>
                    <a:pt x="15" y="58"/>
                    <a:pt x="23" y="61"/>
                    <a:pt x="32" y="61"/>
                  </a:cubicBezTo>
                  <a:cubicBezTo>
                    <a:pt x="39" y="61"/>
                    <a:pt x="46" y="59"/>
                    <a:pt x="52" y="53"/>
                  </a:cubicBezTo>
                  <a:cubicBezTo>
                    <a:pt x="58" y="48"/>
                    <a:pt x="61" y="40"/>
                    <a:pt x="62" y="32"/>
                  </a:cubicBezTo>
                  <a:cubicBezTo>
                    <a:pt x="62" y="25"/>
                    <a:pt x="60" y="17"/>
                    <a:pt x="53" y="11"/>
                  </a:cubicBezTo>
                  <a:cubicBezTo>
                    <a:pt x="47" y="4"/>
                    <a:pt x="39" y="1"/>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941496" y="3174576"/>
              <a:ext cx="4503" cy="10253"/>
            </a:xfrm>
            <a:custGeom>
              <a:avLst/>
              <a:gdLst/>
              <a:ahLst/>
              <a:cxnLst/>
              <a:rect l="l" t="t" r="r" b="b"/>
              <a:pathLst>
                <a:path w="130" h="296" extrusionOk="0">
                  <a:moveTo>
                    <a:pt x="36" y="0"/>
                  </a:moveTo>
                  <a:cubicBezTo>
                    <a:pt x="35" y="0"/>
                    <a:pt x="34" y="1"/>
                    <a:pt x="33" y="1"/>
                  </a:cubicBezTo>
                  <a:cubicBezTo>
                    <a:pt x="7" y="6"/>
                    <a:pt x="1" y="76"/>
                    <a:pt x="17" y="157"/>
                  </a:cubicBezTo>
                  <a:cubicBezTo>
                    <a:pt x="33" y="235"/>
                    <a:pt x="65" y="295"/>
                    <a:pt x="90" y="295"/>
                  </a:cubicBezTo>
                  <a:cubicBezTo>
                    <a:pt x="91" y="295"/>
                    <a:pt x="92" y="295"/>
                    <a:pt x="93" y="295"/>
                  </a:cubicBezTo>
                  <a:cubicBezTo>
                    <a:pt x="118" y="290"/>
                    <a:pt x="130" y="224"/>
                    <a:pt x="113" y="143"/>
                  </a:cubicBezTo>
                  <a:cubicBezTo>
                    <a:pt x="97" y="65"/>
                    <a:pt x="60"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941115" y="3173987"/>
              <a:ext cx="5230" cy="11396"/>
            </a:xfrm>
            <a:custGeom>
              <a:avLst/>
              <a:gdLst/>
              <a:ahLst/>
              <a:cxnLst/>
              <a:rect l="l" t="t" r="r" b="b"/>
              <a:pathLst>
                <a:path w="151" h="329" extrusionOk="0">
                  <a:moveTo>
                    <a:pt x="46" y="33"/>
                  </a:moveTo>
                  <a:cubicBezTo>
                    <a:pt x="57" y="35"/>
                    <a:pt x="91" y="81"/>
                    <a:pt x="108" y="164"/>
                  </a:cubicBezTo>
                  <a:cubicBezTo>
                    <a:pt x="125" y="247"/>
                    <a:pt x="108" y="294"/>
                    <a:pt x="101" y="295"/>
                  </a:cubicBezTo>
                  <a:cubicBezTo>
                    <a:pt x="92" y="295"/>
                    <a:pt x="61" y="255"/>
                    <a:pt x="44" y="171"/>
                  </a:cubicBezTo>
                  <a:cubicBezTo>
                    <a:pt x="26" y="87"/>
                    <a:pt x="39" y="38"/>
                    <a:pt x="46" y="33"/>
                  </a:cubicBezTo>
                  <a:close/>
                  <a:moveTo>
                    <a:pt x="46" y="1"/>
                  </a:moveTo>
                  <a:cubicBezTo>
                    <a:pt x="44" y="1"/>
                    <a:pt x="42" y="1"/>
                    <a:pt x="40" y="1"/>
                  </a:cubicBezTo>
                  <a:cubicBezTo>
                    <a:pt x="26" y="5"/>
                    <a:pt x="8" y="18"/>
                    <a:pt x="4" y="66"/>
                  </a:cubicBezTo>
                  <a:cubicBezTo>
                    <a:pt x="0" y="97"/>
                    <a:pt x="4" y="136"/>
                    <a:pt x="12" y="178"/>
                  </a:cubicBezTo>
                  <a:cubicBezTo>
                    <a:pt x="27" y="253"/>
                    <a:pt x="61" y="329"/>
                    <a:pt x="101" y="329"/>
                  </a:cubicBezTo>
                  <a:lnTo>
                    <a:pt x="107" y="329"/>
                  </a:lnTo>
                  <a:cubicBezTo>
                    <a:pt x="122" y="325"/>
                    <a:pt x="139" y="312"/>
                    <a:pt x="146" y="267"/>
                  </a:cubicBezTo>
                  <a:cubicBezTo>
                    <a:pt x="150" y="236"/>
                    <a:pt x="149" y="197"/>
                    <a:pt x="140" y="157"/>
                  </a:cubicBezTo>
                  <a:cubicBezTo>
                    <a:pt x="126" y="90"/>
                    <a:pt x="89" y="1"/>
                    <a:pt x="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41"/>
          <p:cNvGrpSpPr/>
          <p:nvPr/>
        </p:nvGrpSpPr>
        <p:grpSpPr>
          <a:xfrm flipH="1">
            <a:off x="6915171" y="1314646"/>
            <a:ext cx="604852" cy="343494"/>
            <a:chOff x="4801085" y="616566"/>
            <a:chExt cx="992699" cy="563752"/>
          </a:xfrm>
        </p:grpSpPr>
        <p:sp>
          <p:nvSpPr>
            <p:cNvPr id="837" name="Google Shape;837;p41"/>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41"/>
          <p:cNvGrpSpPr/>
          <p:nvPr/>
        </p:nvGrpSpPr>
        <p:grpSpPr>
          <a:xfrm flipH="1">
            <a:off x="7333835" y="746723"/>
            <a:ext cx="721097" cy="409510"/>
            <a:chOff x="4801085" y="616566"/>
            <a:chExt cx="992699" cy="563752"/>
          </a:xfrm>
        </p:grpSpPr>
        <p:sp>
          <p:nvSpPr>
            <p:cNvPr id="841" name="Google Shape;841;p41"/>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1"/>
          <p:cNvGrpSpPr/>
          <p:nvPr/>
        </p:nvGrpSpPr>
        <p:grpSpPr>
          <a:xfrm rot="83" flipH="1">
            <a:off x="3196869" y="3912211"/>
            <a:ext cx="399203" cy="399417"/>
            <a:chOff x="5025163" y="2175181"/>
            <a:chExt cx="96828" cy="96878"/>
          </a:xfrm>
        </p:grpSpPr>
        <p:sp>
          <p:nvSpPr>
            <p:cNvPr id="845" name="Google Shape;845;p41"/>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1"/>
          <p:cNvGrpSpPr/>
          <p:nvPr/>
        </p:nvGrpSpPr>
        <p:grpSpPr>
          <a:xfrm rot="-9389915" flipH="1">
            <a:off x="5422635" y="1629068"/>
            <a:ext cx="671776" cy="625855"/>
            <a:chOff x="972967" y="3432612"/>
            <a:chExt cx="232297" cy="216412"/>
          </a:xfrm>
        </p:grpSpPr>
        <p:sp>
          <p:nvSpPr>
            <p:cNvPr id="849" name="Google Shape;849;p41"/>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1"/>
          <p:cNvGrpSpPr/>
          <p:nvPr/>
        </p:nvGrpSpPr>
        <p:grpSpPr>
          <a:xfrm flipH="1">
            <a:off x="7396883" y="3611565"/>
            <a:ext cx="399203" cy="371926"/>
            <a:chOff x="972967" y="3432612"/>
            <a:chExt cx="232297" cy="216412"/>
          </a:xfrm>
        </p:grpSpPr>
        <p:sp>
          <p:nvSpPr>
            <p:cNvPr id="867" name="Google Shape;867;p41"/>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1"/>
          <p:cNvGrpSpPr/>
          <p:nvPr/>
        </p:nvGrpSpPr>
        <p:grpSpPr>
          <a:xfrm rot="-121" flipH="1">
            <a:off x="1492488" y="879934"/>
            <a:ext cx="276154" cy="276295"/>
            <a:chOff x="5025163" y="2175181"/>
            <a:chExt cx="96828" cy="96878"/>
          </a:xfrm>
        </p:grpSpPr>
        <p:sp>
          <p:nvSpPr>
            <p:cNvPr id="885" name="Google Shape;885;p41"/>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991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Xây dựng mô hình phát hiện malicious traffic</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572127" y="4727513"/>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8058488" y="427220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48D0C6FE-D2EE-7A94-E2F6-63E37FBE1EF8}"/>
              </a:ext>
            </a:extLst>
          </p:cNvPr>
          <p:cNvSpPr txBox="1"/>
          <p:nvPr/>
        </p:nvSpPr>
        <p:spPr>
          <a:xfrm>
            <a:off x="513545" y="756062"/>
            <a:ext cx="8356460" cy="2641492"/>
          </a:xfrm>
          <a:prstGeom prst="rect">
            <a:avLst/>
          </a:prstGeom>
          <a:noFill/>
        </p:spPr>
        <p:txBody>
          <a:bodyPr wrap="square">
            <a:spAutoFit/>
          </a:bodyPr>
          <a:lstStyle/>
          <a:p>
            <a:pPr>
              <a:lnSpc>
                <a:spcPct val="150000"/>
              </a:lnSpc>
            </a:pPr>
            <a:r>
              <a:rPr lang="en-US" dirty="0">
                <a:latin typeface="Work sans" pitchFamily="2" charset="0"/>
              </a:rPr>
              <a:t>- </a:t>
            </a:r>
            <a:r>
              <a:rPr lang="vi-VN" dirty="0">
                <a:latin typeface="Work sans" pitchFamily="2" charset="0"/>
              </a:rPr>
              <a:t>Dataset: Sử dụng dataset ISCX để train và test model</a:t>
            </a:r>
          </a:p>
          <a:p>
            <a:pPr>
              <a:lnSpc>
                <a:spcPct val="150000"/>
              </a:lnSpc>
            </a:pPr>
            <a:r>
              <a:rPr lang="en-US" dirty="0">
                <a:latin typeface="Work sans" pitchFamily="2" charset="0"/>
              </a:rPr>
              <a:t>- </a:t>
            </a:r>
            <a:r>
              <a:rPr lang="vi-VN" dirty="0">
                <a:latin typeface="Work sans" pitchFamily="2" charset="0"/>
              </a:rPr>
              <a:t>Lựa chọn </a:t>
            </a:r>
            <a:r>
              <a:rPr lang="en-US" dirty="0">
                <a:latin typeface="Work sans" pitchFamily="2" charset="0"/>
              </a:rPr>
              <a:t>model black-box</a:t>
            </a:r>
            <a:r>
              <a:rPr lang="vi-VN" dirty="0">
                <a:latin typeface="Work sans" pitchFamily="2" charset="0"/>
              </a:rPr>
              <a:t> </a:t>
            </a:r>
            <a:r>
              <a:rPr lang="en-US" dirty="0">
                <a:latin typeface="Work sans" pitchFamily="2" charset="0"/>
              </a:rPr>
              <a:t>(</a:t>
            </a:r>
            <a:r>
              <a:rPr lang="vi-VN" dirty="0">
                <a:latin typeface="Work sans" pitchFamily="2" charset="0"/>
              </a:rPr>
              <a:t>9 </a:t>
            </a:r>
            <a:r>
              <a:rPr lang="en-US" dirty="0">
                <a:latin typeface="Work sans" pitchFamily="2" charset="0"/>
              </a:rPr>
              <a:t>model) </a:t>
            </a:r>
            <a:r>
              <a:rPr lang="vi-VN" dirty="0">
                <a:latin typeface="Work sans" pitchFamily="2" charset="0"/>
              </a:rPr>
              <a:t>: LR, SVM, NB, DT, RF, KNN, MLP, CNN, RNN</a:t>
            </a:r>
          </a:p>
          <a:p>
            <a:pPr>
              <a:lnSpc>
                <a:spcPct val="150000"/>
              </a:lnSpc>
            </a:pPr>
            <a:r>
              <a:rPr lang="vi-VN" dirty="0">
                <a:latin typeface="Work sans" pitchFamily="2" charset="0"/>
              </a:rPr>
              <a:t>- Lựa chọn features cho model: Sử dụng thư viện NFStream để trích xuất thông tin thời gian, kích thước từ tập dataset </a:t>
            </a:r>
          </a:p>
          <a:p>
            <a:pPr>
              <a:lnSpc>
                <a:spcPct val="150000"/>
              </a:lnSpc>
            </a:pPr>
            <a:r>
              <a:rPr lang="vi-VN" dirty="0">
                <a:latin typeface="Work sans" pitchFamily="2" charset="0"/>
              </a:rPr>
              <a:t>- Xử lý dữ liệu: Sử dụng SMOTE để xử lý bất cân bằng dữ liệu và dùng Min-Max normalization để chuẩn hóa dữ liệu</a:t>
            </a:r>
          </a:p>
          <a:p>
            <a:pPr>
              <a:lnSpc>
                <a:spcPct val="150000"/>
              </a:lnSpc>
            </a:pPr>
            <a:r>
              <a:rPr lang="vi-VN" dirty="0">
                <a:latin typeface="Work sans" pitchFamily="2" charset="0"/>
              </a:rPr>
              <a:t>- Kết quả:</a:t>
            </a:r>
            <a:br>
              <a:rPr lang="vi-VN" dirty="0">
                <a:latin typeface="Work sans" pitchFamily="2" charset="0"/>
              </a:rPr>
            </a:br>
            <a:endParaRPr lang="en-US" dirty="0">
              <a:latin typeface="Work sans" pitchFamily="2" charset="0"/>
            </a:endParaRPr>
          </a:p>
        </p:txBody>
      </p:sp>
      <p:graphicFrame>
        <p:nvGraphicFramePr>
          <p:cNvPr id="4" name="Table 3">
            <a:extLst>
              <a:ext uri="{FF2B5EF4-FFF2-40B4-BE49-F238E27FC236}">
                <a16:creationId xmlns:a16="http://schemas.microsoft.com/office/drawing/2014/main" id="{79C56538-DEEA-D3FD-0A14-61DB58AD6F9C}"/>
              </a:ext>
            </a:extLst>
          </p:cNvPr>
          <p:cNvGraphicFramePr>
            <a:graphicFrameLocks noGrp="1"/>
          </p:cNvGraphicFramePr>
          <p:nvPr>
            <p:extLst>
              <p:ext uri="{D42A27DB-BD31-4B8C-83A1-F6EECF244321}">
                <p14:modId xmlns:p14="http://schemas.microsoft.com/office/powerpoint/2010/main" val="1818290914"/>
              </p:ext>
            </p:extLst>
          </p:nvPr>
        </p:nvGraphicFramePr>
        <p:xfrm>
          <a:off x="1524000" y="3211525"/>
          <a:ext cx="6096000" cy="1483360"/>
        </p:xfrm>
        <a:graphic>
          <a:graphicData uri="http://schemas.openxmlformats.org/drawingml/2006/table">
            <a:tbl>
              <a:tblPr firstRow="1" bandRow="1">
                <a:tableStyleId>{7601ABAD-3988-4780-951B-6A251407F626}</a:tableStyleId>
              </a:tblPr>
              <a:tblGrid>
                <a:gridCol w="1016000">
                  <a:extLst>
                    <a:ext uri="{9D8B030D-6E8A-4147-A177-3AD203B41FA5}">
                      <a16:colId xmlns:a16="http://schemas.microsoft.com/office/drawing/2014/main" val="1958308893"/>
                    </a:ext>
                  </a:extLst>
                </a:gridCol>
                <a:gridCol w="1016000">
                  <a:extLst>
                    <a:ext uri="{9D8B030D-6E8A-4147-A177-3AD203B41FA5}">
                      <a16:colId xmlns:a16="http://schemas.microsoft.com/office/drawing/2014/main" val="1680273872"/>
                    </a:ext>
                  </a:extLst>
                </a:gridCol>
                <a:gridCol w="1016000">
                  <a:extLst>
                    <a:ext uri="{9D8B030D-6E8A-4147-A177-3AD203B41FA5}">
                      <a16:colId xmlns:a16="http://schemas.microsoft.com/office/drawing/2014/main" val="2712144455"/>
                    </a:ext>
                  </a:extLst>
                </a:gridCol>
                <a:gridCol w="1016000">
                  <a:extLst>
                    <a:ext uri="{9D8B030D-6E8A-4147-A177-3AD203B41FA5}">
                      <a16:colId xmlns:a16="http://schemas.microsoft.com/office/drawing/2014/main" val="2323364212"/>
                    </a:ext>
                  </a:extLst>
                </a:gridCol>
                <a:gridCol w="1016000">
                  <a:extLst>
                    <a:ext uri="{9D8B030D-6E8A-4147-A177-3AD203B41FA5}">
                      <a16:colId xmlns:a16="http://schemas.microsoft.com/office/drawing/2014/main" val="3311902569"/>
                    </a:ext>
                  </a:extLst>
                </a:gridCol>
                <a:gridCol w="1016000">
                  <a:extLst>
                    <a:ext uri="{9D8B030D-6E8A-4147-A177-3AD203B41FA5}">
                      <a16:colId xmlns:a16="http://schemas.microsoft.com/office/drawing/2014/main" val="2213885934"/>
                    </a:ext>
                  </a:extLst>
                </a:gridCol>
              </a:tblGrid>
              <a:tr h="370840">
                <a:tc>
                  <a:txBody>
                    <a:bodyPr/>
                    <a:lstStyle/>
                    <a:p>
                      <a:pPr algn="ctr"/>
                      <a:r>
                        <a:rPr lang="vi-VN" dirty="0">
                          <a:latin typeface="Work sans" pitchFamily="2" charset="0"/>
                        </a:rPr>
                        <a:t>Model</a:t>
                      </a:r>
                      <a:endParaRPr lang="en-US" dirty="0">
                        <a:latin typeface="Work sans" pitchFamily="2" charset="0"/>
                      </a:endParaRPr>
                    </a:p>
                  </a:txBody>
                  <a:tcPr/>
                </a:tc>
                <a:tc>
                  <a:txBody>
                    <a:bodyPr/>
                    <a:lstStyle/>
                    <a:p>
                      <a:pPr algn="ctr"/>
                      <a:r>
                        <a:rPr lang="vi-VN" dirty="0">
                          <a:latin typeface="Work sans" pitchFamily="2" charset="0"/>
                        </a:rPr>
                        <a:t>Precision</a:t>
                      </a:r>
                      <a:endParaRPr lang="en-US" dirty="0">
                        <a:latin typeface="Work sans" pitchFamily="2" charset="0"/>
                      </a:endParaRPr>
                    </a:p>
                  </a:txBody>
                  <a:tcPr/>
                </a:tc>
                <a:tc>
                  <a:txBody>
                    <a:bodyPr/>
                    <a:lstStyle/>
                    <a:p>
                      <a:pPr algn="ctr"/>
                      <a:r>
                        <a:rPr lang="vi-VN" dirty="0">
                          <a:latin typeface="Work sans" pitchFamily="2" charset="0"/>
                        </a:rPr>
                        <a:t>Model</a:t>
                      </a:r>
                      <a:endParaRPr lang="en-US" dirty="0">
                        <a:latin typeface="Work sans" pitchFamily="2" charset="0"/>
                      </a:endParaRPr>
                    </a:p>
                  </a:txBody>
                  <a:tcPr/>
                </a:tc>
                <a:tc>
                  <a:txBody>
                    <a:bodyPr/>
                    <a:lstStyle/>
                    <a:p>
                      <a:pPr algn="ctr"/>
                      <a:r>
                        <a:rPr lang="vi-VN" dirty="0">
                          <a:latin typeface="Work sans" pitchFamily="2" charset="0"/>
                        </a:rPr>
                        <a:t>Precision</a:t>
                      </a:r>
                      <a:endParaRPr lang="en-US" dirty="0">
                        <a:latin typeface="Work sans" pitchFamily="2" charset="0"/>
                      </a:endParaRPr>
                    </a:p>
                  </a:txBody>
                  <a:tcPr/>
                </a:tc>
                <a:tc>
                  <a:txBody>
                    <a:bodyPr/>
                    <a:lstStyle/>
                    <a:p>
                      <a:pPr algn="ctr"/>
                      <a:r>
                        <a:rPr lang="vi-VN" dirty="0">
                          <a:latin typeface="Work sans" pitchFamily="2" charset="0"/>
                        </a:rPr>
                        <a:t>Model</a:t>
                      </a:r>
                      <a:endParaRPr lang="en-US" dirty="0">
                        <a:latin typeface="Work sans" pitchFamily="2" charset="0"/>
                      </a:endParaRPr>
                    </a:p>
                  </a:txBody>
                  <a:tcPr/>
                </a:tc>
                <a:tc>
                  <a:txBody>
                    <a:bodyPr/>
                    <a:lstStyle/>
                    <a:p>
                      <a:pPr algn="ctr"/>
                      <a:r>
                        <a:rPr lang="vi-VN" dirty="0">
                          <a:latin typeface="Work sans" pitchFamily="2" charset="0"/>
                        </a:rPr>
                        <a:t>Precision</a:t>
                      </a:r>
                      <a:endParaRPr lang="en-US" dirty="0">
                        <a:latin typeface="Work sans" pitchFamily="2" charset="0"/>
                      </a:endParaRPr>
                    </a:p>
                  </a:txBody>
                  <a:tcPr/>
                </a:tc>
                <a:extLst>
                  <a:ext uri="{0D108BD9-81ED-4DB2-BD59-A6C34878D82A}">
                    <a16:rowId xmlns:a16="http://schemas.microsoft.com/office/drawing/2014/main" val="785052586"/>
                  </a:ext>
                </a:extLst>
              </a:tr>
              <a:tr h="370840">
                <a:tc>
                  <a:txBody>
                    <a:bodyPr/>
                    <a:lstStyle/>
                    <a:p>
                      <a:pPr algn="ctr"/>
                      <a:r>
                        <a:rPr lang="vi-VN" dirty="0">
                          <a:latin typeface="Work sans" pitchFamily="2" charset="0"/>
                        </a:rPr>
                        <a:t>DT</a:t>
                      </a:r>
                      <a:endParaRPr lang="en-US" dirty="0">
                        <a:latin typeface="Work sans" pitchFamily="2" charset="0"/>
                      </a:endParaRPr>
                    </a:p>
                  </a:txBody>
                  <a:tcPr/>
                </a:tc>
                <a:tc>
                  <a:txBody>
                    <a:bodyPr/>
                    <a:lstStyle/>
                    <a:p>
                      <a:pPr algn="ctr"/>
                      <a:r>
                        <a:rPr lang="vi-VN" dirty="0">
                          <a:latin typeface="Work sans" pitchFamily="2" charset="0"/>
                        </a:rPr>
                        <a:t>98.2%</a:t>
                      </a:r>
                      <a:endParaRPr lang="en-US" dirty="0">
                        <a:latin typeface="Work sans" pitchFamily="2" charset="0"/>
                      </a:endParaRPr>
                    </a:p>
                  </a:txBody>
                  <a:tcPr/>
                </a:tc>
                <a:tc>
                  <a:txBody>
                    <a:bodyPr/>
                    <a:lstStyle/>
                    <a:p>
                      <a:pPr algn="ctr"/>
                      <a:r>
                        <a:rPr lang="vi-VN" dirty="0">
                          <a:latin typeface="Work sans" pitchFamily="2" charset="0"/>
                        </a:rPr>
                        <a:t>BYS</a:t>
                      </a:r>
                      <a:endParaRPr lang="en-US" dirty="0">
                        <a:latin typeface="Work sans" pitchFamily="2" charset="0"/>
                      </a:endParaRPr>
                    </a:p>
                  </a:txBody>
                  <a:tcPr/>
                </a:tc>
                <a:tc>
                  <a:txBody>
                    <a:bodyPr/>
                    <a:lstStyle/>
                    <a:p>
                      <a:pPr algn="ctr"/>
                      <a:r>
                        <a:rPr lang="vi-VN" dirty="0">
                          <a:latin typeface="Work sans" pitchFamily="2" charset="0"/>
                        </a:rPr>
                        <a:t>83.77%</a:t>
                      </a:r>
                      <a:endParaRPr lang="en-US" dirty="0">
                        <a:latin typeface="Work sans" pitchFamily="2" charset="0"/>
                      </a:endParaRPr>
                    </a:p>
                  </a:txBody>
                  <a:tcPr/>
                </a:tc>
                <a:tc>
                  <a:txBody>
                    <a:bodyPr/>
                    <a:lstStyle/>
                    <a:p>
                      <a:pPr algn="ctr"/>
                      <a:r>
                        <a:rPr lang="vi-VN" dirty="0">
                          <a:latin typeface="Work sans" pitchFamily="2" charset="0"/>
                        </a:rPr>
                        <a:t>RFC</a:t>
                      </a:r>
                      <a:endParaRPr lang="en-US" dirty="0">
                        <a:latin typeface="Work sans" pitchFamily="2" charset="0"/>
                      </a:endParaRPr>
                    </a:p>
                  </a:txBody>
                  <a:tcPr/>
                </a:tc>
                <a:tc>
                  <a:txBody>
                    <a:bodyPr/>
                    <a:lstStyle/>
                    <a:p>
                      <a:pPr algn="ctr"/>
                      <a:r>
                        <a:rPr lang="vi-VN" dirty="0">
                          <a:latin typeface="Work sans" pitchFamily="2" charset="0"/>
                        </a:rPr>
                        <a:t>98.04%</a:t>
                      </a:r>
                      <a:endParaRPr lang="en-US" dirty="0">
                        <a:latin typeface="Work sans" pitchFamily="2" charset="0"/>
                      </a:endParaRPr>
                    </a:p>
                  </a:txBody>
                  <a:tcPr/>
                </a:tc>
                <a:extLst>
                  <a:ext uri="{0D108BD9-81ED-4DB2-BD59-A6C34878D82A}">
                    <a16:rowId xmlns:a16="http://schemas.microsoft.com/office/drawing/2014/main" val="3746012450"/>
                  </a:ext>
                </a:extLst>
              </a:tr>
              <a:tr h="370840">
                <a:tc>
                  <a:txBody>
                    <a:bodyPr/>
                    <a:lstStyle/>
                    <a:p>
                      <a:pPr algn="ctr"/>
                      <a:r>
                        <a:rPr lang="vi-VN" dirty="0">
                          <a:latin typeface="Work sans" pitchFamily="2" charset="0"/>
                        </a:rPr>
                        <a:t>SVM</a:t>
                      </a:r>
                      <a:endParaRPr lang="en-US" dirty="0">
                        <a:latin typeface="Work sans" pitchFamily="2" charset="0"/>
                      </a:endParaRPr>
                    </a:p>
                  </a:txBody>
                  <a:tcPr/>
                </a:tc>
                <a:tc>
                  <a:txBody>
                    <a:bodyPr/>
                    <a:lstStyle/>
                    <a:p>
                      <a:pPr algn="ctr"/>
                      <a:r>
                        <a:rPr lang="vi-VN" dirty="0">
                          <a:latin typeface="Work sans" pitchFamily="2" charset="0"/>
                        </a:rPr>
                        <a:t>82.41%</a:t>
                      </a:r>
                      <a:endParaRPr lang="en-US" dirty="0">
                        <a:latin typeface="Work sans" pitchFamily="2" charset="0"/>
                      </a:endParaRPr>
                    </a:p>
                  </a:txBody>
                  <a:tcPr/>
                </a:tc>
                <a:tc>
                  <a:txBody>
                    <a:bodyPr/>
                    <a:lstStyle/>
                    <a:p>
                      <a:pPr algn="ctr"/>
                      <a:r>
                        <a:rPr lang="vi-VN" dirty="0">
                          <a:latin typeface="Work sans" pitchFamily="2" charset="0"/>
                        </a:rPr>
                        <a:t>LR</a:t>
                      </a:r>
                      <a:endParaRPr lang="en-US" dirty="0">
                        <a:latin typeface="Work sans" pitchFamily="2" charset="0"/>
                      </a:endParaRPr>
                    </a:p>
                  </a:txBody>
                  <a:tcPr/>
                </a:tc>
                <a:tc>
                  <a:txBody>
                    <a:bodyPr/>
                    <a:lstStyle/>
                    <a:p>
                      <a:pPr algn="ctr"/>
                      <a:r>
                        <a:rPr lang="vi-VN" dirty="0">
                          <a:latin typeface="Work sans" pitchFamily="2" charset="0"/>
                        </a:rPr>
                        <a:t>80.43%</a:t>
                      </a:r>
                      <a:endParaRPr lang="en-US" dirty="0">
                        <a:latin typeface="Work sans" pitchFamily="2" charset="0"/>
                      </a:endParaRPr>
                    </a:p>
                  </a:txBody>
                  <a:tcPr/>
                </a:tc>
                <a:tc>
                  <a:txBody>
                    <a:bodyPr/>
                    <a:lstStyle/>
                    <a:p>
                      <a:pPr algn="ctr"/>
                      <a:r>
                        <a:rPr lang="vi-VN" dirty="0">
                          <a:latin typeface="Work sans" pitchFamily="2" charset="0"/>
                        </a:rPr>
                        <a:t>KNN</a:t>
                      </a:r>
                      <a:endParaRPr lang="en-US" dirty="0">
                        <a:latin typeface="Work sans" pitchFamily="2" charset="0"/>
                      </a:endParaRPr>
                    </a:p>
                  </a:txBody>
                  <a:tcPr/>
                </a:tc>
                <a:tc>
                  <a:txBody>
                    <a:bodyPr/>
                    <a:lstStyle/>
                    <a:p>
                      <a:pPr algn="ctr"/>
                      <a:r>
                        <a:rPr lang="vi-VN" dirty="0">
                          <a:latin typeface="Work sans" pitchFamily="2" charset="0"/>
                        </a:rPr>
                        <a:t>96.55%</a:t>
                      </a:r>
                      <a:endParaRPr lang="en-US" dirty="0">
                        <a:latin typeface="Work sans" pitchFamily="2" charset="0"/>
                      </a:endParaRPr>
                    </a:p>
                  </a:txBody>
                  <a:tcPr/>
                </a:tc>
                <a:extLst>
                  <a:ext uri="{0D108BD9-81ED-4DB2-BD59-A6C34878D82A}">
                    <a16:rowId xmlns:a16="http://schemas.microsoft.com/office/drawing/2014/main" val="3208230836"/>
                  </a:ext>
                </a:extLst>
              </a:tr>
              <a:tr h="370840">
                <a:tc>
                  <a:txBody>
                    <a:bodyPr/>
                    <a:lstStyle/>
                    <a:p>
                      <a:pPr algn="ctr"/>
                      <a:r>
                        <a:rPr lang="vi-VN" dirty="0">
                          <a:latin typeface="Work sans" pitchFamily="2" charset="0"/>
                        </a:rPr>
                        <a:t>MLP</a:t>
                      </a:r>
                      <a:endParaRPr lang="en-US" dirty="0">
                        <a:latin typeface="Work sans" pitchFamily="2" charset="0"/>
                      </a:endParaRPr>
                    </a:p>
                  </a:txBody>
                  <a:tcPr/>
                </a:tc>
                <a:tc>
                  <a:txBody>
                    <a:bodyPr/>
                    <a:lstStyle/>
                    <a:p>
                      <a:pPr algn="ctr"/>
                      <a:r>
                        <a:rPr lang="vi-VN" dirty="0">
                          <a:latin typeface="Work sans" pitchFamily="2" charset="0"/>
                        </a:rPr>
                        <a:t>93.55%</a:t>
                      </a:r>
                      <a:endParaRPr lang="en-US" dirty="0">
                        <a:latin typeface="Work sans" pitchFamily="2" charset="0"/>
                      </a:endParaRPr>
                    </a:p>
                  </a:txBody>
                  <a:tcPr/>
                </a:tc>
                <a:tc>
                  <a:txBody>
                    <a:bodyPr/>
                    <a:lstStyle/>
                    <a:p>
                      <a:pPr algn="ctr"/>
                      <a:r>
                        <a:rPr lang="vi-VN" dirty="0">
                          <a:latin typeface="Work sans" pitchFamily="2" charset="0"/>
                        </a:rPr>
                        <a:t>CNN</a:t>
                      </a:r>
                      <a:endParaRPr lang="en-US" dirty="0">
                        <a:latin typeface="Work sans" pitchFamily="2" charset="0"/>
                      </a:endParaRPr>
                    </a:p>
                  </a:txBody>
                  <a:tcPr/>
                </a:tc>
                <a:tc>
                  <a:txBody>
                    <a:bodyPr/>
                    <a:lstStyle/>
                    <a:p>
                      <a:pPr algn="ctr"/>
                      <a:r>
                        <a:rPr lang="vi-VN" dirty="0">
                          <a:latin typeface="Work sans" pitchFamily="2" charset="0"/>
                        </a:rPr>
                        <a:t>84.34%</a:t>
                      </a:r>
                      <a:endParaRPr lang="en-US" dirty="0">
                        <a:latin typeface="Work sans" pitchFamily="2" charset="0"/>
                      </a:endParaRPr>
                    </a:p>
                  </a:txBody>
                  <a:tcPr/>
                </a:tc>
                <a:tc>
                  <a:txBody>
                    <a:bodyPr/>
                    <a:lstStyle/>
                    <a:p>
                      <a:pPr algn="ctr"/>
                      <a:r>
                        <a:rPr lang="vi-VN" dirty="0">
                          <a:latin typeface="Work sans" pitchFamily="2" charset="0"/>
                        </a:rPr>
                        <a:t>RNN</a:t>
                      </a:r>
                      <a:endParaRPr lang="en-US" dirty="0">
                        <a:latin typeface="Work sans" pitchFamily="2" charset="0"/>
                      </a:endParaRPr>
                    </a:p>
                  </a:txBody>
                  <a:tcPr/>
                </a:tc>
                <a:tc>
                  <a:txBody>
                    <a:bodyPr/>
                    <a:lstStyle/>
                    <a:p>
                      <a:pPr algn="ctr"/>
                      <a:r>
                        <a:rPr lang="vi-VN" dirty="0">
                          <a:latin typeface="Work sans" pitchFamily="2" charset="0"/>
                        </a:rPr>
                        <a:t>93.80%</a:t>
                      </a:r>
                      <a:endParaRPr lang="en-US" dirty="0">
                        <a:latin typeface="Work sans" pitchFamily="2" charset="0"/>
                      </a:endParaRPr>
                    </a:p>
                  </a:txBody>
                  <a:tcPr/>
                </a:tc>
                <a:extLst>
                  <a:ext uri="{0D108BD9-81ED-4DB2-BD59-A6C34878D82A}">
                    <a16:rowId xmlns:a16="http://schemas.microsoft.com/office/drawing/2014/main" val="47128772"/>
                  </a:ext>
                </a:extLst>
              </a:tr>
            </a:tbl>
          </a:graphicData>
        </a:graphic>
      </p:graphicFrame>
    </p:spTree>
    <p:extLst>
      <p:ext uri="{BB962C8B-B14F-4D97-AF65-F5344CB8AC3E}">
        <p14:creationId xmlns:p14="http://schemas.microsoft.com/office/powerpoint/2010/main" val="25998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Xây dựng mô hình phát hiện malicious traffic</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572127" y="4727513"/>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8058488" y="427220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035E772-D9CD-55F4-F4E6-097E1052F7DC}"/>
              </a:ext>
            </a:extLst>
          </p:cNvPr>
          <p:cNvPicPr>
            <a:picLocks noChangeAspect="1"/>
          </p:cNvPicPr>
          <p:nvPr/>
        </p:nvPicPr>
        <p:blipFill>
          <a:blip r:embed="rId3"/>
          <a:stretch>
            <a:fillRect/>
          </a:stretch>
        </p:blipFill>
        <p:spPr>
          <a:xfrm>
            <a:off x="926074" y="764474"/>
            <a:ext cx="7339760" cy="4128615"/>
          </a:xfrm>
          <a:prstGeom prst="rect">
            <a:avLst/>
          </a:prstGeom>
        </p:spPr>
      </p:pic>
    </p:spTree>
    <p:extLst>
      <p:ext uri="{BB962C8B-B14F-4D97-AF65-F5344CB8AC3E}">
        <p14:creationId xmlns:p14="http://schemas.microsoft.com/office/powerpoint/2010/main" val="140862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Giai đoạn thu thập nhãn cho malicious traffic</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572127" y="4727513"/>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8058488" y="427220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48D0C6FE-D2EE-7A94-E2F6-63E37FBE1EF8}"/>
              </a:ext>
            </a:extLst>
          </p:cNvPr>
          <p:cNvSpPr txBox="1"/>
          <p:nvPr/>
        </p:nvSpPr>
        <p:spPr>
          <a:xfrm>
            <a:off x="513545" y="756062"/>
            <a:ext cx="8141741" cy="3610989"/>
          </a:xfrm>
          <a:prstGeom prst="rect">
            <a:avLst/>
          </a:prstGeom>
          <a:noFill/>
        </p:spPr>
        <p:txBody>
          <a:bodyPr wrap="square">
            <a:spAutoFit/>
          </a:bodyPr>
          <a:lstStyle/>
          <a:p>
            <a:pPr>
              <a:lnSpc>
                <a:spcPct val="150000"/>
              </a:lnSpc>
            </a:pPr>
            <a:r>
              <a:rPr lang="vi-VN" dirty="0">
                <a:latin typeface="Work sans" pitchFamily="2" charset="0"/>
              </a:rPr>
              <a:t>- Dataset: Sử dụng dataset CTU-13, cụ thể là dataset về botnet Neris và Rbot. Dataset này chỉ chứa các malicious traffic</a:t>
            </a:r>
          </a:p>
          <a:p>
            <a:pPr>
              <a:lnSpc>
                <a:spcPct val="150000"/>
              </a:lnSpc>
            </a:pPr>
            <a:r>
              <a:rPr lang="vi-VN" dirty="0">
                <a:latin typeface="Work sans" pitchFamily="2" charset="0"/>
              </a:rPr>
              <a:t>- Trích xuất: Sử dụng thư viện pcap-splitter để tách traffic thành từng flow, mỗi flow là luồng gói tin ứng với 4 thông tin (src_ip, dst_ip, src_port, dst_port)</a:t>
            </a:r>
          </a:p>
          <a:p>
            <a:pPr>
              <a:lnSpc>
                <a:spcPct val="150000"/>
              </a:lnSpc>
            </a:pPr>
            <a:r>
              <a:rPr lang="vi-VN" dirty="0">
                <a:latin typeface="Work sans" pitchFamily="2" charset="0"/>
              </a:rPr>
              <a:t>- Thực hiện gửi mỗi flow tới black-box model ở bước trước và thu thập output của model. Do sử dụng 9 model khác nhau nên kết quả cuối cùng là kết quả có số lượng nhiều nhất</a:t>
            </a:r>
          </a:p>
          <a:p>
            <a:pPr>
              <a:lnSpc>
                <a:spcPct val="150000"/>
              </a:lnSpc>
            </a:pPr>
            <a:r>
              <a:rPr lang="vi-VN" dirty="0">
                <a:latin typeface="Work sans" pitchFamily="2" charset="0"/>
              </a:rPr>
              <a:t>- Kết quả:</a:t>
            </a:r>
          </a:p>
          <a:p>
            <a:pPr>
              <a:lnSpc>
                <a:spcPct val="150000"/>
              </a:lnSpc>
            </a:pPr>
            <a:r>
              <a:rPr lang="vi-VN" dirty="0">
                <a:latin typeface="Work sans" pitchFamily="2" charset="0"/>
              </a:rPr>
              <a:t>   + Lượng flow gửi: 32,410</a:t>
            </a:r>
          </a:p>
          <a:p>
            <a:pPr>
              <a:lnSpc>
                <a:spcPct val="150000"/>
              </a:lnSpc>
            </a:pPr>
            <a:r>
              <a:rPr lang="vi-VN" dirty="0">
                <a:latin typeface="Work sans" pitchFamily="2" charset="0"/>
              </a:rPr>
              <a:t>   + Lượng flow có output là malicious: 24,717</a:t>
            </a:r>
          </a:p>
          <a:p>
            <a:pPr>
              <a:lnSpc>
                <a:spcPct val="150000"/>
              </a:lnSpc>
            </a:pPr>
            <a:r>
              <a:rPr lang="vi-VN" dirty="0">
                <a:latin typeface="Work sans" pitchFamily="2" charset="0"/>
              </a:rPr>
              <a:t>   =&gt; Precision = 76.26% </a:t>
            </a:r>
          </a:p>
          <a:p>
            <a:pPr>
              <a:lnSpc>
                <a:spcPct val="150000"/>
              </a:lnSpc>
            </a:pPr>
            <a:r>
              <a:rPr lang="vi-VN" dirty="0">
                <a:latin typeface="Work sans" pitchFamily="2" charset="0"/>
              </a:rPr>
              <a:t>- Mỗi flow được chia vào 2 folder Attack và Normal ứng với output từ black-box model</a:t>
            </a:r>
            <a:endParaRPr lang="en-US" dirty="0">
              <a:latin typeface="Work sans" pitchFamily="2" charset="0"/>
            </a:endParaRPr>
          </a:p>
        </p:txBody>
      </p:sp>
    </p:spTree>
    <p:extLst>
      <p:ext uri="{BB962C8B-B14F-4D97-AF65-F5344CB8AC3E}">
        <p14:creationId xmlns:p14="http://schemas.microsoft.com/office/powerpoint/2010/main" val="221417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Giai đoạn thu thập nhãn cho malicious traffic</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572127" y="4727513"/>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8058488" y="427220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9EF18F1-BA30-1D5E-5110-767AF8C88AEF}"/>
              </a:ext>
            </a:extLst>
          </p:cNvPr>
          <p:cNvPicPr>
            <a:picLocks noChangeAspect="1"/>
          </p:cNvPicPr>
          <p:nvPr/>
        </p:nvPicPr>
        <p:blipFill>
          <a:blip r:embed="rId3"/>
          <a:stretch>
            <a:fillRect/>
          </a:stretch>
        </p:blipFill>
        <p:spPr>
          <a:xfrm>
            <a:off x="893560" y="724597"/>
            <a:ext cx="7309603" cy="4111652"/>
          </a:xfrm>
          <a:prstGeom prst="rect">
            <a:avLst/>
          </a:prstGeom>
        </p:spPr>
      </p:pic>
    </p:spTree>
    <p:extLst>
      <p:ext uri="{BB962C8B-B14F-4D97-AF65-F5344CB8AC3E}">
        <p14:creationId xmlns:p14="http://schemas.microsoft.com/office/powerpoint/2010/main" val="23410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Giai đoạn xây dựng mô hình giả </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572127" y="4727513"/>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8058488" y="427220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48D0C6FE-D2EE-7A94-E2F6-63E37FBE1EF8}"/>
              </a:ext>
            </a:extLst>
          </p:cNvPr>
          <p:cNvSpPr txBox="1"/>
          <p:nvPr/>
        </p:nvSpPr>
        <p:spPr>
          <a:xfrm>
            <a:off x="513545" y="756062"/>
            <a:ext cx="8141741" cy="1671996"/>
          </a:xfrm>
          <a:prstGeom prst="rect">
            <a:avLst/>
          </a:prstGeom>
          <a:noFill/>
        </p:spPr>
        <p:txBody>
          <a:bodyPr wrap="square">
            <a:spAutoFit/>
          </a:bodyPr>
          <a:lstStyle/>
          <a:p>
            <a:pPr>
              <a:lnSpc>
                <a:spcPct val="150000"/>
              </a:lnSpc>
            </a:pPr>
            <a:r>
              <a:rPr lang="vi-VN" dirty="0">
                <a:latin typeface="Work sans" pitchFamily="2" charset="0"/>
              </a:rPr>
              <a:t>- Dataset: Sử dụng dữ liệu thu được từ bước trước</a:t>
            </a:r>
          </a:p>
          <a:p>
            <a:pPr>
              <a:lnSpc>
                <a:spcPct val="150000"/>
              </a:lnSpc>
            </a:pPr>
            <a:r>
              <a:rPr lang="vi-VN" dirty="0">
                <a:latin typeface="Work sans" pitchFamily="2" charset="0"/>
              </a:rPr>
              <a:t>- Model: Sử dụng 7 model LR, SVM, NB, DT, RF, KNN, MLP</a:t>
            </a:r>
          </a:p>
          <a:p>
            <a:pPr>
              <a:lnSpc>
                <a:spcPct val="150000"/>
              </a:lnSpc>
            </a:pPr>
            <a:r>
              <a:rPr lang="vi-VN" dirty="0">
                <a:latin typeface="Work sans" pitchFamily="2" charset="0"/>
              </a:rPr>
              <a:t>- Lựa chọn feature cho model: Sử dụng thông tin về thời gian giữa các gói tin và kích thước các gói tin</a:t>
            </a:r>
            <a:endParaRPr lang="en-US" dirty="0">
              <a:latin typeface="Work sans" pitchFamily="2" charset="0"/>
            </a:endParaRPr>
          </a:p>
          <a:p>
            <a:pPr>
              <a:lnSpc>
                <a:spcPct val="150000"/>
              </a:lnSpc>
            </a:pPr>
            <a:r>
              <a:rPr lang="en-US" dirty="0">
                <a:latin typeface="Work sans" pitchFamily="2" charset="0"/>
              </a:rPr>
              <a:t>- </a:t>
            </a:r>
            <a:r>
              <a:rPr lang="vi-VN" dirty="0">
                <a:latin typeface="Work sans" pitchFamily="2" charset="0"/>
              </a:rPr>
              <a:t>Kết quả</a:t>
            </a:r>
            <a:endParaRPr lang="en-US" dirty="0">
              <a:latin typeface="Work sans" pitchFamily="2" charset="0"/>
            </a:endParaRPr>
          </a:p>
        </p:txBody>
      </p:sp>
      <p:graphicFrame>
        <p:nvGraphicFramePr>
          <p:cNvPr id="2" name="Table 1">
            <a:extLst>
              <a:ext uri="{FF2B5EF4-FFF2-40B4-BE49-F238E27FC236}">
                <a16:creationId xmlns:a16="http://schemas.microsoft.com/office/drawing/2014/main" id="{FC85BA98-F19A-1A58-BCF4-E9C6602D6B41}"/>
              </a:ext>
            </a:extLst>
          </p:cNvPr>
          <p:cNvGraphicFramePr>
            <a:graphicFrameLocks noGrp="1"/>
          </p:cNvGraphicFramePr>
          <p:nvPr>
            <p:extLst>
              <p:ext uri="{D42A27DB-BD31-4B8C-83A1-F6EECF244321}">
                <p14:modId xmlns:p14="http://schemas.microsoft.com/office/powerpoint/2010/main" val="3364012109"/>
              </p:ext>
            </p:extLst>
          </p:nvPr>
        </p:nvGraphicFramePr>
        <p:xfrm>
          <a:off x="1524000" y="2608453"/>
          <a:ext cx="6096000" cy="1483360"/>
        </p:xfrm>
        <a:graphic>
          <a:graphicData uri="http://schemas.openxmlformats.org/drawingml/2006/table">
            <a:tbl>
              <a:tblPr firstRow="1" bandRow="1">
                <a:tableStyleId>{7601ABAD-3988-4780-951B-6A251407F626}</a:tableStyleId>
              </a:tblPr>
              <a:tblGrid>
                <a:gridCol w="1016000">
                  <a:extLst>
                    <a:ext uri="{9D8B030D-6E8A-4147-A177-3AD203B41FA5}">
                      <a16:colId xmlns:a16="http://schemas.microsoft.com/office/drawing/2014/main" val="1958308893"/>
                    </a:ext>
                  </a:extLst>
                </a:gridCol>
                <a:gridCol w="1016000">
                  <a:extLst>
                    <a:ext uri="{9D8B030D-6E8A-4147-A177-3AD203B41FA5}">
                      <a16:colId xmlns:a16="http://schemas.microsoft.com/office/drawing/2014/main" val="1680273872"/>
                    </a:ext>
                  </a:extLst>
                </a:gridCol>
                <a:gridCol w="1016000">
                  <a:extLst>
                    <a:ext uri="{9D8B030D-6E8A-4147-A177-3AD203B41FA5}">
                      <a16:colId xmlns:a16="http://schemas.microsoft.com/office/drawing/2014/main" val="2712144455"/>
                    </a:ext>
                  </a:extLst>
                </a:gridCol>
                <a:gridCol w="1016000">
                  <a:extLst>
                    <a:ext uri="{9D8B030D-6E8A-4147-A177-3AD203B41FA5}">
                      <a16:colId xmlns:a16="http://schemas.microsoft.com/office/drawing/2014/main" val="2323364212"/>
                    </a:ext>
                  </a:extLst>
                </a:gridCol>
                <a:gridCol w="1016000">
                  <a:extLst>
                    <a:ext uri="{9D8B030D-6E8A-4147-A177-3AD203B41FA5}">
                      <a16:colId xmlns:a16="http://schemas.microsoft.com/office/drawing/2014/main" val="3311902569"/>
                    </a:ext>
                  </a:extLst>
                </a:gridCol>
                <a:gridCol w="1016000">
                  <a:extLst>
                    <a:ext uri="{9D8B030D-6E8A-4147-A177-3AD203B41FA5}">
                      <a16:colId xmlns:a16="http://schemas.microsoft.com/office/drawing/2014/main" val="2213885934"/>
                    </a:ext>
                  </a:extLst>
                </a:gridCol>
              </a:tblGrid>
              <a:tr h="370840">
                <a:tc>
                  <a:txBody>
                    <a:bodyPr/>
                    <a:lstStyle/>
                    <a:p>
                      <a:pPr algn="ctr"/>
                      <a:r>
                        <a:rPr lang="vi-VN" dirty="0">
                          <a:latin typeface="Work sans" pitchFamily="2" charset="0"/>
                        </a:rPr>
                        <a:t>Model</a:t>
                      </a:r>
                      <a:endParaRPr lang="en-US" dirty="0">
                        <a:latin typeface="Work sans" pitchFamily="2" charset="0"/>
                      </a:endParaRPr>
                    </a:p>
                  </a:txBody>
                  <a:tcPr/>
                </a:tc>
                <a:tc>
                  <a:txBody>
                    <a:bodyPr/>
                    <a:lstStyle/>
                    <a:p>
                      <a:pPr algn="ctr"/>
                      <a:r>
                        <a:rPr lang="vi-VN" dirty="0">
                          <a:latin typeface="Work sans" pitchFamily="2" charset="0"/>
                        </a:rPr>
                        <a:t>Precision</a:t>
                      </a:r>
                      <a:endParaRPr lang="en-US" dirty="0">
                        <a:latin typeface="Work sans" pitchFamily="2" charset="0"/>
                      </a:endParaRPr>
                    </a:p>
                  </a:txBody>
                  <a:tcPr/>
                </a:tc>
                <a:tc>
                  <a:txBody>
                    <a:bodyPr/>
                    <a:lstStyle/>
                    <a:p>
                      <a:pPr algn="ctr"/>
                      <a:r>
                        <a:rPr lang="vi-VN" dirty="0">
                          <a:latin typeface="Work sans" pitchFamily="2" charset="0"/>
                        </a:rPr>
                        <a:t>Model</a:t>
                      </a:r>
                      <a:endParaRPr lang="en-US" dirty="0">
                        <a:latin typeface="Work sans" pitchFamily="2" charset="0"/>
                      </a:endParaRPr>
                    </a:p>
                  </a:txBody>
                  <a:tcPr/>
                </a:tc>
                <a:tc>
                  <a:txBody>
                    <a:bodyPr/>
                    <a:lstStyle/>
                    <a:p>
                      <a:pPr algn="ctr"/>
                      <a:r>
                        <a:rPr lang="vi-VN" dirty="0">
                          <a:latin typeface="Work sans" pitchFamily="2" charset="0"/>
                        </a:rPr>
                        <a:t>Precision</a:t>
                      </a:r>
                      <a:endParaRPr lang="en-US" dirty="0">
                        <a:latin typeface="Work sans" pitchFamily="2" charset="0"/>
                      </a:endParaRPr>
                    </a:p>
                  </a:txBody>
                  <a:tcPr/>
                </a:tc>
                <a:tc>
                  <a:txBody>
                    <a:bodyPr/>
                    <a:lstStyle/>
                    <a:p>
                      <a:pPr algn="ctr"/>
                      <a:r>
                        <a:rPr lang="vi-VN" dirty="0">
                          <a:latin typeface="Work sans" pitchFamily="2" charset="0"/>
                        </a:rPr>
                        <a:t>Model</a:t>
                      </a:r>
                      <a:endParaRPr lang="en-US" dirty="0">
                        <a:latin typeface="Work sans" pitchFamily="2" charset="0"/>
                      </a:endParaRPr>
                    </a:p>
                  </a:txBody>
                  <a:tcPr/>
                </a:tc>
                <a:tc>
                  <a:txBody>
                    <a:bodyPr/>
                    <a:lstStyle/>
                    <a:p>
                      <a:pPr algn="ctr"/>
                      <a:r>
                        <a:rPr lang="vi-VN" dirty="0">
                          <a:latin typeface="Work sans" pitchFamily="2" charset="0"/>
                        </a:rPr>
                        <a:t>Precision</a:t>
                      </a:r>
                      <a:endParaRPr lang="en-US" dirty="0">
                        <a:latin typeface="Work sans" pitchFamily="2" charset="0"/>
                      </a:endParaRPr>
                    </a:p>
                  </a:txBody>
                  <a:tcPr/>
                </a:tc>
                <a:extLst>
                  <a:ext uri="{0D108BD9-81ED-4DB2-BD59-A6C34878D82A}">
                    <a16:rowId xmlns:a16="http://schemas.microsoft.com/office/drawing/2014/main" val="785052586"/>
                  </a:ext>
                </a:extLst>
              </a:tr>
              <a:tr h="370840">
                <a:tc>
                  <a:txBody>
                    <a:bodyPr/>
                    <a:lstStyle/>
                    <a:p>
                      <a:pPr algn="ctr"/>
                      <a:r>
                        <a:rPr lang="vi-VN" dirty="0">
                          <a:latin typeface="Work sans" pitchFamily="2" charset="0"/>
                        </a:rPr>
                        <a:t>DT</a:t>
                      </a:r>
                      <a:endParaRPr lang="en-US" dirty="0">
                        <a:latin typeface="Work sans" pitchFamily="2" charset="0"/>
                      </a:endParaRPr>
                    </a:p>
                  </a:txBody>
                  <a:tcPr/>
                </a:tc>
                <a:tc>
                  <a:txBody>
                    <a:bodyPr/>
                    <a:lstStyle/>
                    <a:p>
                      <a:pPr algn="ctr"/>
                      <a:r>
                        <a:rPr lang="vi-VN" dirty="0">
                          <a:latin typeface="Work sans" pitchFamily="2" charset="0"/>
                        </a:rPr>
                        <a:t>94.24%</a:t>
                      </a:r>
                      <a:endParaRPr lang="en-US" dirty="0">
                        <a:latin typeface="Work sans" pitchFamily="2" charset="0"/>
                      </a:endParaRPr>
                    </a:p>
                  </a:txBody>
                  <a:tcPr/>
                </a:tc>
                <a:tc>
                  <a:txBody>
                    <a:bodyPr/>
                    <a:lstStyle/>
                    <a:p>
                      <a:pPr algn="ctr"/>
                      <a:r>
                        <a:rPr lang="vi-VN" dirty="0">
                          <a:latin typeface="Work sans" pitchFamily="2" charset="0"/>
                        </a:rPr>
                        <a:t>BYS</a:t>
                      </a:r>
                      <a:endParaRPr lang="en-US" dirty="0">
                        <a:latin typeface="Work sans" pitchFamily="2" charset="0"/>
                      </a:endParaRPr>
                    </a:p>
                  </a:txBody>
                  <a:tcPr/>
                </a:tc>
                <a:tc>
                  <a:txBody>
                    <a:bodyPr/>
                    <a:lstStyle/>
                    <a:p>
                      <a:pPr algn="ctr"/>
                      <a:r>
                        <a:rPr lang="vi-VN" dirty="0">
                          <a:latin typeface="Work sans" pitchFamily="2" charset="0"/>
                        </a:rPr>
                        <a:t>79.41%</a:t>
                      </a:r>
                      <a:endParaRPr lang="en-US" dirty="0">
                        <a:latin typeface="Work sans" pitchFamily="2" charset="0"/>
                      </a:endParaRPr>
                    </a:p>
                  </a:txBody>
                  <a:tcPr/>
                </a:tc>
                <a:tc>
                  <a:txBody>
                    <a:bodyPr/>
                    <a:lstStyle/>
                    <a:p>
                      <a:pPr algn="ctr"/>
                      <a:r>
                        <a:rPr lang="vi-VN" dirty="0">
                          <a:latin typeface="Work sans" pitchFamily="2" charset="0"/>
                        </a:rPr>
                        <a:t>RFC</a:t>
                      </a:r>
                      <a:endParaRPr lang="en-US" dirty="0">
                        <a:latin typeface="Work sans" pitchFamily="2" charset="0"/>
                      </a:endParaRPr>
                    </a:p>
                  </a:txBody>
                  <a:tcPr/>
                </a:tc>
                <a:tc>
                  <a:txBody>
                    <a:bodyPr/>
                    <a:lstStyle/>
                    <a:p>
                      <a:pPr algn="ctr"/>
                      <a:r>
                        <a:rPr lang="vi-VN" dirty="0">
                          <a:latin typeface="Work sans" pitchFamily="2" charset="0"/>
                        </a:rPr>
                        <a:t>94.39%</a:t>
                      </a:r>
                      <a:endParaRPr lang="en-US" dirty="0">
                        <a:latin typeface="Work sans" pitchFamily="2" charset="0"/>
                      </a:endParaRPr>
                    </a:p>
                  </a:txBody>
                  <a:tcPr/>
                </a:tc>
                <a:extLst>
                  <a:ext uri="{0D108BD9-81ED-4DB2-BD59-A6C34878D82A}">
                    <a16:rowId xmlns:a16="http://schemas.microsoft.com/office/drawing/2014/main" val="3746012450"/>
                  </a:ext>
                </a:extLst>
              </a:tr>
              <a:tr h="370840">
                <a:tc>
                  <a:txBody>
                    <a:bodyPr/>
                    <a:lstStyle/>
                    <a:p>
                      <a:pPr algn="ctr"/>
                      <a:r>
                        <a:rPr lang="vi-VN" dirty="0">
                          <a:latin typeface="Work sans" pitchFamily="2" charset="0"/>
                        </a:rPr>
                        <a:t>SVM</a:t>
                      </a:r>
                      <a:endParaRPr lang="en-US" dirty="0">
                        <a:latin typeface="Work sans" pitchFamily="2" charset="0"/>
                      </a:endParaRPr>
                    </a:p>
                  </a:txBody>
                  <a:tcPr/>
                </a:tc>
                <a:tc>
                  <a:txBody>
                    <a:bodyPr/>
                    <a:lstStyle/>
                    <a:p>
                      <a:pPr algn="ctr"/>
                      <a:r>
                        <a:rPr lang="vi-VN" dirty="0">
                          <a:latin typeface="Work sans" pitchFamily="2" charset="0"/>
                        </a:rPr>
                        <a:t>96.01%</a:t>
                      </a:r>
                      <a:endParaRPr lang="en-US" dirty="0">
                        <a:latin typeface="Work sans" pitchFamily="2" charset="0"/>
                      </a:endParaRPr>
                    </a:p>
                  </a:txBody>
                  <a:tcPr/>
                </a:tc>
                <a:tc>
                  <a:txBody>
                    <a:bodyPr/>
                    <a:lstStyle/>
                    <a:p>
                      <a:pPr algn="ctr"/>
                      <a:r>
                        <a:rPr lang="vi-VN" dirty="0">
                          <a:latin typeface="Work sans" pitchFamily="2" charset="0"/>
                        </a:rPr>
                        <a:t>LR</a:t>
                      </a:r>
                      <a:endParaRPr lang="en-US" dirty="0">
                        <a:latin typeface="Work sans" pitchFamily="2" charset="0"/>
                      </a:endParaRPr>
                    </a:p>
                  </a:txBody>
                  <a:tcPr/>
                </a:tc>
                <a:tc>
                  <a:txBody>
                    <a:bodyPr/>
                    <a:lstStyle/>
                    <a:p>
                      <a:pPr algn="ctr"/>
                      <a:r>
                        <a:rPr lang="vi-VN" dirty="0">
                          <a:latin typeface="Work sans" pitchFamily="2" charset="0"/>
                        </a:rPr>
                        <a:t>76.93%</a:t>
                      </a:r>
                      <a:endParaRPr lang="en-US" dirty="0">
                        <a:latin typeface="Work sans" pitchFamily="2" charset="0"/>
                      </a:endParaRPr>
                    </a:p>
                  </a:txBody>
                  <a:tcPr/>
                </a:tc>
                <a:tc>
                  <a:txBody>
                    <a:bodyPr/>
                    <a:lstStyle/>
                    <a:p>
                      <a:pPr algn="ctr"/>
                      <a:r>
                        <a:rPr lang="vi-VN" dirty="0">
                          <a:latin typeface="Work sans" pitchFamily="2" charset="0"/>
                        </a:rPr>
                        <a:t>KNN</a:t>
                      </a:r>
                      <a:endParaRPr lang="en-US" dirty="0">
                        <a:latin typeface="Work sans" pitchFamily="2" charset="0"/>
                      </a:endParaRPr>
                    </a:p>
                  </a:txBody>
                  <a:tcPr/>
                </a:tc>
                <a:tc>
                  <a:txBody>
                    <a:bodyPr/>
                    <a:lstStyle/>
                    <a:p>
                      <a:pPr algn="ctr"/>
                      <a:r>
                        <a:rPr lang="vi-VN" dirty="0">
                          <a:latin typeface="Work sans" pitchFamily="2" charset="0"/>
                        </a:rPr>
                        <a:t>93.91%</a:t>
                      </a:r>
                      <a:endParaRPr lang="en-US" dirty="0">
                        <a:latin typeface="Work sans" pitchFamily="2" charset="0"/>
                      </a:endParaRPr>
                    </a:p>
                  </a:txBody>
                  <a:tcPr/>
                </a:tc>
                <a:extLst>
                  <a:ext uri="{0D108BD9-81ED-4DB2-BD59-A6C34878D82A}">
                    <a16:rowId xmlns:a16="http://schemas.microsoft.com/office/drawing/2014/main" val="3208230836"/>
                  </a:ext>
                </a:extLst>
              </a:tr>
              <a:tr h="370840">
                <a:tc>
                  <a:txBody>
                    <a:bodyPr/>
                    <a:lstStyle/>
                    <a:p>
                      <a:pPr algn="ctr"/>
                      <a:r>
                        <a:rPr lang="vi-VN" dirty="0">
                          <a:latin typeface="Work sans" pitchFamily="2" charset="0"/>
                        </a:rPr>
                        <a:t>MLP</a:t>
                      </a:r>
                      <a:endParaRPr lang="en-US" dirty="0">
                        <a:latin typeface="Work sans" pitchFamily="2" charset="0"/>
                      </a:endParaRPr>
                    </a:p>
                  </a:txBody>
                  <a:tcPr/>
                </a:tc>
                <a:tc>
                  <a:txBody>
                    <a:bodyPr/>
                    <a:lstStyle/>
                    <a:p>
                      <a:pPr algn="ctr"/>
                      <a:r>
                        <a:rPr lang="vi-VN" dirty="0">
                          <a:latin typeface="Work sans" pitchFamily="2" charset="0"/>
                        </a:rPr>
                        <a:t>98.69%</a:t>
                      </a:r>
                      <a:endParaRPr lang="en-US" dirty="0">
                        <a:latin typeface="Work sans" pitchFamily="2" charset="0"/>
                      </a:endParaRPr>
                    </a:p>
                  </a:txBody>
                  <a:tcPr/>
                </a:tc>
                <a:tc>
                  <a:txBody>
                    <a:bodyPr/>
                    <a:lstStyle/>
                    <a:p>
                      <a:pPr algn="ctr"/>
                      <a:endParaRPr lang="en-US" dirty="0">
                        <a:latin typeface="Work sans" pitchFamily="2" charset="0"/>
                      </a:endParaRPr>
                    </a:p>
                  </a:txBody>
                  <a:tcPr/>
                </a:tc>
                <a:tc>
                  <a:txBody>
                    <a:bodyPr/>
                    <a:lstStyle/>
                    <a:p>
                      <a:pPr algn="ctr"/>
                      <a:endParaRPr lang="en-US" dirty="0">
                        <a:latin typeface="Work sans" pitchFamily="2" charset="0"/>
                      </a:endParaRPr>
                    </a:p>
                  </a:txBody>
                  <a:tcPr/>
                </a:tc>
                <a:tc>
                  <a:txBody>
                    <a:bodyPr/>
                    <a:lstStyle/>
                    <a:p>
                      <a:pPr algn="ctr"/>
                      <a:endParaRPr lang="en-US" dirty="0">
                        <a:latin typeface="Work sans" pitchFamily="2" charset="0"/>
                      </a:endParaRPr>
                    </a:p>
                  </a:txBody>
                  <a:tcPr/>
                </a:tc>
                <a:tc>
                  <a:txBody>
                    <a:bodyPr/>
                    <a:lstStyle/>
                    <a:p>
                      <a:pPr algn="ctr"/>
                      <a:endParaRPr lang="en-US" dirty="0">
                        <a:latin typeface="Work sans" pitchFamily="2" charset="0"/>
                      </a:endParaRPr>
                    </a:p>
                  </a:txBody>
                  <a:tcPr/>
                </a:tc>
                <a:extLst>
                  <a:ext uri="{0D108BD9-81ED-4DB2-BD59-A6C34878D82A}">
                    <a16:rowId xmlns:a16="http://schemas.microsoft.com/office/drawing/2014/main" val="47128772"/>
                  </a:ext>
                </a:extLst>
              </a:tr>
            </a:tbl>
          </a:graphicData>
        </a:graphic>
      </p:graphicFrame>
    </p:spTree>
    <p:extLst>
      <p:ext uri="{BB962C8B-B14F-4D97-AF65-F5344CB8AC3E}">
        <p14:creationId xmlns:p14="http://schemas.microsoft.com/office/powerpoint/2010/main" val="2847128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Giai đoạn xây dựng mô hình giả </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572127" y="4727513"/>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8058488" y="427220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8262D87F-1DD0-EF7B-6984-0E8B11B0A0A6}"/>
              </a:ext>
            </a:extLst>
          </p:cNvPr>
          <p:cNvPicPr>
            <a:picLocks noChangeAspect="1"/>
          </p:cNvPicPr>
          <p:nvPr/>
        </p:nvPicPr>
        <p:blipFill>
          <a:blip r:embed="rId3"/>
          <a:stretch>
            <a:fillRect/>
          </a:stretch>
        </p:blipFill>
        <p:spPr>
          <a:xfrm>
            <a:off x="938918" y="699267"/>
            <a:ext cx="7249576" cy="4077886"/>
          </a:xfrm>
          <a:prstGeom prst="rect">
            <a:avLst/>
          </a:prstGeom>
        </p:spPr>
      </p:pic>
    </p:spTree>
    <p:extLst>
      <p:ext uri="{BB962C8B-B14F-4D97-AF65-F5344CB8AC3E}">
        <p14:creationId xmlns:p14="http://schemas.microsoft.com/office/powerpoint/2010/main" val="324979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51" name="Google Shape;451;p39"/>
          <p:cNvSpPr/>
          <p:nvPr/>
        </p:nvSpPr>
        <p:spPr>
          <a:xfrm>
            <a:off x="5200827" y="3314894"/>
            <a:ext cx="818636" cy="4848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5195925" y="1646353"/>
            <a:ext cx="843300" cy="4848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1177153" y="3309073"/>
            <a:ext cx="843300" cy="4848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1145059" y="1614947"/>
            <a:ext cx="843300" cy="484800"/>
          </a:xfrm>
          <a:prstGeom prst="roundRect">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9"/>
          <p:cNvSpPr txBox="1">
            <a:spLocks noGrp="1"/>
          </p:cNvSpPr>
          <p:nvPr>
            <p:ph type="title" idx="2"/>
          </p:nvPr>
        </p:nvSpPr>
        <p:spPr>
          <a:xfrm>
            <a:off x="5195925" y="1669753"/>
            <a:ext cx="657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458" name="Google Shape;458;p39"/>
          <p:cNvSpPr txBox="1">
            <a:spLocks noGrp="1"/>
          </p:cNvSpPr>
          <p:nvPr>
            <p:ph type="title" idx="4"/>
          </p:nvPr>
        </p:nvSpPr>
        <p:spPr>
          <a:xfrm>
            <a:off x="1177153" y="3332473"/>
            <a:ext cx="657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60" name="Google Shape;460;p39"/>
          <p:cNvSpPr txBox="1">
            <a:spLocks noGrp="1"/>
          </p:cNvSpPr>
          <p:nvPr>
            <p:ph type="title" idx="6"/>
          </p:nvPr>
        </p:nvSpPr>
        <p:spPr>
          <a:xfrm>
            <a:off x="5200826" y="3330635"/>
            <a:ext cx="707639"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466" name="Google Shape;466;p39"/>
          <p:cNvSpPr txBox="1">
            <a:spLocks noGrp="1"/>
          </p:cNvSpPr>
          <p:nvPr>
            <p:ph type="subTitle" idx="16"/>
          </p:nvPr>
        </p:nvSpPr>
        <p:spPr>
          <a:xfrm>
            <a:off x="1140158" y="2158672"/>
            <a:ext cx="3222077"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Giới thiệu tổng quan</a:t>
            </a:r>
            <a:endParaRPr dirty="0"/>
          </a:p>
        </p:txBody>
      </p:sp>
      <p:sp>
        <p:nvSpPr>
          <p:cNvPr id="467" name="Google Shape;467;p39"/>
          <p:cNvSpPr txBox="1">
            <a:spLocks noGrp="1"/>
          </p:cNvSpPr>
          <p:nvPr>
            <p:ph type="subTitle" idx="17"/>
          </p:nvPr>
        </p:nvSpPr>
        <p:spPr>
          <a:xfrm>
            <a:off x="5195993" y="2190078"/>
            <a:ext cx="3621039"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Phương pháp thực hiện</a:t>
            </a:r>
            <a:endParaRPr dirty="0"/>
          </a:p>
        </p:txBody>
      </p:sp>
      <p:sp>
        <p:nvSpPr>
          <p:cNvPr id="468" name="Google Shape;468;p39"/>
          <p:cNvSpPr txBox="1">
            <a:spLocks noGrp="1"/>
          </p:cNvSpPr>
          <p:nvPr>
            <p:ph type="subTitle" idx="18"/>
          </p:nvPr>
        </p:nvSpPr>
        <p:spPr>
          <a:xfrm>
            <a:off x="1177152" y="3852798"/>
            <a:ext cx="3714797"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Thực hiện &amp; thực nghiệm</a:t>
            </a:r>
            <a:endParaRPr dirty="0"/>
          </a:p>
        </p:txBody>
      </p:sp>
      <p:sp>
        <p:nvSpPr>
          <p:cNvPr id="469" name="Google Shape;469;p39"/>
          <p:cNvSpPr txBox="1">
            <a:spLocks noGrp="1"/>
          </p:cNvSpPr>
          <p:nvPr>
            <p:ph type="subTitle" idx="19"/>
          </p:nvPr>
        </p:nvSpPr>
        <p:spPr>
          <a:xfrm>
            <a:off x="5195925" y="3852798"/>
            <a:ext cx="3019318"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Hướng phát triển</a:t>
            </a:r>
            <a:endParaRPr dirty="0"/>
          </a:p>
        </p:txBody>
      </p:sp>
      <p:sp>
        <p:nvSpPr>
          <p:cNvPr id="472" name="Google Shape;472;p39"/>
          <p:cNvSpPr txBox="1">
            <a:spLocks noGrp="1"/>
          </p:cNvSpPr>
          <p:nvPr>
            <p:ph type="title"/>
          </p:nvPr>
        </p:nvSpPr>
        <p:spPr>
          <a:xfrm>
            <a:off x="1145059" y="1638347"/>
            <a:ext cx="657600" cy="43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481" name="Google Shape;481;p39"/>
          <p:cNvGrpSpPr/>
          <p:nvPr/>
        </p:nvGrpSpPr>
        <p:grpSpPr>
          <a:xfrm flipH="1">
            <a:off x="2324428" y="3015179"/>
            <a:ext cx="399203" cy="371926"/>
            <a:chOff x="972967" y="3432612"/>
            <a:chExt cx="232297" cy="216412"/>
          </a:xfrm>
        </p:grpSpPr>
        <p:sp>
          <p:nvSpPr>
            <p:cNvPr id="482" name="Google Shape;482;p39"/>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9"/>
          <p:cNvGrpSpPr/>
          <p:nvPr/>
        </p:nvGrpSpPr>
        <p:grpSpPr>
          <a:xfrm rot="3175638">
            <a:off x="7488457" y="872294"/>
            <a:ext cx="619559" cy="577192"/>
            <a:chOff x="972967" y="3432612"/>
            <a:chExt cx="232297" cy="216412"/>
          </a:xfrm>
        </p:grpSpPr>
        <p:sp>
          <p:nvSpPr>
            <p:cNvPr id="500" name="Google Shape;500;p39"/>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9"/>
          <p:cNvGrpSpPr/>
          <p:nvPr/>
        </p:nvGrpSpPr>
        <p:grpSpPr>
          <a:xfrm flipH="1">
            <a:off x="6433285" y="330248"/>
            <a:ext cx="721097" cy="409510"/>
            <a:chOff x="4801085" y="616566"/>
            <a:chExt cx="992699" cy="563752"/>
          </a:xfrm>
        </p:grpSpPr>
        <p:sp>
          <p:nvSpPr>
            <p:cNvPr id="518" name="Google Shape;518;p39"/>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39"/>
          <p:cNvGrpSpPr/>
          <p:nvPr/>
        </p:nvGrpSpPr>
        <p:grpSpPr>
          <a:xfrm flipH="1">
            <a:off x="443532" y="3400980"/>
            <a:ext cx="654884" cy="371907"/>
            <a:chOff x="4801085" y="616566"/>
            <a:chExt cx="992699" cy="563752"/>
          </a:xfrm>
        </p:grpSpPr>
        <p:sp>
          <p:nvSpPr>
            <p:cNvPr id="522" name="Google Shape;522;p39"/>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466;p39">
            <a:extLst>
              <a:ext uri="{FF2B5EF4-FFF2-40B4-BE49-F238E27FC236}">
                <a16:creationId xmlns:a16="http://schemas.microsoft.com/office/drawing/2014/main" id="{24E95526-F4B2-5816-44CA-EB6CBE9FECA5}"/>
              </a:ext>
            </a:extLst>
          </p:cNvPr>
          <p:cNvSpPr txBox="1">
            <a:spLocks/>
          </p:cNvSpPr>
          <p:nvPr/>
        </p:nvSpPr>
        <p:spPr>
          <a:xfrm>
            <a:off x="2817148" y="446871"/>
            <a:ext cx="3222077" cy="484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200"/>
              <a:buFont typeface="Yeseva One"/>
              <a:buNone/>
              <a:defRPr sz="2200" b="1" i="0" u="none" strike="noStrike" cap="none">
                <a:solidFill>
                  <a:schemeClr val="dk1"/>
                </a:solidFill>
                <a:latin typeface="Yeseva One"/>
                <a:ea typeface="Yeseva One"/>
                <a:cs typeface="Yeseva One"/>
                <a:sym typeface="Yeseva One"/>
              </a:defRPr>
            </a:lvl1pPr>
            <a:lvl2pPr marL="914400" marR="0" lvl="1" indent="-317500" algn="l" rtl="0">
              <a:lnSpc>
                <a:spcPct val="100000"/>
              </a:lnSpc>
              <a:spcBef>
                <a:spcPts val="0"/>
              </a:spcBef>
              <a:spcAft>
                <a:spcPts val="0"/>
              </a:spcAft>
              <a:buClr>
                <a:schemeClr val="dk1"/>
              </a:buClr>
              <a:buSzPts val="2200"/>
              <a:buFont typeface="Yeseva One"/>
              <a:buNone/>
              <a:defRPr sz="2200" b="0" i="0" u="none" strike="noStrike" cap="none">
                <a:solidFill>
                  <a:schemeClr val="dk1"/>
                </a:solidFill>
                <a:latin typeface="Yeseva One"/>
                <a:ea typeface="Yeseva One"/>
                <a:cs typeface="Yeseva One"/>
                <a:sym typeface="Yeseva One"/>
              </a:defRPr>
            </a:lvl2pPr>
            <a:lvl3pPr marL="1371600" marR="0" lvl="2" indent="-317500" algn="l" rtl="0">
              <a:lnSpc>
                <a:spcPct val="100000"/>
              </a:lnSpc>
              <a:spcBef>
                <a:spcPts val="0"/>
              </a:spcBef>
              <a:spcAft>
                <a:spcPts val="0"/>
              </a:spcAft>
              <a:buClr>
                <a:schemeClr val="dk1"/>
              </a:buClr>
              <a:buSzPts val="2200"/>
              <a:buFont typeface="Yeseva One"/>
              <a:buNone/>
              <a:defRPr sz="2200" b="0" i="0" u="none" strike="noStrike" cap="none">
                <a:solidFill>
                  <a:schemeClr val="dk1"/>
                </a:solidFill>
                <a:latin typeface="Yeseva One"/>
                <a:ea typeface="Yeseva One"/>
                <a:cs typeface="Yeseva One"/>
                <a:sym typeface="Yeseva One"/>
              </a:defRPr>
            </a:lvl3pPr>
            <a:lvl4pPr marL="1828800" marR="0" lvl="3" indent="-317500" algn="l" rtl="0">
              <a:lnSpc>
                <a:spcPct val="100000"/>
              </a:lnSpc>
              <a:spcBef>
                <a:spcPts val="0"/>
              </a:spcBef>
              <a:spcAft>
                <a:spcPts val="0"/>
              </a:spcAft>
              <a:buClr>
                <a:schemeClr val="dk1"/>
              </a:buClr>
              <a:buSzPts val="2200"/>
              <a:buFont typeface="Yeseva One"/>
              <a:buNone/>
              <a:defRPr sz="2200" b="0" i="0" u="none" strike="noStrike" cap="none">
                <a:solidFill>
                  <a:schemeClr val="dk1"/>
                </a:solidFill>
                <a:latin typeface="Yeseva One"/>
                <a:ea typeface="Yeseva One"/>
                <a:cs typeface="Yeseva One"/>
                <a:sym typeface="Yeseva One"/>
              </a:defRPr>
            </a:lvl4pPr>
            <a:lvl5pPr marL="2286000" marR="0" lvl="4" indent="-317500" algn="l" rtl="0">
              <a:lnSpc>
                <a:spcPct val="100000"/>
              </a:lnSpc>
              <a:spcBef>
                <a:spcPts val="0"/>
              </a:spcBef>
              <a:spcAft>
                <a:spcPts val="0"/>
              </a:spcAft>
              <a:buClr>
                <a:schemeClr val="dk1"/>
              </a:buClr>
              <a:buSzPts val="2200"/>
              <a:buFont typeface="Yeseva One"/>
              <a:buNone/>
              <a:defRPr sz="2200" b="0" i="0" u="none" strike="noStrike" cap="none">
                <a:solidFill>
                  <a:schemeClr val="dk1"/>
                </a:solidFill>
                <a:latin typeface="Yeseva One"/>
                <a:ea typeface="Yeseva One"/>
                <a:cs typeface="Yeseva One"/>
                <a:sym typeface="Yeseva One"/>
              </a:defRPr>
            </a:lvl5pPr>
            <a:lvl6pPr marL="2743200" marR="0" lvl="5" indent="-317500" algn="l" rtl="0">
              <a:lnSpc>
                <a:spcPct val="100000"/>
              </a:lnSpc>
              <a:spcBef>
                <a:spcPts val="0"/>
              </a:spcBef>
              <a:spcAft>
                <a:spcPts val="0"/>
              </a:spcAft>
              <a:buClr>
                <a:schemeClr val="dk1"/>
              </a:buClr>
              <a:buSzPts val="2200"/>
              <a:buFont typeface="Yeseva One"/>
              <a:buNone/>
              <a:defRPr sz="2200" b="0" i="0" u="none" strike="noStrike" cap="none">
                <a:solidFill>
                  <a:schemeClr val="dk1"/>
                </a:solidFill>
                <a:latin typeface="Yeseva One"/>
                <a:ea typeface="Yeseva One"/>
                <a:cs typeface="Yeseva One"/>
                <a:sym typeface="Yeseva One"/>
              </a:defRPr>
            </a:lvl6pPr>
            <a:lvl7pPr marL="3200400" marR="0" lvl="6" indent="-317500" algn="l" rtl="0">
              <a:lnSpc>
                <a:spcPct val="100000"/>
              </a:lnSpc>
              <a:spcBef>
                <a:spcPts val="0"/>
              </a:spcBef>
              <a:spcAft>
                <a:spcPts val="0"/>
              </a:spcAft>
              <a:buClr>
                <a:schemeClr val="dk1"/>
              </a:buClr>
              <a:buSzPts val="2200"/>
              <a:buFont typeface="Yeseva One"/>
              <a:buNone/>
              <a:defRPr sz="2200" b="0" i="0" u="none" strike="noStrike" cap="none">
                <a:solidFill>
                  <a:schemeClr val="dk1"/>
                </a:solidFill>
                <a:latin typeface="Yeseva One"/>
                <a:ea typeface="Yeseva One"/>
                <a:cs typeface="Yeseva One"/>
                <a:sym typeface="Yeseva One"/>
              </a:defRPr>
            </a:lvl7pPr>
            <a:lvl8pPr marL="3657600" marR="0" lvl="7" indent="-317500" algn="l" rtl="0">
              <a:lnSpc>
                <a:spcPct val="100000"/>
              </a:lnSpc>
              <a:spcBef>
                <a:spcPts val="0"/>
              </a:spcBef>
              <a:spcAft>
                <a:spcPts val="0"/>
              </a:spcAft>
              <a:buClr>
                <a:schemeClr val="dk1"/>
              </a:buClr>
              <a:buSzPts val="2200"/>
              <a:buFont typeface="Yeseva One"/>
              <a:buNone/>
              <a:defRPr sz="2200" b="0" i="0" u="none" strike="noStrike" cap="none">
                <a:solidFill>
                  <a:schemeClr val="dk1"/>
                </a:solidFill>
                <a:latin typeface="Yeseva One"/>
                <a:ea typeface="Yeseva One"/>
                <a:cs typeface="Yeseva One"/>
                <a:sym typeface="Yeseva One"/>
              </a:defRPr>
            </a:lvl8pPr>
            <a:lvl9pPr marL="4114800" marR="0" lvl="8" indent="-317500" algn="l" rtl="0">
              <a:lnSpc>
                <a:spcPct val="100000"/>
              </a:lnSpc>
              <a:spcBef>
                <a:spcPts val="0"/>
              </a:spcBef>
              <a:spcAft>
                <a:spcPts val="0"/>
              </a:spcAft>
              <a:buClr>
                <a:schemeClr val="dk1"/>
              </a:buClr>
              <a:buSzPts val="2200"/>
              <a:buFont typeface="Yeseva One"/>
              <a:buNone/>
              <a:defRPr sz="2200" b="0" i="0" u="none" strike="noStrike" cap="none">
                <a:solidFill>
                  <a:schemeClr val="dk1"/>
                </a:solidFill>
                <a:latin typeface="Yeseva One"/>
                <a:ea typeface="Yeseva One"/>
                <a:cs typeface="Yeseva One"/>
                <a:sym typeface="Yeseva One"/>
              </a:defRPr>
            </a:lvl9pPr>
          </a:lstStyle>
          <a:p>
            <a:pPr marL="0" indent="0" algn="ctr"/>
            <a:r>
              <a:rPr lang="en-US" sz="3000" dirty="0" err="1"/>
              <a:t>Mục</a:t>
            </a:r>
            <a:r>
              <a:rPr lang="en-US" sz="3000" dirty="0"/>
              <a:t> </a:t>
            </a:r>
            <a:r>
              <a:rPr lang="en-US" sz="3000" dirty="0" err="1"/>
              <a:t>lục</a:t>
            </a:r>
            <a:endParaRPr lang="en-US" sz="3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Giai đoạn huấn luyện WGAN</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572127" y="4727513"/>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8058488" y="427220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id="{48D0C6FE-D2EE-7A94-E2F6-63E37FBE1EF8}"/>
              </a:ext>
            </a:extLst>
          </p:cNvPr>
          <p:cNvSpPr txBox="1"/>
          <p:nvPr/>
        </p:nvSpPr>
        <p:spPr>
          <a:xfrm>
            <a:off x="513545" y="756062"/>
            <a:ext cx="8141741" cy="3287823"/>
          </a:xfrm>
          <a:prstGeom prst="rect">
            <a:avLst/>
          </a:prstGeom>
          <a:noFill/>
        </p:spPr>
        <p:txBody>
          <a:bodyPr wrap="square">
            <a:spAutoFit/>
          </a:bodyPr>
          <a:lstStyle/>
          <a:p>
            <a:pPr>
              <a:lnSpc>
                <a:spcPct val="150000"/>
              </a:lnSpc>
            </a:pPr>
            <a:r>
              <a:rPr lang="vi-VN" dirty="0">
                <a:latin typeface="Work sans" pitchFamily="2" charset="0"/>
              </a:rPr>
              <a:t>- Discriminator là nhóm các model giả vừa được huấn luyện ở bước trước</a:t>
            </a:r>
          </a:p>
          <a:p>
            <a:pPr>
              <a:lnSpc>
                <a:spcPct val="150000"/>
              </a:lnSpc>
            </a:pPr>
            <a:r>
              <a:rPr lang="vi-VN" dirty="0">
                <a:latin typeface="Work sans" pitchFamily="2" charset="0"/>
              </a:rPr>
              <a:t>- Quá trình huấn luyện WGAN xả</a:t>
            </a:r>
            <a:r>
              <a:rPr lang="en-US" dirty="0">
                <a:latin typeface="Work sans" pitchFamily="2" charset="0"/>
              </a:rPr>
              <a:t>y </a:t>
            </a:r>
            <a:r>
              <a:rPr lang="en-US" dirty="0" err="1">
                <a:latin typeface="Work sans" pitchFamily="2" charset="0"/>
              </a:rPr>
              <a:t>ra</a:t>
            </a:r>
            <a:r>
              <a:rPr lang="en-US" dirty="0">
                <a:latin typeface="Work sans" pitchFamily="2" charset="0"/>
              </a:rPr>
              <a:t> </a:t>
            </a:r>
            <a:r>
              <a:rPr lang="vi-VN" dirty="0">
                <a:latin typeface="Work sans" pitchFamily="2" charset="0"/>
              </a:rPr>
              <a:t>giữa G() và D() với hàm loss tương ứng</a:t>
            </a:r>
          </a:p>
          <a:p>
            <a:pPr>
              <a:lnSpc>
                <a:spcPct val="150000"/>
              </a:lnSpc>
            </a:pPr>
            <a:endParaRPr lang="vi-VN" dirty="0">
              <a:latin typeface="Work sans" pitchFamily="2" charset="0"/>
            </a:endParaRPr>
          </a:p>
          <a:p>
            <a:pPr>
              <a:lnSpc>
                <a:spcPct val="150000"/>
              </a:lnSpc>
            </a:pPr>
            <a:endParaRPr lang="vi-VN" dirty="0">
              <a:latin typeface="Work sans" pitchFamily="2" charset="0"/>
            </a:endParaRPr>
          </a:p>
          <a:p>
            <a:pPr>
              <a:lnSpc>
                <a:spcPct val="150000"/>
              </a:lnSpc>
            </a:pPr>
            <a:endParaRPr lang="vi-VN" dirty="0">
              <a:latin typeface="Work sans" pitchFamily="2" charset="0"/>
            </a:endParaRPr>
          </a:p>
          <a:p>
            <a:pPr>
              <a:lnSpc>
                <a:spcPct val="150000"/>
              </a:lnSpc>
            </a:pPr>
            <a:endParaRPr lang="vi-VN" dirty="0">
              <a:latin typeface="Work sans" pitchFamily="2" charset="0"/>
            </a:endParaRPr>
          </a:p>
          <a:p>
            <a:pPr>
              <a:lnSpc>
                <a:spcPct val="150000"/>
              </a:lnSpc>
            </a:pPr>
            <a:r>
              <a:rPr lang="vi-VN" dirty="0">
                <a:latin typeface="Work sans" pitchFamily="2" charset="0"/>
              </a:rPr>
              <a:t>- G() muốn giá trị L</a:t>
            </a:r>
            <a:r>
              <a:rPr lang="vi-VN" baseline="-25000" dirty="0">
                <a:latin typeface="Work sans" pitchFamily="2" charset="0"/>
              </a:rPr>
              <a:t>G</a:t>
            </a:r>
            <a:r>
              <a:rPr lang="vi-VN" dirty="0">
                <a:latin typeface="Work sans" pitchFamily="2" charset="0"/>
              </a:rPr>
              <a:t> là tối thiểu </a:t>
            </a:r>
            <a:r>
              <a:rPr lang="vi-VN" dirty="0">
                <a:latin typeface="Work sans" pitchFamily="2" charset="0"/>
                <a:sym typeface="Wingdings" panose="05000000000000000000" pitchFamily="2" charset="2"/>
              </a:rPr>
              <a:t> Dữ liệu được tạo ra giống thật</a:t>
            </a:r>
          </a:p>
          <a:p>
            <a:pPr>
              <a:lnSpc>
                <a:spcPct val="150000"/>
              </a:lnSpc>
            </a:pPr>
            <a:r>
              <a:rPr lang="vi-VN" dirty="0">
                <a:latin typeface="Work sans" pitchFamily="2" charset="0"/>
                <a:sym typeface="Wingdings" panose="05000000000000000000" pitchFamily="2" charset="2"/>
              </a:rPr>
              <a:t>- D() muốn giá trị L</a:t>
            </a:r>
            <a:r>
              <a:rPr lang="vi-VN" baseline="-25000" dirty="0">
                <a:latin typeface="Work sans" pitchFamily="2" charset="0"/>
                <a:sym typeface="Wingdings" panose="05000000000000000000" pitchFamily="2" charset="2"/>
              </a:rPr>
              <a:t>D</a:t>
            </a:r>
            <a:r>
              <a:rPr lang="vi-VN" dirty="0">
                <a:latin typeface="Work sans" pitchFamily="2" charset="0"/>
                <a:sym typeface="Wingdings" panose="05000000000000000000" pitchFamily="2" charset="2"/>
              </a:rPr>
              <a:t> là tối thiểu  Có khả năng đánh giá thật giả tốt</a:t>
            </a:r>
          </a:p>
          <a:p>
            <a:pPr>
              <a:lnSpc>
                <a:spcPct val="150000"/>
              </a:lnSpc>
            </a:pPr>
            <a:r>
              <a:rPr lang="vi-VN" dirty="0">
                <a:latin typeface="Work sans" pitchFamily="2" charset="0"/>
                <a:sym typeface="Wingdings" panose="05000000000000000000" pitchFamily="2" charset="2"/>
              </a:rPr>
              <a:t>- Kết quả: Mô hình G() có khả năng tạo dữ liệu giả giống thật</a:t>
            </a:r>
            <a:br>
              <a:rPr lang="vi-VN" dirty="0">
                <a:latin typeface="Work sans" pitchFamily="2" charset="0"/>
              </a:rPr>
            </a:br>
            <a:endParaRPr lang="en-US" dirty="0">
              <a:latin typeface="Work sans" pitchFamily="2" charset="0"/>
            </a:endParaRPr>
          </a:p>
        </p:txBody>
      </p:sp>
      <p:pic>
        <p:nvPicPr>
          <p:cNvPr id="4" name="Picture 3">
            <a:extLst>
              <a:ext uri="{FF2B5EF4-FFF2-40B4-BE49-F238E27FC236}">
                <a16:creationId xmlns:a16="http://schemas.microsoft.com/office/drawing/2014/main" id="{FEB0AA4E-FF4F-1A58-3B70-FAA7F38DAFF2}"/>
              </a:ext>
            </a:extLst>
          </p:cNvPr>
          <p:cNvPicPr>
            <a:picLocks noChangeAspect="1"/>
          </p:cNvPicPr>
          <p:nvPr/>
        </p:nvPicPr>
        <p:blipFill>
          <a:blip r:embed="rId3"/>
          <a:stretch>
            <a:fillRect/>
          </a:stretch>
        </p:blipFill>
        <p:spPr>
          <a:xfrm>
            <a:off x="3588934" y="1495952"/>
            <a:ext cx="1966130" cy="571550"/>
          </a:xfrm>
          <a:prstGeom prst="rect">
            <a:avLst/>
          </a:prstGeom>
        </p:spPr>
      </p:pic>
      <p:pic>
        <p:nvPicPr>
          <p:cNvPr id="6" name="Picture 5">
            <a:extLst>
              <a:ext uri="{FF2B5EF4-FFF2-40B4-BE49-F238E27FC236}">
                <a16:creationId xmlns:a16="http://schemas.microsoft.com/office/drawing/2014/main" id="{78E71553-BC80-BBD1-2E82-F02F5F71ACC1}"/>
              </a:ext>
            </a:extLst>
          </p:cNvPr>
          <p:cNvPicPr>
            <a:picLocks noChangeAspect="1"/>
          </p:cNvPicPr>
          <p:nvPr/>
        </p:nvPicPr>
        <p:blipFill>
          <a:blip r:embed="rId4"/>
          <a:stretch>
            <a:fillRect/>
          </a:stretch>
        </p:blipFill>
        <p:spPr>
          <a:xfrm>
            <a:off x="2560145" y="2162777"/>
            <a:ext cx="4023709" cy="434378"/>
          </a:xfrm>
          <a:prstGeom prst="rect">
            <a:avLst/>
          </a:prstGeom>
        </p:spPr>
      </p:pic>
    </p:spTree>
    <p:extLst>
      <p:ext uri="{BB962C8B-B14F-4D97-AF65-F5344CB8AC3E}">
        <p14:creationId xmlns:p14="http://schemas.microsoft.com/office/powerpoint/2010/main" val="4239964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000" dirty="0"/>
              <a:t>Giai đoạn huấn luyện WGAN</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572127" y="4727513"/>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8058488" y="4272208"/>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7E3C76E-CCE4-97BC-13E8-CDAA6A23831E}"/>
              </a:ext>
            </a:extLst>
          </p:cNvPr>
          <p:cNvPicPr>
            <a:picLocks noChangeAspect="1"/>
          </p:cNvPicPr>
          <p:nvPr/>
        </p:nvPicPr>
        <p:blipFill>
          <a:blip r:embed="rId3"/>
          <a:stretch>
            <a:fillRect/>
          </a:stretch>
        </p:blipFill>
        <p:spPr>
          <a:xfrm>
            <a:off x="823157" y="724597"/>
            <a:ext cx="7379349" cy="4150884"/>
          </a:xfrm>
          <a:prstGeom prst="rect">
            <a:avLst/>
          </a:prstGeom>
        </p:spPr>
      </p:pic>
    </p:spTree>
    <p:extLst>
      <p:ext uri="{BB962C8B-B14F-4D97-AF65-F5344CB8AC3E}">
        <p14:creationId xmlns:p14="http://schemas.microsoft.com/office/powerpoint/2010/main" val="65926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1" name="Google Shape;651;p41"/>
          <p:cNvSpPr/>
          <p:nvPr/>
        </p:nvSpPr>
        <p:spPr>
          <a:xfrm>
            <a:off x="3946001" y="1260079"/>
            <a:ext cx="1778400" cy="10224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txBox="1">
            <a:spLocks noGrp="1"/>
          </p:cNvSpPr>
          <p:nvPr>
            <p:ph type="title"/>
          </p:nvPr>
        </p:nvSpPr>
        <p:spPr>
          <a:xfrm>
            <a:off x="3965272" y="2553145"/>
            <a:ext cx="4482900" cy="51861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Hướng phát triển</a:t>
            </a:r>
            <a:endParaRPr sz="3600" dirty="0"/>
          </a:p>
        </p:txBody>
      </p:sp>
      <p:sp>
        <p:nvSpPr>
          <p:cNvPr id="654" name="Google Shape;654;p41"/>
          <p:cNvSpPr txBox="1">
            <a:spLocks noGrp="1"/>
          </p:cNvSpPr>
          <p:nvPr>
            <p:ph type="title" idx="2"/>
          </p:nvPr>
        </p:nvSpPr>
        <p:spPr>
          <a:xfrm>
            <a:off x="4108400" y="1350359"/>
            <a:ext cx="139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t>04</a:t>
            </a:r>
            <a:endParaRPr sz="6000" dirty="0"/>
          </a:p>
        </p:txBody>
      </p:sp>
      <p:sp>
        <p:nvSpPr>
          <p:cNvPr id="655" name="Google Shape;655;p41"/>
          <p:cNvSpPr/>
          <p:nvPr/>
        </p:nvSpPr>
        <p:spPr>
          <a:xfrm>
            <a:off x="815864" y="1010808"/>
            <a:ext cx="2481084" cy="3121885"/>
          </a:xfrm>
          <a:prstGeom prst="rect">
            <a:avLst/>
          </a:prstGeom>
          <a:solidFill>
            <a:srgbClr val="FFF5E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1"/>
          <p:cNvGrpSpPr/>
          <p:nvPr/>
        </p:nvGrpSpPr>
        <p:grpSpPr>
          <a:xfrm>
            <a:off x="516668" y="1116835"/>
            <a:ext cx="3079445" cy="3002084"/>
            <a:chOff x="898477" y="2903746"/>
            <a:chExt cx="624583" cy="608893"/>
          </a:xfrm>
        </p:grpSpPr>
        <p:sp>
          <p:nvSpPr>
            <p:cNvPr id="657" name="Google Shape;657;p41"/>
            <p:cNvSpPr/>
            <p:nvPr/>
          </p:nvSpPr>
          <p:spPr>
            <a:xfrm>
              <a:off x="932283" y="2903746"/>
              <a:ext cx="590777" cy="608893"/>
            </a:xfrm>
            <a:custGeom>
              <a:avLst/>
              <a:gdLst/>
              <a:ahLst/>
              <a:cxnLst/>
              <a:rect l="l" t="t" r="r" b="b"/>
              <a:pathLst>
                <a:path w="17056" h="17579" extrusionOk="0">
                  <a:moveTo>
                    <a:pt x="14126" y="1758"/>
                  </a:moveTo>
                  <a:lnTo>
                    <a:pt x="14126" y="1758"/>
                  </a:lnTo>
                  <a:cubicBezTo>
                    <a:pt x="14196" y="1804"/>
                    <a:pt x="14277" y="1839"/>
                    <a:pt x="14361" y="1858"/>
                  </a:cubicBezTo>
                  <a:cubicBezTo>
                    <a:pt x="14411" y="1869"/>
                    <a:pt x="14465" y="1875"/>
                    <a:pt x="14518" y="1875"/>
                  </a:cubicBezTo>
                  <a:cubicBezTo>
                    <a:pt x="14544" y="1875"/>
                    <a:pt x="14570" y="1874"/>
                    <a:pt x="14596" y="1871"/>
                  </a:cubicBezTo>
                  <a:cubicBezTo>
                    <a:pt x="14630" y="1894"/>
                    <a:pt x="14664" y="1913"/>
                    <a:pt x="14700" y="1930"/>
                  </a:cubicBezTo>
                  <a:cubicBezTo>
                    <a:pt x="14785" y="1968"/>
                    <a:pt x="14878" y="1989"/>
                    <a:pt x="14969" y="1993"/>
                  </a:cubicBezTo>
                  <a:cubicBezTo>
                    <a:pt x="14821" y="2123"/>
                    <a:pt x="14726" y="2288"/>
                    <a:pt x="14683" y="2366"/>
                  </a:cubicBezTo>
                  <a:cubicBezTo>
                    <a:pt x="14612" y="2489"/>
                    <a:pt x="14554" y="2611"/>
                    <a:pt x="14507" y="2728"/>
                  </a:cubicBezTo>
                  <a:cubicBezTo>
                    <a:pt x="14484" y="2722"/>
                    <a:pt x="14459" y="2719"/>
                    <a:pt x="14435" y="2717"/>
                  </a:cubicBezTo>
                  <a:cubicBezTo>
                    <a:pt x="14418" y="2716"/>
                    <a:pt x="14401" y="2715"/>
                    <a:pt x="14384" y="2715"/>
                  </a:cubicBezTo>
                  <a:cubicBezTo>
                    <a:pt x="14258" y="2715"/>
                    <a:pt x="14018" y="2756"/>
                    <a:pt x="13831" y="3026"/>
                  </a:cubicBezTo>
                  <a:cubicBezTo>
                    <a:pt x="13825" y="3035"/>
                    <a:pt x="13819" y="3044"/>
                    <a:pt x="13814" y="3052"/>
                  </a:cubicBezTo>
                  <a:cubicBezTo>
                    <a:pt x="13585" y="3437"/>
                    <a:pt x="13708" y="4081"/>
                    <a:pt x="13958" y="4482"/>
                  </a:cubicBezTo>
                  <a:cubicBezTo>
                    <a:pt x="14049" y="4626"/>
                    <a:pt x="14157" y="4744"/>
                    <a:pt x="14279" y="4832"/>
                  </a:cubicBezTo>
                  <a:cubicBezTo>
                    <a:pt x="14285" y="4888"/>
                    <a:pt x="14297" y="4942"/>
                    <a:pt x="14317" y="4993"/>
                  </a:cubicBezTo>
                  <a:cubicBezTo>
                    <a:pt x="14383" y="5164"/>
                    <a:pt x="14521" y="5289"/>
                    <a:pt x="14703" y="5347"/>
                  </a:cubicBezTo>
                  <a:cubicBezTo>
                    <a:pt x="14877" y="6125"/>
                    <a:pt x="14941" y="6758"/>
                    <a:pt x="14571" y="7197"/>
                  </a:cubicBezTo>
                  <a:cubicBezTo>
                    <a:pt x="14515" y="7264"/>
                    <a:pt x="14447" y="7325"/>
                    <a:pt x="14367" y="7381"/>
                  </a:cubicBezTo>
                  <a:lnTo>
                    <a:pt x="14264" y="6760"/>
                  </a:lnTo>
                  <a:cubicBezTo>
                    <a:pt x="14244" y="6639"/>
                    <a:pt x="14176" y="6531"/>
                    <a:pt x="14077" y="6460"/>
                  </a:cubicBezTo>
                  <a:cubicBezTo>
                    <a:pt x="14048" y="6439"/>
                    <a:pt x="14017" y="6422"/>
                    <a:pt x="13984" y="6409"/>
                  </a:cubicBezTo>
                  <a:cubicBezTo>
                    <a:pt x="14042" y="6273"/>
                    <a:pt x="14035" y="6114"/>
                    <a:pt x="13950" y="5980"/>
                  </a:cubicBezTo>
                  <a:lnTo>
                    <a:pt x="13935" y="5956"/>
                  </a:lnTo>
                  <a:lnTo>
                    <a:pt x="13057" y="4546"/>
                  </a:lnTo>
                  <a:cubicBezTo>
                    <a:pt x="13054" y="4541"/>
                    <a:pt x="13051" y="4536"/>
                    <a:pt x="13048" y="4531"/>
                  </a:cubicBezTo>
                  <a:lnTo>
                    <a:pt x="13015" y="4479"/>
                  </a:lnTo>
                  <a:cubicBezTo>
                    <a:pt x="12948" y="4373"/>
                    <a:pt x="12843" y="4303"/>
                    <a:pt x="12729" y="4277"/>
                  </a:cubicBezTo>
                  <a:cubicBezTo>
                    <a:pt x="12720" y="4147"/>
                    <a:pt x="12656" y="4022"/>
                    <a:pt x="12544" y="3938"/>
                  </a:cubicBezTo>
                  <a:lnTo>
                    <a:pt x="12522" y="3921"/>
                  </a:lnTo>
                  <a:lnTo>
                    <a:pt x="11775" y="3355"/>
                  </a:lnTo>
                  <a:cubicBezTo>
                    <a:pt x="11800" y="3351"/>
                    <a:pt x="11825" y="3348"/>
                    <a:pt x="11850" y="3343"/>
                  </a:cubicBezTo>
                  <a:cubicBezTo>
                    <a:pt x="11888" y="3354"/>
                    <a:pt x="11927" y="3361"/>
                    <a:pt x="11966" y="3363"/>
                  </a:cubicBezTo>
                  <a:cubicBezTo>
                    <a:pt x="12033" y="3419"/>
                    <a:pt x="12105" y="3466"/>
                    <a:pt x="12182" y="3501"/>
                  </a:cubicBezTo>
                  <a:cubicBezTo>
                    <a:pt x="12304" y="3555"/>
                    <a:pt x="12435" y="3584"/>
                    <a:pt x="12565" y="3584"/>
                  </a:cubicBezTo>
                  <a:cubicBezTo>
                    <a:pt x="12882" y="3584"/>
                    <a:pt x="13155" y="3417"/>
                    <a:pt x="13276" y="3149"/>
                  </a:cubicBezTo>
                  <a:cubicBezTo>
                    <a:pt x="13299" y="3099"/>
                    <a:pt x="13315" y="3046"/>
                    <a:pt x="13326" y="2992"/>
                  </a:cubicBezTo>
                  <a:cubicBezTo>
                    <a:pt x="13526" y="2885"/>
                    <a:pt x="13681" y="2696"/>
                    <a:pt x="13791" y="2426"/>
                  </a:cubicBezTo>
                  <a:cubicBezTo>
                    <a:pt x="13820" y="2355"/>
                    <a:pt x="13867" y="2316"/>
                    <a:pt x="13880" y="2307"/>
                  </a:cubicBezTo>
                  <a:lnTo>
                    <a:pt x="13902" y="2295"/>
                  </a:lnTo>
                  <a:cubicBezTo>
                    <a:pt x="14065" y="2207"/>
                    <a:pt x="14161" y="2030"/>
                    <a:pt x="14143" y="1845"/>
                  </a:cubicBezTo>
                  <a:cubicBezTo>
                    <a:pt x="14141" y="1815"/>
                    <a:pt x="14134" y="1785"/>
                    <a:pt x="14126" y="1758"/>
                  </a:cubicBezTo>
                  <a:close/>
                  <a:moveTo>
                    <a:pt x="5724" y="13685"/>
                  </a:moveTo>
                  <a:cubicBezTo>
                    <a:pt x="5757" y="13699"/>
                    <a:pt x="5790" y="13713"/>
                    <a:pt x="5822" y="13726"/>
                  </a:cubicBezTo>
                  <a:cubicBezTo>
                    <a:pt x="5666" y="13997"/>
                    <a:pt x="5543" y="14318"/>
                    <a:pt x="5464" y="14666"/>
                  </a:cubicBezTo>
                  <a:cubicBezTo>
                    <a:pt x="5441" y="14772"/>
                    <a:pt x="5455" y="14883"/>
                    <a:pt x="5504" y="14979"/>
                  </a:cubicBezTo>
                  <a:cubicBezTo>
                    <a:pt x="5187" y="14888"/>
                    <a:pt x="4859" y="14724"/>
                    <a:pt x="4579" y="14585"/>
                  </a:cubicBezTo>
                  <a:lnTo>
                    <a:pt x="4541" y="14566"/>
                  </a:lnTo>
                  <a:cubicBezTo>
                    <a:pt x="4309" y="14451"/>
                    <a:pt x="4073" y="14321"/>
                    <a:pt x="3813" y="14165"/>
                  </a:cubicBezTo>
                  <a:cubicBezTo>
                    <a:pt x="3822" y="14105"/>
                    <a:pt x="3825" y="14040"/>
                    <a:pt x="3820" y="13971"/>
                  </a:cubicBezTo>
                  <a:lnTo>
                    <a:pt x="3820" y="13971"/>
                  </a:lnTo>
                  <a:lnTo>
                    <a:pt x="4565" y="14537"/>
                  </a:lnTo>
                  <a:cubicBezTo>
                    <a:pt x="4571" y="14541"/>
                    <a:pt x="4576" y="14546"/>
                    <a:pt x="4582" y="14550"/>
                  </a:cubicBezTo>
                  <a:lnTo>
                    <a:pt x="4630" y="14586"/>
                  </a:lnTo>
                  <a:cubicBezTo>
                    <a:pt x="4711" y="14645"/>
                    <a:pt x="4808" y="14677"/>
                    <a:pt x="4906" y="14677"/>
                  </a:cubicBezTo>
                  <a:cubicBezTo>
                    <a:pt x="4928" y="14677"/>
                    <a:pt x="4951" y="14676"/>
                    <a:pt x="4974" y="14672"/>
                  </a:cubicBezTo>
                  <a:cubicBezTo>
                    <a:pt x="5095" y="14655"/>
                    <a:pt x="5204" y="14589"/>
                    <a:pt x="5277" y="14490"/>
                  </a:cubicBezTo>
                  <a:cubicBezTo>
                    <a:pt x="5466" y="14236"/>
                    <a:pt x="5619" y="13959"/>
                    <a:pt x="5724" y="13685"/>
                  </a:cubicBezTo>
                  <a:close/>
                  <a:moveTo>
                    <a:pt x="1388" y="15953"/>
                  </a:moveTo>
                  <a:cubicBezTo>
                    <a:pt x="1431" y="15963"/>
                    <a:pt x="1477" y="15970"/>
                    <a:pt x="1523" y="15975"/>
                  </a:cubicBezTo>
                  <a:cubicBezTo>
                    <a:pt x="1484" y="15996"/>
                    <a:pt x="1445" y="16018"/>
                    <a:pt x="1410" y="16044"/>
                  </a:cubicBezTo>
                  <a:cubicBezTo>
                    <a:pt x="1402" y="16013"/>
                    <a:pt x="1395" y="15984"/>
                    <a:pt x="1388" y="15953"/>
                  </a:cubicBezTo>
                  <a:close/>
                  <a:moveTo>
                    <a:pt x="14277" y="1"/>
                  </a:moveTo>
                  <a:cubicBezTo>
                    <a:pt x="14149" y="1"/>
                    <a:pt x="14024" y="54"/>
                    <a:pt x="13935" y="152"/>
                  </a:cubicBezTo>
                  <a:cubicBezTo>
                    <a:pt x="13814" y="284"/>
                    <a:pt x="13782" y="474"/>
                    <a:pt x="13850" y="639"/>
                  </a:cubicBezTo>
                  <a:cubicBezTo>
                    <a:pt x="13814" y="791"/>
                    <a:pt x="13815" y="932"/>
                    <a:pt x="13851" y="1057"/>
                  </a:cubicBezTo>
                  <a:cubicBezTo>
                    <a:pt x="13847" y="1069"/>
                    <a:pt x="13845" y="1079"/>
                    <a:pt x="13842" y="1090"/>
                  </a:cubicBezTo>
                  <a:cubicBezTo>
                    <a:pt x="13812" y="1220"/>
                    <a:pt x="13827" y="1352"/>
                    <a:pt x="13880" y="1471"/>
                  </a:cubicBezTo>
                  <a:cubicBezTo>
                    <a:pt x="13862" y="1462"/>
                    <a:pt x="13843" y="1455"/>
                    <a:pt x="13823" y="1448"/>
                  </a:cubicBezTo>
                  <a:lnTo>
                    <a:pt x="13785" y="1436"/>
                  </a:lnTo>
                  <a:cubicBezTo>
                    <a:pt x="13616" y="1383"/>
                    <a:pt x="13442" y="1356"/>
                    <a:pt x="13268" y="1356"/>
                  </a:cubicBezTo>
                  <a:cubicBezTo>
                    <a:pt x="13072" y="1356"/>
                    <a:pt x="12891" y="1390"/>
                    <a:pt x="12730" y="1443"/>
                  </a:cubicBezTo>
                  <a:cubicBezTo>
                    <a:pt x="12657" y="1388"/>
                    <a:pt x="12570" y="1352"/>
                    <a:pt x="12476" y="1343"/>
                  </a:cubicBezTo>
                  <a:cubicBezTo>
                    <a:pt x="12407" y="1309"/>
                    <a:pt x="12331" y="1290"/>
                    <a:pt x="12252" y="1290"/>
                  </a:cubicBezTo>
                  <a:cubicBezTo>
                    <a:pt x="12237" y="1290"/>
                    <a:pt x="12221" y="1291"/>
                    <a:pt x="12206" y="1293"/>
                  </a:cubicBezTo>
                  <a:cubicBezTo>
                    <a:pt x="12031" y="1066"/>
                    <a:pt x="11779" y="854"/>
                    <a:pt x="11419" y="726"/>
                  </a:cubicBezTo>
                  <a:lnTo>
                    <a:pt x="11382" y="714"/>
                  </a:lnTo>
                  <a:cubicBezTo>
                    <a:pt x="11332" y="696"/>
                    <a:pt x="11280" y="688"/>
                    <a:pt x="11229" y="688"/>
                  </a:cubicBezTo>
                  <a:cubicBezTo>
                    <a:pt x="11101" y="688"/>
                    <a:pt x="10976" y="741"/>
                    <a:pt x="10887" y="839"/>
                  </a:cubicBezTo>
                  <a:cubicBezTo>
                    <a:pt x="10762" y="977"/>
                    <a:pt x="10732" y="1175"/>
                    <a:pt x="10810" y="1344"/>
                  </a:cubicBezTo>
                  <a:lnTo>
                    <a:pt x="10820" y="1366"/>
                  </a:lnTo>
                  <a:cubicBezTo>
                    <a:pt x="10825" y="1381"/>
                    <a:pt x="10840" y="1441"/>
                    <a:pt x="10820" y="1515"/>
                  </a:cubicBezTo>
                  <a:cubicBezTo>
                    <a:pt x="10747" y="1796"/>
                    <a:pt x="10758" y="2040"/>
                    <a:pt x="10853" y="2246"/>
                  </a:cubicBezTo>
                  <a:cubicBezTo>
                    <a:pt x="10829" y="2295"/>
                    <a:pt x="10810" y="2348"/>
                    <a:pt x="10798" y="2403"/>
                  </a:cubicBezTo>
                  <a:cubicBezTo>
                    <a:pt x="10769" y="2533"/>
                    <a:pt x="10778" y="2664"/>
                    <a:pt x="10819" y="2785"/>
                  </a:cubicBezTo>
                  <a:cubicBezTo>
                    <a:pt x="10812" y="2786"/>
                    <a:pt x="10805" y="2785"/>
                    <a:pt x="10798" y="2787"/>
                  </a:cubicBezTo>
                  <a:cubicBezTo>
                    <a:pt x="10787" y="2788"/>
                    <a:pt x="10776" y="2790"/>
                    <a:pt x="10764" y="2793"/>
                  </a:cubicBezTo>
                  <a:cubicBezTo>
                    <a:pt x="10698" y="2693"/>
                    <a:pt x="10596" y="2622"/>
                    <a:pt x="10479" y="2596"/>
                  </a:cubicBezTo>
                  <a:cubicBezTo>
                    <a:pt x="10479" y="2596"/>
                    <a:pt x="8834" y="2215"/>
                    <a:pt x="8828" y="2213"/>
                  </a:cubicBezTo>
                  <a:lnTo>
                    <a:pt x="8769" y="2200"/>
                  </a:lnTo>
                  <a:cubicBezTo>
                    <a:pt x="8735" y="2193"/>
                    <a:pt x="8701" y="2189"/>
                    <a:pt x="8668" y="2189"/>
                  </a:cubicBezTo>
                  <a:cubicBezTo>
                    <a:pt x="8559" y="2189"/>
                    <a:pt x="8456" y="2228"/>
                    <a:pt x="8374" y="2295"/>
                  </a:cubicBezTo>
                  <a:cubicBezTo>
                    <a:pt x="8341" y="2236"/>
                    <a:pt x="8296" y="2184"/>
                    <a:pt x="8240" y="2144"/>
                  </a:cubicBezTo>
                  <a:cubicBezTo>
                    <a:pt x="8160" y="2088"/>
                    <a:pt x="8067" y="2058"/>
                    <a:pt x="7971" y="2058"/>
                  </a:cubicBezTo>
                  <a:cubicBezTo>
                    <a:pt x="7946" y="2058"/>
                    <a:pt x="7920" y="2060"/>
                    <a:pt x="7895" y="2064"/>
                  </a:cubicBezTo>
                  <a:lnTo>
                    <a:pt x="6166" y="2355"/>
                  </a:lnTo>
                  <a:cubicBezTo>
                    <a:pt x="6011" y="2381"/>
                    <a:pt x="5887" y="2481"/>
                    <a:pt x="5824" y="2613"/>
                  </a:cubicBezTo>
                  <a:cubicBezTo>
                    <a:pt x="5755" y="2574"/>
                    <a:pt x="5676" y="2554"/>
                    <a:pt x="5597" y="2554"/>
                  </a:cubicBezTo>
                  <a:cubicBezTo>
                    <a:pt x="5513" y="2554"/>
                    <a:pt x="5429" y="2577"/>
                    <a:pt x="5353" y="2624"/>
                  </a:cubicBezTo>
                  <a:lnTo>
                    <a:pt x="5302" y="2655"/>
                  </a:lnTo>
                  <a:cubicBezTo>
                    <a:pt x="5297" y="2659"/>
                    <a:pt x="3898" y="3547"/>
                    <a:pt x="3898" y="3547"/>
                  </a:cubicBezTo>
                  <a:lnTo>
                    <a:pt x="3868" y="3565"/>
                  </a:lnTo>
                  <a:cubicBezTo>
                    <a:pt x="3804" y="3606"/>
                    <a:pt x="3753" y="3659"/>
                    <a:pt x="3716" y="3720"/>
                  </a:cubicBezTo>
                  <a:lnTo>
                    <a:pt x="3700" y="3720"/>
                  </a:lnTo>
                  <a:cubicBezTo>
                    <a:pt x="3560" y="3720"/>
                    <a:pt x="3423" y="3783"/>
                    <a:pt x="3332" y="3903"/>
                  </a:cubicBezTo>
                  <a:lnTo>
                    <a:pt x="3295" y="3951"/>
                  </a:lnTo>
                  <a:cubicBezTo>
                    <a:pt x="3291" y="3956"/>
                    <a:pt x="3287" y="3962"/>
                    <a:pt x="3282" y="3968"/>
                  </a:cubicBezTo>
                  <a:lnTo>
                    <a:pt x="2297" y="5294"/>
                  </a:lnTo>
                  <a:lnTo>
                    <a:pt x="2279" y="5318"/>
                  </a:lnTo>
                  <a:cubicBezTo>
                    <a:pt x="2205" y="5415"/>
                    <a:pt x="2173" y="5538"/>
                    <a:pt x="2189" y="5660"/>
                  </a:cubicBezTo>
                  <a:cubicBezTo>
                    <a:pt x="2206" y="5781"/>
                    <a:pt x="2270" y="5891"/>
                    <a:pt x="2367" y="5965"/>
                  </a:cubicBezTo>
                  <a:cubicBezTo>
                    <a:pt x="2463" y="6038"/>
                    <a:pt x="2561" y="6105"/>
                    <a:pt x="2662" y="6166"/>
                  </a:cubicBezTo>
                  <a:cubicBezTo>
                    <a:pt x="2545" y="6126"/>
                    <a:pt x="2423" y="6091"/>
                    <a:pt x="2300" y="6062"/>
                  </a:cubicBezTo>
                  <a:cubicBezTo>
                    <a:pt x="2265" y="6053"/>
                    <a:pt x="2229" y="6050"/>
                    <a:pt x="2195" y="6050"/>
                  </a:cubicBezTo>
                  <a:cubicBezTo>
                    <a:pt x="1986" y="6050"/>
                    <a:pt x="1795" y="6194"/>
                    <a:pt x="1746" y="6407"/>
                  </a:cubicBezTo>
                  <a:lnTo>
                    <a:pt x="1732" y="6466"/>
                  </a:lnTo>
                  <a:cubicBezTo>
                    <a:pt x="1731" y="6472"/>
                    <a:pt x="1730" y="6478"/>
                    <a:pt x="1729" y="6483"/>
                  </a:cubicBezTo>
                  <a:lnTo>
                    <a:pt x="1365" y="8099"/>
                  </a:lnTo>
                  <a:lnTo>
                    <a:pt x="1357" y="8134"/>
                  </a:lnTo>
                  <a:cubicBezTo>
                    <a:pt x="1329" y="8254"/>
                    <a:pt x="1350" y="8379"/>
                    <a:pt x="1415" y="8482"/>
                  </a:cubicBezTo>
                  <a:cubicBezTo>
                    <a:pt x="1419" y="8490"/>
                    <a:pt x="1424" y="8497"/>
                    <a:pt x="1429" y="8503"/>
                  </a:cubicBezTo>
                  <a:cubicBezTo>
                    <a:pt x="1298" y="8605"/>
                    <a:pt x="1226" y="8771"/>
                    <a:pt x="1255" y="8946"/>
                  </a:cubicBezTo>
                  <a:lnTo>
                    <a:pt x="1416" y="9913"/>
                  </a:lnTo>
                  <a:cubicBezTo>
                    <a:pt x="1388" y="9942"/>
                    <a:pt x="1363" y="9970"/>
                    <a:pt x="1340" y="9999"/>
                  </a:cubicBezTo>
                  <a:cubicBezTo>
                    <a:pt x="1148" y="10223"/>
                    <a:pt x="987" y="10475"/>
                    <a:pt x="886" y="10706"/>
                  </a:cubicBezTo>
                  <a:cubicBezTo>
                    <a:pt x="657" y="11236"/>
                    <a:pt x="558" y="12004"/>
                    <a:pt x="972" y="12565"/>
                  </a:cubicBezTo>
                  <a:cubicBezTo>
                    <a:pt x="1264" y="12961"/>
                    <a:pt x="1663" y="13124"/>
                    <a:pt x="2037" y="13193"/>
                  </a:cubicBezTo>
                  <a:lnTo>
                    <a:pt x="472" y="14566"/>
                  </a:lnTo>
                  <a:cubicBezTo>
                    <a:pt x="382" y="14645"/>
                    <a:pt x="326" y="14756"/>
                    <a:pt x="315" y="14875"/>
                  </a:cubicBezTo>
                  <a:lnTo>
                    <a:pt x="315" y="14881"/>
                  </a:lnTo>
                  <a:cubicBezTo>
                    <a:pt x="298" y="15073"/>
                    <a:pt x="368" y="15268"/>
                    <a:pt x="503" y="15404"/>
                  </a:cubicBezTo>
                  <a:cubicBezTo>
                    <a:pt x="543" y="15445"/>
                    <a:pt x="589" y="15480"/>
                    <a:pt x="638" y="15508"/>
                  </a:cubicBezTo>
                  <a:cubicBezTo>
                    <a:pt x="580" y="15548"/>
                    <a:pt x="530" y="15600"/>
                    <a:pt x="495" y="15664"/>
                  </a:cubicBezTo>
                  <a:lnTo>
                    <a:pt x="473" y="15703"/>
                  </a:lnTo>
                  <a:cubicBezTo>
                    <a:pt x="0" y="16564"/>
                    <a:pt x="188" y="17161"/>
                    <a:pt x="231" y="17271"/>
                  </a:cubicBezTo>
                  <a:lnTo>
                    <a:pt x="235" y="17282"/>
                  </a:lnTo>
                  <a:cubicBezTo>
                    <a:pt x="303" y="17460"/>
                    <a:pt x="475" y="17578"/>
                    <a:pt x="666" y="17578"/>
                  </a:cubicBezTo>
                  <a:lnTo>
                    <a:pt x="1955" y="17578"/>
                  </a:lnTo>
                  <a:cubicBezTo>
                    <a:pt x="2156" y="17577"/>
                    <a:pt x="2334" y="17447"/>
                    <a:pt x="2395" y="17256"/>
                  </a:cubicBezTo>
                  <a:cubicBezTo>
                    <a:pt x="2451" y="17078"/>
                    <a:pt x="2395" y="16886"/>
                    <a:pt x="2256" y="16766"/>
                  </a:cubicBezTo>
                  <a:cubicBezTo>
                    <a:pt x="2247" y="16690"/>
                    <a:pt x="2251" y="16556"/>
                    <a:pt x="2267" y="16453"/>
                  </a:cubicBezTo>
                  <a:lnTo>
                    <a:pt x="2272" y="16425"/>
                  </a:lnTo>
                  <a:cubicBezTo>
                    <a:pt x="2298" y="16264"/>
                    <a:pt x="2236" y="16100"/>
                    <a:pt x="2110" y="15995"/>
                  </a:cubicBezTo>
                  <a:cubicBezTo>
                    <a:pt x="2077" y="15968"/>
                    <a:pt x="2039" y="15947"/>
                    <a:pt x="2001" y="15929"/>
                  </a:cubicBezTo>
                  <a:cubicBezTo>
                    <a:pt x="2092" y="15902"/>
                    <a:pt x="2184" y="15865"/>
                    <a:pt x="2275" y="15816"/>
                  </a:cubicBezTo>
                  <a:cubicBezTo>
                    <a:pt x="2370" y="15874"/>
                    <a:pt x="2510" y="15931"/>
                    <a:pt x="2677" y="15931"/>
                  </a:cubicBezTo>
                  <a:cubicBezTo>
                    <a:pt x="2706" y="15931"/>
                    <a:pt x="2735" y="15929"/>
                    <a:pt x="2758" y="15927"/>
                  </a:cubicBezTo>
                  <a:cubicBezTo>
                    <a:pt x="2962" y="15904"/>
                    <a:pt x="3164" y="15776"/>
                    <a:pt x="3316" y="15598"/>
                  </a:cubicBezTo>
                  <a:cubicBezTo>
                    <a:pt x="3483" y="15693"/>
                    <a:pt x="3646" y="15781"/>
                    <a:pt x="3810" y="15865"/>
                  </a:cubicBezTo>
                  <a:cubicBezTo>
                    <a:pt x="4057" y="15991"/>
                    <a:pt x="4334" y="16126"/>
                    <a:pt x="4630" y="16242"/>
                  </a:cubicBezTo>
                  <a:cubicBezTo>
                    <a:pt x="4329" y="16792"/>
                    <a:pt x="4460" y="17197"/>
                    <a:pt x="4489" y="17272"/>
                  </a:cubicBezTo>
                  <a:lnTo>
                    <a:pt x="4493" y="17283"/>
                  </a:lnTo>
                  <a:cubicBezTo>
                    <a:pt x="4562" y="17461"/>
                    <a:pt x="4733" y="17578"/>
                    <a:pt x="4924" y="17578"/>
                  </a:cubicBezTo>
                  <a:cubicBezTo>
                    <a:pt x="4924" y="17578"/>
                    <a:pt x="5628" y="17576"/>
                    <a:pt x="5628" y="17576"/>
                  </a:cubicBezTo>
                  <a:cubicBezTo>
                    <a:pt x="5796" y="17576"/>
                    <a:pt x="5951" y="17484"/>
                    <a:pt x="6031" y="17336"/>
                  </a:cubicBezTo>
                  <a:cubicBezTo>
                    <a:pt x="6112" y="17188"/>
                    <a:pt x="6106" y="17009"/>
                    <a:pt x="6016" y="16867"/>
                  </a:cubicBezTo>
                  <a:lnTo>
                    <a:pt x="6013" y="16864"/>
                  </a:lnTo>
                  <a:cubicBezTo>
                    <a:pt x="6010" y="16839"/>
                    <a:pt x="6009" y="16796"/>
                    <a:pt x="6012" y="16769"/>
                  </a:cubicBezTo>
                  <a:lnTo>
                    <a:pt x="6015" y="16742"/>
                  </a:lnTo>
                  <a:cubicBezTo>
                    <a:pt x="6025" y="16669"/>
                    <a:pt x="6015" y="16596"/>
                    <a:pt x="5991" y="16528"/>
                  </a:cubicBezTo>
                  <a:cubicBezTo>
                    <a:pt x="6241" y="16525"/>
                    <a:pt x="6484" y="16486"/>
                    <a:pt x="6713" y="16411"/>
                  </a:cubicBezTo>
                  <a:cubicBezTo>
                    <a:pt x="7213" y="16246"/>
                    <a:pt x="7557" y="15910"/>
                    <a:pt x="7782" y="15597"/>
                  </a:cubicBezTo>
                  <a:cubicBezTo>
                    <a:pt x="7859" y="15569"/>
                    <a:pt x="7928" y="15520"/>
                    <a:pt x="7982" y="15455"/>
                  </a:cubicBezTo>
                  <a:cubicBezTo>
                    <a:pt x="7982" y="15456"/>
                    <a:pt x="7983" y="15457"/>
                    <a:pt x="7984" y="15457"/>
                  </a:cubicBezTo>
                  <a:cubicBezTo>
                    <a:pt x="8063" y="15514"/>
                    <a:pt x="8157" y="15543"/>
                    <a:pt x="8252" y="15543"/>
                  </a:cubicBezTo>
                  <a:cubicBezTo>
                    <a:pt x="8277" y="15543"/>
                    <a:pt x="8303" y="15541"/>
                    <a:pt x="8328" y="15537"/>
                  </a:cubicBezTo>
                  <a:lnTo>
                    <a:pt x="10057" y="15247"/>
                  </a:lnTo>
                  <a:cubicBezTo>
                    <a:pt x="10178" y="15227"/>
                    <a:pt x="10286" y="15159"/>
                    <a:pt x="10357" y="15060"/>
                  </a:cubicBezTo>
                  <a:cubicBezTo>
                    <a:pt x="10389" y="15016"/>
                    <a:pt x="10411" y="14967"/>
                    <a:pt x="10426" y="14916"/>
                  </a:cubicBezTo>
                  <a:cubicBezTo>
                    <a:pt x="10432" y="14986"/>
                    <a:pt x="10445" y="15134"/>
                    <a:pt x="10445" y="15134"/>
                  </a:cubicBezTo>
                  <a:cubicBezTo>
                    <a:pt x="10458" y="15273"/>
                    <a:pt x="10472" y="15426"/>
                    <a:pt x="10487" y="15585"/>
                  </a:cubicBezTo>
                  <a:lnTo>
                    <a:pt x="10472" y="15594"/>
                  </a:lnTo>
                  <a:cubicBezTo>
                    <a:pt x="10384" y="15485"/>
                    <a:pt x="10253" y="15421"/>
                    <a:pt x="10113" y="15421"/>
                  </a:cubicBezTo>
                  <a:cubicBezTo>
                    <a:pt x="10089" y="15421"/>
                    <a:pt x="10066" y="15423"/>
                    <a:pt x="10042" y="15426"/>
                  </a:cubicBezTo>
                  <a:cubicBezTo>
                    <a:pt x="9851" y="15456"/>
                    <a:pt x="9698" y="15602"/>
                    <a:pt x="9661" y="15792"/>
                  </a:cubicBezTo>
                  <a:lnTo>
                    <a:pt x="9652" y="15835"/>
                  </a:lnTo>
                  <a:cubicBezTo>
                    <a:pt x="9638" y="15903"/>
                    <a:pt x="9621" y="15972"/>
                    <a:pt x="9603" y="16042"/>
                  </a:cubicBezTo>
                  <a:cubicBezTo>
                    <a:pt x="9537" y="15996"/>
                    <a:pt x="9464" y="15956"/>
                    <a:pt x="9381" y="15927"/>
                  </a:cubicBezTo>
                  <a:lnTo>
                    <a:pt x="9355" y="15917"/>
                  </a:lnTo>
                  <a:cubicBezTo>
                    <a:pt x="9303" y="15899"/>
                    <a:pt x="9251" y="15890"/>
                    <a:pt x="9199" y="15890"/>
                  </a:cubicBezTo>
                  <a:cubicBezTo>
                    <a:pt x="9092" y="15890"/>
                    <a:pt x="8986" y="15927"/>
                    <a:pt x="8903" y="15998"/>
                  </a:cubicBezTo>
                  <a:cubicBezTo>
                    <a:pt x="8777" y="16102"/>
                    <a:pt x="8716" y="16266"/>
                    <a:pt x="8743" y="16428"/>
                  </a:cubicBezTo>
                  <a:lnTo>
                    <a:pt x="8747" y="16454"/>
                  </a:lnTo>
                  <a:cubicBezTo>
                    <a:pt x="8765" y="16558"/>
                    <a:pt x="8769" y="16692"/>
                    <a:pt x="8760" y="16768"/>
                  </a:cubicBezTo>
                  <a:cubicBezTo>
                    <a:pt x="8622" y="16888"/>
                    <a:pt x="8567" y="17081"/>
                    <a:pt x="8624" y="17258"/>
                  </a:cubicBezTo>
                  <a:cubicBezTo>
                    <a:pt x="8685" y="17449"/>
                    <a:pt x="8862" y="17578"/>
                    <a:pt x="9063" y="17578"/>
                  </a:cubicBezTo>
                  <a:cubicBezTo>
                    <a:pt x="9063" y="17578"/>
                    <a:pt x="10355" y="17573"/>
                    <a:pt x="10355" y="17573"/>
                  </a:cubicBezTo>
                  <a:cubicBezTo>
                    <a:pt x="10404" y="17573"/>
                    <a:pt x="10452" y="17564"/>
                    <a:pt x="10498" y="17549"/>
                  </a:cubicBezTo>
                  <a:cubicBezTo>
                    <a:pt x="10547" y="17567"/>
                    <a:pt x="10599" y="17577"/>
                    <a:pt x="10653" y="17577"/>
                  </a:cubicBezTo>
                  <a:cubicBezTo>
                    <a:pt x="10653" y="17577"/>
                    <a:pt x="13134" y="17579"/>
                    <a:pt x="13134" y="17579"/>
                  </a:cubicBezTo>
                  <a:cubicBezTo>
                    <a:pt x="13253" y="17579"/>
                    <a:pt x="13366" y="17533"/>
                    <a:pt x="13453" y="17450"/>
                  </a:cubicBezTo>
                  <a:lnTo>
                    <a:pt x="13458" y="17446"/>
                  </a:lnTo>
                  <a:cubicBezTo>
                    <a:pt x="13597" y="17313"/>
                    <a:pt x="13673" y="17120"/>
                    <a:pt x="13661" y="16929"/>
                  </a:cubicBezTo>
                  <a:cubicBezTo>
                    <a:pt x="13657" y="16853"/>
                    <a:pt x="13639" y="16780"/>
                    <a:pt x="13610" y="16711"/>
                  </a:cubicBezTo>
                  <a:cubicBezTo>
                    <a:pt x="13607" y="16633"/>
                    <a:pt x="13599" y="16536"/>
                    <a:pt x="13577" y="16431"/>
                  </a:cubicBezTo>
                  <a:cubicBezTo>
                    <a:pt x="13468" y="15921"/>
                    <a:pt x="13116" y="15569"/>
                    <a:pt x="12602" y="15450"/>
                  </a:cubicBezTo>
                  <a:cubicBezTo>
                    <a:pt x="12563" y="15330"/>
                    <a:pt x="12481" y="15164"/>
                    <a:pt x="12312" y="15048"/>
                  </a:cubicBezTo>
                  <a:cubicBezTo>
                    <a:pt x="12206" y="14973"/>
                    <a:pt x="12072" y="14929"/>
                    <a:pt x="11921" y="14917"/>
                  </a:cubicBezTo>
                  <a:cubicBezTo>
                    <a:pt x="11909" y="14780"/>
                    <a:pt x="11897" y="14640"/>
                    <a:pt x="11882" y="14500"/>
                  </a:cubicBezTo>
                  <a:cubicBezTo>
                    <a:pt x="11874" y="14422"/>
                    <a:pt x="11866" y="14350"/>
                    <a:pt x="11858" y="14282"/>
                  </a:cubicBezTo>
                  <a:lnTo>
                    <a:pt x="12348" y="13971"/>
                  </a:lnTo>
                  <a:lnTo>
                    <a:pt x="12373" y="13955"/>
                  </a:lnTo>
                  <a:cubicBezTo>
                    <a:pt x="12477" y="13891"/>
                    <a:pt x="12551" y="13787"/>
                    <a:pt x="12579" y="13668"/>
                  </a:cubicBezTo>
                  <a:cubicBezTo>
                    <a:pt x="12589" y="13626"/>
                    <a:pt x="12593" y="13583"/>
                    <a:pt x="12591" y="13541"/>
                  </a:cubicBezTo>
                  <a:cubicBezTo>
                    <a:pt x="12687" y="13516"/>
                    <a:pt x="12776" y="13460"/>
                    <a:pt x="12840" y="13375"/>
                  </a:cubicBezTo>
                  <a:lnTo>
                    <a:pt x="12877" y="13327"/>
                  </a:lnTo>
                  <a:cubicBezTo>
                    <a:pt x="12882" y="13321"/>
                    <a:pt x="12886" y="13315"/>
                    <a:pt x="12890" y="13310"/>
                  </a:cubicBezTo>
                  <a:lnTo>
                    <a:pt x="13875" y="11984"/>
                  </a:lnTo>
                  <a:lnTo>
                    <a:pt x="13893" y="11959"/>
                  </a:lnTo>
                  <a:cubicBezTo>
                    <a:pt x="14011" y="11804"/>
                    <a:pt x="14017" y="11598"/>
                    <a:pt x="13921" y="11441"/>
                  </a:cubicBezTo>
                  <a:cubicBezTo>
                    <a:pt x="14065" y="11390"/>
                    <a:pt x="14182" y="11269"/>
                    <a:pt x="14218" y="11110"/>
                  </a:cubicBezTo>
                  <a:lnTo>
                    <a:pt x="14225" y="11079"/>
                  </a:lnTo>
                  <a:lnTo>
                    <a:pt x="14600" y="9417"/>
                  </a:lnTo>
                  <a:lnTo>
                    <a:pt x="14608" y="9383"/>
                  </a:lnTo>
                  <a:cubicBezTo>
                    <a:pt x="14636" y="9263"/>
                    <a:pt x="14615" y="9138"/>
                    <a:pt x="14550" y="9034"/>
                  </a:cubicBezTo>
                  <a:cubicBezTo>
                    <a:pt x="14531" y="9004"/>
                    <a:pt x="14508" y="8976"/>
                    <a:pt x="14483" y="8950"/>
                  </a:cubicBezTo>
                  <a:cubicBezTo>
                    <a:pt x="15058" y="8736"/>
                    <a:pt x="15531" y="8385"/>
                    <a:pt x="15821" y="7959"/>
                  </a:cubicBezTo>
                  <a:cubicBezTo>
                    <a:pt x="16155" y="7469"/>
                    <a:pt x="16308" y="6884"/>
                    <a:pt x="16289" y="6172"/>
                  </a:cubicBezTo>
                  <a:cubicBezTo>
                    <a:pt x="16281" y="5805"/>
                    <a:pt x="16220" y="5452"/>
                    <a:pt x="16146" y="5115"/>
                  </a:cubicBezTo>
                  <a:cubicBezTo>
                    <a:pt x="16199" y="5053"/>
                    <a:pt x="16241" y="4982"/>
                    <a:pt x="16269" y="4904"/>
                  </a:cubicBezTo>
                  <a:cubicBezTo>
                    <a:pt x="16297" y="4828"/>
                    <a:pt x="16305" y="4752"/>
                    <a:pt x="16300" y="4679"/>
                  </a:cubicBezTo>
                  <a:cubicBezTo>
                    <a:pt x="16323" y="4654"/>
                    <a:pt x="16346" y="4627"/>
                    <a:pt x="16369" y="4598"/>
                  </a:cubicBezTo>
                  <a:cubicBezTo>
                    <a:pt x="16526" y="4397"/>
                    <a:pt x="16694" y="4054"/>
                    <a:pt x="16644" y="3538"/>
                  </a:cubicBezTo>
                  <a:cubicBezTo>
                    <a:pt x="16648" y="3527"/>
                    <a:pt x="16653" y="3517"/>
                    <a:pt x="16657" y="3507"/>
                  </a:cubicBezTo>
                  <a:cubicBezTo>
                    <a:pt x="16747" y="3298"/>
                    <a:pt x="16810" y="3133"/>
                    <a:pt x="16861" y="2976"/>
                  </a:cubicBezTo>
                  <a:lnTo>
                    <a:pt x="16872" y="2945"/>
                  </a:lnTo>
                  <a:cubicBezTo>
                    <a:pt x="16927" y="2783"/>
                    <a:pt x="17055" y="2402"/>
                    <a:pt x="16786" y="2083"/>
                  </a:cubicBezTo>
                  <a:cubicBezTo>
                    <a:pt x="16668" y="1944"/>
                    <a:pt x="16506" y="1866"/>
                    <a:pt x="16323" y="1865"/>
                  </a:cubicBezTo>
                  <a:lnTo>
                    <a:pt x="16315" y="1865"/>
                  </a:lnTo>
                  <a:cubicBezTo>
                    <a:pt x="16233" y="1801"/>
                    <a:pt x="16134" y="1757"/>
                    <a:pt x="16023" y="1737"/>
                  </a:cubicBezTo>
                  <a:cubicBezTo>
                    <a:pt x="16004" y="1733"/>
                    <a:pt x="15985" y="1730"/>
                    <a:pt x="15965" y="1730"/>
                  </a:cubicBezTo>
                  <a:cubicBezTo>
                    <a:pt x="15950" y="1729"/>
                    <a:pt x="15935" y="1729"/>
                    <a:pt x="15919" y="1729"/>
                  </a:cubicBezTo>
                  <a:cubicBezTo>
                    <a:pt x="15779" y="1729"/>
                    <a:pt x="15645" y="1765"/>
                    <a:pt x="15524" y="1833"/>
                  </a:cubicBezTo>
                  <a:cubicBezTo>
                    <a:pt x="15511" y="1829"/>
                    <a:pt x="15497" y="1827"/>
                    <a:pt x="15483" y="1825"/>
                  </a:cubicBezTo>
                  <a:cubicBezTo>
                    <a:pt x="15469" y="1823"/>
                    <a:pt x="15456" y="1823"/>
                    <a:pt x="15442" y="1822"/>
                  </a:cubicBezTo>
                  <a:cubicBezTo>
                    <a:pt x="15498" y="1769"/>
                    <a:pt x="15545" y="1706"/>
                    <a:pt x="15579" y="1634"/>
                  </a:cubicBezTo>
                  <a:cubicBezTo>
                    <a:pt x="15584" y="1622"/>
                    <a:pt x="15588" y="1612"/>
                    <a:pt x="15593" y="1600"/>
                  </a:cubicBezTo>
                  <a:cubicBezTo>
                    <a:pt x="15687" y="1531"/>
                    <a:pt x="15777" y="1425"/>
                    <a:pt x="15845" y="1269"/>
                  </a:cubicBezTo>
                  <a:cubicBezTo>
                    <a:pt x="15999" y="1179"/>
                    <a:pt x="16089" y="1008"/>
                    <a:pt x="16072" y="829"/>
                  </a:cubicBezTo>
                  <a:cubicBezTo>
                    <a:pt x="16055" y="643"/>
                    <a:pt x="15930" y="486"/>
                    <a:pt x="15752" y="430"/>
                  </a:cubicBezTo>
                  <a:lnTo>
                    <a:pt x="15716" y="418"/>
                  </a:lnTo>
                  <a:cubicBezTo>
                    <a:pt x="15602" y="382"/>
                    <a:pt x="15486" y="364"/>
                    <a:pt x="15371" y="364"/>
                  </a:cubicBezTo>
                  <a:cubicBezTo>
                    <a:pt x="15280" y="364"/>
                    <a:pt x="15194" y="375"/>
                    <a:pt x="15116" y="394"/>
                  </a:cubicBezTo>
                  <a:cubicBezTo>
                    <a:pt x="15084" y="380"/>
                    <a:pt x="15050" y="370"/>
                    <a:pt x="15015" y="363"/>
                  </a:cubicBezTo>
                  <a:cubicBezTo>
                    <a:pt x="14984" y="351"/>
                    <a:pt x="14952" y="341"/>
                    <a:pt x="14919" y="336"/>
                  </a:cubicBezTo>
                  <a:cubicBezTo>
                    <a:pt x="14795" y="204"/>
                    <a:pt x="14643" y="103"/>
                    <a:pt x="14467" y="41"/>
                  </a:cubicBezTo>
                  <a:lnTo>
                    <a:pt x="14430" y="28"/>
                  </a:lnTo>
                  <a:cubicBezTo>
                    <a:pt x="14380" y="10"/>
                    <a:pt x="14328" y="1"/>
                    <a:pt x="14277" y="1"/>
                  </a:cubicBezTo>
                  <a:close/>
                </a:path>
              </a:pathLst>
            </a:custGeom>
            <a:solidFill>
              <a:srgbClr val="FFFFFF"/>
            </a:solidFill>
            <a:ln w="19050" cap="flat" cmpd="sng">
              <a:solidFill>
                <a:srgbClr val="000000"/>
              </a:solidFill>
              <a:prstDash val="solid"/>
              <a:round/>
              <a:headEnd type="none" w="sm" len="sm"/>
              <a:tailEnd type="none" w="sm" len="sm"/>
            </a:ln>
            <a:effectLst>
              <a:outerShdw dist="38100" dir="27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898477" y="2996782"/>
              <a:ext cx="112953" cy="105194"/>
            </a:xfrm>
            <a:custGeom>
              <a:avLst/>
              <a:gdLst/>
              <a:ahLst/>
              <a:cxnLst/>
              <a:rect l="l" t="t" r="r" b="b"/>
              <a:pathLst>
                <a:path w="3261" h="3037" extrusionOk="0">
                  <a:moveTo>
                    <a:pt x="2647" y="1"/>
                  </a:moveTo>
                  <a:cubicBezTo>
                    <a:pt x="2581" y="1"/>
                    <a:pt x="2515" y="15"/>
                    <a:pt x="2452" y="43"/>
                  </a:cubicBezTo>
                  <a:lnTo>
                    <a:pt x="2417" y="60"/>
                  </a:lnTo>
                  <a:cubicBezTo>
                    <a:pt x="2077" y="218"/>
                    <a:pt x="1840" y="465"/>
                    <a:pt x="1683" y="737"/>
                  </a:cubicBezTo>
                  <a:cubicBezTo>
                    <a:pt x="1596" y="748"/>
                    <a:pt x="1514" y="780"/>
                    <a:pt x="1444" y="830"/>
                  </a:cubicBezTo>
                  <a:cubicBezTo>
                    <a:pt x="1361" y="855"/>
                    <a:pt x="1286" y="903"/>
                    <a:pt x="1227" y="964"/>
                  </a:cubicBezTo>
                  <a:cubicBezTo>
                    <a:pt x="1143" y="951"/>
                    <a:pt x="1054" y="943"/>
                    <a:pt x="962" y="943"/>
                  </a:cubicBezTo>
                  <a:cubicBezTo>
                    <a:pt x="741" y="943"/>
                    <a:pt x="525" y="987"/>
                    <a:pt x="318" y="1075"/>
                  </a:cubicBezTo>
                  <a:lnTo>
                    <a:pt x="281" y="1091"/>
                  </a:lnTo>
                  <a:cubicBezTo>
                    <a:pt x="111" y="1164"/>
                    <a:pt x="0" y="1332"/>
                    <a:pt x="1" y="1518"/>
                  </a:cubicBezTo>
                  <a:cubicBezTo>
                    <a:pt x="3" y="1704"/>
                    <a:pt x="114" y="1871"/>
                    <a:pt x="286" y="1942"/>
                  </a:cubicBezTo>
                  <a:lnTo>
                    <a:pt x="307" y="1951"/>
                  </a:lnTo>
                  <a:cubicBezTo>
                    <a:pt x="320" y="1959"/>
                    <a:pt x="362" y="1988"/>
                    <a:pt x="391" y="2044"/>
                  </a:cubicBezTo>
                  <a:cubicBezTo>
                    <a:pt x="520" y="2287"/>
                    <a:pt x="684" y="2453"/>
                    <a:pt x="882" y="2540"/>
                  </a:cubicBezTo>
                  <a:cubicBezTo>
                    <a:pt x="897" y="2587"/>
                    <a:pt x="917" y="2632"/>
                    <a:pt x="942" y="2676"/>
                  </a:cubicBezTo>
                  <a:cubicBezTo>
                    <a:pt x="1052" y="2868"/>
                    <a:pt x="1247" y="2996"/>
                    <a:pt x="1476" y="3029"/>
                  </a:cubicBezTo>
                  <a:cubicBezTo>
                    <a:pt x="1514" y="3034"/>
                    <a:pt x="1553" y="3036"/>
                    <a:pt x="1593" y="3036"/>
                  </a:cubicBezTo>
                  <a:cubicBezTo>
                    <a:pt x="1746" y="3036"/>
                    <a:pt x="1901" y="2995"/>
                    <a:pt x="2039" y="2915"/>
                  </a:cubicBezTo>
                  <a:cubicBezTo>
                    <a:pt x="2144" y="2855"/>
                    <a:pt x="2239" y="2768"/>
                    <a:pt x="2316" y="2667"/>
                  </a:cubicBezTo>
                  <a:cubicBezTo>
                    <a:pt x="2344" y="2652"/>
                    <a:pt x="2372" y="2634"/>
                    <a:pt x="2399" y="2612"/>
                  </a:cubicBezTo>
                  <a:cubicBezTo>
                    <a:pt x="2482" y="2609"/>
                    <a:pt x="2563" y="2595"/>
                    <a:pt x="2638" y="2569"/>
                  </a:cubicBezTo>
                  <a:cubicBezTo>
                    <a:pt x="2830" y="2506"/>
                    <a:pt x="2994" y="2382"/>
                    <a:pt x="3100" y="2222"/>
                  </a:cubicBezTo>
                  <a:cubicBezTo>
                    <a:pt x="3227" y="2031"/>
                    <a:pt x="3260" y="1801"/>
                    <a:pt x="3191" y="1593"/>
                  </a:cubicBezTo>
                  <a:cubicBezTo>
                    <a:pt x="3176" y="1545"/>
                    <a:pt x="3155" y="1499"/>
                    <a:pt x="3130" y="1456"/>
                  </a:cubicBezTo>
                  <a:cubicBezTo>
                    <a:pt x="3198" y="1252"/>
                    <a:pt x="3184" y="1020"/>
                    <a:pt x="3088" y="760"/>
                  </a:cubicBezTo>
                  <a:cubicBezTo>
                    <a:pt x="3066" y="701"/>
                    <a:pt x="3073" y="651"/>
                    <a:pt x="3075" y="636"/>
                  </a:cubicBezTo>
                  <a:lnTo>
                    <a:pt x="3083" y="614"/>
                  </a:lnTo>
                  <a:cubicBezTo>
                    <a:pt x="3144" y="439"/>
                    <a:pt x="3094" y="244"/>
                    <a:pt x="2957" y="119"/>
                  </a:cubicBezTo>
                  <a:cubicBezTo>
                    <a:pt x="2870" y="41"/>
                    <a:pt x="2759"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904815" y="3143298"/>
              <a:ext cx="72669" cy="61170"/>
            </a:xfrm>
            <a:custGeom>
              <a:avLst/>
              <a:gdLst/>
              <a:ahLst/>
              <a:cxnLst/>
              <a:rect l="l" t="t" r="r" b="b"/>
              <a:pathLst>
                <a:path w="2098" h="1766" extrusionOk="0">
                  <a:moveTo>
                    <a:pt x="1610" y="1"/>
                  </a:moveTo>
                  <a:cubicBezTo>
                    <a:pt x="1582" y="1"/>
                    <a:pt x="1553" y="4"/>
                    <a:pt x="1524" y="10"/>
                  </a:cubicBezTo>
                  <a:lnTo>
                    <a:pt x="1486" y="17"/>
                  </a:lnTo>
                  <a:cubicBezTo>
                    <a:pt x="1315" y="49"/>
                    <a:pt x="1160" y="124"/>
                    <a:pt x="1030" y="233"/>
                  </a:cubicBezTo>
                  <a:cubicBezTo>
                    <a:pt x="1008" y="236"/>
                    <a:pt x="986" y="241"/>
                    <a:pt x="965" y="247"/>
                  </a:cubicBezTo>
                  <a:cubicBezTo>
                    <a:pt x="945" y="250"/>
                    <a:pt x="925" y="254"/>
                    <a:pt x="906" y="259"/>
                  </a:cubicBezTo>
                  <a:cubicBezTo>
                    <a:pt x="812" y="231"/>
                    <a:pt x="715" y="217"/>
                    <a:pt x="616" y="217"/>
                  </a:cubicBezTo>
                  <a:cubicBezTo>
                    <a:pt x="564" y="217"/>
                    <a:pt x="509" y="221"/>
                    <a:pt x="456" y="229"/>
                  </a:cubicBezTo>
                  <a:lnTo>
                    <a:pt x="418" y="235"/>
                  </a:lnTo>
                  <a:cubicBezTo>
                    <a:pt x="234" y="264"/>
                    <a:pt x="86" y="400"/>
                    <a:pt x="41" y="581"/>
                  </a:cubicBezTo>
                  <a:cubicBezTo>
                    <a:pt x="0" y="748"/>
                    <a:pt x="55" y="923"/>
                    <a:pt x="183" y="1036"/>
                  </a:cubicBezTo>
                  <a:cubicBezTo>
                    <a:pt x="217" y="1149"/>
                    <a:pt x="270" y="1245"/>
                    <a:pt x="340" y="1322"/>
                  </a:cubicBezTo>
                  <a:cubicBezTo>
                    <a:pt x="341" y="1325"/>
                    <a:pt x="342" y="1328"/>
                    <a:pt x="343" y="1332"/>
                  </a:cubicBezTo>
                  <a:cubicBezTo>
                    <a:pt x="392" y="1506"/>
                    <a:pt x="519" y="1647"/>
                    <a:pt x="691" y="1718"/>
                  </a:cubicBezTo>
                  <a:cubicBezTo>
                    <a:pt x="769" y="1749"/>
                    <a:pt x="852" y="1766"/>
                    <a:pt x="937" y="1766"/>
                  </a:cubicBezTo>
                  <a:cubicBezTo>
                    <a:pt x="999" y="1766"/>
                    <a:pt x="1061" y="1757"/>
                    <a:pt x="1122" y="1739"/>
                  </a:cubicBezTo>
                  <a:cubicBezTo>
                    <a:pt x="1181" y="1723"/>
                    <a:pt x="1238" y="1697"/>
                    <a:pt x="1291" y="1664"/>
                  </a:cubicBezTo>
                  <a:cubicBezTo>
                    <a:pt x="1303" y="1664"/>
                    <a:pt x="1314" y="1665"/>
                    <a:pt x="1326" y="1665"/>
                  </a:cubicBezTo>
                  <a:cubicBezTo>
                    <a:pt x="1341" y="1665"/>
                    <a:pt x="1356" y="1664"/>
                    <a:pt x="1371" y="1663"/>
                  </a:cubicBezTo>
                  <a:cubicBezTo>
                    <a:pt x="1722" y="1638"/>
                    <a:pt x="1989" y="1348"/>
                    <a:pt x="1966" y="1015"/>
                  </a:cubicBezTo>
                  <a:cubicBezTo>
                    <a:pt x="1966" y="1012"/>
                    <a:pt x="1965" y="1009"/>
                    <a:pt x="1965" y="1006"/>
                  </a:cubicBezTo>
                  <a:cubicBezTo>
                    <a:pt x="2004" y="910"/>
                    <a:pt x="2022" y="801"/>
                    <a:pt x="2016" y="683"/>
                  </a:cubicBezTo>
                  <a:cubicBezTo>
                    <a:pt x="2098" y="534"/>
                    <a:pt x="2091" y="350"/>
                    <a:pt x="1995" y="206"/>
                  </a:cubicBezTo>
                  <a:cubicBezTo>
                    <a:pt x="1908" y="77"/>
                    <a:pt x="1763" y="1"/>
                    <a:pt x="1610" y="1"/>
                  </a:cubicBezTo>
                  <a:close/>
                </a:path>
              </a:pathLst>
            </a:custGeom>
            <a:solidFill>
              <a:srgbClr val="FFFFFF"/>
            </a:solidFill>
            <a:ln w="19050" cap="flat" cmpd="sng">
              <a:solidFill>
                <a:srgbClr val="000000"/>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1352745" y="3060550"/>
              <a:ext cx="128297" cy="153894"/>
            </a:xfrm>
            <a:custGeom>
              <a:avLst/>
              <a:gdLst/>
              <a:ahLst/>
              <a:cxnLst/>
              <a:rect l="l" t="t" r="r" b="b"/>
              <a:pathLst>
                <a:path w="3704" h="4443" extrusionOk="0">
                  <a:moveTo>
                    <a:pt x="2837" y="0"/>
                  </a:moveTo>
                  <a:lnTo>
                    <a:pt x="2837" y="0"/>
                  </a:lnTo>
                  <a:cubicBezTo>
                    <a:pt x="2869" y="116"/>
                    <a:pt x="2899" y="232"/>
                    <a:pt x="2927" y="349"/>
                  </a:cubicBezTo>
                  <a:cubicBezTo>
                    <a:pt x="3128" y="1181"/>
                    <a:pt x="3399" y="2241"/>
                    <a:pt x="2785" y="2968"/>
                  </a:cubicBezTo>
                  <a:cubicBezTo>
                    <a:pt x="2515" y="3288"/>
                    <a:pt x="2112" y="3467"/>
                    <a:pt x="1718" y="3581"/>
                  </a:cubicBezTo>
                  <a:cubicBezTo>
                    <a:pt x="1238" y="3719"/>
                    <a:pt x="746" y="3815"/>
                    <a:pt x="255" y="3907"/>
                  </a:cubicBezTo>
                  <a:cubicBezTo>
                    <a:pt x="113" y="3933"/>
                    <a:pt x="0" y="4045"/>
                    <a:pt x="16" y="4200"/>
                  </a:cubicBezTo>
                  <a:cubicBezTo>
                    <a:pt x="29" y="4323"/>
                    <a:pt x="144" y="4443"/>
                    <a:pt x="272" y="4443"/>
                  </a:cubicBezTo>
                  <a:cubicBezTo>
                    <a:pt x="285" y="4443"/>
                    <a:pt x="297" y="4441"/>
                    <a:pt x="309" y="4439"/>
                  </a:cubicBezTo>
                  <a:cubicBezTo>
                    <a:pt x="918" y="4326"/>
                    <a:pt x="1547" y="4217"/>
                    <a:pt x="2132" y="4010"/>
                  </a:cubicBezTo>
                  <a:cubicBezTo>
                    <a:pt x="2582" y="3850"/>
                    <a:pt x="3028" y="3572"/>
                    <a:pt x="3301" y="3172"/>
                  </a:cubicBezTo>
                  <a:cubicBezTo>
                    <a:pt x="3611" y="2716"/>
                    <a:pt x="3703" y="2201"/>
                    <a:pt x="3689" y="1656"/>
                  </a:cubicBezTo>
                  <a:cubicBezTo>
                    <a:pt x="3675" y="1129"/>
                    <a:pt x="3544" y="606"/>
                    <a:pt x="3412" y="98"/>
                  </a:cubicBezTo>
                  <a:lnTo>
                    <a:pt x="2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1419422" y="2980156"/>
              <a:ext cx="85278" cy="93868"/>
            </a:xfrm>
            <a:custGeom>
              <a:avLst/>
              <a:gdLst/>
              <a:ahLst/>
              <a:cxnLst/>
              <a:rect l="l" t="t" r="r" b="b"/>
              <a:pathLst>
                <a:path w="2462" h="2710" extrusionOk="0">
                  <a:moveTo>
                    <a:pt x="1857" y="1"/>
                  </a:moveTo>
                  <a:cubicBezTo>
                    <a:pt x="1600" y="1"/>
                    <a:pt x="1495" y="279"/>
                    <a:pt x="1495" y="279"/>
                  </a:cubicBezTo>
                  <a:cubicBezTo>
                    <a:pt x="1495" y="279"/>
                    <a:pt x="1451" y="91"/>
                    <a:pt x="1336" y="91"/>
                  </a:cubicBezTo>
                  <a:cubicBezTo>
                    <a:pt x="1265" y="91"/>
                    <a:pt x="1166" y="163"/>
                    <a:pt x="1034" y="396"/>
                  </a:cubicBezTo>
                  <a:cubicBezTo>
                    <a:pt x="745" y="907"/>
                    <a:pt x="704" y="1377"/>
                    <a:pt x="704" y="1377"/>
                  </a:cubicBezTo>
                  <a:cubicBezTo>
                    <a:pt x="704" y="1377"/>
                    <a:pt x="517" y="987"/>
                    <a:pt x="321" y="987"/>
                  </a:cubicBezTo>
                  <a:cubicBezTo>
                    <a:pt x="267" y="987"/>
                    <a:pt x="213" y="1017"/>
                    <a:pt x="161" y="1091"/>
                  </a:cubicBezTo>
                  <a:cubicBezTo>
                    <a:pt x="0" y="1361"/>
                    <a:pt x="212" y="2339"/>
                    <a:pt x="795" y="2339"/>
                  </a:cubicBezTo>
                  <a:cubicBezTo>
                    <a:pt x="809" y="2339"/>
                    <a:pt x="824" y="2338"/>
                    <a:pt x="839" y="2337"/>
                  </a:cubicBezTo>
                  <a:lnTo>
                    <a:pt x="839" y="2337"/>
                  </a:lnTo>
                  <a:lnTo>
                    <a:pt x="775" y="2343"/>
                  </a:lnTo>
                  <a:cubicBezTo>
                    <a:pt x="775" y="2343"/>
                    <a:pt x="565" y="2640"/>
                    <a:pt x="806" y="2691"/>
                  </a:cubicBezTo>
                  <a:cubicBezTo>
                    <a:pt x="866" y="2705"/>
                    <a:pt x="951" y="2710"/>
                    <a:pt x="1043" y="2710"/>
                  </a:cubicBezTo>
                  <a:cubicBezTo>
                    <a:pt x="1230" y="2710"/>
                    <a:pt x="1448" y="2689"/>
                    <a:pt x="1569" y="2677"/>
                  </a:cubicBezTo>
                  <a:cubicBezTo>
                    <a:pt x="1652" y="2667"/>
                    <a:pt x="1727" y="2615"/>
                    <a:pt x="1756" y="2536"/>
                  </a:cubicBezTo>
                  <a:cubicBezTo>
                    <a:pt x="1774" y="2485"/>
                    <a:pt x="1722" y="2369"/>
                    <a:pt x="1672" y="2306"/>
                  </a:cubicBezTo>
                  <a:cubicBezTo>
                    <a:pt x="1672" y="2306"/>
                    <a:pt x="2215" y="2087"/>
                    <a:pt x="2093" y="1293"/>
                  </a:cubicBezTo>
                  <a:cubicBezTo>
                    <a:pt x="2084" y="1238"/>
                    <a:pt x="2134" y="1162"/>
                    <a:pt x="2154" y="1114"/>
                  </a:cubicBezTo>
                  <a:cubicBezTo>
                    <a:pt x="2223" y="951"/>
                    <a:pt x="2288" y="787"/>
                    <a:pt x="2344" y="619"/>
                  </a:cubicBezTo>
                  <a:cubicBezTo>
                    <a:pt x="2383" y="498"/>
                    <a:pt x="2461" y="309"/>
                    <a:pt x="2356" y="185"/>
                  </a:cubicBezTo>
                  <a:cubicBezTo>
                    <a:pt x="2327" y="151"/>
                    <a:pt x="2294" y="137"/>
                    <a:pt x="2259" y="137"/>
                  </a:cubicBezTo>
                  <a:cubicBezTo>
                    <a:pt x="2159" y="137"/>
                    <a:pt x="2045" y="248"/>
                    <a:pt x="1985" y="316"/>
                  </a:cubicBezTo>
                  <a:cubicBezTo>
                    <a:pt x="1985" y="316"/>
                    <a:pt x="2096" y="42"/>
                    <a:pt x="1875" y="1"/>
                  </a:cubicBezTo>
                  <a:cubicBezTo>
                    <a:pt x="1869" y="1"/>
                    <a:pt x="1863"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420946" y="2979602"/>
              <a:ext cx="84065" cy="95011"/>
            </a:xfrm>
            <a:custGeom>
              <a:avLst/>
              <a:gdLst/>
              <a:ahLst/>
              <a:cxnLst/>
              <a:rect l="l" t="t" r="r" b="b"/>
              <a:pathLst>
                <a:path w="2427" h="2743" extrusionOk="0">
                  <a:moveTo>
                    <a:pt x="1810" y="33"/>
                  </a:moveTo>
                  <a:cubicBezTo>
                    <a:pt x="1816" y="33"/>
                    <a:pt x="1822" y="34"/>
                    <a:pt x="1828" y="34"/>
                  </a:cubicBezTo>
                  <a:cubicBezTo>
                    <a:pt x="1878" y="43"/>
                    <a:pt x="1913" y="65"/>
                    <a:pt x="1933" y="101"/>
                  </a:cubicBezTo>
                  <a:cubicBezTo>
                    <a:pt x="1981" y="188"/>
                    <a:pt x="1926" y="325"/>
                    <a:pt x="1926" y="325"/>
                  </a:cubicBezTo>
                  <a:lnTo>
                    <a:pt x="1890" y="416"/>
                  </a:lnTo>
                  <a:lnTo>
                    <a:pt x="1890" y="416"/>
                  </a:lnTo>
                  <a:lnTo>
                    <a:pt x="1953" y="343"/>
                  </a:lnTo>
                  <a:cubicBezTo>
                    <a:pt x="2000" y="291"/>
                    <a:pt x="2116" y="169"/>
                    <a:pt x="2215" y="169"/>
                  </a:cubicBezTo>
                  <a:lnTo>
                    <a:pt x="2215" y="169"/>
                  </a:lnTo>
                  <a:cubicBezTo>
                    <a:pt x="2249" y="170"/>
                    <a:pt x="2276" y="183"/>
                    <a:pt x="2300" y="212"/>
                  </a:cubicBezTo>
                  <a:cubicBezTo>
                    <a:pt x="2389" y="318"/>
                    <a:pt x="2335" y="479"/>
                    <a:pt x="2295" y="597"/>
                  </a:cubicBezTo>
                  <a:lnTo>
                    <a:pt x="2284" y="629"/>
                  </a:lnTo>
                  <a:cubicBezTo>
                    <a:pt x="2236" y="774"/>
                    <a:pt x="2178" y="927"/>
                    <a:pt x="2094" y="1123"/>
                  </a:cubicBezTo>
                  <a:cubicBezTo>
                    <a:pt x="2090" y="1135"/>
                    <a:pt x="2084" y="1147"/>
                    <a:pt x="2077" y="1160"/>
                  </a:cubicBezTo>
                  <a:cubicBezTo>
                    <a:pt x="2054" y="1206"/>
                    <a:pt x="2025" y="1264"/>
                    <a:pt x="2032" y="1311"/>
                  </a:cubicBezTo>
                  <a:cubicBezTo>
                    <a:pt x="2095" y="1715"/>
                    <a:pt x="1980" y="1963"/>
                    <a:pt x="1872" y="2102"/>
                  </a:cubicBezTo>
                  <a:cubicBezTo>
                    <a:pt x="1756" y="2252"/>
                    <a:pt x="1623" y="2307"/>
                    <a:pt x="1622" y="2307"/>
                  </a:cubicBezTo>
                  <a:lnTo>
                    <a:pt x="1602" y="2315"/>
                  </a:lnTo>
                  <a:lnTo>
                    <a:pt x="1615" y="2333"/>
                  </a:lnTo>
                  <a:cubicBezTo>
                    <a:pt x="1664" y="2395"/>
                    <a:pt x="1711" y="2505"/>
                    <a:pt x="1696" y="2547"/>
                  </a:cubicBezTo>
                  <a:cubicBezTo>
                    <a:pt x="1671" y="2617"/>
                    <a:pt x="1602" y="2667"/>
                    <a:pt x="1523" y="2676"/>
                  </a:cubicBezTo>
                  <a:cubicBezTo>
                    <a:pt x="1410" y="2688"/>
                    <a:pt x="1185" y="2709"/>
                    <a:pt x="995" y="2709"/>
                  </a:cubicBezTo>
                  <a:cubicBezTo>
                    <a:pt x="905" y="2709"/>
                    <a:pt x="824" y="2704"/>
                    <a:pt x="765" y="2692"/>
                  </a:cubicBezTo>
                  <a:cubicBezTo>
                    <a:pt x="714" y="2680"/>
                    <a:pt x="684" y="2658"/>
                    <a:pt x="670" y="2624"/>
                  </a:cubicBezTo>
                  <a:cubicBezTo>
                    <a:pt x="637" y="2539"/>
                    <a:pt x="721" y="2404"/>
                    <a:pt x="741" y="2375"/>
                  </a:cubicBezTo>
                  <a:lnTo>
                    <a:pt x="797" y="2369"/>
                  </a:lnTo>
                  <a:lnTo>
                    <a:pt x="793" y="2336"/>
                  </a:lnTo>
                  <a:cubicBezTo>
                    <a:pt x="779" y="2337"/>
                    <a:pt x="765" y="2338"/>
                    <a:pt x="751" y="2338"/>
                  </a:cubicBezTo>
                  <a:cubicBezTo>
                    <a:pt x="515" y="2338"/>
                    <a:pt x="360" y="2173"/>
                    <a:pt x="270" y="2029"/>
                  </a:cubicBezTo>
                  <a:cubicBezTo>
                    <a:pt x="76" y="1719"/>
                    <a:pt x="36" y="1276"/>
                    <a:pt x="130" y="1116"/>
                  </a:cubicBezTo>
                  <a:cubicBezTo>
                    <a:pt x="175" y="1052"/>
                    <a:pt x="224" y="1020"/>
                    <a:pt x="277" y="1020"/>
                  </a:cubicBezTo>
                  <a:cubicBezTo>
                    <a:pt x="281" y="1020"/>
                    <a:pt x="284" y="1020"/>
                    <a:pt x="288" y="1020"/>
                  </a:cubicBezTo>
                  <a:cubicBezTo>
                    <a:pt x="467" y="1034"/>
                    <a:pt x="643" y="1397"/>
                    <a:pt x="646" y="1400"/>
                  </a:cubicBezTo>
                  <a:lnTo>
                    <a:pt x="671" y="1454"/>
                  </a:lnTo>
                  <a:lnTo>
                    <a:pt x="676" y="1394"/>
                  </a:lnTo>
                  <a:cubicBezTo>
                    <a:pt x="677" y="1390"/>
                    <a:pt x="721" y="922"/>
                    <a:pt x="1005" y="420"/>
                  </a:cubicBezTo>
                  <a:cubicBezTo>
                    <a:pt x="1140" y="180"/>
                    <a:pt x="1234" y="124"/>
                    <a:pt x="1291" y="124"/>
                  </a:cubicBezTo>
                  <a:cubicBezTo>
                    <a:pt x="1296" y="124"/>
                    <a:pt x="1300" y="124"/>
                    <a:pt x="1304" y="125"/>
                  </a:cubicBezTo>
                  <a:cubicBezTo>
                    <a:pt x="1396" y="138"/>
                    <a:pt x="1435" y="297"/>
                    <a:pt x="1435" y="298"/>
                  </a:cubicBezTo>
                  <a:lnTo>
                    <a:pt x="1448" y="352"/>
                  </a:lnTo>
                  <a:lnTo>
                    <a:pt x="1466" y="301"/>
                  </a:lnTo>
                  <a:cubicBezTo>
                    <a:pt x="1468" y="298"/>
                    <a:pt x="1569" y="33"/>
                    <a:pt x="1810" y="33"/>
                  </a:cubicBezTo>
                  <a:close/>
                  <a:moveTo>
                    <a:pt x="1812" y="0"/>
                  </a:moveTo>
                  <a:cubicBezTo>
                    <a:pt x="1608" y="0"/>
                    <a:pt x="1496" y="170"/>
                    <a:pt x="1454" y="249"/>
                  </a:cubicBezTo>
                  <a:cubicBezTo>
                    <a:pt x="1434" y="194"/>
                    <a:pt x="1389" y="104"/>
                    <a:pt x="1309" y="91"/>
                  </a:cubicBezTo>
                  <a:cubicBezTo>
                    <a:pt x="1304" y="91"/>
                    <a:pt x="1298" y="90"/>
                    <a:pt x="1293" y="90"/>
                  </a:cubicBezTo>
                  <a:cubicBezTo>
                    <a:pt x="1201" y="90"/>
                    <a:pt x="1094" y="195"/>
                    <a:pt x="976" y="403"/>
                  </a:cubicBezTo>
                  <a:cubicBezTo>
                    <a:pt x="744" y="813"/>
                    <a:pt x="670" y="1200"/>
                    <a:pt x="650" y="1338"/>
                  </a:cubicBezTo>
                  <a:cubicBezTo>
                    <a:pt x="594" y="1235"/>
                    <a:pt x="448" y="1000"/>
                    <a:pt x="290" y="987"/>
                  </a:cubicBezTo>
                  <a:cubicBezTo>
                    <a:pt x="286" y="987"/>
                    <a:pt x="282" y="987"/>
                    <a:pt x="277" y="987"/>
                  </a:cubicBezTo>
                  <a:cubicBezTo>
                    <a:pt x="213" y="987"/>
                    <a:pt x="154" y="1024"/>
                    <a:pt x="102" y="1099"/>
                  </a:cubicBezTo>
                  <a:cubicBezTo>
                    <a:pt x="0" y="1270"/>
                    <a:pt x="40" y="1722"/>
                    <a:pt x="242" y="2046"/>
                  </a:cubicBezTo>
                  <a:cubicBezTo>
                    <a:pt x="330" y="2188"/>
                    <a:pt x="480" y="2349"/>
                    <a:pt x="705" y="2369"/>
                  </a:cubicBezTo>
                  <a:cubicBezTo>
                    <a:pt x="674" y="2417"/>
                    <a:pt x="604" y="2545"/>
                    <a:pt x="639" y="2636"/>
                  </a:cubicBezTo>
                  <a:cubicBezTo>
                    <a:pt x="657" y="2681"/>
                    <a:pt x="697" y="2711"/>
                    <a:pt x="758" y="2724"/>
                  </a:cubicBezTo>
                  <a:cubicBezTo>
                    <a:pt x="820" y="2737"/>
                    <a:pt x="905" y="2742"/>
                    <a:pt x="998" y="2742"/>
                  </a:cubicBezTo>
                  <a:cubicBezTo>
                    <a:pt x="1177" y="2742"/>
                    <a:pt x="1389" y="2723"/>
                    <a:pt x="1527" y="2708"/>
                  </a:cubicBezTo>
                  <a:cubicBezTo>
                    <a:pt x="1619" y="2699"/>
                    <a:pt x="1698" y="2639"/>
                    <a:pt x="1726" y="2558"/>
                  </a:cubicBezTo>
                  <a:cubicBezTo>
                    <a:pt x="1747" y="2503"/>
                    <a:pt x="1699" y="2395"/>
                    <a:pt x="1653" y="2329"/>
                  </a:cubicBezTo>
                  <a:cubicBezTo>
                    <a:pt x="1696" y="2308"/>
                    <a:pt x="1801" y="2247"/>
                    <a:pt x="1898" y="2123"/>
                  </a:cubicBezTo>
                  <a:cubicBezTo>
                    <a:pt x="2009" y="1980"/>
                    <a:pt x="2129" y="1722"/>
                    <a:pt x="2065" y="1306"/>
                  </a:cubicBezTo>
                  <a:cubicBezTo>
                    <a:pt x="2059" y="1269"/>
                    <a:pt x="2085" y="1217"/>
                    <a:pt x="2106" y="1175"/>
                  </a:cubicBezTo>
                  <a:cubicBezTo>
                    <a:pt x="2113" y="1161"/>
                    <a:pt x="2119" y="1148"/>
                    <a:pt x="2125" y="1137"/>
                  </a:cubicBezTo>
                  <a:cubicBezTo>
                    <a:pt x="2208" y="939"/>
                    <a:pt x="2268" y="786"/>
                    <a:pt x="2316" y="640"/>
                  </a:cubicBezTo>
                  <a:lnTo>
                    <a:pt x="2326" y="607"/>
                  </a:lnTo>
                  <a:cubicBezTo>
                    <a:pt x="2368" y="483"/>
                    <a:pt x="2427" y="311"/>
                    <a:pt x="2325" y="190"/>
                  </a:cubicBezTo>
                  <a:cubicBezTo>
                    <a:pt x="2295" y="155"/>
                    <a:pt x="2258" y="137"/>
                    <a:pt x="2215" y="136"/>
                  </a:cubicBezTo>
                  <a:lnTo>
                    <a:pt x="2215" y="136"/>
                  </a:lnTo>
                  <a:cubicBezTo>
                    <a:pt x="2130" y="136"/>
                    <a:pt x="2041" y="207"/>
                    <a:pt x="1977" y="270"/>
                  </a:cubicBezTo>
                  <a:cubicBezTo>
                    <a:pt x="1988" y="217"/>
                    <a:pt x="1994" y="144"/>
                    <a:pt x="1962" y="85"/>
                  </a:cubicBezTo>
                  <a:cubicBezTo>
                    <a:pt x="1937" y="41"/>
                    <a:pt x="1894" y="12"/>
                    <a:pt x="1832" y="1"/>
                  </a:cubicBezTo>
                  <a:cubicBezTo>
                    <a:pt x="1825" y="0"/>
                    <a:pt x="1819" y="0"/>
                    <a:pt x="1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1459532" y="2989578"/>
              <a:ext cx="12227" cy="28368"/>
            </a:xfrm>
            <a:custGeom>
              <a:avLst/>
              <a:gdLst/>
              <a:ahLst/>
              <a:cxnLst/>
              <a:rect l="l" t="t" r="r" b="b"/>
              <a:pathLst>
                <a:path w="353" h="819" extrusionOk="0">
                  <a:moveTo>
                    <a:pt x="322" y="1"/>
                  </a:moveTo>
                  <a:lnTo>
                    <a:pt x="0" y="807"/>
                  </a:lnTo>
                  <a:lnTo>
                    <a:pt x="31" y="819"/>
                  </a:lnTo>
                  <a:lnTo>
                    <a:pt x="352" y="13"/>
                  </a:lnTo>
                  <a:lnTo>
                    <a:pt x="3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1475846" y="2990859"/>
              <a:ext cx="12885" cy="29788"/>
            </a:xfrm>
            <a:custGeom>
              <a:avLst/>
              <a:gdLst/>
              <a:ahLst/>
              <a:cxnLst/>
              <a:rect l="l" t="t" r="r" b="b"/>
              <a:pathLst>
                <a:path w="372" h="860" extrusionOk="0">
                  <a:moveTo>
                    <a:pt x="341" y="0"/>
                  </a:moveTo>
                  <a:lnTo>
                    <a:pt x="0" y="847"/>
                  </a:lnTo>
                  <a:lnTo>
                    <a:pt x="31" y="860"/>
                  </a:lnTo>
                  <a:lnTo>
                    <a:pt x="372" y="14"/>
                  </a:lnTo>
                  <a:lnTo>
                    <a:pt x="3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1457177" y="3016768"/>
              <a:ext cx="25701" cy="5300"/>
            </a:xfrm>
            <a:custGeom>
              <a:avLst/>
              <a:gdLst/>
              <a:ahLst/>
              <a:cxnLst/>
              <a:rect l="l" t="t" r="r" b="b"/>
              <a:pathLst>
                <a:path w="742" h="153" extrusionOk="0">
                  <a:moveTo>
                    <a:pt x="6" y="1"/>
                  </a:moveTo>
                  <a:lnTo>
                    <a:pt x="0" y="34"/>
                  </a:lnTo>
                  <a:lnTo>
                    <a:pt x="736" y="153"/>
                  </a:lnTo>
                  <a:lnTo>
                    <a:pt x="742" y="119"/>
                  </a:lnTo>
                  <a:lnTo>
                    <a:pt x="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1443218" y="3027679"/>
              <a:ext cx="23138" cy="10980"/>
            </a:xfrm>
            <a:custGeom>
              <a:avLst/>
              <a:gdLst/>
              <a:ahLst/>
              <a:cxnLst/>
              <a:rect l="l" t="t" r="r" b="b"/>
              <a:pathLst>
                <a:path w="668" h="317" extrusionOk="0">
                  <a:moveTo>
                    <a:pt x="33" y="0"/>
                  </a:moveTo>
                  <a:lnTo>
                    <a:pt x="1" y="10"/>
                  </a:lnTo>
                  <a:lnTo>
                    <a:pt x="43" y="151"/>
                  </a:lnTo>
                  <a:lnTo>
                    <a:pt x="61" y="141"/>
                  </a:lnTo>
                  <a:cubicBezTo>
                    <a:pt x="62" y="140"/>
                    <a:pt x="189" y="70"/>
                    <a:pt x="326" y="70"/>
                  </a:cubicBezTo>
                  <a:cubicBezTo>
                    <a:pt x="364" y="70"/>
                    <a:pt x="404" y="76"/>
                    <a:pt x="442" y="90"/>
                  </a:cubicBezTo>
                  <a:cubicBezTo>
                    <a:pt x="531" y="124"/>
                    <a:pt x="596" y="200"/>
                    <a:pt x="636" y="316"/>
                  </a:cubicBezTo>
                  <a:lnTo>
                    <a:pt x="668" y="305"/>
                  </a:lnTo>
                  <a:cubicBezTo>
                    <a:pt x="624" y="179"/>
                    <a:pt x="552" y="97"/>
                    <a:pt x="453" y="59"/>
                  </a:cubicBezTo>
                  <a:cubicBezTo>
                    <a:pt x="411" y="43"/>
                    <a:pt x="367" y="37"/>
                    <a:pt x="324" y="37"/>
                  </a:cubicBezTo>
                  <a:cubicBezTo>
                    <a:pt x="209" y="37"/>
                    <a:pt x="104" y="82"/>
                    <a:pt x="63" y="102"/>
                  </a:cubicBez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470304" y="3059372"/>
              <a:ext cx="7586" cy="1247"/>
            </a:xfrm>
            <a:custGeom>
              <a:avLst/>
              <a:gdLst/>
              <a:ahLst/>
              <a:cxnLst/>
              <a:rect l="l" t="t" r="r" b="b"/>
              <a:pathLst>
                <a:path w="219" h="36" extrusionOk="0">
                  <a:moveTo>
                    <a:pt x="0" y="0"/>
                  </a:moveTo>
                  <a:lnTo>
                    <a:pt x="0" y="33"/>
                  </a:lnTo>
                  <a:lnTo>
                    <a:pt x="218" y="36"/>
                  </a:lnTo>
                  <a:lnTo>
                    <a:pt x="219" y="3"/>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1193621" y="3316970"/>
              <a:ext cx="139901" cy="155557"/>
            </a:xfrm>
            <a:custGeom>
              <a:avLst/>
              <a:gdLst/>
              <a:ahLst/>
              <a:cxnLst/>
              <a:rect l="l" t="t" r="r" b="b"/>
              <a:pathLst>
                <a:path w="4039" h="4491" extrusionOk="0">
                  <a:moveTo>
                    <a:pt x="2189" y="1"/>
                  </a:moveTo>
                  <a:cubicBezTo>
                    <a:pt x="1849" y="1"/>
                    <a:pt x="1505" y="124"/>
                    <a:pt x="1216" y="290"/>
                  </a:cubicBezTo>
                  <a:cubicBezTo>
                    <a:pt x="990" y="421"/>
                    <a:pt x="765" y="561"/>
                    <a:pt x="574" y="741"/>
                  </a:cubicBezTo>
                  <a:cubicBezTo>
                    <a:pt x="473" y="836"/>
                    <a:pt x="384" y="944"/>
                    <a:pt x="301" y="1055"/>
                  </a:cubicBezTo>
                  <a:cubicBezTo>
                    <a:pt x="233" y="1147"/>
                    <a:pt x="182" y="1258"/>
                    <a:pt x="110" y="1344"/>
                  </a:cubicBezTo>
                  <a:cubicBezTo>
                    <a:pt x="17" y="1455"/>
                    <a:pt x="1" y="1614"/>
                    <a:pt x="110" y="1723"/>
                  </a:cubicBezTo>
                  <a:cubicBezTo>
                    <a:pt x="159" y="1773"/>
                    <a:pt x="234" y="1801"/>
                    <a:pt x="308" y="1801"/>
                  </a:cubicBezTo>
                  <a:cubicBezTo>
                    <a:pt x="376" y="1801"/>
                    <a:pt x="443" y="1776"/>
                    <a:pt x="488" y="1723"/>
                  </a:cubicBezTo>
                  <a:cubicBezTo>
                    <a:pt x="612" y="1575"/>
                    <a:pt x="696" y="1400"/>
                    <a:pt x="823" y="1253"/>
                  </a:cubicBezTo>
                  <a:cubicBezTo>
                    <a:pt x="959" y="1099"/>
                    <a:pt x="1114" y="979"/>
                    <a:pt x="1288" y="871"/>
                  </a:cubicBezTo>
                  <a:cubicBezTo>
                    <a:pt x="1551" y="708"/>
                    <a:pt x="1858" y="534"/>
                    <a:pt x="2176" y="534"/>
                  </a:cubicBezTo>
                  <a:cubicBezTo>
                    <a:pt x="2245" y="534"/>
                    <a:pt x="2316" y="542"/>
                    <a:pt x="2386" y="561"/>
                  </a:cubicBezTo>
                  <a:cubicBezTo>
                    <a:pt x="2765" y="661"/>
                    <a:pt x="2976" y="1035"/>
                    <a:pt x="3089" y="1384"/>
                  </a:cubicBezTo>
                  <a:cubicBezTo>
                    <a:pt x="3224" y="1796"/>
                    <a:pt x="3289" y="2239"/>
                    <a:pt x="3332" y="2670"/>
                  </a:cubicBezTo>
                  <a:cubicBezTo>
                    <a:pt x="3386" y="3213"/>
                    <a:pt x="3418" y="3756"/>
                    <a:pt x="3500" y="4295"/>
                  </a:cubicBezTo>
                  <a:cubicBezTo>
                    <a:pt x="3519" y="4416"/>
                    <a:pt x="3649" y="4491"/>
                    <a:pt x="3765" y="4491"/>
                  </a:cubicBezTo>
                  <a:cubicBezTo>
                    <a:pt x="3788" y="4491"/>
                    <a:pt x="3809" y="4488"/>
                    <a:pt x="3829" y="4482"/>
                  </a:cubicBezTo>
                  <a:cubicBezTo>
                    <a:pt x="3982" y="4440"/>
                    <a:pt x="4038" y="4297"/>
                    <a:pt x="4016" y="4153"/>
                  </a:cubicBezTo>
                  <a:cubicBezTo>
                    <a:pt x="3939" y="3645"/>
                    <a:pt x="3915" y="3131"/>
                    <a:pt x="3862" y="2619"/>
                  </a:cubicBezTo>
                  <a:cubicBezTo>
                    <a:pt x="3809" y="2123"/>
                    <a:pt x="3745" y="1597"/>
                    <a:pt x="3566" y="1129"/>
                  </a:cubicBezTo>
                  <a:cubicBezTo>
                    <a:pt x="3390" y="669"/>
                    <a:pt x="3109" y="266"/>
                    <a:pt x="2637" y="82"/>
                  </a:cubicBezTo>
                  <a:cubicBezTo>
                    <a:pt x="2492" y="25"/>
                    <a:pt x="2341" y="1"/>
                    <a:pt x="21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1192859" y="3316451"/>
              <a:ext cx="141390" cy="156665"/>
            </a:xfrm>
            <a:custGeom>
              <a:avLst/>
              <a:gdLst/>
              <a:ahLst/>
              <a:cxnLst/>
              <a:rect l="l" t="t" r="r" b="b"/>
              <a:pathLst>
                <a:path w="4082" h="4523" extrusionOk="0">
                  <a:moveTo>
                    <a:pt x="2213" y="33"/>
                  </a:moveTo>
                  <a:cubicBezTo>
                    <a:pt x="2369" y="33"/>
                    <a:pt x="2518" y="59"/>
                    <a:pt x="2653" y="112"/>
                  </a:cubicBezTo>
                  <a:cubicBezTo>
                    <a:pt x="3067" y="273"/>
                    <a:pt x="3368" y="613"/>
                    <a:pt x="3572" y="1150"/>
                  </a:cubicBezTo>
                  <a:cubicBezTo>
                    <a:pt x="3750" y="1615"/>
                    <a:pt x="3816" y="2139"/>
                    <a:pt x="3867" y="2636"/>
                  </a:cubicBezTo>
                  <a:cubicBezTo>
                    <a:pt x="3886" y="2816"/>
                    <a:pt x="3901" y="3001"/>
                    <a:pt x="3916" y="3180"/>
                  </a:cubicBezTo>
                  <a:cubicBezTo>
                    <a:pt x="3944" y="3505"/>
                    <a:pt x="3972" y="3842"/>
                    <a:pt x="4023" y="4171"/>
                  </a:cubicBezTo>
                  <a:cubicBezTo>
                    <a:pt x="4040" y="4287"/>
                    <a:pt x="4004" y="4439"/>
                    <a:pt x="3847" y="4482"/>
                  </a:cubicBezTo>
                  <a:cubicBezTo>
                    <a:pt x="3828" y="4487"/>
                    <a:pt x="3808" y="4489"/>
                    <a:pt x="3787" y="4489"/>
                  </a:cubicBezTo>
                  <a:cubicBezTo>
                    <a:pt x="3735" y="4489"/>
                    <a:pt x="3679" y="4473"/>
                    <a:pt x="3632" y="4443"/>
                  </a:cubicBezTo>
                  <a:cubicBezTo>
                    <a:pt x="3580" y="4409"/>
                    <a:pt x="3547" y="4361"/>
                    <a:pt x="3539" y="4309"/>
                  </a:cubicBezTo>
                  <a:cubicBezTo>
                    <a:pt x="3481" y="3932"/>
                    <a:pt x="3448" y="3547"/>
                    <a:pt x="3415" y="3175"/>
                  </a:cubicBezTo>
                  <a:cubicBezTo>
                    <a:pt x="3401" y="3014"/>
                    <a:pt x="3386" y="2847"/>
                    <a:pt x="3370" y="2683"/>
                  </a:cubicBezTo>
                  <a:cubicBezTo>
                    <a:pt x="3334" y="2317"/>
                    <a:pt x="3273" y="1840"/>
                    <a:pt x="3127" y="1393"/>
                  </a:cubicBezTo>
                  <a:cubicBezTo>
                    <a:pt x="3022" y="1072"/>
                    <a:pt x="2813" y="666"/>
                    <a:pt x="2413" y="560"/>
                  </a:cubicBezTo>
                  <a:cubicBezTo>
                    <a:pt x="2340" y="541"/>
                    <a:pt x="2269" y="532"/>
                    <a:pt x="2198" y="532"/>
                  </a:cubicBezTo>
                  <a:cubicBezTo>
                    <a:pt x="1880" y="532"/>
                    <a:pt x="1572" y="704"/>
                    <a:pt x="1301" y="872"/>
                  </a:cubicBezTo>
                  <a:cubicBezTo>
                    <a:pt x="1105" y="994"/>
                    <a:pt x="956" y="1116"/>
                    <a:pt x="833" y="1258"/>
                  </a:cubicBezTo>
                  <a:cubicBezTo>
                    <a:pt x="766" y="1335"/>
                    <a:pt x="710" y="1420"/>
                    <a:pt x="656" y="1503"/>
                  </a:cubicBezTo>
                  <a:cubicBezTo>
                    <a:pt x="607" y="1578"/>
                    <a:pt x="556" y="1657"/>
                    <a:pt x="497" y="1727"/>
                  </a:cubicBezTo>
                  <a:cubicBezTo>
                    <a:pt x="461" y="1770"/>
                    <a:pt x="406" y="1796"/>
                    <a:pt x="342" y="1798"/>
                  </a:cubicBezTo>
                  <a:cubicBezTo>
                    <a:pt x="338" y="1799"/>
                    <a:pt x="335" y="1799"/>
                    <a:pt x="332" y="1799"/>
                  </a:cubicBezTo>
                  <a:cubicBezTo>
                    <a:pt x="261" y="1799"/>
                    <a:pt x="189" y="1772"/>
                    <a:pt x="143" y="1726"/>
                  </a:cubicBezTo>
                  <a:cubicBezTo>
                    <a:pt x="32" y="1615"/>
                    <a:pt x="66" y="1464"/>
                    <a:pt x="144" y="1370"/>
                  </a:cubicBezTo>
                  <a:cubicBezTo>
                    <a:pt x="185" y="1321"/>
                    <a:pt x="220" y="1264"/>
                    <a:pt x="253" y="1208"/>
                  </a:cubicBezTo>
                  <a:cubicBezTo>
                    <a:pt x="280" y="1165"/>
                    <a:pt x="307" y="1120"/>
                    <a:pt x="336" y="1081"/>
                  </a:cubicBezTo>
                  <a:cubicBezTo>
                    <a:pt x="434" y="949"/>
                    <a:pt x="520" y="849"/>
                    <a:pt x="608" y="768"/>
                  </a:cubicBezTo>
                  <a:cubicBezTo>
                    <a:pt x="787" y="599"/>
                    <a:pt x="993" y="466"/>
                    <a:pt x="1247" y="319"/>
                  </a:cubicBezTo>
                  <a:cubicBezTo>
                    <a:pt x="1575" y="130"/>
                    <a:pt x="1909" y="33"/>
                    <a:pt x="2213" y="33"/>
                  </a:cubicBezTo>
                  <a:close/>
                  <a:moveTo>
                    <a:pt x="2212" y="0"/>
                  </a:moveTo>
                  <a:cubicBezTo>
                    <a:pt x="1903" y="0"/>
                    <a:pt x="1563" y="99"/>
                    <a:pt x="1230" y="291"/>
                  </a:cubicBezTo>
                  <a:cubicBezTo>
                    <a:pt x="975" y="439"/>
                    <a:pt x="767" y="573"/>
                    <a:pt x="585" y="744"/>
                  </a:cubicBezTo>
                  <a:cubicBezTo>
                    <a:pt x="496" y="827"/>
                    <a:pt x="409" y="928"/>
                    <a:pt x="310" y="1061"/>
                  </a:cubicBezTo>
                  <a:cubicBezTo>
                    <a:pt x="280" y="1102"/>
                    <a:pt x="252" y="1147"/>
                    <a:pt x="225" y="1192"/>
                  </a:cubicBezTo>
                  <a:cubicBezTo>
                    <a:pt x="192" y="1246"/>
                    <a:pt x="158" y="1302"/>
                    <a:pt x="119" y="1349"/>
                  </a:cubicBezTo>
                  <a:cubicBezTo>
                    <a:pt x="28" y="1457"/>
                    <a:pt x="0" y="1629"/>
                    <a:pt x="120" y="1750"/>
                  </a:cubicBezTo>
                  <a:cubicBezTo>
                    <a:pt x="171" y="1801"/>
                    <a:pt x="252" y="1832"/>
                    <a:pt x="331" y="1832"/>
                  </a:cubicBezTo>
                  <a:cubicBezTo>
                    <a:pt x="335" y="1832"/>
                    <a:pt x="339" y="1832"/>
                    <a:pt x="343" y="1832"/>
                  </a:cubicBezTo>
                  <a:cubicBezTo>
                    <a:pt x="417" y="1828"/>
                    <a:pt x="480" y="1798"/>
                    <a:pt x="522" y="1749"/>
                  </a:cubicBezTo>
                  <a:cubicBezTo>
                    <a:pt x="582" y="1676"/>
                    <a:pt x="634" y="1598"/>
                    <a:pt x="684" y="1521"/>
                  </a:cubicBezTo>
                  <a:cubicBezTo>
                    <a:pt x="737" y="1440"/>
                    <a:pt x="792" y="1355"/>
                    <a:pt x="858" y="1280"/>
                  </a:cubicBezTo>
                  <a:cubicBezTo>
                    <a:pt x="979" y="1141"/>
                    <a:pt x="1125" y="1020"/>
                    <a:pt x="1319" y="900"/>
                  </a:cubicBezTo>
                  <a:cubicBezTo>
                    <a:pt x="1586" y="735"/>
                    <a:pt x="1889" y="566"/>
                    <a:pt x="2199" y="566"/>
                  </a:cubicBezTo>
                  <a:cubicBezTo>
                    <a:pt x="2267" y="566"/>
                    <a:pt x="2335" y="574"/>
                    <a:pt x="2404" y="592"/>
                  </a:cubicBezTo>
                  <a:cubicBezTo>
                    <a:pt x="2790" y="695"/>
                    <a:pt x="2993" y="1089"/>
                    <a:pt x="3095" y="1403"/>
                  </a:cubicBezTo>
                  <a:cubicBezTo>
                    <a:pt x="3240" y="1847"/>
                    <a:pt x="3301" y="2322"/>
                    <a:pt x="3337" y="2686"/>
                  </a:cubicBezTo>
                  <a:cubicBezTo>
                    <a:pt x="3354" y="2851"/>
                    <a:pt x="3369" y="3017"/>
                    <a:pt x="3383" y="3179"/>
                  </a:cubicBezTo>
                  <a:cubicBezTo>
                    <a:pt x="3415" y="3551"/>
                    <a:pt x="3449" y="3936"/>
                    <a:pt x="3507" y="4313"/>
                  </a:cubicBezTo>
                  <a:cubicBezTo>
                    <a:pt x="3516" y="4376"/>
                    <a:pt x="3555" y="4432"/>
                    <a:pt x="3615" y="4471"/>
                  </a:cubicBezTo>
                  <a:cubicBezTo>
                    <a:pt x="3666" y="4504"/>
                    <a:pt x="3728" y="4523"/>
                    <a:pt x="3787" y="4523"/>
                  </a:cubicBezTo>
                  <a:cubicBezTo>
                    <a:pt x="3810" y="4523"/>
                    <a:pt x="3834" y="4519"/>
                    <a:pt x="3856" y="4514"/>
                  </a:cubicBezTo>
                  <a:cubicBezTo>
                    <a:pt x="4003" y="4473"/>
                    <a:pt x="4081" y="4337"/>
                    <a:pt x="4055" y="4166"/>
                  </a:cubicBezTo>
                  <a:cubicBezTo>
                    <a:pt x="4005" y="3838"/>
                    <a:pt x="3976" y="3502"/>
                    <a:pt x="3949" y="3176"/>
                  </a:cubicBezTo>
                  <a:cubicBezTo>
                    <a:pt x="3934" y="2998"/>
                    <a:pt x="3919" y="2814"/>
                    <a:pt x="3900" y="2632"/>
                  </a:cubicBezTo>
                  <a:cubicBezTo>
                    <a:pt x="3848" y="2134"/>
                    <a:pt x="3782" y="1607"/>
                    <a:pt x="3603" y="1137"/>
                  </a:cubicBezTo>
                  <a:cubicBezTo>
                    <a:pt x="3395" y="592"/>
                    <a:pt x="3088" y="246"/>
                    <a:pt x="2665" y="81"/>
                  </a:cubicBezTo>
                  <a:cubicBezTo>
                    <a:pt x="2526" y="27"/>
                    <a:pt x="2373" y="0"/>
                    <a:pt x="22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1295767" y="3436919"/>
              <a:ext cx="95115" cy="50051"/>
            </a:xfrm>
            <a:custGeom>
              <a:avLst/>
              <a:gdLst/>
              <a:ahLst/>
              <a:cxnLst/>
              <a:rect l="l" t="t" r="r" b="b"/>
              <a:pathLst>
                <a:path w="2746" h="1445" extrusionOk="0">
                  <a:moveTo>
                    <a:pt x="1348" y="0"/>
                  </a:moveTo>
                  <a:cubicBezTo>
                    <a:pt x="1211" y="0"/>
                    <a:pt x="1049" y="45"/>
                    <a:pt x="953" y="140"/>
                  </a:cubicBezTo>
                  <a:lnTo>
                    <a:pt x="180" y="639"/>
                  </a:lnTo>
                  <a:cubicBezTo>
                    <a:pt x="158" y="661"/>
                    <a:pt x="0" y="827"/>
                    <a:pt x="30" y="1065"/>
                  </a:cubicBezTo>
                  <a:cubicBezTo>
                    <a:pt x="50" y="1224"/>
                    <a:pt x="144" y="1327"/>
                    <a:pt x="178" y="1360"/>
                  </a:cubicBezTo>
                  <a:cubicBezTo>
                    <a:pt x="741" y="1379"/>
                    <a:pt x="1305" y="1398"/>
                    <a:pt x="1868" y="1418"/>
                  </a:cubicBezTo>
                  <a:lnTo>
                    <a:pt x="2633" y="1444"/>
                  </a:lnTo>
                  <a:cubicBezTo>
                    <a:pt x="2633" y="1444"/>
                    <a:pt x="2746" y="629"/>
                    <a:pt x="1906" y="505"/>
                  </a:cubicBezTo>
                  <a:cubicBezTo>
                    <a:pt x="1837" y="495"/>
                    <a:pt x="1762" y="489"/>
                    <a:pt x="1679" y="489"/>
                  </a:cubicBezTo>
                  <a:cubicBezTo>
                    <a:pt x="1663" y="489"/>
                    <a:pt x="1646" y="490"/>
                    <a:pt x="1629" y="490"/>
                  </a:cubicBezTo>
                  <a:cubicBezTo>
                    <a:pt x="1644" y="463"/>
                    <a:pt x="1688" y="371"/>
                    <a:pt x="1665" y="252"/>
                  </a:cubicBezTo>
                  <a:cubicBezTo>
                    <a:pt x="1661" y="228"/>
                    <a:pt x="1636" y="109"/>
                    <a:pt x="1545" y="47"/>
                  </a:cubicBezTo>
                  <a:cubicBezTo>
                    <a:pt x="1501" y="16"/>
                    <a:pt x="1429" y="0"/>
                    <a:pt x="1348"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1295178" y="3436331"/>
              <a:ext cx="96015" cy="51229"/>
            </a:xfrm>
            <a:custGeom>
              <a:avLst/>
              <a:gdLst/>
              <a:ahLst/>
              <a:cxnLst/>
              <a:rect l="l" t="t" r="r" b="b"/>
              <a:pathLst>
                <a:path w="2772" h="1479" extrusionOk="0">
                  <a:moveTo>
                    <a:pt x="1366" y="33"/>
                  </a:moveTo>
                  <a:cubicBezTo>
                    <a:pt x="1442" y="33"/>
                    <a:pt x="1510" y="48"/>
                    <a:pt x="1552" y="78"/>
                  </a:cubicBezTo>
                  <a:cubicBezTo>
                    <a:pt x="1634" y="134"/>
                    <a:pt x="1661" y="240"/>
                    <a:pt x="1667" y="271"/>
                  </a:cubicBezTo>
                  <a:cubicBezTo>
                    <a:pt x="1686" y="375"/>
                    <a:pt x="1653" y="459"/>
                    <a:pt x="1632" y="500"/>
                  </a:cubicBezTo>
                  <a:lnTo>
                    <a:pt x="1618" y="525"/>
                  </a:lnTo>
                  <a:lnTo>
                    <a:pt x="1647" y="524"/>
                  </a:lnTo>
                  <a:cubicBezTo>
                    <a:pt x="1663" y="523"/>
                    <a:pt x="1679" y="523"/>
                    <a:pt x="1695" y="523"/>
                  </a:cubicBezTo>
                  <a:cubicBezTo>
                    <a:pt x="1775" y="523"/>
                    <a:pt x="1850" y="528"/>
                    <a:pt x="1920" y="539"/>
                  </a:cubicBezTo>
                  <a:cubicBezTo>
                    <a:pt x="2682" y="650"/>
                    <a:pt x="2647" y="1331"/>
                    <a:pt x="2636" y="1444"/>
                  </a:cubicBezTo>
                  <a:lnTo>
                    <a:pt x="202" y="1361"/>
                  </a:lnTo>
                  <a:cubicBezTo>
                    <a:pt x="155" y="1314"/>
                    <a:pt x="81" y="1218"/>
                    <a:pt x="64" y="1080"/>
                  </a:cubicBezTo>
                  <a:cubicBezTo>
                    <a:pt x="36" y="859"/>
                    <a:pt x="175" y="702"/>
                    <a:pt x="208" y="670"/>
                  </a:cubicBezTo>
                  <a:lnTo>
                    <a:pt x="981" y="169"/>
                  </a:lnTo>
                  <a:cubicBezTo>
                    <a:pt x="1074" y="79"/>
                    <a:pt x="1232" y="33"/>
                    <a:pt x="1366" y="33"/>
                  </a:cubicBezTo>
                  <a:close/>
                  <a:moveTo>
                    <a:pt x="1364" y="0"/>
                  </a:moveTo>
                  <a:cubicBezTo>
                    <a:pt x="1223" y="0"/>
                    <a:pt x="1058" y="48"/>
                    <a:pt x="960" y="143"/>
                  </a:cubicBezTo>
                  <a:lnTo>
                    <a:pt x="189" y="642"/>
                  </a:lnTo>
                  <a:lnTo>
                    <a:pt x="185" y="645"/>
                  </a:lnTo>
                  <a:cubicBezTo>
                    <a:pt x="154" y="677"/>
                    <a:pt x="1" y="845"/>
                    <a:pt x="30" y="1083"/>
                  </a:cubicBezTo>
                  <a:cubicBezTo>
                    <a:pt x="50" y="1237"/>
                    <a:pt x="134" y="1340"/>
                    <a:pt x="183" y="1389"/>
                  </a:cubicBezTo>
                  <a:lnTo>
                    <a:pt x="188" y="1393"/>
                  </a:lnTo>
                  <a:lnTo>
                    <a:pt x="2665" y="1478"/>
                  </a:lnTo>
                  <a:lnTo>
                    <a:pt x="2666" y="1463"/>
                  </a:lnTo>
                  <a:cubicBezTo>
                    <a:pt x="2667" y="1455"/>
                    <a:pt x="2771" y="630"/>
                    <a:pt x="1924" y="506"/>
                  </a:cubicBezTo>
                  <a:cubicBezTo>
                    <a:pt x="1856" y="496"/>
                    <a:pt x="1783" y="490"/>
                    <a:pt x="1706" y="490"/>
                  </a:cubicBezTo>
                  <a:cubicBezTo>
                    <a:pt x="1695" y="490"/>
                    <a:pt x="1684" y="490"/>
                    <a:pt x="1673" y="491"/>
                  </a:cubicBezTo>
                  <a:cubicBezTo>
                    <a:pt x="1695" y="441"/>
                    <a:pt x="1717" y="360"/>
                    <a:pt x="1699" y="265"/>
                  </a:cubicBezTo>
                  <a:cubicBezTo>
                    <a:pt x="1692" y="231"/>
                    <a:pt x="1663" y="114"/>
                    <a:pt x="1572" y="50"/>
                  </a:cubicBezTo>
                  <a:cubicBezTo>
                    <a:pt x="1523" y="17"/>
                    <a:pt x="1448" y="0"/>
                    <a:pt x="1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1299196" y="3483992"/>
              <a:ext cx="89919" cy="12088"/>
            </a:xfrm>
            <a:custGeom>
              <a:avLst/>
              <a:gdLst/>
              <a:ahLst/>
              <a:cxnLst/>
              <a:rect l="l" t="t" r="r" b="b"/>
              <a:pathLst>
                <a:path w="2596" h="349" extrusionOk="0">
                  <a:moveTo>
                    <a:pt x="68" y="1"/>
                  </a:moveTo>
                  <a:cubicBezTo>
                    <a:pt x="55" y="16"/>
                    <a:pt x="0" y="81"/>
                    <a:pt x="3" y="181"/>
                  </a:cubicBezTo>
                  <a:cubicBezTo>
                    <a:pt x="5" y="271"/>
                    <a:pt x="54" y="331"/>
                    <a:pt x="68" y="347"/>
                  </a:cubicBezTo>
                  <a:lnTo>
                    <a:pt x="2534" y="348"/>
                  </a:lnTo>
                  <a:cubicBezTo>
                    <a:pt x="2543" y="340"/>
                    <a:pt x="2596" y="287"/>
                    <a:pt x="2591" y="206"/>
                  </a:cubicBezTo>
                  <a:cubicBezTo>
                    <a:pt x="2586" y="138"/>
                    <a:pt x="2544" y="95"/>
                    <a:pt x="2535" y="85"/>
                  </a:cubicBezTo>
                  <a:cubicBezTo>
                    <a:pt x="1712" y="58"/>
                    <a:pt x="891" y="29"/>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1298642" y="3483437"/>
              <a:ext cx="91062" cy="13197"/>
            </a:xfrm>
            <a:custGeom>
              <a:avLst/>
              <a:gdLst/>
              <a:ahLst/>
              <a:cxnLst/>
              <a:rect l="l" t="t" r="r" b="b"/>
              <a:pathLst>
                <a:path w="2629" h="381" extrusionOk="0">
                  <a:moveTo>
                    <a:pt x="92" y="33"/>
                  </a:moveTo>
                  <a:lnTo>
                    <a:pt x="2544" y="118"/>
                  </a:lnTo>
                  <a:cubicBezTo>
                    <a:pt x="2559" y="134"/>
                    <a:pt x="2587" y="170"/>
                    <a:pt x="2590" y="223"/>
                  </a:cubicBezTo>
                  <a:cubicBezTo>
                    <a:pt x="2594" y="287"/>
                    <a:pt x="2558" y="332"/>
                    <a:pt x="2544" y="348"/>
                  </a:cubicBezTo>
                  <a:lnTo>
                    <a:pt x="92" y="346"/>
                  </a:lnTo>
                  <a:cubicBezTo>
                    <a:pt x="72" y="322"/>
                    <a:pt x="37" y="269"/>
                    <a:pt x="35" y="196"/>
                  </a:cubicBezTo>
                  <a:cubicBezTo>
                    <a:pt x="34" y="116"/>
                    <a:pt x="71" y="59"/>
                    <a:pt x="92" y="33"/>
                  </a:cubicBezTo>
                  <a:close/>
                  <a:moveTo>
                    <a:pt x="77" y="0"/>
                  </a:moveTo>
                  <a:lnTo>
                    <a:pt x="72" y="6"/>
                  </a:lnTo>
                  <a:cubicBezTo>
                    <a:pt x="50" y="31"/>
                    <a:pt x="0" y="99"/>
                    <a:pt x="2" y="197"/>
                  </a:cubicBezTo>
                  <a:cubicBezTo>
                    <a:pt x="5" y="284"/>
                    <a:pt x="47" y="345"/>
                    <a:pt x="72" y="373"/>
                  </a:cubicBezTo>
                  <a:lnTo>
                    <a:pt x="76" y="379"/>
                  </a:lnTo>
                  <a:lnTo>
                    <a:pt x="2557" y="381"/>
                  </a:lnTo>
                  <a:lnTo>
                    <a:pt x="2561" y="376"/>
                  </a:lnTo>
                  <a:cubicBezTo>
                    <a:pt x="2573" y="365"/>
                    <a:pt x="2628" y="308"/>
                    <a:pt x="2623" y="221"/>
                  </a:cubicBezTo>
                  <a:cubicBezTo>
                    <a:pt x="2619" y="151"/>
                    <a:pt x="2579" y="106"/>
                    <a:pt x="2562" y="89"/>
                  </a:cubicBezTo>
                  <a:lnTo>
                    <a:pt x="2557" y="85"/>
                  </a:lnTo>
                  <a:lnTo>
                    <a:pt x="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1355966" y="3454377"/>
              <a:ext cx="34915" cy="32594"/>
            </a:xfrm>
            <a:custGeom>
              <a:avLst/>
              <a:gdLst/>
              <a:ahLst/>
              <a:cxnLst/>
              <a:rect l="l" t="t" r="r" b="b"/>
              <a:pathLst>
                <a:path w="1008" h="941" extrusionOk="0">
                  <a:moveTo>
                    <a:pt x="168" y="1"/>
                  </a:moveTo>
                  <a:cubicBezTo>
                    <a:pt x="81" y="153"/>
                    <a:pt x="1" y="437"/>
                    <a:pt x="130" y="914"/>
                  </a:cubicBezTo>
                  <a:lnTo>
                    <a:pt x="895" y="940"/>
                  </a:lnTo>
                  <a:cubicBezTo>
                    <a:pt x="895" y="940"/>
                    <a:pt x="1008" y="125"/>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1355412" y="3453788"/>
              <a:ext cx="35781" cy="33772"/>
            </a:xfrm>
            <a:custGeom>
              <a:avLst/>
              <a:gdLst/>
              <a:ahLst/>
              <a:cxnLst/>
              <a:rect l="l" t="t" r="r" b="b"/>
              <a:pathLst>
                <a:path w="1033" h="975" extrusionOk="0">
                  <a:moveTo>
                    <a:pt x="192" y="36"/>
                  </a:moveTo>
                  <a:cubicBezTo>
                    <a:pt x="943" y="153"/>
                    <a:pt x="907" y="828"/>
                    <a:pt x="897" y="940"/>
                  </a:cubicBezTo>
                  <a:lnTo>
                    <a:pt x="159" y="915"/>
                  </a:lnTo>
                  <a:cubicBezTo>
                    <a:pt x="39" y="462"/>
                    <a:pt x="108" y="188"/>
                    <a:pt x="192" y="36"/>
                  </a:cubicBezTo>
                  <a:close/>
                  <a:moveTo>
                    <a:pt x="175" y="1"/>
                  </a:moveTo>
                  <a:lnTo>
                    <a:pt x="169" y="10"/>
                  </a:lnTo>
                  <a:cubicBezTo>
                    <a:pt x="80" y="167"/>
                    <a:pt x="0" y="455"/>
                    <a:pt x="130" y="936"/>
                  </a:cubicBezTo>
                  <a:lnTo>
                    <a:pt x="133" y="947"/>
                  </a:lnTo>
                  <a:lnTo>
                    <a:pt x="926" y="974"/>
                  </a:lnTo>
                  <a:lnTo>
                    <a:pt x="927" y="959"/>
                  </a:lnTo>
                  <a:cubicBezTo>
                    <a:pt x="928" y="951"/>
                    <a:pt x="1032" y="126"/>
                    <a:pt x="185" y="2"/>
                  </a:cubicBezTo>
                  <a:lnTo>
                    <a:pt x="1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1334179" y="3453338"/>
              <a:ext cx="18185" cy="6096"/>
            </a:xfrm>
            <a:custGeom>
              <a:avLst/>
              <a:gdLst/>
              <a:ahLst/>
              <a:cxnLst/>
              <a:rect l="l" t="t" r="r" b="b"/>
              <a:pathLst>
                <a:path w="525" h="176" extrusionOk="0">
                  <a:moveTo>
                    <a:pt x="515" y="0"/>
                  </a:moveTo>
                  <a:lnTo>
                    <a:pt x="0" y="144"/>
                  </a:lnTo>
                  <a:lnTo>
                    <a:pt x="9" y="175"/>
                  </a:lnTo>
                  <a:lnTo>
                    <a:pt x="524" y="33"/>
                  </a:lnTo>
                  <a:lnTo>
                    <a:pt x="5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1339340" y="3453511"/>
              <a:ext cx="17769" cy="14375"/>
            </a:xfrm>
            <a:custGeom>
              <a:avLst/>
              <a:gdLst/>
              <a:ahLst/>
              <a:cxnLst/>
              <a:rect l="l" t="t" r="r" b="b"/>
              <a:pathLst>
                <a:path w="513" h="415" extrusionOk="0">
                  <a:moveTo>
                    <a:pt x="492" y="1"/>
                  </a:moveTo>
                  <a:lnTo>
                    <a:pt x="1" y="388"/>
                  </a:lnTo>
                  <a:lnTo>
                    <a:pt x="21" y="415"/>
                  </a:lnTo>
                  <a:lnTo>
                    <a:pt x="512" y="27"/>
                  </a:lnTo>
                  <a:lnTo>
                    <a:pt x="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1330681" y="3457286"/>
              <a:ext cx="3949" cy="3949"/>
            </a:xfrm>
            <a:custGeom>
              <a:avLst/>
              <a:gdLst/>
              <a:ahLst/>
              <a:cxnLst/>
              <a:rect l="l" t="t" r="r" b="b"/>
              <a:pathLst>
                <a:path w="114" h="114" extrusionOk="0">
                  <a:moveTo>
                    <a:pt x="58" y="1"/>
                  </a:moveTo>
                  <a:cubicBezTo>
                    <a:pt x="26" y="1"/>
                    <a:pt x="1" y="26"/>
                    <a:pt x="1" y="58"/>
                  </a:cubicBezTo>
                  <a:cubicBezTo>
                    <a:pt x="1" y="88"/>
                    <a:pt x="26" y="113"/>
                    <a:pt x="58" y="113"/>
                  </a:cubicBezTo>
                  <a:cubicBezTo>
                    <a:pt x="88" y="113"/>
                    <a:pt x="113" y="88"/>
                    <a:pt x="113" y="58"/>
                  </a:cubicBezTo>
                  <a:cubicBezTo>
                    <a:pt x="113" y="26"/>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1330127" y="3456767"/>
              <a:ext cx="5092" cy="5057"/>
            </a:xfrm>
            <a:custGeom>
              <a:avLst/>
              <a:gdLst/>
              <a:ahLst/>
              <a:cxnLst/>
              <a:rect l="l" t="t" r="r" b="b"/>
              <a:pathLst>
                <a:path w="147" h="146" extrusionOk="0">
                  <a:moveTo>
                    <a:pt x="74" y="32"/>
                  </a:moveTo>
                  <a:cubicBezTo>
                    <a:pt x="84" y="32"/>
                    <a:pt x="94" y="37"/>
                    <a:pt x="102" y="45"/>
                  </a:cubicBezTo>
                  <a:cubicBezTo>
                    <a:pt x="109" y="52"/>
                    <a:pt x="113" y="62"/>
                    <a:pt x="113" y="73"/>
                  </a:cubicBezTo>
                  <a:cubicBezTo>
                    <a:pt x="113" y="94"/>
                    <a:pt x="95" y="112"/>
                    <a:pt x="74" y="112"/>
                  </a:cubicBezTo>
                  <a:cubicBezTo>
                    <a:pt x="52" y="112"/>
                    <a:pt x="33" y="94"/>
                    <a:pt x="33" y="73"/>
                  </a:cubicBezTo>
                  <a:cubicBezTo>
                    <a:pt x="33" y="61"/>
                    <a:pt x="38" y="52"/>
                    <a:pt x="46" y="45"/>
                  </a:cubicBezTo>
                  <a:cubicBezTo>
                    <a:pt x="53" y="37"/>
                    <a:pt x="62" y="32"/>
                    <a:pt x="73" y="32"/>
                  </a:cubicBezTo>
                  <a:close/>
                  <a:moveTo>
                    <a:pt x="73" y="0"/>
                  </a:moveTo>
                  <a:cubicBezTo>
                    <a:pt x="54" y="0"/>
                    <a:pt x="36" y="7"/>
                    <a:pt x="22" y="21"/>
                  </a:cubicBezTo>
                  <a:cubicBezTo>
                    <a:pt x="8" y="34"/>
                    <a:pt x="1" y="52"/>
                    <a:pt x="0" y="73"/>
                  </a:cubicBezTo>
                  <a:cubicBezTo>
                    <a:pt x="0" y="112"/>
                    <a:pt x="33" y="145"/>
                    <a:pt x="73" y="145"/>
                  </a:cubicBezTo>
                  <a:cubicBezTo>
                    <a:pt x="113" y="145"/>
                    <a:pt x="146" y="112"/>
                    <a:pt x="146" y="73"/>
                  </a:cubicBezTo>
                  <a:cubicBezTo>
                    <a:pt x="146" y="53"/>
                    <a:pt x="138" y="35"/>
                    <a:pt x="124" y="21"/>
                  </a:cubicBezTo>
                  <a:cubicBezTo>
                    <a:pt x="111" y="7"/>
                    <a:pt x="93" y="0"/>
                    <a:pt x="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1336362" y="3466534"/>
              <a:ext cx="3914" cy="3914"/>
            </a:xfrm>
            <a:custGeom>
              <a:avLst/>
              <a:gdLst/>
              <a:ahLst/>
              <a:cxnLst/>
              <a:rect l="l" t="t" r="r" b="b"/>
              <a:pathLst>
                <a:path w="113" h="113" extrusionOk="0">
                  <a:moveTo>
                    <a:pt x="57" y="1"/>
                  </a:moveTo>
                  <a:cubicBezTo>
                    <a:pt x="25" y="1"/>
                    <a:pt x="0" y="26"/>
                    <a:pt x="0" y="57"/>
                  </a:cubicBezTo>
                  <a:cubicBezTo>
                    <a:pt x="0" y="87"/>
                    <a:pt x="25" y="113"/>
                    <a:pt x="57" y="113"/>
                  </a:cubicBezTo>
                  <a:cubicBezTo>
                    <a:pt x="87" y="113"/>
                    <a:pt x="113" y="87"/>
                    <a:pt x="113" y="57"/>
                  </a:cubicBezTo>
                  <a:cubicBezTo>
                    <a:pt x="113" y="26"/>
                    <a:pt x="87"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1335807" y="3465980"/>
              <a:ext cx="5057" cy="5057"/>
            </a:xfrm>
            <a:custGeom>
              <a:avLst/>
              <a:gdLst/>
              <a:ahLst/>
              <a:cxnLst/>
              <a:rect l="l" t="t" r="r" b="b"/>
              <a:pathLst>
                <a:path w="146" h="146" extrusionOk="0">
                  <a:moveTo>
                    <a:pt x="73" y="34"/>
                  </a:moveTo>
                  <a:cubicBezTo>
                    <a:pt x="95" y="34"/>
                    <a:pt x="112" y="51"/>
                    <a:pt x="112" y="73"/>
                  </a:cubicBezTo>
                  <a:cubicBezTo>
                    <a:pt x="112" y="83"/>
                    <a:pt x="108" y="94"/>
                    <a:pt x="101" y="101"/>
                  </a:cubicBezTo>
                  <a:cubicBezTo>
                    <a:pt x="94" y="108"/>
                    <a:pt x="84" y="112"/>
                    <a:pt x="75" y="112"/>
                  </a:cubicBezTo>
                  <a:cubicBezTo>
                    <a:pt x="75" y="112"/>
                    <a:pt x="74" y="112"/>
                    <a:pt x="73" y="112"/>
                  </a:cubicBezTo>
                  <a:cubicBezTo>
                    <a:pt x="62" y="112"/>
                    <a:pt x="52" y="109"/>
                    <a:pt x="45" y="101"/>
                  </a:cubicBezTo>
                  <a:cubicBezTo>
                    <a:pt x="37" y="93"/>
                    <a:pt x="33" y="83"/>
                    <a:pt x="33" y="73"/>
                  </a:cubicBezTo>
                  <a:cubicBezTo>
                    <a:pt x="33" y="51"/>
                    <a:pt x="51" y="34"/>
                    <a:pt x="73" y="34"/>
                  </a:cubicBezTo>
                  <a:close/>
                  <a:moveTo>
                    <a:pt x="73" y="0"/>
                  </a:moveTo>
                  <a:cubicBezTo>
                    <a:pt x="33" y="0"/>
                    <a:pt x="0" y="33"/>
                    <a:pt x="0" y="73"/>
                  </a:cubicBezTo>
                  <a:cubicBezTo>
                    <a:pt x="0" y="92"/>
                    <a:pt x="7" y="110"/>
                    <a:pt x="21" y="124"/>
                  </a:cubicBezTo>
                  <a:cubicBezTo>
                    <a:pt x="35" y="137"/>
                    <a:pt x="52" y="145"/>
                    <a:pt x="73" y="145"/>
                  </a:cubicBezTo>
                  <a:cubicBezTo>
                    <a:pt x="92" y="145"/>
                    <a:pt x="110" y="137"/>
                    <a:pt x="124" y="124"/>
                  </a:cubicBezTo>
                  <a:cubicBezTo>
                    <a:pt x="137" y="110"/>
                    <a:pt x="145" y="92"/>
                    <a:pt x="145" y="73"/>
                  </a:cubicBezTo>
                  <a:cubicBezTo>
                    <a:pt x="145" y="33"/>
                    <a:pt x="113" y="0"/>
                    <a:pt x="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1018495" y="3364770"/>
              <a:ext cx="189190" cy="94941"/>
            </a:xfrm>
            <a:custGeom>
              <a:avLst/>
              <a:gdLst/>
              <a:ahLst/>
              <a:cxnLst/>
              <a:rect l="l" t="t" r="r" b="b"/>
              <a:pathLst>
                <a:path w="5462" h="2741" extrusionOk="0">
                  <a:moveTo>
                    <a:pt x="5199" y="0"/>
                  </a:moveTo>
                  <a:cubicBezTo>
                    <a:pt x="5072" y="0"/>
                    <a:pt x="4929" y="103"/>
                    <a:pt x="4929" y="239"/>
                  </a:cubicBezTo>
                  <a:cubicBezTo>
                    <a:pt x="4928" y="632"/>
                    <a:pt x="4837" y="1004"/>
                    <a:pt x="4667" y="1359"/>
                  </a:cubicBezTo>
                  <a:cubicBezTo>
                    <a:pt x="4510" y="1690"/>
                    <a:pt x="4285" y="1992"/>
                    <a:pt x="3935" y="2130"/>
                  </a:cubicBezTo>
                  <a:cubicBezTo>
                    <a:pt x="3780" y="2192"/>
                    <a:pt x="3619" y="2218"/>
                    <a:pt x="3455" y="2218"/>
                  </a:cubicBezTo>
                  <a:cubicBezTo>
                    <a:pt x="2896" y="2218"/>
                    <a:pt x="2305" y="1916"/>
                    <a:pt x="1839" y="1684"/>
                  </a:cubicBezTo>
                  <a:cubicBezTo>
                    <a:pt x="1394" y="1463"/>
                    <a:pt x="968" y="1206"/>
                    <a:pt x="551" y="934"/>
                  </a:cubicBezTo>
                  <a:cubicBezTo>
                    <a:pt x="501" y="902"/>
                    <a:pt x="452" y="889"/>
                    <a:pt x="404" y="889"/>
                  </a:cubicBezTo>
                  <a:cubicBezTo>
                    <a:pt x="174" y="889"/>
                    <a:pt x="0" y="1214"/>
                    <a:pt x="240" y="1370"/>
                  </a:cubicBezTo>
                  <a:cubicBezTo>
                    <a:pt x="661" y="1643"/>
                    <a:pt x="1092" y="1900"/>
                    <a:pt x="1539" y="2129"/>
                  </a:cubicBezTo>
                  <a:cubicBezTo>
                    <a:pt x="1932" y="2330"/>
                    <a:pt x="2342" y="2523"/>
                    <a:pt x="2770" y="2639"/>
                  </a:cubicBezTo>
                  <a:cubicBezTo>
                    <a:pt x="3004" y="2702"/>
                    <a:pt x="3239" y="2741"/>
                    <a:pt x="3474" y="2741"/>
                  </a:cubicBezTo>
                  <a:cubicBezTo>
                    <a:pt x="3675" y="2741"/>
                    <a:pt x="3875" y="2713"/>
                    <a:pt x="4075" y="2647"/>
                  </a:cubicBezTo>
                  <a:cubicBezTo>
                    <a:pt x="4502" y="2506"/>
                    <a:pt x="4827" y="2175"/>
                    <a:pt x="5043" y="1789"/>
                  </a:cubicBezTo>
                  <a:cubicBezTo>
                    <a:pt x="5300" y="1332"/>
                    <a:pt x="5460" y="823"/>
                    <a:pt x="5462" y="296"/>
                  </a:cubicBezTo>
                  <a:cubicBezTo>
                    <a:pt x="5462" y="152"/>
                    <a:pt x="5378" y="18"/>
                    <a:pt x="5224" y="2"/>
                  </a:cubicBezTo>
                  <a:cubicBezTo>
                    <a:pt x="5216" y="1"/>
                    <a:pt x="5208" y="0"/>
                    <a:pt x="5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1021231" y="3364181"/>
              <a:ext cx="187042" cy="96119"/>
            </a:xfrm>
            <a:custGeom>
              <a:avLst/>
              <a:gdLst/>
              <a:ahLst/>
              <a:cxnLst/>
              <a:rect l="l" t="t" r="r" b="b"/>
              <a:pathLst>
                <a:path w="5400" h="2775" extrusionOk="0">
                  <a:moveTo>
                    <a:pt x="5122" y="33"/>
                  </a:moveTo>
                  <a:cubicBezTo>
                    <a:pt x="5129" y="33"/>
                    <a:pt x="5137" y="34"/>
                    <a:pt x="5144" y="34"/>
                  </a:cubicBezTo>
                  <a:cubicBezTo>
                    <a:pt x="5297" y="51"/>
                    <a:pt x="5366" y="186"/>
                    <a:pt x="5366" y="313"/>
                  </a:cubicBezTo>
                  <a:cubicBezTo>
                    <a:pt x="5365" y="806"/>
                    <a:pt x="5225" y="1306"/>
                    <a:pt x="4950" y="1798"/>
                  </a:cubicBezTo>
                  <a:cubicBezTo>
                    <a:pt x="4782" y="2097"/>
                    <a:pt x="4480" y="2487"/>
                    <a:pt x="3990" y="2649"/>
                  </a:cubicBezTo>
                  <a:cubicBezTo>
                    <a:pt x="3803" y="2710"/>
                    <a:pt x="3606" y="2741"/>
                    <a:pt x="3396" y="2741"/>
                  </a:cubicBezTo>
                  <a:cubicBezTo>
                    <a:pt x="3177" y="2741"/>
                    <a:pt x="2944" y="2707"/>
                    <a:pt x="2695" y="2640"/>
                  </a:cubicBezTo>
                  <a:cubicBezTo>
                    <a:pt x="2254" y="2519"/>
                    <a:pt x="1827" y="2315"/>
                    <a:pt x="1467" y="2131"/>
                  </a:cubicBezTo>
                  <a:cubicBezTo>
                    <a:pt x="1050" y="1918"/>
                    <a:pt x="626" y="1670"/>
                    <a:pt x="170" y="1373"/>
                  </a:cubicBezTo>
                  <a:cubicBezTo>
                    <a:pt x="37" y="1286"/>
                    <a:pt x="41" y="1148"/>
                    <a:pt x="106" y="1049"/>
                  </a:cubicBezTo>
                  <a:cubicBezTo>
                    <a:pt x="154" y="975"/>
                    <a:pt x="235" y="922"/>
                    <a:pt x="325" y="922"/>
                  </a:cubicBezTo>
                  <a:cubicBezTo>
                    <a:pt x="369" y="922"/>
                    <a:pt x="417" y="935"/>
                    <a:pt x="463" y="965"/>
                  </a:cubicBezTo>
                  <a:cubicBezTo>
                    <a:pt x="951" y="1283"/>
                    <a:pt x="1361" y="1521"/>
                    <a:pt x="1753" y="1716"/>
                  </a:cubicBezTo>
                  <a:lnTo>
                    <a:pt x="1790" y="1734"/>
                  </a:lnTo>
                  <a:cubicBezTo>
                    <a:pt x="2243" y="1960"/>
                    <a:pt x="2826" y="2250"/>
                    <a:pt x="3378" y="2250"/>
                  </a:cubicBezTo>
                  <a:cubicBezTo>
                    <a:pt x="3544" y="2250"/>
                    <a:pt x="3706" y="2224"/>
                    <a:pt x="3862" y="2162"/>
                  </a:cubicBezTo>
                  <a:cubicBezTo>
                    <a:pt x="4169" y="2041"/>
                    <a:pt x="4412" y="1786"/>
                    <a:pt x="4603" y="1383"/>
                  </a:cubicBezTo>
                  <a:cubicBezTo>
                    <a:pt x="4778" y="1017"/>
                    <a:pt x="4866" y="638"/>
                    <a:pt x="4867" y="256"/>
                  </a:cubicBezTo>
                  <a:cubicBezTo>
                    <a:pt x="4867" y="201"/>
                    <a:pt x="4893" y="148"/>
                    <a:pt x="4940" y="105"/>
                  </a:cubicBezTo>
                  <a:cubicBezTo>
                    <a:pt x="4991" y="60"/>
                    <a:pt x="5059" y="33"/>
                    <a:pt x="5122" y="33"/>
                  </a:cubicBezTo>
                  <a:close/>
                  <a:moveTo>
                    <a:pt x="5120" y="1"/>
                  </a:moveTo>
                  <a:cubicBezTo>
                    <a:pt x="5050" y="1"/>
                    <a:pt x="4974" y="30"/>
                    <a:pt x="4918" y="81"/>
                  </a:cubicBezTo>
                  <a:cubicBezTo>
                    <a:pt x="4864" y="130"/>
                    <a:pt x="4834" y="192"/>
                    <a:pt x="4834" y="255"/>
                  </a:cubicBezTo>
                  <a:cubicBezTo>
                    <a:pt x="4834" y="633"/>
                    <a:pt x="4746" y="1007"/>
                    <a:pt x="4574" y="1369"/>
                  </a:cubicBezTo>
                  <a:cubicBezTo>
                    <a:pt x="4386" y="1764"/>
                    <a:pt x="4149" y="2014"/>
                    <a:pt x="3850" y="2132"/>
                  </a:cubicBezTo>
                  <a:cubicBezTo>
                    <a:pt x="3698" y="2192"/>
                    <a:pt x="3540" y="2217"/>
                    <a:pt x="3378" y="2217"/>
                  </a:cubicBezTo>
                  <a:cubicBezTo>
                    <a:pt x="2833" y="2217"/>
                    <a:pt x="2255" y="1929"/>
                    <a:pt x="1805" y="1706"/>
                  </a:cubicBezTo>
                  <a:lnTo>
                    <a:pt x="1768" y="1686"/>
                  </a:lnTo>
                  <a:cubicBezTo>
                    <a:pt x="1377" y="1493"/>
                    <a:pt x="968" y="1254"/>
                    <a:pt x="481" y="937"/>
                  </a:cubicBezTo>
                  <a:cubicBezTo>
                    <a:pt x="429" y="903"/>
                    <a:pt x="375" y="888"/>
                    <a:pt x="325" y="888"/>
                  </a:cubicBezTo>
                  <a:cubicBezTo>
                    <a:pt x="223" y="888"/>
                    <a:pt x="132" y="948"/>
                    <a:pt x="78" y="1031"/>
                  </a:cubicBezTo>
                  <a:cubicBezTo>
                    <a:pt x="7" y="1140"/>
                    <a:pt x="0" y="1301"/>
                    <a:pt x="152" y="1401"/>
                  </a:cubicBezTo>
                  <a:cubicBezTo>
                    <a:pt x="610" y="1698"/>
                    <a:pt x="1035" y="1947"/>
                    <a:pt x="1452" y="2161"/>
                  </a:cubicBezTo>
                  <a:cubicBezTo>
                    <a:pt x="1814" y="2346"/>
                    <a:pt x="2242" y="2551"/>
                    <a:pt x="2687" y="2671"/>
                  </a:cubicBezTo>
                  <a:cubicBezTo>
                    <a:pt x="2938" y="2740"/>
                    <a:pt x="3174" y="2774"/>
                    <a:pt x="3396" y="2774"/>
                  </a:cubicBezTo>
                  <a:cubicBezTo>
                    <a:pt x="3609" y="2774"/>
                    <a:pt x="3810" y="2743"/>
                    <a:pt x="4001" y="2680"/>
                  </a:cubicBezTo>
                  <a:cubicBezTo>
                    <a:pt x="4500" y="2515"/>
                    <a:pt x="4808" y="2118"/>
                    <a:pt x="4979" y="1814"/>
                  </a:cubicBezTo>
                  <a:cubicBezTo>
                    <a:pt x="5256" y="1317"/>
                    <a:pt x="5398" y="812"/>
                    <a:pt x="5399" y="313"/>
                  </a:cubicBezTo>
                  <a:cubicBezTo>
                    <a:pt x="5400" y="146"/>
                    <a:pt x="5296" y="18"/>
                    <a:pt x="5147" y="2"/>
                  </a:cubicBezTo>
                  <a:cubicBezTo>
                    <a:pt x="5138" y="1"/>
                    <a:pt x="5129" y="1"/>
                    <a:pt x="5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965673" y="3373498"/>
              <a:ext cx="83546" cy="67301"/>
            </a:xfrm>
            <a:custGeom>
              <a:avLst/>
              <a:gdLst/>
              <a:ahLst/>
              <a:cxnLst/>
              <a:rect l="l" t="t" r="r" b="b"/>
              <a:pathLst>
                <a:path w="2412" h="1943" extrusionOk="0">
                  <a:moveTo>
                    <a:pt x="1918" y="1"/>
                  </a:moveTo>
                  <a:cubicBezTo>
                    <a:pt x="1910" y="1"/>
                    <a:pt x="1904" y="1"/>
                    <a:pt x="1901" y="1"/>
                  </a:cubicBezTo>
                  <a:cubicBezTo>
                    <a:pt x="1464" y="358"/>
                    <a:pt x="1029" y="715"/>
                    <a:pt x="593" y="1073"/>
                  </a:cubicBezTo>
                  <a:lnTo>
                    <a:pt x="0" y="1558"/>
                  </a:lnTo>
                  <a:cubicBezTo>
                    <a:pt x="0" y="1558"/>
                    <a:pt x="254" y="1943"/>
                    <a:pt x="682" y="1943"/>
                  </a:cubicBezTo>
                  <a:cubicBezTo>
                    <a:pt x="825" y="1943"/>
                    <a:pt x="988" y="1899"/>
                    <a:pt x="1168" y="1783"/>
                  </a:cubicBezTo>
                  <a:cubicBezTo>
                    <a:pt x="1237" y="1738"/>
                    <a:pt x="1310" y="1681"/>
                    <a:pt x="1384" y="1612"/>
                  </a:cubicBezTo>
                  <a:cubicBezTo>
                    <a:pt x="1392" y="1643"/>
                    <a:pt x="1419" y="1741"/>
                    <a:pt x="1515" y="1816"/>
                  </a:cubicBezTo>
                  <a:cubicBezTo>
                    <a:pt x="1532" y="1829"/>
                    <a:pt x="1616" y="1891"/>
                    <a:pt x="1714" y="1891"/>
                  </a:cubicBezTo>
                  <a:cubicBezTo>
                    <a:pt x="1722" y="1891"/>
                    <a:pt x="1731" y="1891"/>
                    <a:pt x="1740" y="1890"/>
                  </a:cubicBezTo>
                  <a:cubicBezTo>
                    <a:pt x="1883" y="1873"/>
                    <a:pt x="2108" y="1644"/>
                    <a:pt x="2124" y="1429"/>
                  </a:cubicBezTo>
                  <a:lnTo>
                    <a:pt x="2374" y="543"/>
                  </a:lnTo>
                  <a:cubicBezTo>
                    <a:pt x="2379" y="521"/>
                    <a:pt x="2412" y="310"/>
                    <a:pt x="2257" y="145"/>
                  </a:cubicBezTo>
                  <a:cubicBezTo>
                    <a:pt x="2133" y="14"/>
                    <a:pt x="1974" y="1"/>
                    <a:pt x="1918"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964911" y="3372944"/>
              <a:ext cx="84862" cy="68409"/>
            </a:xfrm>
            <a:custGeom>
              <a:avLst/>
              <a:gdLst/>
              <a:ahLst/>
              <a:cxnLst/>
              <a:rect l="l" t="t" r="r" b="b"/>
              <a:pathLst>
                <a:path w="2450" h="1975" extrusionOk="0">
                  <a:moveTo>
                    <a:pt x="1936" y="33"/>
                  </a:moveTo>
                  <a:cubicBezTo>
                    <a:pt x="1995" y="33"/>
                    <a:pt x="2148" y="46"/>
                    <a:pt x="2267" y="173"/>
                  </a:cubicBezTo>
                  <a:cubicBezTo>
                    <a:pt x="2413" y="329"/>
                    <a:pt x="2385" y="530"/>
                    <a:pt x="2380" y="556"/>
                  </a:cubicBezTo>
                  <a:lnTo>
                    <a:pt x="2129" y="1444"/>
                  </a:lnTo>
                  <a:cubicBezTo>
                    <a:pt x="2114" y="1646"/>
                    <a:pt x="1902" y="1874"/>
                    <a:pt x="1761" y="1889"/>
                  </a:cubicBezTo>
                  <a:cubicBezTo>
                    <a:pt x="1752" y="1890"/>
                    <a:pt x="1744" y="1891"/>
                    <a:pt x="1736" y="1891"/>
                  </a:cubicBezTo>
                  <a:cubicBezTo>
                    <a:pt x="1647" y="1891"/>
                    <a:pt x="1570" y="1837"/>
                    <a:pt x="1547" y="1819"/>
                  </a:cubicBezTo>
                  <a:cubicBezTo>
                    <a:pt x="1464" y="1754"/>
                    <a:pt x="1433" y="1669"/>
                    <a:pt x="1423" y="1625"/>
                  </a:cubicBezTo>
                  <a:lnTo>
                    <a:pt x="1416" y="1597"/>
                  </a:lnTo>
                  <a:lnTo>
                    <a:pt x="1396" y="1616"/>
                  </a:lnTo>
                  <a:cubicBezTo>
                    <a:pt x="1323" y="1682"/>
                    <a:pt x="1251" y="1740"/>
                    <a:pt x="1180" y="1785"/>
                  </a:cubicBezTo>
                  <a:cubicBezTo>
                    <a:pt x="1002" y="1901"/>
                    <a:pt x="841" y="1944"/>
                    <a:pt x="700" y="1944"/>
                  </a:cubicBezTo>
                  <a:cubicBezTo>
                    <a:pt x="328" y="1944"/>
                    <a:pt x="92" y="1645"/>
                    <a:pt x="45" y="1578"/>
                  </a:cubicBezTo>
                  <a:lnTo>
                    <a:pt x="1929" y="33"/>
                  </a:lnTo>
                  <a:cubicBezTo>
                    <a:pt x="1931" y="33"/>
                    <a:pt x="1933" y="33"/>
                    <a:pt x="1936" y="33"/>
                  </a:cubicBezTo>
                  <a:close/>
                  <a:moveTo>
                    <a:pt x="1940" y="0"/>
                  </a:moveTo>
                  <a:cubicBezTo>
                    <a:pt x="1933" y="0"/>
                    <a:pt x="1927" y="0"/>
                    <a:pt x="1922" y="1"/>
                  </a:cubicBezTo>
                  <a:lnTo>
                    <a:pt x="1917" y="1"/>
                  </a:lnTo>
                  <a:lnTo>
                    <a:pt x="0" y="1571"/>
                  </a:lnTo>
                  <a:lnTo>
                    <a:pt x="9" y="1584"/>
                  </a:lnTo>
                  <a:cubicBezTo>
                    <a:pt x="12" y="1589"/>
                    <a:pt x="274" y="1975"/>
                    <a:pt x="706" y="1975"/>
                  </a:cubicBezTo>
                  <a:cubicBezTo>
                    <a:pt x="852" y="1975"/>
                    <a:pt x="1017" y="1931"/>
                    <a:pt x="1198" y="1813"/>
                  </a:cubicBezTo>
                  <a:cubicBezTo>
                    <a:pt x="1264" y="1770"/>
                    <a:pt x="1331" y="1719"/>
                    <a:pt x="1397" y="1659"/>
                  </a:cubicBezTo>
                  <a:cubicBezTo>
                    <a:pt x="1414" y="1710"/>
                    <a:pt x="1450" y="1785"/>
                    <a:pt x="1527" y="1845"/>
                  </a:cubicBezTo>
                  <a:cubicBezTo>
                    <a:pt x="1552" y="1865"/>
                    <a:pt x="1637" y="1924"/>
                    <a:pt x="1736" y="1924"/>
                  </a:cubicBezTo>
                  <a:cubicBezTo>
                    <a:pt x="1745" y="1924"/>
                    <a:pt x="1755" y="1924"/>
                    <a:pt x="1764" y="1922"/>
                  </a:cubicBezTo>
                  <a:cubicBezTo>
                    <a:pt x="1920" y="1904"/>
                    <a:pt x="2146" y="1666"/>
                    <a:pt x="2161" y="1449"/>
                  </a:cubicBezTo>
                  <a:lnTo>
                    <a:pt x="2412" y="564"/>
                  </a:lnTo>
                  <a:lnTo>
                    <a:pt x="2413" y="562"/>
                  </a:lnTo>
                  <a:cubicBezTo>
                    <a:pt x="2417" y="538"/>
                    <a:pt x="2449" y="319"/>
                    <a:pt x="2291" y="150"/>
                  </a:cubicBezTo>
                  <a:cubicBezTo>
                    <a:pt x="2165" y="17"/>
                    <a:pt x="2007" y="0"/>
                    <a:pt x="1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959473" y="3364285"/>
              <a:ext cx="72323" cy="63213"/>
            </a:xfrm>
            <a:custGeom>
              <a:avLst/>
              <a:gdLst/>
              <a:ahLst/>
              <a:cxnLst/>
              <a:rect l="l" t="t" r="r" b="b"/>
              <a:pathLst>
                <a:path w="2088" h="1825" extrusionOk="0">
                  <a:moveTo>
                    <a:pt x="1860" y="0"/>
                  </a:moveTo>
                  <a:cubicBezTo>
                    <a:pt x="1242" y="542"/>
                    <a:pt x="624" y="1084"/>
                    <a:pt x="6" y="1627"/>
                  </a:cubicBezTo>
                  <a:cubicBezTo>
                    <a:pt x="5" y="1638"/>
                    <a:pt x="0" y="1713"/>
                    <a:pt x="58" y="1772"/>
                  </a:cubicBezTo>
                  <a:cubicBezTo>
                    <a:pt x="106" y="1820"/>
                    <a:pt x="165" y="1824"/>
                    <a:pt x="179" y="1825"/>
                  </a:cubicBezTo>
                  <a:cubicBezTo>
                    <a:pt x="816" y="1303"/>
                    <a:pt x="1451" y="782"/>
                    <a:pt x="2088" y="260"/>
                  </a:cubicBezTo>
                  <a:cubicBezTo>
                    <a:pt x="2088" y="240"/>
                    <a:pt x="2085" y="155"/>
                    <a:pt x="2018" y="82"/>
                  </a:cubicBezTo>
                  <a:cubicBezTo>
                    <a:pt x="1957" y="16"/>
                    <a:pt x="1881" y="3"/>
                    <a:pt x="1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958919" y="3363661"/>
              <a:ext cx="73466" cy="64426"/>
            </a:xfrm>
            <a:custGeom>
              <a:avLst/>
              <a:gdLst/>
              <a:ahLst/>
              <a:cxnLst/>
              <a:rect l="l" t="t" r="r" b="b"/>
              <a:pathLst>
                <a:path w="2121" h="1860" extrusionOk="0">
                  <a:moveTo>
                    <a:pt x="1880" y="36"/>
                  </a:moveTo>
                  <a:cubicBezTo>
                    <a:pt x="1911" y="41"/>
                    <a:pt x="1972" y="57"/>
                    <a:pt x="2022" y="111"/>
                  </a:cubicBezTo>
                  <a:cubicBezTo>
                    <a:pt x="2076" y="170"/>
                    <a:pt x="2085" y="237"/>
                    <a:pt x="2087" y="270"/>
                  </a:cubicBezTo>
                  <a:lnTo>
                    <a:pt x="190" y="1825"/>
                  </a:lnTo>
                  <a:cubicBezTo>
                    <a:pt x="167" y="1824"/>
                    <a:pt x="122" y="1815"/>
                    <a:pt x="85" y="1777"/>
                  </a:cubicBezTo>
                  <a:cubicBezTo>
                    <a:pt x="40" y="1732"/>
                    <a:pt x="37" y="1674"/>
                    <a:pt x="38" y="1653"/>
                  </a:cubicBezTo>
                  <a:lnTo>
                    <a:pt x="1880" y="36"/>
                  </a:lnTo>
                  <a:close/>
                  <a:moveTo>
                    <a:pt x="1871" y="1"/>
                  </a:moveTo>
                  <a:lnTo>
                    <a:pt x="11" y="1632"/>
                  </a:lnTo>
                  <a:lnTo>
                    <a:pt x="6" y="1637"/>
                  </a:lnTo>
                  <a:lnTo>
                    <a:pt x="6" y="1644"/>
                  </a:lnTo>
                  <a:cubicBezTo>
                    <a:pt x="4" y="1659"/>
                    <a:pt x="0" y="1739"/>
                    <a:pt x="62" y="1801"/>
                  </a:cubicBezTo>
                  <a:cubicBezTo>
                    <a:pt x="110" y="1850"/>
                    <a:pt x="171" y="1858"/>
                    <a:pt x="194" y="1859"/>
                  </a:cubicBezTo>
                  <a:lnTo>
                    <a:pt x="200" y="1859"/>
                  </a:lnTo>
                  <a:lnTo>
                    <a:pt x="2114" y="290"/>
                  </a:lnTo>
                  <a:lnTo>
                    <a:pt x="2120" y="286"/>
                  </a:lnTo>
                  <a:lnTo>
                    <a:pt x="2120" y="278"/>
                  </a:lnTo>
                  <a:cubicBezTo>
                    <a:pt x="2120" y="245"/>
                    <a:pt x="2113" y="161"/>
                    <a:pt x="2046" y="89"/>
                  </a:cubicBezTo>
                  <a:cubicBezTo>
                    <a:pt x="1985" y="22"/>
                    <a:pt x="1908" y="6"/>
                    <a:pt x="1878" y="2"/>
                  </a:cubicBezTo>
                  <a:lnTo>
                    <a:pt x="18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965673" y="3410664"/>
              <a:ext cx="40457" cy="30135"/>
            </a:xfrm>
            <a:custGeom>
              <a:avLst/>
              <a:gdLst/>
              <a:ahLst/>
              <a:cxnLst/>
              <a:rect l="l" t="t" r="r" b="b"/>
              <a:pathLst>
                <a:path w="1168" h="870" extrusionOk="0">
                  <a:moveTo>
                    <a:pt x="593" y="0"/>
                  </a:moveTo>
                  <a:lnTo>
                    <a:pt x="0" y="485"/>
                  </a:lnTo>
                  <a:cubicBezTo>
                    <a:pt x="0" y="485"/>
                    <a:pt x="254" y="870"/>
                    <a:pt x="682" y="870"/>
                  </a:cubicBezTo>
                  <a:cubicBezTo>
                    <a:pt x="825" y="870"/>
                    <a:pt x="988" y="826"/>
                    <a:pt x="1168" y="710"/>
                  </a:cubicBezTo>
                  <a:cubicBezTo>
                    <a:pt x="1132" y="540"/>
                    <a:pt x="1005" y="274"/>
                    <a:pt x="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964911" y="3409937"/>
              <a:ext cx="41842" cy="31416"/>
            </a:xfrm>
            <a:custGeom>
              <a:avLst/>
              <a:gdLst/>
              <a:ahLst/>
              <a:cxnLst/>
              <a:rect l="l" t="t" r="r" b="b"/>
              <a:pathLst>
                <a:path w="1208" h="907" extrusionOk="0">
                  <a:moveTo>
                    <a:pt x="616" y="42"/>
                  </a:moveTo>
                  <a:cubicBezTo>
                    <a:pt x="1004" y="303"/>
                    <a:pt x="1133" y="554"/>
                    <a:pt x="1170" y="723"/>
                  </a:cubicBezTo>
                  <a:cubicBezTo>
                    <a:pt x="996" y="834"/>
                    <a:pt x="839" y="876"/>
                    <a:pt x="700" y="876"/>
                  </a:cubicBezTo>
                  <a:cubicBezTo>
                    <a:pt x="328" y="876"/>
                    <a:pt x="93" y="576"/>
                    <a:pt x="45" y="510"/>
                  </a:cubicBezTo>
                  <a:lnTo>
                    <a:pt x="616" y="42"/>
                  </a:lnTo>
                  <a:close/>
                  <a:moveTo>
                    <a:pt x="613" y="0"/>
                  </a:moveTo>
                  <a:lnTo>
                    <a:pt x="0" y="503"/>
                  </a:lnTo>
                  <a:lnTo>
                    <a:pt x="9" y="516"/>
                  </a:lnTo>
                  <a:cubicBezTo>
                    <a:pt x="12" y="521"/>
                    <a:pt x="274" y="907"/>
                    <a:pt x="706" y="907"/>
                  </a:cubicBezTo>
                  <a:cubicBezTo>
                    <a:pt x="852" y="907"/>
                    <a:pt x="1017" y="863"/>
                    <a:pt x="1198" y="745"/>
                  </a:cubicBezTo>
                  <a:lnTo>
                    <a:pt x="1208" y="739"/>
                  </a:lnTo>
                  <a:lnTo>
                    <a:pt x="1205" y="728"/>
                  </a:lnTo>
                  <a:cubicBezTo>
                    <a:pt x="1169" y="551"/>
                    <a:pt x="1038" y="283"/>
                    <a:pt x="624" y="7"/>
                  </a:cubicBezTo>
                  <a:lnTo>
                    <a:pt x="6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1013126" y="3413505"/>
              <a:ext cx="11153" cy="16141"/>
            </a:xfrm>
            <a:custGeom>
              <a:avLst/>
              <a:gdLst/>
              <a:ahLst/>
              <a:cxnLst/>
              <a:rect l="l" t="t" r="r" b="b"/>
              <a:pathLst>
                <a:path w="322" h="466" extrusionOk="0">
                  <a:moveTo>
                    <a:pt x="293" y="1"/>
                  </a:moveTo>
                  <a:lnTo>
                    <a:pt x="1" y="448"/>
                  </a:lnTo>
                  <a:lnTo>
                    <a:pt x="28" y="466"/>
                  </a:lnTo>
                  <a:lnTo>
                    <a:pt x="321" y="19"/>
                  </a:lnTo>
                  <a:lnTo>
                    <a:pt x="2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1009559" y="3410837"/>
              <a:ext cx="5092" cy="21545"/>
            </a:xfrm>
            <a:custGeom>
              <a:avLst/>
              <a:gdLst/>
              <a:ahLst/>
              <a:cxnLst/>
              <a:rect l="l" t="t" r="r" b="b"/>
              <a:pathLst>
                <a:path w="147" h="622" extrusionOk="0">
                  <a:moveTo>
                    <a:pt x="114" y="1"/>
                  </a:moveTo>
                  <a:lnTo>
                    <a:pt x="1" y="615"/>
                  </a:lnTo>
                  <a:lnTo>
                    <a:pt x="33" y="621"/>
                  </a:lnTo>
                  <a:lnTo>
                    <a:pt x="147" y="6"/>
                  </a:lnTo>
                  <a:lnTo>
                    <a:pt x="1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1022582" y="3410456"/>
              <a:ext cx="4364" cy="3914"/>
            </a:xfrm>
            <a:custGeom>
              <a:avLst/>
              <a:gdLst/>
              <a:ahLst/>
              <a:cxnLst/>
              <a:rect l="l" t="t" r="r" b="b"/>
              <a:pathLst>
                <a:path w="126" h="113" extrusionOk="0">
                  <a:moveTo>
                    <a:pt x="62" y="1"/>
                  </a:moveTo>
                  <a:cubicBezTo>
                    <a:pt x="49" y="1"/>
                    <a:pt x="36" y="5"/>
                    <a:pt x="26" y="14"/>
                  </a:cubicBezTo>
                  <a:cubicBezTo>
                    <a:pt x="2" y="35"/>
                    <a:pt x="0" y="70"/>
                    <a:pt x="20" y="94"/>
                  </a:cubicBezTo>
                  <a:cubicBezTo>
                    <a:pt x="32" y="106"/>
                    <a:pt x="47" y="113"/>
                    <a:pt x="63" y="113"/>
                  </a:cubicBezTo>
                  <a:cubicBezTo>
                    <a:pt x="76" y="113"/>
                    <a:pt x="89" y="108"/>
                    <a:pt x="100" y="99"/>
                  </a:cubicBezTo>
                  <a:cubicBezTo>
                    <a:pt x="123" y="78"/>
                    <a:pt x="125" y="43"/>
                    <a:pt x="105" y="20"/>
                  </a:cubicBezTo>
                  <a:cubicBezTo>
                    <a:pt x="94" y="7"/>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1022201" y="3409902"/>
              <a:ext cx="5126" cy="5057"/>
            </a:xfrm>
            <a:custGeom>
              <a:avLst/>
              <a:gdLst/>
              <a:ahLst/>
              <a:cxnLst/>
              <a:rect l="l" t="t" r="r" b="b"/>
              <a:pathLst>
                <a:path w="148" h="146" extrusionOk="0">
                  <a:moveTo>
                    <a:pt x="73" y="33"/>
                  </a:moveTo>
                  <a:cubicBezTo>
                    <a:pt x="85" y="33"/>
                    <a:pt x="96" y="37"/>
                    <a:pt x="103" y="47"/>
                  </a:cubicBezTo>
                  <a:cubicBezTo>
                    <a:pt x="110" y="55"/>
                    <a:pt x="114" y="64"/>
                    <a:pt x="114" y="75"/>
                  </a:cubicBezTo>
                  <a:cubicBezTo>
                    <a:pt x="113" y="85"/>
                    <a:pt x="107" y="95"/>
                    <a:pt x="100" y="103"/>
                  </a:cubicBezTo>
                  <a:cubicBezTo>
                    <a:pt x="92" y="109"/>
                    <a:pt x="83" y="113"/>
                    <a:pt x="74" y="113"/>
                  </a:cubicBezTo>
                  <a:cubicBezTo>
                    <a:pt x="73" y="113"/>
                    <a:pt x="72" y="112"/>
                    <a:pt x="71" y="112"/>
                  </a:cubicBezTo>
                  <a:cubicBezTo>
                    <a:pt x="60" y="111"/>
                    <a:pt x="51" y="106"/>
                    <a:pt x="44" y="98"/>
                  </a:cubicBezTo>
                  <a:cubicBezTo>
                    <a:pt x="37" y="91"/>
                    <a:pt x="33" y="81"/>
                    <a:pt x="34" y="70"/>
                  </a:cubicBezTo>
                  <a:cubicBezTo>
                    <a:pt x="35" y="59"/>
                    <a:pt x="39" y="50"/>
                    <a:pt x="48" y="43"/>
                  </a:cubicBezTo>
                  <a:cubicBezTo>
                    <a:pt x="55" y="36"/>
                    <a:pt x="65" y="33"/>
                    <a:pt x="73" y="33"/>
                  </a:cubicBezTo>
                  <a:close/>
                  <a:moveTo>
                    <a:pt x="75" y="1"/>
                  </a:moveTo>
                  <a:cubicBezTo>
                    <a:pt x="57" y="1"/>
                    <a:pt x="39" y="6"/>
                    <a:pt x="26" y="18"/>
                  </a:cubicBezTo>
                  <a:cubicBezTo>
                    <a:pt x="11" y="31"/>
                    <a:pt x="3" y="49"/>
                    <a:pt x="2" y="68"/>
                  </a:cubicBezTo>
                  <a:cubicBezTo>
                    <a:pt x="0" y="87"/>
                    <a:pt x="6" y="106"/>
                    <a:pt x="19" y="120"/>
                  </a:cubicBezTo>
                  <a:cubicBezTo>
                    <a:pt x="32" y="135"/>
                    <a:pt x="50" y="144"/>
                    <a:pt x="69" y="145"/>
                  </a:cubicBezTo>
                  <a:cubicBezTo>
                    <a:pt x="71" y="145"/>
                    <a:pt x="72" y="146"/>
                    <a:pt x="74" y="146"/>
                  </a:cubicBezTo>
                  <a:cubicBezTo>
                    <a:pt x="92" y="146"/>
                    <a:pt x="108" y="139"/>
                    <a:pt x="121" y="127"/>
                  </a:cubicBezTo>
                  <a:cubicBezTo>
                    <a:pt x="136" y="114"/>
                    <a:pt x="145" y="97"/>
                    <a:pt x="146" y="77"/>
                  </a:cubicBezTo>
                  <a:cubicBezTo>
                    <a:pt x="148" y="58"/>
                    <a:pt x="141" y="39"/>
                    <a:pt x="128" y="25"/>
                  </a:cubicBezTo>
                  <a:cubicBezTo>
                    <a:pt x="115" y="10"/>
                    <a:pt x="98" y="1"/>
                    <a:pt x="79" y="1"/>
                  </a:cubicBezTo>
                  <a:cubicBezTo>
                    <a:pt x="77" y="1"/>
                    <a:pt x="76" y="1"/>
                    <a:pt x="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1012226" y="3407270"/>
              <a:ext cx="4364" cy="3914"/>
            </a:xfrm>
            <a:custGeom>
              <a:avLst/>
              <a:gdLst/>
              <a:ahLst/>
              <a:cxnLst/>
              <a:rect l="l" t="t" r="r" b="b"/>
              <a:pathLst>
                <a:path w="126" h="113" extrusionOk="0">
                  <a:moveTo>
                    <a:pt x="63" y="0"/>
                  </a:moveTo>
                  <a:cubicBezTo>
                    <a:pt x="50" y="0"/>
                    <a:pt x="37" y="5"/>
                    <a:pt x="26" y="14"/>
                  </a:cubicBezTo>
                  <a:cubicBezTo>
                    <a:pt x="3" y="35"/>
                    <a:pt x="1" y="70"/>
                    <a:pt x="21" y="93"/>
                  </a:cubicBezTo>
                  <a:cubicBezTo>
                    <a:pt x="32" y="106"/>
                    <a:pt x="47" y="112"/>
                    <a:pt x="63" y="112"/>
                  </a:cubicBezTo>
                  <a:cubicBezTo>
                    <a:pt x="76" y="112"/>
                    <a:pt x="89" y="108"/>
                    <a:pt x="100" y="98"/>
                  </a:cubicBezTo>
                  <a:cubicBezTo>
                    <a:pt x="123" y="77"/>
                    <a:pt x="126" y="43"/>
                    <a:pt x="106" y="19"/>
                  </a:cubicBezTo>
                  <a:cubicBezTo>
                    <a:pt x="94" y="7"/>
                    <a:pt x="79"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1011602" y="3406681"/>
              <a:ext cx="5611" cy="5057"/>
            </a:xfrm>
            <a:custGeom>
              <a:avLst/>
              <a:gdLst/>
              <a:ahLst/>
              <a:cxnLst/>
              <a:rect l="l" t="t" r="r" b="b"/>
              <a:pathLst>
                <a:path w="162" h="146" extrusionOk="0">
                  <a:moveTo>
                    <a:pt x="83" y="33"/>
                  </a:moveTo>
                  <a:cubicBezTo>
                    <a:pt x="94" y="34"/>
                    <a:pt x="103" y="39"/>
                    <a:pt x="110" y="47"/>
                  </a:cubicBezTo>
                  <a:cubicBezTo>
                    <a:pt x="125" y="64"/>
                    <a:pt x="124" y="88"/>
                    <a:pt x="107" y="103"/>
                  </a:cubicBezTo>
                  <a:cubicBezTo>
                    <a:pt x="99" y="110"/>
                    <a:pt x="90" y="113"/>
                    <a:pt x="81" y="113"/>
                  </a:cubicBezTo>
                  <a:cubicBezTo>
                    <a:pt x="70" y="113"/>
                    <a:pt x="59" y="108"/>
                    <a:pt x="51" y="99"/>
                  </a:cubicBezTo>
                  <a:cubicBezTo>
                    <a:pt x="37" y="83"/>
                    <a:pt x="39" y="58"/>
                    <a:pt x="55" y="44"/>
                  </a:cubicBezTo>
                  <a:cubicBezTo>
                    <a:pt x="62" y="37"/>
                    <a:pt x="71" y="33"/>
                    <a:pt x="81" y="33"/>
                  </a:cubicBezTo>
                  <a:close/>
                  <a:moveTo>
                    <a:pt x="82" y="1"/>
                  </a:moveTo>
                  <a:cubicBezTo>
                    <a:pt x="64" y="1"/>
                    <a:pt x="47" y="7"/>
                    <a:pt x="33" y="19"/>
                  </a:cubicBezTo>
                  <a:cubicBezTo>
                    <a:pt x="3" y="45"/>
                    <a:pt x="0" y="91"/>
                    <a:pt x="27" y="121"/>
                  </a:cubicBezTo>
                  <a:cubicBezTo>
                    <a:pt x="41" y="137"/>
                    <a:pt x="61" y="146"/>
                    <a:pt x="81" y="146"/>
                  </a:cubicBezTo>
                  <a:cubicBezTo>
                    <a:pt x="98" y="146"/>
                    <a:pt x="115" y="140"/>
                    <a:pt x="129" y="128"/>
                  </a:cubicBezTo>
                  <a:cubicBezTo>
                    <a:pt x="158" y="101"/>
                    <a:pt x="162" y="55"/>
                    <a:pt x="136" y="26"/>
                  </a:cubicBezTo>
                  <a:cubicBezTo>
                    <a:pt x="123" y="11"/>
                    <a:pt x="105" y="2"/>
                    <a:pt x="86" y="1"/>
                  </a:cubicBezTo>
                  <a:cubicBezTo>
                    <a:pt x="85" y="1"/>
                    <a:pt x="84" y="1"/>
                    <a:pt x="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1226596" y="2995778"/>
              <a:ext cx="64149" cy="62763"/>
            </a:xfrm>
            <a:custGeom>
              <a:avLst/>
              <a:gdLst/>
              <a:ahLst/>
              <a:cxnLst/>
              <a:rect l="l" t="t" r="r" b="b"/>
              <a:pathLst>
                <a:path w="1852" h="1812" extrusionOk="0">
                  <a:moveTo>
                    <a:pt x="200" y="1"/>
                  </a:moveTo>
                  <a:lnTo>
                    <a:pt x="200" y="1"/>
                  </a:lnTo>
                  <a:cubicBezTo>
                    <a:pt x="1" y="890"/>
                    <a:pt x="207" y="1696"/>
                    <a:pt x="664" y="1800"/>
                  </a:cubicBezTo>
                  <a:cubicBezTo>
                    <a:pt x="697" y="1808"/>
                    <a:pt x="731" y="1812"/>
                    <a:pt x="765" y="1812"/>
                  </a:cubicBezTo>
                  <a:cubicBezTo>
                    <a:pt x="1196" y="1812"/>
                    <a:pt x="1666" y="1206"/>
                    <a:pt x="1852" y="382"/>
                  </a:cubicBezTo>
                  <a:lnTo>
                    <a:pt x="200" y="1"/>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1225453" y="2995535"/>
              <a:ext cx="66296" cy="64079"/>
            </a:xfrm>
            <a:custGeom>
              <a:avLst/>
              <a:gdLst/>
              <a:ahLst/>
              <a:cxnLst/>
              <a:rect l="l" t="t" r="r" b="b"/>
              <a:pathLst>
                <a:path w="1914" h="1850" extrusionOk="0">
                  <a:moveTo>
                    <a:pt x="204" y="1"/>
                  </a:moveTo>
                  <a:cubicBezTo>
                    <a:pt x="0" y="904"/>
                    <a:pt x="219" y="1728"/>
                    <a:pt x="690" y="1837"/>
                  </a:cubicBezTo>
                  <a:cubicBezTo>
                    <a:pt x="725" y="1845"/>
                    <a:pt x="761" y="1849"/>
                    <a:pt x="797" y="1849"/>
                  </a:cubicBezTo>
                  <a:cubicBezTo>
                    <a:pt x="905" y="1849"/>
                    <a:pt x="1018" y="1813"/>
                    <a:pt x="1129" y="1744"/>
                  </a:cubicBezTo>
                  <a:cubicBezTo>
                    <a:pt x="1475" y="1526"/>
                    <a:pt x="1775" y="1010"/>
                    <a:pt x="1913" y="396"/>
                  </a:cubicBezTo>
                  <a:lnTo>
                    <a:pt x="1855" y="383"/>
                  </a:lnTo>
                  <a:cubicBezTo>
                    <a:pt x="1720" y="981"/>
                    <a:pt x="1430" y="1483"/>
                    <a:pt x="1097" y="1693"/>
                  </a:cubicBezTo>
                  <a:cubicBezTo>
                    <a:pt x="995" y="1757"/>
                    <a:pt x="895" y="1789"/>
                    <a:pt x="798" y="1789"/>
                  </a:cubicBezTo>
                  <a:cubicBezTo>
                    <a:pt x="766" y="1789"/>
                    <a:pt x="734" y="1786"/>
                    <a:pt x="703" y="1778"/>
                  </a:cubicBezTo>
                  <a:cubicBezTo>
                    <a:pt x="264" y="1677"/>
                    <a:pt x="67" y="885"/>
                    <a:pt x="262" y="14"/>
                  </a:cubicBezTo>
                  <a:lnTo>
                    <a:pt x="2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1138167" y="3365947"/>
              <a:ext cx="64149" cy="62763"/>
            </a:xfrm>
            <a:custGeom>
              <a:avLst/>
              <a:gdLst/>
              <a:ahLst/>
              <a:cxnLst/>
              <a:rect l="l" t="t" r="r" b="b"/>
              <a:pathLst>
                <a:path w="1852" h="1812" extrusionOk="0">
                  <a:moveTo>
                    <a:pt x="1088" y="0"/>
                  </a:moveTo>
                  <a:cubicBezTo>
                    <a:pt x="657" y="0"/>
                    <a:pt x="186" y="606"/>
                    <a:pt x="0" y="1430"/>
                  </a:cubicBezTo>
                  <a:lnTo>
                    <a:pt x="1652" y="1812"/>
                  </a:lnTo>
                  <a:cubicBezTo>
                    <a:pt x="1852" y="923"/>
                    <a:pt x="1644" y="117"/>
                    <a:pt x="1188" y="11"/>
                  </a:cubicBezTo>
                  <a:cubicBezTo>
                    <a:pt x="1155" y="4"/>
                    <a:pt x="1121" y="0"/>
                    <a:pt x="1088"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1137128" y="3364908"/>
              <a:ext cx="66296" cy="64010"/>
            </a:xfrm>
            <a:custGeom>
              <a:avLst/>
              <a:gdLst/>
              <a:ahLst/>
              <a:cxnLst/>
              <a:rect l="l" t="t" r="r" b="b"/>
              <a:pathLst>
                <a:path w="1914" h="1848" extrusionOk="0">
                  <a:moveTo>
                    <a:pt x="1118" y="0"/>
                  </a:moveTo>
                  <a:cubicBezTo>
                    <a:pt x="1010" y="0"/>
                    <a:pt x="897" y="36"/>
                    <a:pt x="786" y="106"/>
                  </a:cubicBezTo>
                  <a:cubicBezTo>
                    <a:pt x="440" y="323"/>
                    <a:pt x="139" y="839"/>
                    <a:pt x="1" y="1453"/>
                  </a:cubicBezTo>
                  <a:lnTo>
                    <a:pt x="59" y="1466"/>
                  </a:lnTo>
                  <a:cubicBezTo>
                    <a:pt x="195" y="867"/>
                    <a:pt x="485" y="366"/>
                    <a:pt x="817" y="157"/>
                  </a:cubicBezTo>
                  <a:cubicBezTo>
                    <a:pt x="920" y="93"/>
                    <a:pt x="1020" y="60"/>
                    <a:pt x="1116" y="60"/>
                  </a:cubicBezTo>
                  <a:cubicBezTo>
                    <a:pt x="1148" y="60"/>
                    <a:pt x="1180" y="64"/>
                    <a:pt x="1211" y="71"/>
                  </a:cubicBezTo>
                  <a:cubicBezTo>
                    <a:pt x="1650" y="172"/>
                    <a:pt x="1848" y="964"/>
                    <a:pt x="1652" y="1835"/>
                  </a:cubicBezTo>
                  <a:lnTo>
                    <a:pt x="1710" y="1848"/>
                  </a:lnTo>
                  <a:cubicBezTo>
                    <a:pt x="1914" y="945"/>
                    <a:pt x="1696" y="122"/>
                    <a:pt x="1225" y="13"/>
                  </a:cubicBezTo>
                  <a:cubicBezTo>
                    <a:pt x="1190" y="4"/>
                    <a:pt x="1154" y="0"/>
                    <a:pt x="1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995080" y="3130309"/>
              <a:ext cx="65292" cy="60512"/>
            </a:xfrm>
            <a:custGeom>
              <a:avLst/>
              <a:gdLst/>
              <a:ahLst/>
              <a:cxnLst/>
              <a:rect l="l" t="t" r="r" b="b"/>
              <a:pathLst>
                <a:path w="1885" h="1747" extrusionOk="0">
                  <a:moveTo>
                    <a:pt x="376" y="0"/>
                  </a:moveTo>
                  <a:lnTo>
                    <a:pt x="1" y="1668"/>
                  </a:lnTo>
                  <a:cubicBezTo>
                    <a:pt x="229" y="1721"/>
                    <a:pt x="452" y="1746"/>
                    <a:pt x="659" y="1746"/>
                  </a:cubicBezTo>
                  <a:cubicBezTo>
                    <a:pt x="1248" y="1746"/>
                    <a:pt x="1704" y="1543"/>
                    <a:pt x="1781" y="1203"/>
                  </a:cubicBezTo>
                  <a:cubicBezTo>
                    <a:pt x="1885" y="742"/>
                    <a:pt x="1255" y="204"/>
                    <a:pt x="376"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994838" y="3129270"/>
              <a:ext cx="66677" cy="62590"/>
            </a:xfrm>
            <a:custGeom>
              <a:avLst/>
              <a:gdLst/>
              <a:ahLst/>
              <a:cxnLst/>
              <a:rect l="l" t="t" r="r" b="b"/>
              <a:pathLst>
                <a:path w="1925" h="1807" extrusionOk="0">
                  <a:moveTo>
                    <a:pt x="389" y="1"/>
                  </a:moveTo>
                  <a:lnTo>
                    <a:pt x="376" y="59"/>
                  </a:lnTo>
                  <a:cubicBezTo>
                    <a:pt x="1238" y="258"/>
                    <a:pt x="1859" y="782"/>
                    <a:pt x="1758" y="1226"/>
                  </a:cubicBezTo>
                  <a:cubicBezTo>
                    <a:pt x="1730" y="1354"/>
                    <a:pt x="1644" y="1463"/>
                    <a:pt x="1504" y="1551"/>
                  </a:cubicBezTo>
                  <a:cubicBezTo>
                    <a:pt x="1300" y="1680"/>
                    <a:pt x="1003" y="1746"/>
                    <a:pt x="668" y="1746"/>
                  </a:cubicBezTo>
                  <a:cubicBezTo>
                    <a:pt x="461" y="1746"/>
                    <a:pt x="238" y="1721"/>
                    <a:pt x="14" y="1669"/>
                  </a:cubicBezTo>
                  <a:lnTo>
                    <a:pt x="1" y="1728"/>
                  </a:lnTo>
                  <a:cubicBezTo>
                    <a:pt x="229" y="1780"/>
                    <a:pt x="456" y="1806"/>
                    <a:pt x="667" y="1806"/>
                  </a:cubicBezTo>
                  <a:cubicBezTo>
                    <a:pt x="1014" y="1806"/>
                    <a:pt x="1323" y="1737"/>
                    <a:pt x="1537" y="1602"/>
                  </a:cubicBezTo>
                  <a:cubicBezTo>
                    <a:pt x="1688" y="1507"/>
                    <a:pt x="1785" y="1381"/>
                    <a:pt x="1817" y="1239"/>
                  </a:cubicBezTo>
                  <a:cubicBezTo>
                    <a:pt x="1924" y="763"/>
                    <a:pt x="1284" y="208"/>
                    <a:pt x="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1357144" y="3223415"/>
              <a:ext cx="65326" cy="60546"/>
            </a:xfrm>
            <a:custGeom>
              <a:avLst/>
              <a:gdLst/>
              <a:ahLst/>
              <a:cxnLst/>
              <a:rect l="l" t="t" r="r" b="b"/>
              <a:pathLst>
                <a:path w="1886" h="1748" extrusionOk="0">
                  <a:moveTo>
                    <a:pt x="1227" y="1"/>
                  </a:moveTo>
                  <a:cubicBezTo>
                    <a:pt x="638" y="1"/>
                    <a:pt x="182" y="203"/>
                    <a:pt x="105" y="544"/>
                  </a:cubicBezTo>
                  <a:cubicBezTo>
                    <a:pt x="1" y="1005"/>
                    <a:pt x="630" y="1544"/>
                    <a:pt x="1510" y="1747"/>
                  </a:cubicBezTo>
                  <a:lnTo>
                    <a:pt x="1885" y="79"/>
                  </a:lnTo>
                  <a:cubicBezTo>
                    <a:pt x="1656" y="26"/>
                    <a:pt x="1433" y="1"/>
                    <a:pt x="1227"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1356036" y="3222375"/>
              <a:ext cx="66677" cy="62555"/>
            </a:xfrm>
            <a:custGeom>
              <a:avLst/>
              <a:gdLst/>
              <a:ahLst/>
              <a:cxnLst/>
              <a:rect l="l" t="t" r="r" b="b"/>
              <a:pathLst>
                <a:path w="1925" h="1806" extrusionOk="0">
                  <a:moveTo>
                    <a:pt x="1258" y="1"/>
                  </a:moveTo>
                  <a:cubicBezTo>
                    <a:pt x="911" y="1"/>
                    <a:pt x="603" y="70"/>
                    <a:pt x="388" y="205"/>
                  </a:cubicBezTo>
                  <a:cubicBezTo>
                    <a:pt x="236" y="300"/>
                    <a:pt x="139" y="426"/>
                    <a:pt x="107" y="568"/>
                  </a:cubicBezTo>
                  <a:cubicBezTo>
                    <a:pt x="1" y="1044"/>
                    <a:pt x="641" y="1599"/>
                    <a:pt x="1535" y="1806"/>
                  </a:cubicBezTo>
                  <a:lnTo>
                    <a:pt x="1549" y="1747"/>
                  </a:lnTo>
                  <a:cubicBezTo>
                    <a:pt x="686" y="1548"/>
                    <a:pt x="66" y="1024"/>
                    <a:pt x="166" y="581"/>
                  </a:cubicBezTo>
                  <a:cubicBezTo>
                    <a:pt x="195" y="453"/>
                    <a:pt x="280" y="343"/>
                    <a:pt x="420" y="255"/>
                  </a:cubicBezTo>
                  <a:cubicBezTo>
                    <a:pt x="624" y="126"/>
                    <a:pt x="921" y="60"/>
                    <a:pt x="1256" y="60"/>
                  </a:cubicBezTo>
                  <a:cubicBezTo>
                    <a:pt x="1463" y="60"/>
                    <a:pt x="1686" y="86"/>
                    <a:pt x="1910" y="137"/>
                  </a:cubicBezTo>
                  <a:lnTo>
                    <a:pt x="1924" y="79"/>
                  </a:lnTo>
                  <a:cubicBezTo>
                    <a:pt x="1696" y="26"/>
                    <a:pt x="1470" y="1"/>
                    <a:pt x="12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1075612" y="3008732"/>
              <a:ext cx="68686" cy="66712"/>
            </a:xfrm>
            <a:custGeom>
              <a:avLst/>
              <a:gdLst/>
              <a:ahLst/>
              <a:cxnLst/>
              <a:rect l="l" t="t" r="r" b="b"/>
              <a:pathLst>
                <a:path w="1983" h="1926" extrusionOk="0">
                  <a:moveTo>
                    <a:pt x="1434" y="0"/>
                  </a:moveTo>
                  <a:lnTo>
                    <a:pt x="1" y="910"/>
                  </a:lnTo>
                  <a:cubicBezTo>
                    <a:pt x="387" y="1531"/>
                    <a:pt x="922" y="1926"/>
                    <a:pt x="1323" y="1926"/>
                  </a:cubicBezTo>
                  <a:cubicBezTo>
                    <a:pt x="1420" y="1926"/>
                    <a:pt x="1510" y="1902"/>
                    <a:pt x="1587" y="1853"/>
                  </a:cubicBezTo>
                  <a:cubicBezTo>
                    <a:pt x="1983" y="1603"/>
                    <a:pt x="1914" y="772"/>
                    <a:pt x="1434"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1074746" y="3008178"/>
              <a:ext cx="70591" cy="68305"/>
            </a:xfrm>
            <a:custGeom>
              <a:avLst/>
              <a:gdLst/>
              <a:ahLst/>
              <a:cxnLst/>
              <a:rect l="l" t="t" r="r" b="b"/>
              <a:pathLst>
                <a:path w="2038" h="1972" extrusionOk="0">
                  <a:moveTo>
                    <a:pt x="1484" y="1"/>
                  </a:moveTo>
                  <a:lnTo>
                    <a:pt x="1433" y="32"/>
                  </a:lnTo>
                  <a:cubicBezTo>
                    <a:pt x="1904" y="789"/>
                    <a:pt x="1977" y="1602"/>
                    <a:pt x="1596" y="1844"/>
                  </a:cubicBezTo>
                  <a:cubicBezTo>
                    <a:pt x="1524" y="1889"/>
                    <a:pt x="1442" y="1912"/>
                    <a:pt x="1349" y="1912"/>
                  </a:cubicBezTo>
                  <a:cubicBezTo>
                    <a:pt x="1300" y="1912"/>
                    <a:pt x="1249" y="1906"/>
                    <a:pt x="1195" y="1894"/>
                  </a:cubicBezTo>
                  <a:cubicBezTo>
                    <a:pt x="813" y="1806"/>
                    <a:pt x="374" y="1429"/>
                    <a:pt x="51" y="910"/>
                  </a:cubicBezTo>
                  <a:lnTo>
                    <a:pt x="1" y="942"/>
                  </a:lnTo>
                  <a:cubicBezTo>
                    <a:pt x="331" y="1475"/>
                    <a:pt x="785" y="1861"/>
                    <a:pt x="1182" y="1952"/>
                  </a:cubicBezTo>
                  <a:cubicBezTo>
                    <a:pt x="1239" y="1965"/>
                    <a:pt x="1295" y="1971"/>
                    <a:pt x="1347" y="1971"/>
                  </a:cubicBezTo>
                  <a:cubicBezTo>
                    <a:pt x="1453" y="1971"/>
                    <a:pt x="1548" y="1946"/>
                    <a:pt x="1628" y="1895"/>
                  </a:cubicBezTo>
                  <a:cubicBezTo>
                    <a:pt x="2038" y="1635"/>
                    <a:pt x="1973" y="786"/>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1282882" y="3338861"/>
              <a:ext cx="68686" cy="66746"/>
            </a:xfrm>
            <a:custGeom>
              <a:avLst/>
              <a:gdLst/>
              <a:ahLst/>
              <a:cxnLst/>
              <a:rect l="l" t="t" r="r" b="b"/>
              <a:pathLst>
                <a:path w="1983" h="1927" extrusionOk="0">
                  <a:moveTo>
                    <a:pt x="660" y="1"/>
                  </a:moveTo>
                  <a:cubicBezTo>
                    <a:pt x="563" y="1"/>
                    <a:pt x="473" y="24"/>
                    <a:pt x="396" y="73"/>
                  </a:cubicBezTo>
                  <a:cubicBezTo>
                    <a:pt x="0" y="325"/>
                    <a:pt x="69" y="1154"/>
                    <a:pt x="550" y="1927"/>
                  </a:cubicBezTo>
                  <a:lnTo>
                    <a:pt x="1982" y="1017"/>
                  </a:lnTo>
                  <a:cubicBezTo>
                    <a:pt x="1596" y="395"/>
                    <a:pt x="1061" y="1"/>
                    <a:pt x="660"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1281842" y="3337822"/>
              <a:ext cx="70591" cy="68340"/>
            </a:xfrm>
            <a:custGeom>
              <a:avLst/>
              <a:gdLst/>
              <a:ahLst/>
              <a:cxnLst/>
              <a:rect l="l" t="t" r="r" b="b"/>
              <a:pathLst>
                <a:path w="2038" h="1973" extrusionOk="0">
                  <a:moveTo>
                    <a:pt x="691" y="1"/>
                  </a:moveTo>
                  <a:cubicBezTo>
                    <a:pt x="586" y="1"/>
                    <a:pt x="491" y="27"/>
                    <a:pt x="410" y="78"/>
                  </a:cubicBezTo>
                  <a:cubicBezTo>
                    <a:pt x="1" y="338"/>
                    <a:pt x="65" y="1188"/>
                    <a:pt x="554" y="1972"/>
                  </a:cubicBezTo>
                  <a:lnTo>
                    <a:pt x="605" y="1940"/>
                  </a:lnTo>
                  <a:cubicBezTo>
                    <a:pt x="134" y="1183"/>
                    <a:pt x="61" y="370"/>
                    <a:pt x="442" y="128"/>
                  </a:cubicBezTo>
                  <a:cubicBezTo>
                    <a:pt x="513" y="83"/>
                    <a:pt x="595" y="61"/>
                    <a:pt x="688" y="61"/>
                  </a:cubicBezTo>
                  <a:cubicBezTo>
                    <a:pt x="737" y="61"/>
                    <a:pt x="789" y="67"/>
                    <a:pt x="843" y="80"/>
                  </a:cubicBezTo>
                  <a:cubicBezTo>
                    <a:pt x="1226" y="166"/>
                    <a:pt x="1664" y="543"/>
                    <a:pt x="1987" y="1063"/>
                  </a:cubicBezTo>
                  <a:lnTo>
                    <a:pt x="2038" y="1031"/>
                  </a:lnTo>
                  <a:cubicBezTo>
                    <a:pt x="1707" y="499"/>
                    <a:pt x="1254" y="111"/>
                    <a:pt x="856" y="20"/>
                  </a:cubicBezTo>
                  <a:cubicBezTo>
                    <a:pt x="799" y="7"/>
                    <a:pt x="744" y="1"/>
                    <a:pt x="6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1010528" y="3282264"/>
              <a:ext cx="72185" cy="64599"/>
            </a:xfrm>
            <a:custGeom>
              <a:avLst/>
              <a:gdLst/>
              <a:ahLst/>
              <a:cxnLst/>
              <a:rect l="l" t="t" r="r" b="b"/>
              <a:pathLst>
                <a:path w="2084" h="1865" extrusionOk="0">
                  <a:moveTo>
                    <a:pt x="1231" y="1"/>
                  </a:moveTo>
                  <a:cubicBezTo>
                    <a:pt x="877" y="1"/>
                    <a:pt x="430" y="142"/>
                    <a:pt x="1" y="414"/>
                  </a:cubicBezTo>
                  <a:lnTo>
                    <a:pt x="903" y="1864"/>
                  </a:lnTo>
                  <a:cubicBezTo>
                    <a:pt x="1667" y="1380"/>
                    <a:pt x="2083" y="662"/>
                    <a:pt x="1834" y="262"/>
                  </a:cubicBezTo>
                  <a:cubicBezTo>
                    <a:pt x="1725" y="86"/>
                    <a:pt x="1506" y="1"/>
                    <a:pt x="1231"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1010009" y="3281224"/>
              <a:ext cx="73882" cy="66504"/>
            </a:xfrm>
            <a:custGeom>
              <a:avLst/>
              <a:gdLst/>
              <a:ahLst/>
              <a:cxnLst/>
              <a:rect l="l" t="t" r="r" b="b"/>
              <a:pathLst>
                <a:path w="2133" h="1920" extrusionOk="0">
                  <a:moveTo>
                    <a:pt x="1245" y="1"/>
                  </a:moveTo>
                  <a:cubicBezTo>
                    <a:pt x="877" y="1"/>
                    <a:pt x="423" y="151"/>
                    <a:pt x="0" y="419"/>
                  </a:cubicBezTo>
                  <a:lnTo>
                    <a:pt x="32" y="470"/>
                  </a:lnTo>
                  <a:cubicBezTo>
                    <a:pt x="446" y="207"/>
                    <a:pt x="889" y="61"/>
                    <a:pt x="1244" y="61"/>
                  </a:cubicBezTo>
                  <a:cubicBezTo>
                    <a:pt x="1328" y="61"/>
                    <a:pt x="1406" y="69"/>
                    <a:pt x="1478" y="85"/>
                  </a:cubicBezTo>
                  <a:cubicBezTo>
                    <a:pt x="1638" y="122"/>
                    <a:pt x="1754" y="197"/>
                    <a:pt x="1824" y="308"/>
                  </a:cubicBezTo>
                  <a:cubicBezTo>
                    <a:pt x="2063" y="694"/>
                    <a:pt x="1650" y="1394"/>
                    <a:pt x="902" y="1869"/>
                  </a:cubicBezTo>
                  <a:lnTo>
                    <a:pt x="934" y="1920"/>
                  </a:lnTo>
                  <a:cubicBezTo>
                    <a:pt x="1710" y="1427"/>
                    <a:pt x="2132" y="689"/>
                    <a:pt x="1875" y="275"/>
                  </a:cubicBezTo>
                  <a:cubicBezTo>
                    <a:pt x="1798" y="152"/>
                    <a:pt x="1665" y="67"/>
                    <a:pt x="1491" y="27"/>
                  </a:cubicBezTo>
                  <a:cubicBezTo>
                    <a:pt x="1415" y="9"/>
                    <a:pt x="1332" y="1"/>
                    <a:pt x="1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1329261" y="3068343"/>
              <a:ext cx="72185" cy="64564"/>
            </a:xfrm>
            <a:custGeom>
              <a:avLst/>
              <a:gdLst/>
              <a:ahLst/>
              <a:cxnLst/>
              <a:rect l="l" t="t" r="r" b="b"/>
              <a:pathLst>
                <a:path w="2084" h="1864" extrusionOk="0">
                  <a:moveTo>
                    <a:pt x="1180" y="0"/>
                  </a:moveTo>
                  <a:cubicBezTo>
                    <a:pt x="417" y="485"/>
                    <a:pt x="1" y="1202"/>
                    <a:pt x="250" y="1603"/>
                  </a:cubicBezTo>
                  <a:cubicBezTo>
                    <a:pt x="359" y="1778"/>
                    <a:pt x="577" y="1863"/>
                    <a:pt x="853" y="1863"/>
                  </a:cubicBezTo>
                  <a:cubicBezTo>
                    <a:pt x="1206" y="1863"/>
                    <a:pt x="1654" y="1722"/>
                    <a:pt x="2083" y="1450"/>
                  </a:cubicBezTo>
                  <a:lnTo>
                    <a:pt x="1180"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1328083" y="3067477"/>
              <a:ext cx="73882" cy="66469"/>
            </a:xfrm>
            <a:custGeom>
              <a:avLst/>
              <a:gdLst/>
              <a:ahLst/>
              <a:cxnLst/>
              <a:rect l="l" t="t" r="r" b="b"/>
              <a:pathLst>
                <a:path w="2133" h="1919" extrusionOk="0">
                  <a:moveTo>
                    <a:pt x="1199" y="0"/>
                  </a:moveTo>
                  <a:cubicBezTo>
                    <a:pt x="422" y="493"/>
                    <a:pt x="1" y="1229"/>
                    <a:pt x="258" y="1643"/>
                  </a:cubicBezTo>
                  <a:cubicBezTo>
                    <a:pt x="335" y="1766"/>
                    <a:pt x="467" y="1853"/>
                    <a:pt x="641" y="1892"/>
                  </a:cubicBezTo>
                  <a:cubicBezTo>
                    <a:pt x="718" y="1910"/>
                    <a:pt x="800" y="1918"/>
                    <a:pt x="888" y="1918"/>
                  </a:cubicBezTo>
                  <a:cubicBezTo>
                    <a:pt x="1255" y="1918"/>
                    <a:pt x="1710" y="1769"/>
                    <a:pt x="2133" y="1500"/>
                  </a:cubicBezTo>
                  <a:lnTo>
                    <a:pt x="2101" y="1449"/>
                  </a:lnTo>
                  <a:cubicBezTo>
                    <a:pt x="1687" y="1712"/>
                    <a:pt x="1246" y="1858"/>
                    <a:pt x="890" y="1858"/>
                  </a:cubicBezTo>
                  <a:cubicBezTo>
                    <a:pt x="806" y="1858"/>
                    <a:pt x="727" y="1850"/>
                    <a:pt x="655" y="1834"/>
                  </a:cubicBezTo>
                  <a:cubicBezTo>
                    <a:pt x="494" y="1797"/>
                    <a:pt x="378" y="1723"/>
                    <a:pt x="309" y="1612"/>
                  </a:cubicBezTo>
                  <a:cubicBezTo>
                    <a:pt x="69" y="1226"/>
                    <a:pt x="483" y="526"/>
                    <a:pt x="1231" y="51"/>
                  </a:cubicBezTo>
                  <a:lnTo>
                    <a:pt x="119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1149493" y="2991171"/>
              <a:ext cx="63040" cy="61516"/>
            </a:xfrm>
            <a:custGeom>
              <a:avLst/>
              <a:gdLst/>
              <a:ahLst/>
              <a:cxnLst/>
              <a:rect l="l" t="t" r="r" b="b"/>
              <a:pathLst>
                <a:path w="1820" h="1776" extrusionOk="0">
                  <a:moveTo>
                    <a:pt x="1670" y="0"/>
                  </a:moveTo>
                  <a:lnTo>
                    <a:pt x="1" y="281"/>
                  </a:lnTo>
                  <a:cubicBezTo>
                    <a:pt x="142" y="1133"/>
                    <a:pt x="593" y="1775"/>
                    <a:pt x="1032" y="1775"/>
                  </a:cubicBezTo>
                  <a:cubicBezTo>
                    <a:pt x="1056" y="1775"/>
                    <a:pt x="1081" y="1773"/>
                    <a:pt x="1105" y="1769"/>
                  </a:cubicBezTo>
                  <a:cubicBezTo>
                    <a:pt x="1567" y="1691"/>
                    <a:pt x="1820" y="899"/>
                    <a:pt x="1670"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1148489" y="2990998"/>
              <a:ext cx="65153" cy="62729"/>
            </a:xfrm>
            <a:custGeom>
              <a:avLst/>
              <a:gdLst/>
              <a:ahLst/>
              <a:cxnLst/>
              <a:rect l="l" t="t" r="r" b="b"/>
              <a:pathLst>
                <a:path w="1881" h="1811" extrusionOk="0">
                  <a:moveTo>
                    <a:pt x="1729" y="1"/>
                  </a:moveTo>
                  <a:lnTo>
                    <a:pt x="1670" y="10"/>
                  </a:lnTo>
                  <a:cubicBezTo>
                    <a:pt x="1816" y="892"/>
                    <a:pt x="1574" y="1670"/>
                    <a:pt x="1130" y="1744"/>
                  </a:cubicBezTo>
                  <a:cubicBezTo>
                    <a:pt x="1107" y="1748"/>
                    <a:pt x="1083" y="1750"/>
                    <a:pt x="1060" y="1750"/>
                  </a:cubicBezTo>
                  <a:cubicBezTo>
                    <a:pt x="955" y="1750"/>
                    <a:pt x="849" y="1711"/>
                    <a:pt x="742" y="1635"/>
                  </a:cubicBezTo>
                  <a:cubicBezTo>
                    <a:pt x="421" y="1407"/>
                    <a:pt x="160" y="888"/>
                    <a:pt x="60" y="281"/>
                  </a:cubicBezTo>
                  <a:lnTo>
                    <a:pt x="0" y="292"/>
                  </a:lnTo>
                  <a:cubicBezTo>
                    <a:pt x="103" y="912"/>
                    <a:pt x="374" y="1447"/>
                    <a:pt x="707" y="1684"/>
                  </a:cubicBezTo>
                  <a:cubicBezTo>
                    <a:pt x="824" y="1767"/>
                    <a:pt x="945" y="1811"/>
                    <a:pt x="1062" y="1811"/>
                  </a:cubicBezTo>
                  <a:cubicBezTo>
                    <a:pt x="1088" y="1811"/>
                    <a:pt x="1114" y="1808"/>
                    <a:pt x="1140" y="1804"/>
                  </a:cubicBezTo>
                  <a:cubicBezTo>
                    <a:pt x="1616" y="1724"/>
                    <a:pt x="1881" y="915"/>
                    <a:pt x="17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1213953" y="3364493"/>
              <a:ext cx="63075" cy="61482"/>
            </a:xfrm>
            <a:custGeom>
              <a:avLst/>
              <a:gdLst/>
              <a:ahLst/>
              <a:cxnLst/>
              <a:rect l="l" t="t" r="r" b="b"/>
              <a:pathLst>
                <a:path w="1821" h="1775" extrusionOk="0">
                  <a:moveTo>
                    <a:pt x="789" y="0"/>
                  </a:moveTo>
                  <a:cubicBezTo>
                    <a:pt x="764" y="0"/>
                    <a:pt x="739" y="2"/>
                    <a:pt x="715" y="6"/>
                  </a:cubicBezTo>
                  <a:cubicBezTo>
                    <a:pt x="254" y="83"/>
                    <a:pt x="1" y="875"/>
                    <a:pt x="150" y="1774"/>
                  </a:cubicBezTo>
                  <a:lnTo>
                    <a:pt x="1820" y="1494"/>
                  </a:lnTo>
                  <a:cubicBezTo>
                    <a:pt x="1679" y="643"/>
                    <a:pt x="1227" y="0"/>
                    <a:pt x="78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1212845" y="3363454"/>
              <a:ext cx="65188" cy="62694"/>
            </a:xfrm>
            <a:custGeom>
              <a:avLst/>
              <a:gdLst/>
              <a:ahLst/>
              <a:cxnLst/>
              <a:rect l="l" t="t" r="r" b="b"/>
              <a:pathLst>
                <a:path w="1882" h="1810" extrusionOk="0">
                  <a:moveTo>
                    <a:pt x="820" y="0"/>
                  </a:moveTo>
                  <a:cubicBezTo>
                    <a:pt x="793" y="0"/>
                    <a:pt x="767" y="2"/>
                    <a:pt x="742" y="7"/>
                  </a:cubicBezTo>
                  <a:cubicBezTo>
                    <a:pt x="265" y="86"/>
                    <a:pt x="0" y="895"/>
                    <a:pt x="152" y="1810"/>
                  </a:cubicBezTo>
                  <a:lnTo>
                    <a:pt x="212" y="1800"/>
                  </a:lnTo>
                  <a:cubicBezTo>
                    <a:pt x="66" y="918"/>
                    <a:pt x="308" y="140"/>
                    <a:pt x="752" y="66"/>
                  </a:cubicBezTo>
                  <a:cubicBezTo>
                    <a:pt x="775" y="62"/>
                    <a:pt x="799" y="60"/>
                    <a:pt x="822" y="60"/>
                  </a:cubicBezTo>
                  <a:cubicBezTo>
                    <a:pt x="926" y="60"/>
                    <a:pt x="1032" y="99"/>
                    <a:pt x="1140" y="175"/>
                  </a:cubicBezTo>
                  <a:cubicBezTo>
                    <a:pt x="1460" y="404"/>
                    <a:pt x="1722" y="923"/>
                    <a:pt x="1822" y="1529"/>
                  </a:cubicBezTo>
                  <a:lnTo>
                    <a:pt x="1882" y="1519"/>
                  </a:lnTo>
                  <a:cubicBezTo>
                    <a:pt x="1779" y="897"/>
                    <a:pt x="1507" y="364"/>
                    <a:pt x="1175" y="126"/>
                  </a:cubicBezTo>
                  <a:cubicBezTo>
                    <a:pt x="1058" y="43"/>
                    <a:pt x="937" y="0"/>
                    <a:pt x="8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991686" y="3210495"/>
              <a:ext cx="63352" cy="59992"/>
            </a:xfrm>
            <a:custGeom>
              <a:avLst/>
              <a:gdLst/>
              <a:ahLst/>
              <a:cxnLst/>
              <a:rect l="l" t="t" r="r" b="b"/>
              <a:pathLst>
                <a:path w="1829" h="1732" extrusionOk="0">
                  <a:moveTo>
                    <a:pt x="499" y="0"/>
                  </a:moveTo>
                  <a:cubicBezTo>
                    <a:pt x="339" y="0"/>
                    <a:pt x="172" y="14"/>
                    <a:pt x="0" y="43"/>
                  </a:cubicBezTo>
                  <a:lnTo>
                    <a:pt x="280" y="1732"/>
                  </a:lnTo>
                  <a:cubicBezTo>
                    <a:pt x="1170" y="1582"/>
                    <a:pt x="1828" y="1083"/>
                    <a:pt x="1751" y="617"/>
                  </a:cubicBezTo>
                  <a:cubicBezTo>
                    <a:pt x="1689" y="240"/>
                    <a:pt x="1166" y="0"/>
                    <a:pt x="49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991478" y="3209456"/>
              <a:ext cx="64668" cy="62070"/>
            </a:xfrm>
            <a:custGeom>
              <a:avLst/>
              <a:gdLst/>
              <a:ahLst/>
              <a:cxnLst/>
              <a:rect l="l" t="t" r="r" b="b"/>
              <a:pathLst>
                <a:path w="1867" h="1792" extrusionOk="0">
                  <a:moveTo>
                    <a:pt x="507" y="1"/>
                  </a:moveTo>
                  <a:cubicBezTo>
                    <a:pt x="344" y="1"/>
                    <a:pt x="173" y="15"/>
                    <a:pt x="1" y="44"/>
                  </a:cubicBezTo>
                  <a:lnTo>
                    <a:pt x="11" y="103"/>
                  </a:lnTo>
                  <a:cubicBezTo>
                    <a:pt x="180" y="74"/>
                    <a:pt x="347" y="60"/>
                    <a:pt x="507" y="60"/>
                  </a:cubicBezTo>
                  <a:cubicBezTo>
                    <a:pt x="908" y="60"/>
                    <a:pt x="1263" y="147"/>
                    <a:pt x="1491" y="310"/>
                  </a:cubicBezTo>
                  <a:cubicBezTo>
                    <a:pt x="1627" y="407"/>
                    <a:pt x="1706" y="522"/>
                    <a:pt x="1727" y="652"/>
                  </a:cubicBezTo>
                  <a:cubicBezTo>
                    <a:pt x="1802" y="1101"/>
                    <a:pt x="1153" y="1585"/>
                    <a:pt x="281" y="1732"/>
                  </a:cubicBezTo>
                  <a:lnTo>
                    <a:pt x="292" y="1791"/>
                  </a:lnTo>
                  <a:cubicBezTo>
                    <a:pt x="1195" y="1639"/>
                    <a:pt x="1867" y="1123"/>
                    <a:pt x="1786" y="641"/>
                  </a:cubicBezTo>
                  <a:cubicBezTo>
                    <a:pt x="1763" y="497"/>
                    <a:pt x="1673" y="366"/>
                    <a:pt x="1526" y="262"/>
                  </a:cubicBezTo>
                  <a:cubicBezTo>
                    <a:pt x="1288" y="92"/>
                    <a:pt x="921" y="1"/>
                    <a:pt x="5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1357109" y="3141532"/>
              <a:ext cx="63352" cy="59992"/>
            </a:xfrm>
            <a:custGeom>
              <a:avLst/>
              <a:gdLst/>
              <a:ahLst/>
              <a:cxnLst/>
              <a:rect l="l" t="t" r="r" b="b"/>
              <a:pathLst>
                <a:path w="1829" h="1732" extrusionOk="0">
                  <a:moveTo>
                    <a:pt x="1548" y="0"/>
                  </a:moveTo>
                  <a:cubicBezTo>
                    <a:pt x="659" y="150"/>
                    <a:pt x="0" y="649"/>
                    <a:pt x="78" y="1115"/>
                  </a:cubicBezTo>
                  <a:cubicBezTo>
                    <a:pt x="140" y="1491"/>
                    <a:pt x="662" y="1731"/>
                    <a:pt x="1328" y="1731"/>
                  </a:cubicBezTo>
                  <a:cubicBezTo>
                    <a:pt x="1488" y="1731"/>
                    <a:pt x="1656" y="1717"/>
                    <a:pt x="1828" y="1688"/>
                  </a:cubicBezTo>
                  <a:lnTo>
                    <a:pt x="1548"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1355966" y="3140493"/>
              <a:ext cx="64668" cy="62070"/>
            </a:xfrm>
            <a:custGeom>
              <a:avLst/>
              <a:gdLst/>
              <a:ahLst/>
              <a:cxnLst/>
              <a:rect l="l" t="t" r="r" b="b"/>
              <a:pathLst>
                <a:path w="1867" h="1792" extrusionOk="0">
                  <a:moveTo>
                    <a:pt x="1577" y="1"/>
                  </a:moveTo>
                  <a:cubicBezTo>
                    <a:pt x="672" y="153"/>
                    <a:pt x="1" y="669"/>
                    <a:pt x="81" y="1150"/>
                  </a:cubicBezTo>
                  <a:cubicBezTo>
                    <a:pt x="105" y="1294"/>
                    <a:pt x="195" y="1426"/>
                    <a:pt x="341" y="1530"/>
                  </a:cubicBezTo>
                  <a:cubicBezTo>
                    <a:pt x="580" y="1700"/>
                    <a:pt x="948" y="1792"/>
                    <a:pt x="1362" y="1792"/>
                  </a:cubicBezTo>
                  <a:cubicBezTo>
                    <a:pt x="1525" y="1792"/>
                    <a:pt x="1695" y="1777"/>
                    <a:pt x="1867" y="1748"/>
                  </a:cubicBezTo>
                  <a:lnTo>
                    <a:pt x="1857" y="1688"/>
                  </a:lnTo>
                  <a:cubicBezTo>
                    <a:pt x="1687" y="1717"/>
                    <a:pt x="1519" y="1731"/>
                    <a:pt x="1359" y="1731"/>
                  </a:cubicBezTo>
                  <a:cubicBezTo>
                    <a:pt x="958" y="1731"/>
                    <a:pt x="604" y="1644"/>
                    <a:pt x="376" y="1481"/>
                  </a:cubicBezTo>
                  <a:cubicBezTo>
                    <a:pt x="241" y="1385"/>
                    <a:pt x="162" y="1270"/>
                    <a:pt x="140" y="1140"/>
                  </a:cubicBezTo>
                  <a:cubicBezTo>
                    <a:pt x="66" y="691"/>
                    <a:pt x="715" y="207"/>
                    <a:pt x="1586" y="60"/>
                  </a:cubicBezTo>
                  <a:lnTo>
                    <a:pt x="15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1024591" y="3049396"/>
              <a:ext cx="72600" cy="65465"/>
            </a:xfrm>
            <a:custGeom>
              <a:avLst/>
              <a:gdLst/>
              <a:ahLst/>
              <a:cxnLst/>
              <a:rect l="l" t="t" r="r" b="b"/>
              <a:pathLst>
                <a:path w="2096" h="1890" extrusionOk="0">
                  <a:moveTo>
                    <a:pt x="1016" y="1"/>
                  </a:moveTo>
                  <a:lnTo>
                    <a:pt x="0" y="1368"/>
                  </a:lnTo>
                  <a:cubicBezTo>
                    <a:pt x="447" y="1708"/>
                    <a:pt x="929" y="1890"/>
                    <a:pt x="1297" y="1890"/>
                  </a:cubicBezTo>
                  <a:cubicBezTo>
                    <a:pt x="1524" y="1890"/>
                    <a:pt x="1708" y="1821"/>
                    <a:pt x="1814" y="1677"/>
                  </a:cubicBezTo>
                  <a:cubicBezTo>
                    <a:pt x="2096" y="1299"/>
                    <a:pt x="1738" y="549"/>
                    <a:pt x="1016"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023933" y="3048600"/>
              <a:ext cx="74401" cy="67301"/>
            </a:xfrm>
            <a:custGeom>
              <a:avLst/>
              <a:gdLst/>
              <a:ahLst/>
              <a:cxnLst/>
              <a:rect l="l" t="t" r="r" b="b"/>
              <a:pathLst>
                <a:path w="2148" h="1943" extrusionOk="0">
                  <a:moveTo>
                    <a:pt x="1054" y="0"/>
                  </a:moveTo>
                  <a:lnTo>
                    <a:pt x="1017" y="48"/>
                  </a:lnTo>
                  <a:cubicBezTo>
                    <a:pt x="1724" y="585"/>
                    <a:pt x="2080" y="1319"/>
                    <a:pt x="1810" y="1682"/>
                  </a:cubicBezTo>
                  <a:cubicBezTo>
                    <a:pt x="1732" y="1787"/>
                    <a:pt x="1611" y="1851"/>
                    <a:pt x="1449" y="1874"/>
                  </a:cubicBezTo>
                  <a:cubicBezTo>
                    <a:pt x="1406" y="1880"/>
                    <a:pt x="1360" y="1883"/>
                    <a:pt x="1313" y="1883"/>
                  </a:cubicBezTo>
                  <a:cubicBezTo>
                    <a:pt x="941" y="1883"/>
                    <a:pt x="467" y="1694"/>
                    <a:pt x="37" y="1368"/>
                  </a:cubicBezTo>
                  <a:lnTo>
                    <a:pt x="1" y="1416"/>
                  </a:lnTo>
                  <a:cubicBezTo>
                    <a:pt x="441" y="1749"/>
                    <a:pt x="929" y="1943"/>
                    <a:pt x="1315" y="1943"/>
                  </a:cubicBezTo>
                  <a:cubicBezTo>
                    <a:pt x="1365" y="1943"/>
                    <a:pt x="1413" y="1940"/>
                    <a:pt x="1458" y="1933"/>
                  </a:cubicBezTo>
                  <a:cubicBezTo>
                    <a:pt x="1633" y="1909"/>
                    <a:pt x="1771" y="1834"/>
                    <a:pt x="1858" y="1718"/>
                  </a:cubicBezTo>
                  <a:cubicBezTo>
                    <a:pt x="2148" y="1328"/>
                    <a:pt x="1787" y="557"/>
                    <a:pt x="10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7564" y="3291061"/>
              <a:ext cx="72600" cy="65465"/>
            </a:xfrm>
            <a:custGeom>
              <a:avLst/>
              <a:gdLst/>
              <a:ahLst/>
              <a:cxnLst/>
              <a:rect l="l" t="t" r="r" b="b"/>
              <a:pathLst>
                <a:path w="2096" h="1890" extrusionOk="0">
                  <a:moveTo>
                    <a:pt x="799" y="0"/>
                  </a:moveTo>
                  <a:cubicBezTo>
                    <a:pt x="572" y="0"/>
                    <a:pt x="388" y="69"/>
                    <a:pt x="281" y="213"/>
                  </a:cubicBezTo>
                  <a:cubicBezTo>
                    <a:pt x="1" y="590"/>
                    <a:pt x="358" y="1341"/>
                    <a:pt x="1080" y="1890"/>
                  </a:cubicBezTo>
                  <a:lnTo>
                    <a:pt x="2096" y="521"/>
                  </a:lnTo>
                  <a:cubicBezTo>
                    <a:pt x="1649" y="183"/>
                    <a:pt x="1167" y="0"/>
                    <a:pt x="79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1326386" y="3290022"/>
              <a:ext cx="74401" cy="67335"/>
            </a:xfrm>
            <a:custGeom>
              <a:avLst/>
              <a:gdLst/>
              <a:ahLst/>
              <a:cxnLst/>
              <a:rect l="l" t="t" r="r" b="b"/>
              <a:pathLst>
                <a:path w="2148" h="1944" extrusionOk="0">
                  <a:moveTo>
                    <a:pt x="835" y="0"/>
                  </a:moveTo>
                  <a:cubicBezTo>
                    <a:pt x="786" y="0"/>
                    <a:pt x="738" y="4"/>
                    <a:pt x="692" y="10"/>
                  </a:cubicBezTo>
                  <a:cubicBezTo>
                    <a:pt x="516" y="35"/>
                    <a:pt x="377" y="109"/>
                    <a:pt x="292" y="225"/>
                  </a:cubicBezTo>
                  <a:cubicBezTo>
                    <a:pt x="1" y="615"/>
                    <a:pt x="362" y="1386"/>
                    <a:pt x="1096" y="1943"/>
                  </a:cubicBezTo>
                  <a:lnTo>
                    <a:pt x="1132" y="1895"/>
                  </a:lnTo>
                  <a:cubicBezTo>
                    <a:pt x="424" y="1358"/>
                    <a:pt x="69" y="625"/>
                    <a:pt x="340" y="261"/>
                  </a:cubicBezTo>
                  <a:cubicBezTo>
                    <a:pt x="417" y="157"/>
                    <a:pt x="538" y="92"/>
                    <a:pt x="699" y="69"/>
                  </a:cubicBezTo>
                  <a:cubicBezTo>
                    <a:pt x="743" y="63"/>
                    <a:pt x="790" y="60"/>
                    <a:pt x="837" y="60"/>
                  </a:cubicBezTo>
                  <a:cubicBezTo>
                    <a:pt x="1210" y="60"/>
                    <a:pt x="1683" y="250"/>
                    <a:pt x="2112" y="576"/>
                  </a:cubicBezTo>
                  <a:lnTo>
                    <a:pt x="2148" y="528"/>
                  </a:lnTo>
                  <a:cubicBezTo>
                    <a:pt x="1709" y="195"/>
                    <a:pt x="1221" y="0"/>
                    <a:pt x="8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1054448" y="3328608"/>
              <a:ext cx="70418" cy="66920"/>
            </a:xfrm>
            <a:custGeom>
              <a:avLst/>
              <a:gdLst/>
              <a:ahLst/>
              <a:cxnLst/>
              <a:rect l="l" t="t" r="r" b="b"/>
              <a:pathLst>
                <a:path w="2033" h="1932" extrusionOk="0">
                  <a:moveTo>
                    <a:pt x="1346" y="1"/>
                  </a:moveTo>
                  <a:cubicBezTo>
                    <a:pt x="951" y="1"/>
                    <a:pt x="417" y="343"/>
                    <a:pt x="1" y="903"/>
                  </a:cubicBezTo>
                  <a:lnTo>
                    <a:pt x="1355" y="1931"/>
                  </a:lnTo>
                  <a:cubicBezTo>
                    <a:pt x="1896" y="1203"/>
                    <a:pt x="2032" y="382"/>
                    <a:pt x="1658" y="98"/>
                  </a:cubicBezTo>
                  <a:cubicBezTo>
                    <a:pt x="1571" y="32"/>
                    <a:pt x="1465" y="1"/>
                    <a:pt x="1346"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1053617" y="3327569"/>
              <a:ext cx="72288" cy="68582"/>
            </a:xfrm>
            <a:custGeom>
              <a:avLst/>
              <a:gdLst/>
              <a:ahLst/>
              <a:cxnLst/>
              <a:rect l="l" t="t" r="r" b="b"/>
              <a:pathLst>
                <a:path w="2087" h="1980" extrusionOk="0">
                  <a:moveTo>
                    <a:pt x="1368" y="1"/>
                  </a:moveTo>
                  <a:cubicBezTo>
                    <a:pt x="1332" y="1"/>
                    <a:pt x="1295" y="4"/>
                    <a:pt x="1258" y="9"/>
                  </a:cubicBezTo>
                  <a:cubicBezTo>
                    <a:pt x="855" y="66"/>
                    <a:pt x="373" y="413"/>
                    <a:pt x="0" y="914"/>
                  </a:cubicBezTo>
                  <a:lnTo>
                    <a:pt x="49" y="950"/>
                  </a:lnTo>
                  <a:cubicBezTo>
                    <a:pt x="412" y="461"/>
                    <a:pt x="879" y="123"/>
                    <a:pt x="1266" y="68"/>
                  </a:cubicBezTo>
                  <a:cubicBezTo>
                    <a:pt x="1302" y="63"/>
                    <a:pt x="1337" y="61"/>
                    <a:pt x="1370" y="61"/>
                  </a:cubicBezTo>
                  <a:cubicBezTo>
                    <a:pt x="1485" y="61"/>
                    <a:pt x="1584" y="91"/>
                    <a:pt x="1664" y="152"/>
                  </a:cubicBezTo>
                  <a:cubicBezTo>
                    <a:pt x="2024" y="425"/>
                    <a:pt x="1885" y="1229"/>
                    <a:pt x="1355" y="1944"/>
                  </a:cubicBezTo>
                  <a:lnTo>
                    <a:pt x="1403" y="1979"/>
                  </a:lnTo>
                  <a:cubicBezTo>
                    <a:pt x="1953" y="1239"/>
                    <a:pt x="2087" y="397"/>
                    <a:pt x="1700" y="104"/>
                  </a:cubicBezTo>
                  <a:cubicBezTo>
                    <a:pt x="1611" y="36"/>
                    <a:pt x="1497" y="1"/>
                    <a:pt x="1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1285999" y="3016699"/>
              <a:ext cx="70418" cy="66920"/>
            </a:xfrm>
            <a:custGeom>
              <a:avLst/>
              <a:gdLst/>
              <a:ahLst/>
              <a:cxnLst/>
              <a:rect l="l" t="t" r="r" b="b"/>
              <a:pathLst>
                <a:path w="2033" h="1932" extrusionOk="0">
                  <a:moveTo>
                    <a:pt x="678" y="0"/>
                  </a:moveTo>
                  <a:cubicBezTo>
                    <a:pt x="137" y="729"/>
                    <a:pt x="0" y="1550"/>
                    <a:pt x="375" y="1834"/>
                  </a:cubicBezTo>
                  <a:cubicBezTo>
                    <a:pt x="462" y="1900"/>
                    <a:pt x="568" y="1931"/>
                    <a:pt x="688" y="1931"/>
                  </a:cubicBezTo>
                  <a:cubicBezTo>
                    <a:pt x="1082" y="1931"/>
                    <a:pt x="1616" y="1589"/>
                    <a:pt x="2032" y="1030"/>
                  </a:cubicBezTo>
                  <a:lnTo>
                    <a:pt x="678"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1284925" y="3016075"/>
              <a:ext cx="72288" cy="68582"/>
            </a:xfrm>
            <a:custGeom>
              <a:avLst/>
              <a:gdLst/>
              <a:ahLst/>
              <a:cxnLst/>
              <a:rect l="l" t="t" r="r" b="b"/>
              <a:pathLst>
                <a:path w="2087" h="1980" extrusionOk="0">
                  <a:moveTo>
                    <a:pt x="684" y="1"/>
                  </a:moveTo>
                  <a:cubicBezTo>
                    <a:pt x="134" y="741"/>
                    <a:pt x="1" y="1582"/>
                    <a:pt x="388" y="1876"/>
                  </a:cubicBezTo>
                  <a:cubicBezTo>
                    <a:pt x="478" y="1944"/>
                    <a:pt x="590" y="1979"/>
                    <a:pt x="719" y="1979"/>
                  </a:cubicBezTo>
                  <a:cubicBezTo>
                    <a:pt x="755" y="1979"/>
                    <a:pt x="792" y="1977"/>
                    <a:pt x="829" y="1970"/>
                  </a:cubicBezTo>
                  <a:cubicBezTo>
                    <a:pt x="1233" y="1914"/>
                    <a:pt x="1715" y="1566"/>
                    <a:pt x="2087" y="1065"/>
                  </a:cubicBezTo>
                  <a:lnTo>
                    <a:pt x="2039" y="1029"/>
                  </a:lnTo>
                  <a:cubicBezTo>
                    <a:pt x="1675" y="1518"/>
                    <a:pt x="1209" y="1856"/>
                    <a:pt x="822" y="1911"/>
                  </a:cubicBezTo>
                  <a:cubicBezTo>
                    <a:pt x="785" y="1916"/>
                    <a:pt x="750" y="1919"/>
                    <a:pt x="717" y="1919"/>
                  </a:cubicBezTo>
                  <a:cubicBezTo>
                    <a:pt x="602" y="1919"/>
                    <a:pt x="503" y="1888"/>
                    <a:pt x="423" y="1828"/>
                  </a:cubicBezTo>
                  <a:cubicBezTo>
                    <a:pt x="64" y="1554"/>
                    <a:pt x="202" y="751"/>
                    <a:pt x="732" y="36"/>
                  </a:cubicBezTo>
                  <a:lnTo>
                    <a:pt x="6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1018495" y="3034364"/>
              <a:ext cx="371072" cy="341768"/>
            </a:xfrm>
            <a:custGeom>
              <a:avLst/>
              <a:gdLst/>
              <a:ahLst/>
              <a:cxnLst/>
              <a:rect l="l" t="t" r="r" b="b"/>
              <a:pathLst>
                <a:path w="10713" h="9867" extrusionOk="0">
                  <a:moveTo>
                    <a:pt x="5346" y="0"/>
                  </a:moveTo>
                  <a:cubicBezTo>
                    <a:pt x="3121" y="0"/>
                    <a:pt x="1113" y="1548"/>
                    <a:pt x="599" y="3833"/>
                  </a:cubicBezTo>
                  <a:cubicBezTo>
                    <a:pt x="1" y="6488"/>
                    <a:pt x="1646" y="9134"/>
                    <a:pt x="4274" y="9742"/>
                  </a:cubicBezTo>
                  <a:cubicBezTo>
                    <a:pt x="4641" y="9826"/>
                    <a:pt x="5007" y="9867"/>
                    <a:pt x="5368" y="9867"/>
                  </a:cubicBezTo>
                  <a:cubicBezTo>
                    <a:pt x="7593" y="9867"/>
                    <a:pt x="9601" y="8319"/>
                    <a:pt x="10116" y="6034"/>
                  </a:cubicBezTo>
                  <a:cubicBezTo>
                    <a:pt x="10713" y="3379"/>
                    <a:pt x="9067" y="733"/>
                    <a:pt x="6439" y="126"/>
                  </a:cubicBezTo>
                  <a:cubicBezTo>
                    <a:pt x="6072" y="41"/>
                    <a:pt x="5706" y="0"/>
                    <a:pt x="5346"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1017421" y="3033290"/>
              <a:ext cx="373288" cy="343916"/>
            </a:xfrm>
            <a:custGeom>
              <a:avLst/>
              <a:gdLst/>
              <a:ahLst/>
              <a:cxnLst/>
              <a:rect l="l" t="t" r="r" b="b"/>
              <a:pathLst>
                <a:path w="10777" h="9929" extrusionOk="0">
                  <a:moveTo>
                    <a:pt x="5372" y="61"/>
                  </a:moveTo>
                  <a:cubicBezTo>
                    <a:pt x="5735" y="61"/>
                    <a:pt x="6101" y="103"/>
                    <a:pt x="6463" y="186"/>
                  </a:cubicBezTo>
                  <a:cubicBezTo>
                    <a:pt x="9071" y="789"/>
                    <a:pt x="10710" y="3423"/>
                    <a:pt x="10117" y="6058"/>
                  </a:cubicBezTo>
                  <a:cubicBezTo>
                    <a:pt x="9828" y="7343"/>
                    <a:pt x="9060" y="8433"/>
                    <a:pt x="7953" y="9129"/>
                  </a:cubicBezTo>
                  <a:cubicBezTo>
                    <a:pt x="7176" y="9617"/>
                    <a:pt x="6298" y="9868"/>
                    <a:pt x="5404" y="9868"/>
                  </a:cubicBezTo>
                  <a:cubicBezTo>
                    <a:pt x="5041" y="9868"/>
                    <a:pt x="4675" y="9827"/>
                    <a:pt x="4312" y="9743"/>
                  </a:cubicBezTo>
                  <a:cubicBezTo>
                    <a:pt x="1704" y="9140"/>
                    <a:pt x="66" y="6506"/>
                    <a:pt x="658" y="3871"/>
                  </a:cubicBezTo>
                  <a:cubicBezTo>
                    <a:pt x="947" y="2587"/>
                    <a:pt x="1716" y="1496"/>
                    <a:pt x="2823" y="800"/>
                  </a:cubicBezTo>
                  <a:cubicBezTo>
                    <a:pt x="3600" y="312"/>
                    <a:pt x="4478" y="61"/>
                    <a:pt x="5372" y="61"/>
                  </a:cubicBezTo>
                  <a:close/>
                  <a:moveTo>
                    <a:pt x="5373" y="1"/>
                  </a:moveTo>
                  <a:cubicBezTo>
                    <a:pt x="4467" y="1"/>
                    <a:pt x="3578" y="255"/>
                    <a:pt x="2791" y="750"/>
                  </a:cubicBezTo>
                  <a:cubicBezTo>
                    <a:pt x="1670" y="1453"/>
                    <a:pt x="892" y="2557"/>
                    <a:pt x="600" y="3858"/>
                  </a:cubicBezTo>
                  <a:cubicBezTo>
                    <a:pt x="0" y="6525"/>
                    <a:pt x="1659" y="9191"/>
                    <a:pt x="4299" y="9802"/>
                  </a:cubicBezTo>
                  <a:cubicBezTo>
                    <a:pt x="4666" y="9887"/>
                    <a:pt x="5036" y="9929"/>
                    <a:pt x="5404" y="9929"/>
                  </a:cubicBezTo>
                  <a:cubicBezTo>
                    <a:pt x="6309" y="9929"/>
                    <a:pt x="7198" y="9674"/>
                    <a:pt x="7985" y="9180"/>
                  </a:cubicBezTo>
                  <a:cubicBezTo>
                    <a:pt x="9105" y="8476"/>
                    <a:pt x="9883" y="7372"/>
                    <a:pt x="10176" y="6071"/>
                  </a:cubicBezTo>
                  <a:cubicBezTo>
                    <a:pt x="10776" y="3405"/>
                    <a:pt x="9116" y="738"/>
                    <a:pt x="6477" y="127"/>
                  </a:cubicBezTo>
                  <a:cubicBezTo>
                    <a:pt x="6110" y="42"/>
                    <a:pt x="5740" y="1"/>
                    <a:pt x="5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949671" y="3455624"/>
              <a:ext cx="48527" cy="40457"/>
            </a:xfrm>
            <a:custGeom>
              <a:avLst/>
              <a:gdLst/>
              <a:ahLst/>
              <a:cxnLst/>
              <a:rect l="l" t="t" r="r" b="b"/>
              <a:pathLst>
                <a:path w="1401" h="1168" extrusionOk="0">
                  <a:moveTo>
                    <a:pt x="391" y="1"/>
                  </a:moveTo>
                  <a:cubicBezTo>
                    <a:pt x="0" y="711"/>
                    <a:pt x="175" y="1167"/>
                    <a:pt x="175" y="1167"/>
                  </a:cubicBezTo>
                  <a:lnTo>
                    <a:pt x="1401" y="1166"/>
                  </a:lnTo>
                  <a:cubicBezTo>
                    <a:pt x="1198" y="1022"/>
                    <a:pt x="1293" y="444"/>
                    <a:pt x="1293" y="443"/>
                  </a:cubicBezTo>
                  <a:lnTo>
                    <a:pt x="1293" y="443"/>
                  </a:lnTo>
                  <a:cubicBezTo>
                    <a:pt x="936" y="574"/>
                    <a:pt x="878" y="1123"/>
                    <a:pt x="878" y="1123"/>
                  </a:cubicBezTo>
                  <a:cubicBezTo>
                    <a:pt x="574" y="898"/>
                    <a:pt x="391" y="1"/>
                    <a:pt x="391" y="1"/>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949186" y="3453996"/>
              <a:ext cx="50848" cy="42639"/>
            </a:xfrm>
            <a:custGeom>
              <a:avLst/>
              <a:gdLst/>
              <a:ahLst/>
              <a:cxnLst/>
              <a:rect l="l" t="t" r="r" b="b"/>
              <a:pathLst>
                <a:path w="1468" h="1231" extrusionOk="0">
                  <a:moveTo>
                    <a:pt x="1286" y="517"/>
                  </a:moveTo>
                  <a:lnTo>
                    <a:pt x="1286" y="517"/>
                  </a:lnTo>
                  <a:cubicBezTo>
                    <a:pt x="1272" y="629"/>
                    <a:pt x="1227" y="1037"/>
                    <a:pt x="1372" y="1197"/>
                  </a:cubicBezTo>
                  <a:lnTo>
                    <a:pt x="905" y="1197"/>
                  </a:lnTo>
                  <a:lnTo>
                    <a:pt x="908" y="1172"/>
                  </a:lnTo>
                  <a:cubicBezTo>
                    <a:pt x="908" y="1166"/>
                    <a:pt x="967" y="659"/>
                    <a:pt x="1286" y="517"/>
                  </a:cubicBezTo>
                  <a:close/>
                  <a:moveTo>
                    <a:pt x="398" y="95"/>
                  </a:moveTo>
                  <a:cubicBezTo>
                    <a:pt x="439" y="280"/>
                    <a:pt x="611" y="982"/>
                    <a:pt x="882" y="1183"/>
                  </a:cubicBezTo>
                  <a:lnTo>
                    <a:pt x="901" y="1197"/>
                  </a:lnTo>
                  <a:lnTo>
                    <a:pt x="201" y="1198"/>
                  </a:lnTo>
                  <a:cubicBezTo>
                    <a:pt x="179" y="1127"/>
                    <a:pt x="74" y="709"/>
                    <a:pt x="398" y="95"/>
                  </a:cubicBezTo>
                  <a:close/>
                  <a:moveTo>
                    <a:pt x="412" y="1"/>
                  </a:moveTo>
                  <a:lnTo>
                    <a:pt x="390" y="40"/>
                  </a:lnTo>
                  <a:cubicBezTo>
                    <a:pt x="0" y="749"/>
                    <a:pt x="166" y="1201"/>
                    <a:pt x="174" y="1220"/>
                  </a:cubicBezTo>
                  <a:lnTo>
                    <a:pt x="178" y="1231"/>
                  </a:lnTo>
                  <a:lnTo>
                    <a:pt x="1467" y="1230"/>
                  </a:lnTo>
                  <a:lnTo>
                    <a:pt x="1424" y="1199"/>
                  </a:lnTo>
                  <a:cubicBezTo>
                    <a:pt x="1232" y="1064"/>
                    <a:pt x="1322" y="499"/>
                    <a:pt x="1323" y="493"/>
                  </a:cubicBezTo>
                  <a:lnTo>
                    <a:pt x="1328" y="465"/>
                  </a:lnTo>
                  <a:lnTo>
                    <a:pt x="1328" y="465"/>
                  </a:lnTo>
                  <a:lnTo>
                    <a:pt x="1301" y="475"/>
                  </a:lnTo>
                  <a:cubicBezTo>
                    <a:pt x="983" y="591"/>
                    <a:pt x="897" y="1020"/>
                    <a:pt x="879" y="1138"/>
                  </a:cubicBezTo>
                  <a:cubicBezTo>
                    <a:pt x="597" y="893"/>
                    <a:pt x="422" y="53"/>
                    <a:pt x="420" y="45"/>
                  </a:cubicBezTo>
                  <a:lnTo>
                    <a:pt x="4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1247967" y="3455520"/>
              <a:ext cx="48492" cy="40526"/>
            </a:xfrm>
            <a:custGeom>
              <a:avLst/>
              <a:gdLst/>
              <a:ahLst/>
              <a:cxnLst/>
              <a:rect l="l" t="t" r="r" b="b"/>
              <a:pathLst>
                <a:path w="1400" h="1170" extrusionOk="0">
                  <a:moveTo>
                    <a:pt x="1007" y="0"/>
                  </a:moveTo>
                  <a:cubicBezTo>
                    <a:pt x="1007" y="0"/>
                    <a:pt x="827" y="897"/>
                    <a:pt x="524" y="1124"/>
                  </a:cubicBezTo>
                  <a:cubicBezTo>
                    <a:pt x="524" y="1124"/>
                    <a:pt x="463" y="575"/>
                    <a:pt x="106" y="446"/>
                  </a:cubicBezTo>
                  <a:lnTo>
                    <a:pt x="106" y="446"/>
                  </a:lnTo>
                  <a:cubicBezTo>
                    <a:pt x="106" y="447"/>
                    <a:pt x="203" y="1025"/>
                    <a:pt x="1" y="1169"/>
                  </a:cubicBezTo>
                  <a:lnTo>
                    <a:pt x="1227" y="1165"/>
                  </a:lnTo>
                  <a:cubicBezTo>
                    <a:pt x="1227" y="1165"/>
                    <a:pt x="1400" y="708"/>
                    <a:pt x="1007"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1246201" y="3453892"/>
              <a:ext cx="50744" cy="42743"/>
            </a:xfrm>
            <a:custGeom>
              <a:avLst/>
              <a:gdLst/>
              <a:ahLst/>
              <a:cxnLst/>
              <a:rect l="l" t="t" r="r" b="b"/>
              <a:pathLst>
                <a:path w="1465" h="1234" extrusionOk="0">
                  <a:moveTo>
                    <a:pt x="1064" y="94"/>
                  </a:moveTo>
                  <a:cubicBezTo>
                    <a:pt x="1390" y="707"/>
                    <a:pt x="1287" y="1125"/>
                    <a:pt x="1265" y="1195"/>
                  </a:cubicBezTo>
                  <a:lnTo>
                    <a:pt x="566" y="1198"/>
                  </a:lnTo>
                  <a:lnTo>
                    <a:pt x="585" y="1184"/>
                  </a:lnTo>
                  <a:cubicBezTo>
                    <a:pt x="854" y="982"/>
                    <a:pt x="1024" y="280"/>
                    <a:pt x="1064" y="94"/>
                  </a:cubicBezTo>
                  <a:close/>
                  <a:moveTo>
                    <a:pt x="177" y="520"/>
                  </a:moveTo>
                  <a:cubicBezTo>
                    <a:pt x="497" y="660"/>
                    <a:pt x="558" y="1168"/>
                    <a:pt x="559" y="1173"/>
                  </a:cubicBezTo>
                  <a:lnTo>
                    <a:pt x="562" y="1198"/>
                  </a:lnTo>
                  <a:lnTo>
                    <a:pt x="95" y="1200"/>
                  </a:lnTo>
                  <a:cubicBezTo>
                    <a:pt x="239" y="1040"/>
                    <a:pt x="193" y="632"/>
                    <a:pt x="177" y="520"/>
                  </a:cubicBezTo>
                  <a:close/>
                  <a:moveTo>
                    <a:pt x="1050" y="0"/>
                  </a:moveTo>
                  <a:lnTo>
                    <a:pt x="1041" y="44"/>
                  </a:lnTo>
                  <a:cubicBezTo>
                    <a:pt x="1039" y="53"/>
                    <a:pt x="869" y="892"/>
                    <a:pt x="587" y="1140"/>
                  </a:cubicBezTo>
                  <a:cubicBezTo>
                    <a:pt x="569" y="1022"/>
                    <a:pt x="481" y="593"/>
                    <a:pt x="162" y="478"/>
                  </a:cubicBezTo>
                  <a:lnTo>
                    <a:pt x="136" y="468"/>
                  </a:lnTo>
                  <a:lnTo>
                    <a:pt x="136" y="468"/>
                  </a:lnTo>
                  <a:lnTo>
                    <a:pt x="140" y="496"/>
                  </a:lnTo>
                  <a:cubicBezTo>
                    <a:pt x="141" y="502"/>
                    <a:pt x="233" y="1066"/>
                    <a:pt x="42" y="1203"/>
                  </a:cubicBezTo>
                  <a:lnTo>
                    <a:pt x="0" y="1233"/>
                  </a:lnTo>
                  <a:lnTo>
                    <a:pt x="1278" y="1229"/>
                  </a:lnTo>
                  <a:lnTo>
                    <a:pt x="1289" y="1229"/>
                  </a:lnTo>
                  <a:lnTo>
                    <a:pt x="1293" y="1218"/>
                  </a:lnTo>
                  <a:cubicBezTo>
                    <a:pt x="1300" y="1199"/>
                    <a:pt x="1465" y="746"/>
                    <a:pt x="1072" y="39"/>
                  </a:cubicBezTo>
                  <a:lnTo>
                    <a:pt x="10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1099893" y="3474224"/>
              <a:ext cx="26255" cy="21856"/>
            </a:xfrm>
            <a:custGeom>
              <a:avLst/>
              <a:gdLst/>
              <a:ahLst/>
              <a:cxnLst/>
              <a:rect l="l" t="t" r="r" b="b"/>
              <a:pathLst>
                <a:path w="758" h="631" extrusionOk="0">
                  <a:moveTo>
                    <a:pt x="211" y="1"/>
                  </a:moveTo>
                  <a:cubicBezTo>
                    <a:pt x="1" y="384"/>
                    <a:pt x="96" y="630"/>
                    <a:pt x="96" y="630"/>
                  </a:cubicBezTo>
                  <a:lnTo>
                    <a:pt x="757" y="629"/>
                  </a:lnTo>
                  <a:cubicBezTo>
                    <a:pt x="666" y="485"/>
                    <a:pt x="699" y="238"/>
                    <a:pt x="699" y="238"/>
                  </a:cubicBezTo>
                  <a:lnTo>
                    <a:pt x="699" y="238"/>
                  </a:lnTo>
                  <a:cubicBezTo>
                    <a:pt x="506" y="309"/>
                    <a:pt x="466" y="586"/>
                    <a:pt x="466" y="586"/>
                  </a:cubicBezTo>
                  <a:cubicBezTo>
                    <a:pt x="230" y="427"/>
                    <a:pt x="211" y="1"/>
                    <a:pt x="211" y="1"/>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1099373" y="3472180"/>
              <a:ext cx="27814" cy="24454"/>
            </a:xfrm>
            <a:custGeom>
              <a:avLst/>
              <a:gdLst/>
              <a:ahLst/>
              <a:cxnLst/>
              <a:rect l="l" t="t" r="r" b="b"/>
              <a:pathLst>
                <a:path w="803" h="706" extrusionOk="0">
                  <a:moveTo>
                    <a:pt x="694" y="323"/>
                  </a:moveTo>
                  <a:cubicBezTo>
                    <a:pt x="689" y="389"/>
                    <a:pt x="684" y="553"/>
                    <a:pt x="744" y="671"/>
                  </a:cubicBezTo>
                  <a:lnTo>
                    <a:pt x="494" y="672"/>
                  </a:lnTo>
                  <a:lnTo>
                    <a:pt x="498" y="647"/>
                  </a:lnTo>
                  <a:cubicBezTo>
                    <a:pt x="498" y="645"/>
                    <a:pt x="535" y="404"/>
                    <a:pt x="694" y="323"/>
                  </a:cubicBezTo>
                  <a:close/>
                  <a:moveTo>
                    <a:pt x="214" y="117"/>
                  </a:moveTo>
                  <a:cubicBezTo>
                    <a:pt x="228" y="241"/>
                    <a:pt x="281" y="530"/>
                    <a:pt x="473" y="659"/>
                  </a:cubicBezTo>
                  <a:lnTo>
                    <a:pt x="492" y="672"/>
                  </a:lnTo>
                  <a:lnTo>
                    <a:pt x="123" y="673"/>
                  </a:lnTo>
                  <a:cubicBezTo>
                    <a:pt x="109" y="625"/>
                    <a:pt x="66" y="418"/>
                    <a:pt x="214" y="117"/>
                  </a:cubicBezTo>
                  <a:close/>
                  <a:moveTo>
                    <a:pt x="239" y="0"/>
                  </a:moveTo>
                  <a:lnTo>
                    <a:pt x="212" y="52"/>
                  </a:lnTo>
                  <a:cubicBezTo>
                    <a:pt x="0" y="438"/>
                    <a:pt x="92" y="685"/>
                    <a:pt x="95" y="695"/>
                  </a:cubicBezTo>
                  <a:lnTo>
                    <a:pt x="100" y="706"/>
                  </a:lnTo>
                  <a:lnTo>
                    <a:pt x="803" y="704"/>
                  </a:lnTo>
                  <a:lnTo>
                    <a:pt x="786" y="679"/>
                  </a:lnTo>
                  <a:cubicBezTo>
                    <a:pt x="700" y="543"/>
                    <a:pt x="729" y="302"/>
                    <a:pt x="729" y="300"/>
                  </a:cubicBezTo>
                  <a:lnTo>
                    <a:pt x="733" y="273"/>
                  </a:lnTo>
                  <a:lnTo>
                    <a:pt x="707" y="282"/>
                  </a:lnTo>
                  <a:cubicBezTo>
                    <a:pt x="542" y="343"/>
                    <a:pt x="486" y="543"/>
                    <a:pt x="470" y="616"/>
                  </a:cubicBezTo>
                  <a:cubicBezTo>
                    <a:pt x="262" y="453"/>
                    <a:pt x="243" y="63"/>
                    <a:pt x="242" y="59"/>
                  </a:cubicBezTo>
                  <a:lnTo>
                    <a:pt x="2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1082366" y="3165189"/>
              <a:ext cx="103428" cy="92205"/>
            </a:xfrm>
            <a:custGeom>
              <a:avLst/>
              <a:gdLst/>
              <a:ahLst/>
              <a:cxnLst/>
              <a:rect l="l" t="t" r="r" b="b"/>
              <a:pathLst>
                <a:path w="2986" h="2662" extrusionOk="0">
                  <a:moveTo>
                    <a:pt x="1504" y="0"/>
                  </a:moveTo>
                  <a:cubicBezTo>
                    <a:pt x="1406" y="0"/>
                    <a:pt x="1306" y="11"/>
                    <a:pt x="1207" y="34"/>
                  </a:cubicBezTo>
                  <a:cubicBezTo>
                    <a:pt x="1150" y="46"/>
                    <a:pt x="1094" y="64"/>
                    <a:pt x="1039" y="85"/>
                  </a:cubicBezTo>
                  <a:cubicBezTo>
                    <a:pt x="351" y="342"/>
                    <a:pt x="1" y="1108"/>
                    <a:pt x="258" y="1796"/>
                  </a:cubicBezTo>
                  <a:cubicBezTo>
                    <a:pt x="458" y="2331"/>
                    <a:pt x="965" y="2661"/>
                    <a:pt x="1504" y="2661"/>
                  </a:cubicBezTo>
                  <a:cubicBezTo>
                    <a:pt x="1659" y="2661"/>
                    <a:pt x="1816" y="2634"/>
                    <a:pt x="1969" y="2577"/>
                  </a:cubicBezTo>
                  <a:cubicBezTo>
                    <a:pt x="2024" y="2557"/>
                    <a:pt x="2079" y="2532"/>
                    <a:pt x="2130" y="2505"/>
                  </a:cubicBezTo>
                  <a:cubicBezTo>
                    <a:pt x="2710" y="2196"/>
                    <a:pt x="2986" y="1498"/>
                    <a:pt x="2750" y="865"/>
                  </a:cubicBezTo>
                  <a:cubicBezTo>
                    <a:pt x="2550" y="330"/>
                    <a:pt x="2043" y="0"/>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1081327" y="3164219"/>
              <a:ext cx="105402" cy="94110"/>
            </a:xfrm>
            <a:custGeom>
              <a:avLst/>
              <a:gdLst/>
              <a:ahLst/>
              <a:cxnLst/>
              <a:rect l="l" t="t" r="r" b="b"/>
              <a:pathLst>
                <a:path w="3043" h="2717" extrusionOk="0">
                  <a:moveTo>
                    <a:pt x="1532" y="55"/>
                  </a:moveTo>
                  <a:cubicBezTo>
                    <a:pt x="2065" y="55"/>
                    <a:pt x="2561" y="385"/>
                    <a:pt x="2754" y="902"/>
                  </a:cubicBezTo>
                  <a:cubicBezTo>
                    <a:pt x="2983" y="1513"/>
                    <a:pt x="2722" y="2203"/>
                    <a:pt x="2147" y="2509"/>
                  </a:cubicBezTo>
                  <a:cubicBezTo>
                    <a:pt x="2099" y="2535"/>
                    <a:pt x="2047" y="2559"/>
                    <a:pt x="1990" y="2579"/>
                  </a:cubicBezTo>
                  <a:cubicBezTo>
                    <a:pt x="1840" y="2635"/>
                    <a:pt x="1686" y="2662"/>
                    <a:pt x="1535" y="2662"/>
                  </a:cubicBezTo>
                  <a:cubicBezTo>
                    <a:pt x="1007" y="2662"/>
                    <a:pt x="509" y="2338"/>
                    <a:pt x="313" y="1815"/>
                  </a:cubicBezTo>
                  <a:cubicBezTo>
                    <a:pt x="191" y="1488"/>
                    <a:pt x="204" y="1134"/>
                    <a:pt x="348" y="818"/>
                  </a:cubicBezTo>
                  <a:cubicBezTo>
                    <a:pt x="493" y="501"/>
                    <a:pt x="752" y="260"/>
                    <a:pt x="1078" y="138"/>
                  </a:cubicBezTo>
                  <a:cubicBezTo>
                    <a:pt x="1134" y="117"/>
                    <a:pt x="1190" y="101"/>
                    <a:pt x="1243" y="88"/>
                  </a:cubicBezTo>
                  <a:cubicBezTo>
                    <a:pt x="1339" y="67"/>
                    <a:pt x="1437" y="55"/>
                    <a:pt x="1532" y="55"/>
                  </a:cubicBezTo>
                  <a:close/>
                  <a:moveTo>
                    <a:pt x="1533" y="1"/>
                  </a:moveTo>
                  <a:cubicBezTo>
                    <a:pt x="1433" y="1"/>
                    <a:pt x="1332" y="12"/>
                    <a:pt x="1231" y="35"/>
                  </a:cubicBezTo>
                  <a:cubicBezTo>
                    <a:pt x="1175" y="48"/>
                    <a:pt x="1118" y="65"/>
                    <a:pt x="1059" y="88"/>
                  </a:cubicBezTo>
                  <a:cubicBezTo>
                    <a:pt x="358" y="349"/>
                    <a:pt x="1" y="1133"/>
                    <a:pt x="263" y="1833"/>
                  </a:cubicBezTo>
                  <a:cubicBezTo>
                    <a:pt x="466" y="2379"/>
                    <a:pt x="986" y="2717"/>
                    <a:pt x="1536" y="2717"/>
                  </a:cubicBezTo>
                  <a:cubicBezTo>
                    <a:pt x="1693" y="2717"/>
                    <a:pt x="1853" y="2689"/>
                    <a:pt x="2009" y="2631"/>
                  </a:cubicBezTo>
                  <a:cubicBezTo>
                    <a:pt x="2068" y="2608"/>
                    <a:pt x="2123" y="2584"/>
                    <a:pt x="2172" y="2557"/>
                  </a:cubicBezTo>
                  <a:cubicBezTo>
                    <a:pt x="2770" y="2239"/>
                    <a:pt x="3043" y="1520"/>
                    <a:pt x="2805" y="884"/>
                  </a:cubicBezTo>
                  <a:cubicBezTo>
                    <a:pt x="2604" y="345"/>
                    <a:pt x="2087" y="1"/>
                    <a:pt x="15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1095632" y="3251990"/>
              <a:ext cx="17908" cy="21891"/>
            </a:xfrm>
            <a:custGeom>
              <a:avLst/>
              <a:gdLst/>
              <a:ahLst/>
              <a:cxnLst/>
              <a:rect l="l" t="t" r="r" b="b"/>
              <a:pathLst>
                <a:path w="517" h="632" extrusionOk="0">
                  <a:moveTo>
                    <a:pt x="485" y="0"/>
                  </a:moveTo>
                  <a:cubicBezTo>
                    <a:pt x="378" y="79"/>
                    <a:pt x="281" y="170"/>
                    <a:pt x="198" y="273"/>
                  </a:cubicBezTo>
                  <a:cubicBezTo>
                    <a:pt x="74" y="425"/>
                    <a:pt x="45" y="500"/>
                    <a:pt x="4" y="603"/>
                  </a:cubicBezTo>
                  <a:lnTo>
                    <a:pt x="1" y="612"/>
                  </a:lnTo>
                  <a:lnTo>
                    <a:pt x="52" y="631"/>
                  </a:lnTo>
                  <a:lnTo>
                    <a:pt x="54" y="624"/>
                  </a:lnTo>
                  <a:cubicBezTo>
                    <a:pt x="94" y="520"/>
                    <a:pt x="121" y="453"/>
                    <a:pt x="240" y="307"/>
                  </a:cubicBezTo>
                  <a:cubicBezTo>
                    <a:pt x="320" y="209"/>
                    <a:pt x="414" y="120"/>
                    <a:pt x="517" y="44"/>
                  </a:cubicBezTo>
                  <a:lnTo>
                    <a:pt x="4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1120259" y="3256909"/>
              <a:ext cx="8521" cy="25389"/>
            </a:xfrm>
            <a:custGeom>
              <a:avLst/>
              <a:gdLst/>
              <a:ahLst/>
              <a:cxnLst/>
              <a:rect l="l" t="t" r="r" b="b"/>
              <a:pathLst>
                <a:path w="246" h="733" extrusionOk="0">
                  <a:moveTo>
                    <a:pt x="198" y="0"/>
                  </a:moveTo>
                  <a:cubicBezTo>
                    <a:pt x="138" y="118"/>
                    <a:pt x="90" y="243"/>
                    <a:pt x="56" y="370"/>
                  </a:cubicBezTo>
                  <a:cubicBezTo>
                    <a:pt x="26" y="488"/>
                    <a:pt x="8" y="608"/>
                    <a:pt x="1" y="729"/>
                  </a:cubicBezTo>
                  <a:lnTo>
                    <a:pt x="55" y="732"/>
                  </a:lnTo>
                  <a:cubicBezTo>
                    <a:pt x="61" y="615"/>
                    <a:pt x="79" y="497"/>
                    <a:pt x="109" y="384"/>
                  </a:cubicBezTo>
                  <a:cubicBezTo>
                    <a:pt x="141" y="261"/>
                    <a:pt x="187" y="139"/>
                    <a:pt x="246" y="26"/>
                  </a:cubicBezTo>
                  <a:lnTo>
                    <a:pt x="1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1142081" y="3257325"/>
              <a:ext cx="5715" cy="24800"/>
            </a:xfrm>
            <a:custGeom>
              <a:avLst/>
              <a:gdLst/>
              <a:ahLst/>
              <a:cxnLst/>
              <a:rect l="l" t="t" r="r" b="b"/>
              <a:pathLst>
                <a:path w="165" h="716" extrusionOk="0">
                  <a:moveTo>
                    <a:pt x="8" y="1"/>
                  </a:moveTo>
                  <a:lnTo>
                    <a:pt x="8" y="1"/>
                  </a:lnTo>
                  <a:cubicBezTo>
                    <a:pt x="1" y="130"/>
                    <a:pt x="7" y="259"/>
                    <a:pt x="28" y="387"/>
                  </a:cubicBezTo>
                  <a:cubicBezTo>
                    <a:pt x="46" y="498"/>
                    <a:pt x="74" y="609"/>
                    <a:pt x="113" y="716"/>
                  </a:cubicBezTo>
                  <a:lnTo>
                    <a:pt x="164" y="697"/>
                  </a:lnTo>
                  <a:cubicBezTo>
                    <a:pt x="127" y="593"/>
                    <a:pt x="99" y="486"/>
                    <a:pt x="81" y="378"/>
                  </a:cubicBezTo>
                  <a:cubicBezTo>
                    <a:pt x="61" y="255"/>
                    <a:pt x="55" y="128"/>
                    <a:pt x="62" y="3"/>
                  </a:cubicBezTo>
                  <a:lnTo>
                    <a:pt x="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1121991" y="3165189"/>
              <a:ext cx="63802" cy="86802"/>
            </a:xfrm>
            <a:custGeom>
              <a:avLst/>
              <a:gdLst/>
              <a:ahLst/>
              <a:cxnLst/>
              <a:rect l="l" t="t" r="r" b="b"/>
              <a:pathLst>
                <a:path w="1842" h="2506" extrusionOk="0">
                  <a:moveTo>
                    <a:pt x="360" y="0"/>
                  </a:moveTo>
                  <a:cubicBezTo>
                    <a:pt x="262" y="0"/>
                    <a:pt x="162" y="11"/>
                    <a:pt x="63" y="34"/>
                  </a:cubicBezTo>
                  <a:cubicBezTo>
                    <a:pt x="0" y="316"/>
                    <a:pt x="10" y="666"/>
                    <a:pt x="99" y="1034"/>
                  </a:cubicBezTo>
                  <a:lnTo>
                    <a:pt x="1063" y="1068"/>
                  </a:lnTo>
                  <a:lnTo>
                    <a:pt x="357" y="1726"/>
                  </a:lnTo>
                  <a:cubicBezTo>
                    <a:pt x="532" y="2062"/>
                    <a:pt x="753" y="2332"/>
                    <a:pt x="986" y="2505"/>
                  </a:cubicBezTo>
                  <a:cubicBezTo>
                    <a:pt x="1566" y="2196"/>
                    <a:pt x="1842" y="1498"/>
                    <a:pt x="1606" y="865"/>
                  </a:cubicBezTo>
                  <a:cubicBezTo>
                    <a:pt x="1406" y="330"/>
                    <a:pt x="899" y="0"/>
                    <a:pt x="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1121021" y="3164254"/>
              <a:ext cx="65707" cy="88811"/>
            </a:xfrm>
            <a:custGeom>
              <a:avLst/>
              <a:gdLst/>
              <a:ahLst/>
              <a:cxnLst/>
              <a:rect l="l" t="t" r="r" b="b"/>
              <a:pathLst>
                <a:path w="1897" h="2564" extrusionOk="0">
                  <a:moveTo>
                    <a:pt x="387" y="55"/>
                  </a:moveTo>
                  <a:cubicBezTo>
                    <a:pt x="919" y="55"/>
                    <a:pt x="1415" y="385"/>
                    <a:pt x="1608" y="901"/>
                  </a:cubicBezTo>
                  <a:cubicBezTo>
                    <a:pt x="1834" y="1506"/>
                    <a:pt x="1580" y="2190"/>
                    <a:pt x="1016" y="2500"/>
                  </a:cubicBezTo>
                  <a:cubicBezTo>
                    <a:pt x="793" y="2331"/>
                    <a:pt x="583" y="2069"/>
                    <a:pt x="420" y="1759"/>
                  </a:cubicBezTo>
                  <a:lnTo>
                    <a:pt x="1157" y="1071"/>
                  </a:lnTo>
                  <a:lnTo>
                    <a:pt x="149" y="1034"/>
                  </a:lnTo>
                  <a:cubicBezTo>
                    <a:pt x="69" y="693"/>
                    <a:pt x="56" y="357"/>
                    <a:pt x="114" y="84"/>
                  </a:cubicBezTo>
                  <a:cubicBezTo>
                    <a:pt x="205" y="64"/>
                    <a:pt x="297" y="55"/>
                    <a:pt x="387" y="55"/>
                  </a:cubicBezTo>
                  <a:close/>
                  <a:moveTo>
                    <a:pt x="387" y="1"/>
                  </a:moveTo>
                  <a:cubicBezTo>
                    <a:pt x="287" y="1"/>
                    <a:pt x="186" y="12"/>
                    <a:pt x="85" y="35"/>
                  </a:cubicBezTo>
                  <a:lnTo>
                    <a:pt x="69" y="39"/>
                  </a:lnTo>
                  <a:lnTo>
                    <a:pt x="64" y="55"/>
                  </a:lnTo>
                  <a:cubicBezTo>
                    <a:pt x="0" y="345"/>
                    <a:pt x="13" y="704"/>
                    <a:pt x="101" y="1067"/>
                  </a:cubicBezTo>
                  <a:lnTo>
                    <a:pt x="105" y="1087"/>
                  </a:lnTo>
                  <a:lnTo>
                    <a:pt x="1025" y="1120"/>
                  </a:lnTo>
                  <a:lnTo>
                    <a:pt x="352" y="1748"/>
                  </a:lnTo>
                  <a:lnTo>
                    <a:pt x="362" y="1766"/>
                  </a:lnTo>
                  <a:cubicBezTo>
                    <a:pt x="536" y="2102"/>
                    <a:pt x="756" y="2374"/>
                    <a:pt x="998" y="2553"/>
                  </a:cubicBezTo>
                  <a:lnTo>
                    <a:pt x="1012" y="2564"/>
                  </a:lnTo>
                  <a:lnTo>
                    <a:pt x="1026" y="2556"/>
                  </a:lnTo>
                  <a:cubicBezTo>
                    <a:pt x="1624" y="2238"/>
                    <a:pt x="1897" y="1519"/>
                    <a:pt x="1659" y="883"/>
                  </a:cubicBezTo>
                  <a:cubicBezTo>
                    <a:pt x="1458" y="344"/>
                    <a:pt x="942" y="1"/>
                    <a:pt x="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1207130" y="3121061"/>
              <a:ext cx="103393" cy="92240"/>
            </a:xfrm>
            <a:custGeom>
              <a:avLst/>
              <a:gdLst/>
              <a:ahLst/>
              <a:cxnLst/>
              <a:rect l="l" t="t" r="r" b="b"/>
              <a:pathLst>
                <a:path w="2985" h="2663" extrusionOk="0">
                  <a:moveTo>
                    <a:pt x="1502" y="1"/>
                  </a:moveTo>
                  <a:cubicBezTo>
                    <a:pt x="1404" y="1"/>
                    <a:pt x="1305" y="12"/>
                    <a:pt x="1206" y="34"/>
                  </a:cubicBezTo>
                  <a:cubicBezTo>
                    <a:pt x="1149" y="47"/>
                    <a:pt x="1093" y="65"/>
                    <a:pt x="1038" y="85"/>
                  </a:cubicBezTo>
                  <a:cubicBezTo>
                    <a:pt x="349" y="343"/>
                    <a:pt x="0" y="1108"/>
                    <a:pt x="257" y="1796"/>
                  </a:cubicBezTo>
                  <a:cubicBezTo>
                    <a:pt x="457" y="2332"/>
                    <a:pt x="964" y="2662"/>
                    <a:pt x="1503" y="2662"/>
                  </a:cubicBezTo>
                  <a:cubicBezTo>
                    <a:pt x="1658" y="2662"/>
                    <a:pt x="1815" y="2635"/>
                    <a:pt x="1968" y="2578"/>
                  </a:cubicBezTo>
                  <a:cubicBezTo>
                    <a:pt x="2024" y="2557"/>
                    <a:pt x="2078" y="2533"/>
                    <a:pt x="2129" y="2505"/>
                  </a:cubicBezTo>
                  <a:cubicBezTo>
                    <a:pt x="2709" y="2197"/>
                    <a:pt x="2985" y="1499"/>
                    <a:pt x="2749" y="866"/>
                  </a:cubicBezTo>
                  <a:cubicBezTo>
                    <a:pt x="2549" y="331"/>
                    <a:pt x="2041" y="1"/>
                    <a:pt x="1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1206056" y="3120126"/>
              <a:ext cx="105402" cy="94075"/>
            </a:xfrm>
            <a:custGeom>
              <a:avLst/>
              <a:gdLst/>
              <a:ahLst/>
              <a:cxnLst/>
              <a:rect l="l" t="t" r="r" b="b"/>
              <a:pathLst>
                <a:path w="3043" h="2716" extrusionOk="0">
                  <a:moveTo>
                    <a:pt x="1533" y="55"/>
                  </a:moveTo>
                  <a:cubicBezTo>
                    <a:pt x="2065" y="55"/>
                    <a:pt x="2562" y="385"/>
                    <a:pt x="2755" y="902"/>
                  </a:cubicBezTo>
                  <a:cubicBezTo>
                    <a:pt x="2982" y="1512"/>
                    <a:pt x="2721" y="2203"/>
                    <a:pt x="2147" y="2509"/>
                  </a:cubicBezTo>
                  <a:cubicBezTo>
                    <a:pt x="2099" y="2535"/>
                    <a:pt x="2046" y="2559"/>
                    <a:pt x="1990" y="2579"/>
                  </a:cubicBezTo>
                  <a:cubicBezTo>
                    <a:pt x="1840" y="2635"/>
                    <a:pt x="1686" y="2662"/>
                    <a:pt x="1535" y="2662"/>
                  </a:cubicBezTo>
                  <a:cubicBezTo>
                    <a:pt x="1007" y="2662"/>
                    <a:pt x="509" y="2338"/>
                    <a:pt x="313" y="1814"/>
                  </a:cubicBezTo>
                  <a:cubicBezTo>
                    <a:pt x="62" y="1141"/>
                    <a:pt x="405" y="389"/>
                    <a:pt x="1078" y="137"/>
                  </a:cubicBezTo>
                  <a:cubicBezTo>
                    <a:pt x="1134" y="116"/>
                    <a:pt x="1190" y="100"/>
                    <a:pt x="1243" y="88"/>
                  </a:cubicBezTo>
                  <a:cubicBezTo>
                    <a:pt x="1340" y="66"/>
                    <a:pt x="1437" y="55"/>
                    <a:pt x="1533" y="55"/>
                  </a:cubicBezTo>
                  <a:close/>
                  <a:moveTo>
                    <a:pt x="1532" y="1"/>
                  </a:moveTo>
                  <a:cubicBezTo>
                    <a:pt x="1433" y="1"/>
                    <a:pt x="1332" y="12"/>
                    <a:pt x="1231" y="35"/>
                  </a:cubicBezTo>
                  <a:cubicBezTo>
                    <a:pt x="1176" y="47"/>
                    <a:pt x="1117" y="65"/>
                    <a:pt x="1059" y="87"/>
                  </a:cubicBezTo>
                  <a:cubicBezTo>
                    <a:pt x="358" y="349"/>
                    <a:pt x="1" y="1132"/>
                    <a:pt x="263" y="1833"/>
                  </a:cubicBezTo>
                  <a:cubicBezTo>
                    <a:pt x="466" y="2379"/>
                    <a:pt x="986" y="2716"/>
                    <a:pt x="1536" y="2716"/>
                  </a:cubicBezTo>
                  <a:cubicBezTo>
                    <a:pt x="1693" y="2716"/>
                    <a:pt x="1853" y="2689"/>
                    <a:pt x="2009" y="2630"/>
                  </a:cubicBezTo>
                  <a:cubicBezTo>
                    <a:pt x="2067" y="2608"/>
                    <a:pt x="2123" y="2583"/>
                    <a:pt x="2172" y="2557"/>
                  </a:cubicBezTo>
                  <a:cubicBezTo>
                    <a:pt x="2770" y="2238"/>
                    <a:pt x="3043" y="1519"/>
                    <a:pt x="2805" y="883"/>
                  </a:cubicBezTo>
                  <a:cubicBezTo>
                    <a:pt x="2604" y="345"/>
                    <a:pt x="2087" y="1"/>
                    <a:pt x="1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1303560" y="3178005"/>
              <a:ext cx="26602" cy="6858"/>
            </a:xfrm>
            <a:custGeom>
              <a:avLst/>
              <a:gdLst/>
              <a:ahLst/>
              <a:cxnLst/>
              <a:rect l="l" t="t" r="r" b="b"/>
              <a:pathLst>
                <a:path w="768" h="198" extrusionOk="0">
                  <a:moveTo>
                    <a:pt x="126" y="1"/>
                  </a:moveTo>
                  <a:cubicBezTo>
                    <a:pt x="84" y="1"/>
                    <a:pt x="43" y="2"/>
                    <a:pt x="1" y="6"/>
                  </a:cubicBezTo>
                  <a:lnTo>
                    <a:pt x="6" y="60"/>
                  </a:lnTo>
                  <a:cubicBezTo>
                    <a:pt x="46" y="56"/>
                    <a:pt x="87" y="55"/>
                    <a:pt x="128" y="55"/>
                  </a:cubicBezTo>
                  <a:cubicBezTo>
                    <a:pt x="215" y="55"/>
                    <a:pt x="302" y="62"/>
                    <a:pt x="387" y="77"/>
                  </a:cubicBezTo>
                  <a:cubicBezTo>
                    <a:pt x="573" y="109"/>
                    <a:pt x="637" y="143"/>
                    <a:pt x="735" y="194"/>
                  </a:cubicBezTo>
                  <a:lnTo>
                    <a:pt x="743" y="198"/>
                  </a:lnTo>
                  <a:lnTo>
                    <a:pt x="767" y="150"/>
                  </a:lnTo>
                  <a:lnTo>
                    <a:pt x="759" y="146"/>
                  </a:lnTo>
                  <a:cubicBezTo>
                    <a:pt x="662" y="95"/>
                    <a:pt x="590" y="57"/>
                    <a:pt x="397" y="24"/>
                  </a:cubicBezTo>
                  <a:cubicBezTo>
                    <a:pt x="307" y="8"/>
                    <a:pt x="217"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1295039" y="3191514"/>
              <a:ext cx="22410" cy="15933"/>
            </a:xfrm>
            <a:custGeom>
              <a:avLst/>
              <a:gdLst/>
              <a:ahLst/>
              <a:cxnLst/>
              <a:rect l="l" t="t" r="r" b="b"/>
              <a:pathLst>
                <a:path w="647" h="460" extrusionOk="0">
                  <a:moveTo>
                    <a:pt x="21" y="1"/>
                  </a:moveTo>
                  <a:lnTo>
                    <a:pt x="0" y="51"/>
                  </a:lnTo>
                  <a:cubicBezTo>
                    <a:pt x="119" y="99"/>
                    <a:pt x="233" y="160"/>
                    <a:pt x="338" y="232"/>
                  </a:cubicBezTo>
                  <a:cubicBezTo>
                    <a:pt x="435" y="298"/>
                    <a:pt x="526" y="375"/>
                    <a:pt x="608" y="459"/>
                  </a:cubicBezTo>
                  <a:lnTo>
                    <a:pt x="647" y="422"/>
                  </a:lnTo>
                  <a:cubicBezTo>
                    <a:pt x="563" y="335"/>
                    <a:pt x="469" y="256"/>
                    <a:pt x="369" y="188"/>
                  </a:cubicBezTo>
                  <a:cubicBezTo>
                    <a:pt x="261" y="113"/>
                    <a:pt x="143" y="50"/>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1283159" y="3201836"/>
              <a:ext cx="14859" cy="21787"/>
            </a:xfrm>
            <a:custGeom>
              <a:avLst/>
              <a:gdLst/>
              <a:ahLst/>
              <a:cxnLst/>
              <a:rect l="l" t="t" r="r" b="b"/>
              <a:pathLst>
                <a:path w="429" h="629" extrusionOk="0">
                  <a:moveTo>
                    <a:pt x="39" y="0"/>
                  </a:moveTo>
                  <a:lnTo>
                    <a:pt x="0" y="38"/>
                  </a:lnTo>
                  <a:cubicBezTo>
                    <a:pt x="88" y="128"/>
                    <a:pt x="165" y="227"/>
                    <a:pt x="231" y="334"/>
                  </a:cubicBezTo>
                  <a:cubicBezTo>
                    <a:pt x="288" y="427"/>
                    <a:pt x="338" y="526"/>
                    <a:pt x="377" y="628"/>
                  </a:cubicBezTo>
                  <a:lnTo>
                    <a:pt x="428" y="609"/>
                  </a:lnTo>
                  <a:cubicBezTo>
                    <a:pt x="387" y="503"/>
                    <a:pt x="336" y="401"/>
                    <a:pt x="277" y="305"/>
                  </a:cubicBezTo>
                  <a:cubicBezTo>
                    <a:pt x="209" y="196"/>
                    <a:pt x="129" y="93"/>
                    <a:pt x="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1246720" y="3121061"/>
              <a:ext cx="63802" cy="86802"/>
            </a:xfrm>
            <a:custGeom>
              <a:avLst/>
              <a:gdLst/>
              <a:ahLst/>
              <a:cxnLst/>
              <a:rect l="l" t="t" r="r" b="b"/>
              <a:pathLst>
                <a:path w="1842" h="2506" extrusionOk="0">
                  <a:moveTo>
                    <a:pt x="359" y="1"/>
                  </a:moveTo>
                  <a:cubicBezTo>
                    <a:pt x="261" y="1"/>
                    <a:pt x="162" y="12"/>
                    <a:pt x="63" y="34"/>
                  </a:cubicBezTo>
                  <a:cubicBezTo>
                    <a:pt x="0" y="317"/>
                    <a:pt x="10" y="666"/>
                    <a:pt x="99" y="1034"/>
                  </a:cubicBezTo>
                  <a:lnTo>
                    <a:pt x="1063" y="1069"/>
                  </a:lnTo>
                  <a:lnTo>
                    <a:pt x="357" y="1727"/>
                  </a:lnTo>
                  <a:cubicBezTo>
                    <a:pt x="532" y="2063"/>
                    <a:pt x="753" y="2332"/>
                    <a:pt x="986" y="2505"/>
                  </a:cubicBezTo>
                  <a:cubicBezTo>
                    <a:pt x="1566" y="2197"/>
                    <a:pt x="1842" y="1499"/>
                    <a:pt x="1606" y="866"/>
                  </a:cubicBezTo>
                  <a:cubicBezTo>
                    <a:pt x="1406" y="331"/>
                    <a:pt x="898" y="1"/>
                    <a:pt x="3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1245750" y="3120126"/>
              <a:ext cx="65707" cy="88845"/>
            </a:xfrm>
            <a:custGeom>
              <a:avLst/>
              <a:gdLst/>
              <a:ahLst/>
              <a:cxnLst/>
              <a:rect l="l" t="t" r="r" b="b"/>
              <a:pathLst>
                <a:path w="1897" h="2565" extrusionOk="0">
                  <a:moveTo>
                    <a:pt x="386" y="55"/>
                  </a:moveTo>
                  <a:cubicBezTo>
                    <a:pt x="918" y="55"/>
                    <a:pt x="1415" y="385"/>
                    <a:pt x="1609" y="902"/>
                  </a:cubicBezTo>
                  <a:cubicBezTo>
                    <a:pt x="1834" y="1507"/>
                    <a:pt x="1580" y="2191"/>
                    <a:pt x="1017" y="2501"/>
                  </a:cubicBezTo>
                  <a:cubicBezTo>
                    <a:pt x="793" y="2331"/>
                    <a:pt x="583" y="2070"/>
                    <a:pt x="419" y="1760"/>
                  </a:cubicBezTo>
                  <a:lnTo>
                    <a:pt x="1157" y="1072"/>
                  </a:lnTo>
                  <a:lnTo>
                    <a:pt x="149" y="1035"/>
                  </a:lnTo>
                  <a:cubicBezTo>
                    <a:pt x="68" y="693"/>
                    <a:pt x="56" y="358"/>
                    <a:pt x="114" y="84"/>
                  </a:cubicBezTo>
                  <a:cubicBezTo>
                    <a:pt x="205" y="64"/>
                    <a:pt x="296" y="55"/>
                    <a:pt x="386" y="55"/>
                  </a:cubicBezTo>
                  <a:close/>
                  <a:moveTo>
                    <a:pt x="386" y="1"/>
                  </a:moveTo>
                  <a:cubicBezTo>
                    <a:pt x="287" y="1"/>
                    <a:pt x="186" y="12"/>
                    <a:pt x="85" y="35"/>
                  </a:cubicBezTo>
                  <a:lnTo>
                    <a:pt x="68" y="40"/>
                  </a:lnTo>
                  <a:lnTo>
                    <a:pt x="65" y="56"/>
                  </a:lnTo>
                  <a:cubicBezTo>
                    <a:pt x="0" y="345"/>
                    <a:pt x="12" y="705"/>
                    <a:pt x="101" y="1067"/>
                  </a:cubicBezTo>
                  <a:lnTo>
                    <a:pt x="105" y="1087"/>
                  </a:lnTo>
                  <a:lnTo>
                    <a:pt x="1025" y="1120"/>
                  </a:lnTo>
                  <a:lnTo>
                    <a:pt x="352" y="1748"/>
                  </a:lnTo>
                  <a:lnTo>
                    <a:pt x="362" y="1767"/>
                  </a:lnTo>
                  <a:cubicBezTo>
                    <a:pt x="535" y="2102"/>
                    <a:pt x="755" y="2374"/>
                    <a:pt x="997" y="2554"/>
                  </a:cubicBezTo>
                  <a:lnTo>
                    <a:pt x="1011" y="2565"/>
                  </a:lnTo>
                  <a:lnTo>
                    <a:pt x="1026" y="2557"/>
                  </a:lnTo>
                  <a:cubicBezTo>
                    <a:pt x="1624" y="2238"/>
                    <a:pt x="1897" y="1519"/>
                    <a:pt x="1659" y="883"/>
                  </a:cubicBezTo>
                  <a:cubicBezTo>
                    <a:pt x="1458" y="345"/>
                    <a:pt x="941" y="1"/>
                    <a:pt x="3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1197016" y="3200935"/>
              <a:ext cx="32663" cy="27329"/>
            </a:xfrm>
            <a:custGeom>
              <a:avLst/>
              <a:gdLst/>
              <a:ahLst/>
              <a:cxnLst/>
              <a:rect l="l" t="t" r="r" b="b"/>
              <a:pathLst>
                <a:path w="943" h="789" extrusionOk="0">
                  <a:moveTo>
                    <a:pt x="1" y="0"/>
                  </a:moveTo>
                  <a:lnTo>
                    <a:pt x="259" y="789"/>
                  </a:lnTo>
                  <a:cubicBezTo>
                    <a:pt x="259" y="789"/>
                    <a:pt x="943" y="641"/>
                    <a:pt x="815" y="356"/>
                  </a:cubicBezTo>
                  <a:cubicBezTo>
                    <a:pt x="771" y="257"/>
                    <a:pt x="679" y="225"/>
                    <a:pt x="576" y="225"/>
                  </a:cubicBezTo>
                  <a:cubicBezTo>
                    <a:pt x="380" y="225"/>
                    <a:pt x="149" y="342"/>
                    <a:pt x="149" y="342"/>
                  </a:cubicBezTo>
                  <a:lnTo>
                    <a:pt x="1" y="0"/>
                  </a:ln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1196150" y="3200554"/>
              <a:ext cx="30827" cy="28645"/>
            </a:xfrm>
            <a:custGeom>
              <a:avLst/>
              <a:gdLst/>
              <a:ahLst/>
              <a:cxnLst/>
              <a:rect l="l" t="t" r="r" b="b"/>
              <a:pathLst>
                <a:path w="890" h="827" extrusionOk="0">
                  <a:moveTo>
                    <a:pt x="50" y="1"/>
                  </a:moveTo>
                  <a:lnTo>
                    <a:pt x="0" y="22"/>
                  </a:lnTo>
                  <a:lnTo>
                    <a:pt x="161" y="389"/>
                  </a:lnTo>
                  <a:lnTo>
                    <a:pt x="186" y="377"/>
                  </a:lnTo>
                  <a:cubicBezTo>
                    <a:pt x="189" y="376"/>
                    <a:pt x="415" y="263"/>
                    <a:pt x="601" y="263"/>
                  </a:cubicBezTo>
                  <a:cubicBezTo>
                    <a:pt x="639" y="263"/>
                    <a:pt x="676" y="268"/>
                    <a:pt x="708" y="279"/>
                  </a:cubicBezTo>
                  <a:cubicBezTo>
                    <a:pt x="759" y="297"/>
                    <a:pt x="794" y="329"/>
                    <a:pt x="816" y="378"/>
                  </a:cubicBezTo>
                  <a:cubicBezTo>
                    <a:pt x="834" y="419"/>
                    <a:pt x="833" y="458"/>
                    <a:pt x="814" y="498"/>
                  </a:cubicBezTo>
                  <a:cubicBezTo>
                    <a:pt x="723" y="676"/>
                    <a:pt x="283" y="773"/>
                    <a:pt x="278" y="773"/>
                  </a:cubicBezTo>
                  <a:lnTo>
                    <a:pt x="290" y="827"/>
                  </a:lnTo>
                  <a:cubicBezTo>
                    <a:pt x="309" y="822"/>
                    <a:pt x="760" y="723"/>
                    <a:pt x="862" y="522"/>
                  </a:cubicBezTo>
                  <a:cubicBezTo>
                    <a:pt x="889" y="468"/>
                    <a:pt x="890" y="412"/>
                    <a:pt x="866" y="355"/>
                  </a:cubicBezTo>
                  <a:cubicBezTo>
                    <a:pt x="838" y="294"/>
                    <a:pt x="791" y="251"/>
                    <a:pt x="727" y="228"/>
                  </a:cubicBezTo>
                  <a:cubicBezTo>
                    <a:pt x="688" y="214"/>
                    <a:pt x="646" y="209"/>
                    <a:pt x="602" y="209"/>
                  </a:cubicBezTo>
                  <a:cubicBezTo>
                    <a:pt x="438" y="209"/>
                    <a:pt x="255" y="285"/>
                    <a:pt x="188" y="316"/>
                  </a:cubicBezTo>
                  <a:lnTo>
                    <a:pt x="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1172700" y="3224281"/>
              <a:ext cx="110043" cy="61516"/>
            </a:xfrm>
            <a:custGeom>
              <a:avLst/>
              <a:gdLst/>
              <a:ahLst/>
              <a:cxnLst/>
              <a:rect l="l" t="t" r="r" b="b"/>
              <a:pathLst>
                <a:path w="3177" h="1776" extrusionOk="0">
                  <a:moveTo>
                    <a:pt x="2667" y="0"/>
                  </a:moveTo>
                  <a:cubicBezTo>
                    <a:pt x="2576" y="0"/>
                    <a:pt x="2483" y="16"/>
                    <a:pt x="2402" y="42"/>
                  </a:cubicBezTo>
                  <a:cubicBezTo>
                    <a:pt x="2065" y="151"/>
                    <a:pt x="1818" y="413"/>
                    <a:pt x="1473" y="511"/>
                  </a:cubicBezTo>
                  <a:cubicBezTo>
                    <a:pt x="1144" y="605"/>
                    <a:pt x="798" y="606"/>
                    <a:pt x="473" y="721"/>
                  </a:cubicBezTo>
                  <a:cubicBezTo>
                    <a:pt x="206" y="816"/>
                    <a:pt x="1" y="972"/>
                    <a:pt x="89" y="1242"/>
                  </a:cubicBezTo>
                  <a:cubicBezTo>
                    <a:pt x="185" y="1532"/>
                    <a:pt x="471" y="1681"/>
                    <a:pt x="792" y="1741"/>
                  </a:cubicBezTo>
                  <a:cubicBezTo>
                    <a:pt x="915" y="1765"/>
                    <a:pt x="1043" y="1775"/>
                    <a:pt x="1167" y="1775"/>
                  </a:cubicBezTo>
                  <a:cubicBezTo>
                    <a:pt x="1250" y="1775"/>
                    <a:pt x="1332" y="1771"/>
                    <a:pt x="1409" y="1762"/>
                  </a:cubicBezTo>
                  <a:cubicBezTo>
                    <a:pt x="1950" y="1706"/>
                    <a:pt x="2481" y="1444"/>
                    <a:pt x="2802" y="1022"/>
                  </a:cubicBezTo>
                  <a:cubicBezTo>
                    <a:pt x="2803" y="1020"/>
                    <a:pt x="2804" y="1019"/>
                    <a:pt x="2805" y="1018"/>
                  </a:cubicBezTo>
                  <a:cubicBezTo>
                    <a:pt x="2974" y="795"/>
                    <a:pt x="3176" y="459"/>
                    <a:pt x="3058" y="199"/>
                  </a:cubicBezTo>
                  <a:cubicBezTo>
                    <a:pt x="2992" y="54"/>
                    <a:pt x="2833" y="0"/>
                    <a:pt x="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1172111" y="3223345"/>
              <a:ext cx="110701" cy="63387"/>
            </a:xfrm>
            <a:custGeom>
              <a:avLst/>
              <a:gdLst/>
              <a:ahLst/>
              <a:cxnLst/>
              <a:rect l="l" t="t" r="r" b="b"/>
              <a:pathLst>
                <a:path w="3196" h="1830" extrusionOk="0">
                  <a:moveTo>
                    <a:pt x="2685" y="55"/>
                  </a:moveTo>
                  <a:cubicBezTo>
                    <a:pt x="2837" y="55"/>
                    <a:pt x="2988" y="101"/>
                    <a:pt x="3050" y="238"/>
                  </a:cubicBezTo>
                  <a:cubicBezTo>
                    <a:pt x="3137" y="429"/>
                    <a:pt x="3053" y="695"/>
                    <a:pt x="2800" y="1029"/>
                  </a:cubicBezTo>
                  <a:lnTo>
                    <a:pt x="2798" y="1032"/>
                  </a:lnTo>
                  <a:cubicBezTo>
                    <a:pt x="2495" y="1430"/>
                    <a:pt x="1980" y="1704"/>
                    <a:pt x="1423" y="1762"/>
                  </a:cubicBezTo>
                  <a:cubicBezTo>
                    <a:pt x="1345" y="1771"/>
                    <a:pt x="1266" y="1775"/>
                    <a:pt x="1187" y="1775"/>
                  </a:cubicBezTo>
                  <a:cubicBezTo>
                    <a:pt x="1057" y="1775"/>
                    <a:pt x="930" y="1764"/>
                    <a:pt x="814" y="1741"/>
                  </a:cubicBezTo>
                  <a:cubicBezTo>
                    <a:pt x="559" y="1694"/>
                    <a:pt x="234" y="1572"/>
                    <a:pt x="132" y="1260"/>
                  </a:cubicBezTo>
                  <a:cubicBezTo>
                    <a:pt x="61" y="1045"/>
                    <a:pt x="182" y="886"/>
                    <a:pt x="500" y="774"/>
                  </a:cubicBezTo>
                  <a:cubicBezTo>
                    <a:pt x="676" y="711"/>
                    <a:pt x="864" y="681"/>
                    <a:pt x="1045" y="653"/>
                  </a:cubicBezTo>
                  <a:cubicBezTo>
                    <a:pt x="1195" y="631"/>
                    <a:pt x="1348" y="606"/>
                    <a:pt x="1497" y="564"/>
                  </a:cubicBezTo>
                  <a:cubicBezTo>
                    <a:pt x="1679" y="512"/>
                    <a:pt x="1835" y="415"/>
                    <a:pt x="1987" y="321"/>
                  </a:cubicBezTo>
                  <a:cubicBezTo>
                    <a:pt x="2124" y="235"/>
                    <a:pt x="2268" y="147"/>
                    <a:pt x="2427" y="95"/>
                  </a:cubicBezTo>
                  <a:cubicBezTo>
                    <a:pt x="2501" y="72"/>
                    <a:pt x="2593" y="55"/>
                    <a:pt x="2685" y="55"/>
                  </a:cubicBezTo>
                  <a:close/>
                  <a:moveTo>
                    <a:pt x="2680" y="0"/>
                  </a:moveTo>
                  <a:cubicBezTo>
                    <a:pt x="2591" y="0"/>
                    <a:pt x="2497" y="16"/>
                    <a:pt x="2410" y="44"/>
                  </a:cubicBezTo>
                  <a:cubicBezTo>
                    <a:pt x="2244" y="97"/>
                    <a:pt x="2099" y="188"/>
                    <a:pt x="1959" y="275"/>
                  </a:cubicBezTo>
                  <a:cubicBezTo>
                    <a:pt x="1810" y="367"/>
                    <a:pt x="1657" y="462"/>
                    <a:pt x="1482" y="512"/>
                  </a:cubicBezTo>
                  <a:cubicBezTo>
                    <a:pt x="1337" y="553"/>
                    <a:pt x="1184" y="577"/>
                    <a:pt x="1037" y="600"/>
                  </a:cubicBezTo>
                  <a:cubicBezTo>
                    <a:pt x="853" y="628"/>
                    <a:pt x="663" y="658"/>
                    <a:pt x="481" y="722"/>
                  </a:cubicBezTo>
                  <a:cubicBezTo>
                    <a:pt x="135" y="845"/>
                    <a:pt x="0" y="1032"/>
                    <a:pt x="80" y="1277"/>
                  </a:cubicBezTo>
                  <a:cubicBezTo>
                    <a:pt x="191" y="1614"/>
                    <a:pt x="535" y="1745"/>
                    <a:pt x="803" y="1795"/>
                  </a:cubicBezTo>
                  <a:cubicBezTo>
                    <a:pt x="923" y="1818"/>
                    <a:pt x="1054" y="1829"/>
                    <a:pt x="1188" y="1829"/>
                  </a:cubicBezTo>
                  <a:cubicBezTo>
                    <a:pt x="1268" y="1829"/>
                    <a:pt x="1349" y="1825"/>
                    <a:pt x="1429" y="1816"/>
                  </a:cubicBezTo>
                  <a:cubicBezTo>
                    <a:pt x="2001" y="1756"/>
                    <a:pt x="2529" y="1475"/>
                    <a:pt x="2842" y="1063"/>
                  </a:cubicBezTo>
                  <a:lnTo>
                    <a:pt x="2845" y="1059"/>
                  </a:lnTo>
                  <a:cubicBezTo>
                    <a:pt x="3109" y="710"/>
                    <a:pt x="3196" y="425"/>
                    <a:pt x="3100" y="215"/>
                  </a:cubicBezTo>
                  <a:cubicBezTo>
                    <a:pt x="3031" y="64"/>
                    <a:pt x="2864" y="0"/>
                    <a:pt x="2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1200098" y="3254207"/>
              <a:ext cx="69795" cy="31589"/>
            </a:xfrm>
            <a:custGeom>
              <a:avLst/>
              <a:gdLst/>
              <a:ahLst/>
              <a:cxnLst/>
              <a:rect l="l" t="t" r="r" b="b"/>
              <a:pathLst>
                <a:path w="2015" h="912" extrusionOk="0">
                  <a:moveTo>
                    <a:pt x="1410" y="1"/>
                  </a:moveTo>
                  <a:cubicBezTo>
                    <a:pt x="1232" y="1"/>
                    <a:pt x="1043" y="33"/>
                    <a:pt x="855" y="101"/>
                  </a:cubicBezTo>
                  <a:cubicBezTo>
                    <a:pt x="426" y="255"/>
                    <a:pt x="112" y="557"/>
                    <a:pt x="1" y="877"/>
                  </a:cubicBezTo>
                  <a:cubicBezTo>
                    <a:pt x="124" y="901"/>
                    <a:pt x="252" y="911"/>
                    <a:pt x="376" y="911"/>
                  </a:cubicBezTo>
                  <a:cubicBezTo>
                    <a:pt x="459" y="911"/>
                    <a:pt x="541" y="907"/>
                    <a:pt x="618" y="898"/>
                  </a:cubicBezTo>
                  <a:cubicBezTo>
                    <a:pt x="1159" y="842"/>
                    <a:pt x="1690" y="580"/>
                    <a:pt x="2011" y="158"/>
                  </a:cubicBezTo>
                  <a:cubicBezTo>
                    <a:pt x="2012" y="156"/>
                    <a:pt x="2013" y="155"/>
                    <a:pt x="2014" y="154"/>
                  </a:cubicBezTo>
                  <a:cubicBezTo>
                    <a:pt x="1850" y="54"/>
                    <a:pt x="1639" y="1"/>
                    <a:pt x="1410"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1198851" y="3253307"/>
              <a:ext cx="72288" cy="33425"/>
            </a:xfrm>
            <a:custGeom>
              <a:avLst/>
              <a:gdLst/>
              <a:ahLst/>
              <a:cxnLst/>
              <a:rect l="l" t="t" r="r" b="b"/>
              <a:pathLst>
                <a:path w="2087" h="965" extrusionOk="0">
                  <a:moveTo>
                    <a:pt x="1446" y="55"/>
                  </a:moveTo>
                  <a:cubicBezTo>
                    <a:pt x="1655" y="55"/>
                    <a:pt x="1851" y="100"/>
                    <a:pt x="2010" y="188"/>
                  </a:cubicBezTo>
                  <a:cubicBezTo>
                    <a:pt x="1705" y="575"/>
                    <a:pt x="1199" y="840"/>
                    <a:pt x="651" y="897"/>
                  </a:cubicBezTo>
                  <a:cubicBezTo>
                    <a:pt x="573" y="906"/>
                    <a:pt x="493" y="910"/>
                    <a:pt x="413" y="910"/>
                  </a:cubicBezTo>
                  <a:cubicBezTo>
                    <a:pt x="296" y="910"/>
                    <a:pt x="180" y="901"/>
                    <a:pt x="73" y="882"/>
                  </a:cubicBezTo>
                  <a:cubicBezTo>
                    <a:pt x="195" y="571"/>
                    <a:pt x="508" y="293"/>
                    <a:pt x="900" y="152"/>
                  </a:cubicBezTo>
                  <a:cubicBezTo>
                    <a:pt x="1081" y="87"/>
                    <a:pt x="1268" y="55"/>
                    <a:pt x="1446" y="55"/>
                  </a:cubicBezTo>
                  <a:close/>
                  <a:moveTo>
                    <a:pt x="1445" y="1"/>
                  </a:moveTo>
                  <a:cubicBezTo>
                    <a:pt x="1261" y="1"/>
                    <a:pt x="1068" y="34"/>
                    <a:pt x="882" y="102"/>
                  </a:cubicBezTo>
                  <a:cubicBezTo>
                    <a:pt x="463" y="252"/>
                    <a:pt x="129" y="556"/>
                    <a:pt x="11" y="895"/>
                  </a:cubicBezTo>
                  <a:lnTo>
                    <a:pt x="1" y="924"/>
                  </a:lnTo>
                  <a:lnTo>
                    <a:pt x="31" y="930"/>
                  </a:lnTo>
                  <a:cubicBezTo>
                    <a:pt x="151" y="953"/>
                    <a:pt x="282" y="964"/>
                    <a:pt x="416" y="964"/>
                  </a:cubicBezTo>
                  <a:cubicBezTo>
                    <a:pt x="496" y="964"/>
                    <a:pt x="577" y="960"/>
                    <a:pt x="657" y="951"/>
                  </a:cubicBezTo>
                  <a:cubicBezTo>
                    <a:pt x="1229" y="891"/>
                    <a:pt x="1757" y="610"/>
                    <a:pt x="2070" y="198"/>
                  </a:cubicBezTo>
                  <a:lnTo>
                    <a:pt x="2087" y="170"/>
                  </a:lnTo>
                  <a:lnTo>
                    <a:pt x="2064" y="157"/>
                  </a:lnTo>
                  <a:cubicBezTo>
                    <a:pt x="1892" y="53"/>
                    <a:pt x="1676" y="1"/>
                    <a:pt x="14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1161270" y="3249393"/>
              <a:ext cx="30239" cy="41530"/>
            </a:xfrm>
            <a:custGeom>
              <a:avLst/>
              <a:gdLst/>
              <a:ahLst/>
              <a:cxnLst/>
              <a:rect l="l" t="t" r="r" b="b"/>
              <a:pathLst>
                <a:path w="873" h="1199" extrusionOk="0">
                  <a:moveTo>
                    <a:pt x="231" y="1"/>
                  </a:moveTo>
                  <a:cubicBezTo>
                    <a:pt x="158" y="1"/>
                    <a:pt x="81" y="13"/>
                    <a:pt x="1" y="41"/>
                  </a:cubicBezTo>
                  <a:lnTo>
                    <a:pt x="377" y="1199"/>
                  </a:lnTo>
                  <a:cubicBezTo>
                    <a:pt x="684" y="1130"/>
                    <a:pt x="873" y="802"/>
                    <a:pt x="797" y="465"/>
                  </a:cubicBezTo>
                  <a:cubicBezTo>
                    <a:pt x="737" y="197"/>
                    <a:pt x="517" y="1"/>
                    <a:pt x="231"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1160958" y="3248492"/>
              <a:ext cx="31589" cy="43366"/>
            </a:xfrm>
            <a:custGeom>
              <a:avLst/>
              <a:gdLst/>
              <a:ahLst/>
              <a:cxnLst/>
              <a:rect l="l" t="t" r="r" b="b"/>
              <a:pathLst>
                <a:path w="912" h="1252" extrusionOk="0">
                  <a:moveTo>
                    <a:pt x="239" y="0"/>
                  </a:moveTo>
                  <a:cubicBezTo>
                    <a:pt x="161" y="0"/>
                    <a:pt x="81" y="14"/>
                    <a:pt x="1" y="42"/>
                  </a:cubicBezTo>
                  <a:lnTo>
                    <a:pt x="19" y="93"/>
                  </a:lnTo>
                  <a:cubicBezTo>
                    <a:pt x="94" y="67"/>
                    <a:pt x="168" y="55"/>
                    <a:pt x="240" y="55"/>
                  </a:cubicBezTo>
                  <a:cubicBezTo>
                    <a:pt x="336" y="55"/>
                    <a:pt x="427" y="77"/>
                    <a:pt x="508" y="122"/>
                  </a:cubicBezTo>
                  <a:cubicBezTo>
                    <a:pt x="644" y="198"/>
                    <a:pt x="744" y="335"/>
                    <a:pt x="780" y="497"/>
                  </a:cubicBezTo>
                  <a:cubicBezTo>
                    <a:pt x="851" y="818"/>
                    <a:pt x="672" y="1133"/>
                    <a:pt x="380" y="1199"/>
                  </a:cubicBezTo>
                  <a:lnTo>
                    <a:pt x="392" y="1251"/>
                  </a:lnTo>
                  <a:cubicBezTo>
                    <a:pt x="713" y="1179"/>
                    <a:pt x="912" y="835"/>
                    <a:pt x="833" y="485"/>
                  </a:cubicBezTo>
                  <a:cubicBezTo>
                    <a:pt x="793" y="308"/>
                    <a:pt x="684" y="158"/>
                    <a:pt x="534" y="75"/>
                  </a:cubicBezTo>
                  <a:cubicBezTo>
                    <a:pt x="445" y="25"/>
                    <a:pt x="344"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1265701" y="3210841"/>
              <a:ext cx="30966" cy="42154"/>
            </a:xfrm>
            <a:custGeom>
              <a:avLst/>
              <a:gdLst/>
              <a:ahLst/>
              <a:cxnLst/>
              <a:rect l="l" t="t" r="r" b="b"/>
              <a:pathLst>
                <a:path w="894" h="1217" extrusionOk="0">
                  <a:moveTo>
                    <a:pt x="424" y="1"/>
                  </a:moveTo>
                  <a:cubicBezTo>
                    <a:pt x="138" y="182"/>
                    <a:pt x="0" y="525"/>
                    <a:pt x="154" y="849"/>
                  </a:cubicBezTo>
                  <a:cubicBezTo>
                    <a:pt x="293" y="1144"/>
                    <a:pt x="601" y="1216"/>
                    <a:pt x="827" y="1216"/>
                  </a:cubicBezTo>
                  <a:cubicBezTo>
                    <a:pt x="850" y="1216"/>
                    <a:pt x="872" y="1216"/>
                    <a:pt x="894" y="1214"/>
                  </a:cubicBezTo>
                  <a:lnTo>
                    <a:pt x="424" y="1"/>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1264905" y="3210045"/>
              <a:ext cx="31832" cy="43886"/>
            </a:xfrm>
            <a:custGeom>
              <a:avLst/>
              <a:gdLst/>
              <a:ahLst/>
              <a:cxnLst/>
              <a:rect l="l" t="t" r="r" b="b"/>
              <a:pathLst>
                <a:path w="919" h="1267" extrusionOk="0">
                  <a:moveTo>
                    <a:pt x="432" y="1"/>
                  </a:moveTo>
                  <a:cubicBezTo>
                    <a:pt x="116" y="201"/>
                    <a:pt x="1" y="564"/>
                    <a:pt x="153" y="884"/>
                  </a:cubicBezTo>
                  <a:cubicBezTo>
                    <a:pt x="312" y="1222"/>
                    <a:pt x="675" y="1266"/>
                    <a:pt x="853" y="1266"/>
                  </a:cubicBezTo>
                  <a:cubicBezTo>
                    <a:pt x="879" y="1266"/>
                    <a:pt x="902" y="1265"/>
                    <a:pt x="918" y="1264"/>
                  </a:cubicBezTo>
                  <a:lnTo>
                    <a:pt x="915" y="1210"/>
                  </a:lnTo>
                  <a:cubicBezTo>
                    <a:pt x="899" y="1211"/>
                    <a:pt x="879" y="1212"/>
                    <a:pt x="854" y="1212"/>
                  </a:cubicBezTo>
                  <a:cubicBezTo>
                    <a:pt x="688" y="1212"/>
                    <a:pt x="349" y="1172"/>
                    <a:pt x="202" y="861"/>
                  </a:cubicBezTo>
                  <a:cubicBezTo>
                    <a:pt x="62" y="567"/>
                    <a:pt x="169" y="232"/>
                    <a:pt x="462" y="47"/>
                  </a:cubicBezTo>
                  <a:lnTo>
                    <a:pt x="4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968825" y="3220263"/>
              <a:ext cx="130514" cy="126427"/>
            </a:xfrm>
            <a:custGeom>
              <a:avLst/>
              <a:gdLst/>
              <a:ahLst/>
              <a:cxnLst/>
              <a:rect l="l" t="t" r="r" b="b"/>
              <a:pathLst>
                <a:path w="3768" h="3650" extrusionOk="0">
                  <a:moveTo>
                    <a:pt x="1917" y="0"/>
                  </a:moveTo>
                  <a:cubicBezTo>
                    <a:pt x="1889" y="22"/>
                    <a:pt x="1861" y="46"/>
                    <a:pt x="1833" y="67"/>
                  </a:cubicBezTo>
                  <a:cubicBezTo>
                    <a:pt x="1620" y="239"/>
                    <a:pt x="1405" y="408"/>
                    <a:pt x="1201" y="589"/>
                  </a:cubicBezTo>
                  <a:cubicBezTo>
                    <a:pt x="1003" y="764"/>
                    <a:pt x="808" y="960"/>
                    <a:pt x="636" y="1161"/>
                  </a:cubicBezTo>
                  <a:cubicBezTo>
                    <a:pt x="490" y="1332"/>
                    <a:pt x="345" y="1545"/>
                    <a:pt x="255" y="1752"/>
                  </a:cubicBezTo>
                  <a:cubicBezTo>
                    <a:pt x="72" y="2173"/>
                    <a:pt x="1" y="2762"/>
                    <a:pt x="289" y="3153"/>
                  </a:cubicBezTo>
                  <a:cubicBezTo>
                    <a:pt x="616" y="3597"/>
                    <a:pt x="1153" y="3638"/>
                    <a:pt x="1661" y="3649"/>
                  </a:cubicBezTo>
                  <a:cubicBezTo>
                    <a:pt x="1676" y="3649"/>
                    <a:pt x="1691" y="3649"/>
                    <a:pt x="1706" y="3649"/>
                  </a:cubicBezTo>
                  <a:cubicBezTo>
                    <a:pt x="1990" y="3649"/>
                    <a:pt x="2280" y="3598"/>
                    <a:pt x="2562" y="3566"/>
                  </a:cubicBezTo>
                  <a:lnTo>
                    <a:pt x="2564" y="3566"/>
                  </a:lnTo>
                  <a:cubicBezTo>
                    <a:pt x="2881" y="3531"/>
                    <a:pt x="3198" y="3479"/>
                    <a:pt x="3511" y="3412"/>
                  </a:cubicBezTo>
                  <a:cubicBezTo>
                    <a:pt x="3652" y="3383"/>
                    <a:pt x="3768" y="3278"/>
                    <a:pt x="3754" y="3122"/>
                  </a:cubicBezTo>
                  <a:cubicBezTo>
                    <a:pt x="3743" y="3004"/>
                    <a:pt x="3629" y="2875"/>
                    <a:pt x="3502" y="2875"/>
                  </a:cubicBezTo>
                  <a:cubicBezTo>
                    <a:pt x="3489" y="2875"/>
                    <a:pt x="3476" y="2876"/>
                    <a:pt x="3463" y="2879"/>
                  </a:cubicBezTo>
                  <a:cubicBezTo>
                    <a:pt x="3294" y="2915"/>
                    <a:pt x="3126" y="2944"/>
                    <a:pt x="2956" y="2969"/>
                  </a:cubicBezTo>
                  <a:cubicBezTo>
                    <a:pt x="2822" y="2989"/>
                    <a:pt x="2688" y="3006"/>
                    <a:pt x="2554" y="3022"/>
                  </a:cubicBezTo>
                  <a:cubicBezTo>
                    <a:pt x="2387" y="3042"/>
                    <a:pt x="2220" y="3061"/>
                    <a:pt x="2053" y="3081"/>
                  </a:cubicBezTo>
                  <a:cubicBezTo>
                    <a:pt x="1904" y="3099"/>
                    <a:pt x="1762" y="3108"/>
                    <a:pt x="1617" y="3108"/>
                  </a:cubicBezTo>
                  <a:cubicBezTo>
                    <a:pt x="1541" y="3108"/>
                    <a:pt x="1464" y="3106"/>
                    <a:pt x="1386" y="3101"/>
                  </a:cubicBezTo>
                  <a:cubicBezTo>
                    <a:pt x="1201" y="3088"/>
                    <a:pt x="1008" y="3078"/>
                    <a:pt x="853" y="2965"/>
                  </a:cubicBezTo>
                  <a:cubicBezTo>
                    <a:pt x="560" y="2751"/>
                    <a:pt x="602" y="2334"/>
                    <a:pt x="720" y="2029"/>
                  </a:cubicBezTo>
                  <a:cubicBezTo>
                    <a:pt x="789" y="1849"/>
                    <a:pt x="905" y="1684"/>
                    <a:pt x="1023" y="1533"/>
                  </a:cubicBezTo>
                  <a:cubicBezTo>
                    <a:pt x="1150" y="1372"/>
                    <a:pt x="1309" y="1213"/>
                    <a:pt x="1458" y="1074"/>
                  </a:cubicBezTo>
                  <a:cubicBezTo>
                    <a:pt x="1643" y="902"/>
                    <a:pt x="1844" y="749"/>
                    <a:pt x="2040" y="590"/>
                  </a:cubicBezTo>
                  <a:cubicBezTo>
                    <a:pt x="1983" y="396"/>
                    <a:pt x="1943" y="198"/>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1056527" y="3289884"/>
              <a:ext cx="83476" cy="72981"/>
            </a:xfrm>
            <a:custGeom>
              <a:avLst/>
              <a:gdLst/>
              <a:ahLst/>
              <a:cxnLst/>
              <a:rect l="l" t="t" r="r" b="b"/>
              <a:pathLst>
                <a:path w="2410" h="2107" extrusionOk="0">
                  <a:moveTo>
                    <a:pt x="986" y="0"/>
                  </a:moveTo>
                  <a:cubicBezTo>
                    <a:pt x="936" y="0"/>
                    <a:pt x="884" y="7"/>
                    <a:pt x="830" y="25"/>
                  </a:cubicBezTo>
                  <a:cubicBezTo>
                    <a:pt x="584" y="110"/>
                    <a:pt x="408" y="406"/>
                    <a:pt x="422" y="752"/>
                  </a:cubicBezTo>
                  <a:cubicBezTo>
                    <a:pt x="422" y="752"/>
                    <a:pt x="294" y="653"/>
                    <a:pt x="186" y="653"/>
                  </a:cubicBezTo>
                  <a:cubicBezTo>
                    <a:pt x="126" y="653"/>
                    <a:pt x="72" y="683"/>
                    <a:pt x="49" y="778"/>
                  </a:cubicBezTo>
                  <a:cubicBezTo>
                    <a:pt x="0" y="982"/>
                    <a:pt x="23" y="1427"/>
                    <a:pt x="37" y="1627"/>
                  </a:cubicBezTo>
                  <a:cubicBezTo>
                    <a:pt x="44" y="1719"/>
                    <a:pt x="97" y="1804"/>
                    <a:pt x="180" y="1836"/>
                  </a:cubicBezTo>
                  <a:cubicBezTo>
                    <a:pt x="191" y="1841"/>
                    <a:pt x="207" y="1843"/>
                    <a:pt x="224" y="1843"/>
                  </a:cubicBezTo>
                  <a:cubicBezTo>
                    <a:pt x="290" y="1843"/>
                    <a:pt x="390" y="1813"/>
                    <a:pt x="444" y="1771"/>
                  </a:cubicBezTo>
                  <a:cubicBezTo>
                    <a:pt x="577" y="1871"/>
                    <a:pt x="754" y="2065"/>
                    <a:pt x="1098" y="2099"/>
                  </a:cubicBezTo>
                  <a:cubicBezTo>
                    <a:pt x="1150" y="2104"/>
                    <a:pt x="1203" y="2107"/>
                    <a:pt x="1255" y="2107"/>
                  </a:cubicBezTo>
                  <a:cubicBezTo>
                    <a:pt x="1467" y="2107"/>
                    <a:pt x="1683" y="2067"/>
                    <a:pt x="1876" y="1983"/>
                  </a:cubicBezTo>
                  <a:cubicBezTo>
                    <a:pt x="2000" y="1929"/>
                    <a:pt x="2113" y="1854"/>
                    <a:pt x="2185" y="1732"/>
                  </a:cubicBezTo>
                  <a:cubicBezTo>
                    <a:pt x="2226" y="1665"/>
                    <a:pt x="2254" y="1586"/>
                    <a:pt x="2254" y="1506"/>
                  </a:cubicBezTo>
                  <a:cubicBezTo>
                    <a:pt x="2253" y="1467"/>
                    <a:pt x="2244" y="1428"/>
                    <a:pt x="2226" y="1394"/>
                  </a:cubicBezTo>
                  <a:cubicBezTo>
                    <a:pt x="2220" y="1383"/>
                    <a:pt x="2180" y="1314"/>
                    <a:pt x="2180" y="1314"/>
                  </a:cubicBezTo>
                  <a:cubicBezTo>
                    <a:pt x="2180" y="1314"/>
                    <a:pt x="2410" y="969"/>
                    <a:pt x="2044" y="811"/>
                  </a:cubicBezTo>
                  <a:cubicBezTo>
                    <a:pt x="2044" y="811"/>
                    <a:pt x="2297" y="363"/>
                    <a:pt x="1776" y="363"/>
                  </a:cubicBezTo>
                  <a:cubicBezTo>
                    <a:pt x="1712" y="363"/>
                    <a:pt x="1636" y="370"/>
                    <a:pt x="1546" y="385"/>
                  </a:cubicBezTo>
                  <a:cubicBezTo>
                    <a:pt x="1545" y="385"/>
                    <a:pt x="1544" y="385"/>
                    <a:pt x="1544" y="385"/>
                  </a:cubicBezTo>
                  <a:cubicBezTo>
                    <a:pt x="1495" y="385"/>
                    <a:pt x="1448" y="165"/>
                    <a:pt x="1262" y="68"/>
                  </a:cubicBezTo>
                  <a:cubicBezTo>
                    <a:pt x="1241" y="57"/>
                    <a:pt x="1127"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1055903" y="3289295"/>
              <a:ext cx="80220" cy="74124"/>
            </a:xfrm>
            <a:custGeom>
              <a:avLst/>
              <a:gdLst/>
              <a:ahLst/>
              <a:cxnLst/>
              <a:rect l="l" t="t" r="r" b="b"/>
              <a:pathLst>
                <a:path w="2316" h="2140" extrusionOk="0">
                  <a:moveTo>
                    <a:pt x="1004" y="34"/>
                  </a:moveTo>
                  <a:cubicBezTo>
                    <a:pt x="1137" y="34"/>
                    <a:pt x="1246" y="86"/>
                    <a:pt x="1273" y="100"/>
                  </a:cubicBezTo>
                  <a:cubicBezTo>
                    <a:pt x="1384" y="158"/>
                    <a:pt x="1445" y="264"/>
                    <a:pt x="1485" y="335"/>
                  </a:cubicBezTo>
                  <a:cubicBezTo>
                    <a:pt x="1513" y="385"/>
                    <a:pt x="1534" y="419"/>
                    <a:pt x="1561" y="419"/>
                  </a:cubicBezTo>
                  <a:cubicBezTo>
                    <a:pt x="1563" y="419"/>
                    <a:pt x="1565" y="419"/>
                    <a:pt x="1567" y="419"/>
                  </a:cubicBezTo>
                  <a:cubicBezTo>
                    <a:pt x="1653" y="404"/>
                    <a:pt x="1730" y="397"/>
                    <a:pt x="1795" y="397"/>
                  </a:cubicBezTo>
                  <a:cubicBezTo>
                    <a:pt x="1935" y="397"/>
                    <a:pt x="2028" y="430"/>
                    <a:pt x="2074" y="495"/>
                  </a:cubicBezTo>
                  <a:cubicBezTo>
                    <a:pt x="2161" y="617"/>
                    <a:pt x="2049" y="819"/>
                    <a:pt x="2048" y="820"/>
                  </a:cubicBezTo>
                  <a:lnTo>
                    <a:pt x="2038" y="836"/>
                  </a:lnTo>
                  <a:lnTo>
                    <a:pt x="2055" y="844"/>
                  </a:lnTo>
                  <a:cubicBezTo>
                    <a:pt x="2156" y="887"/>
                    <a:pt x="2219" y="949"/>
                    <a:pt x="2243" y="1028"/>
                  </a:cubicBezTo>
                  <a:cubicBezTo>
                    <a:pt x="2285" y="1169"/>
                    <a:pt x="2186" y="1321"/>
                    <a:pt x="2184" y="1322"/>
                  </a:cubicBezTo>
                  <a:lnTo>
                    <a:pt x="2179" y="1330"/>
                  </a:lnTo>
                  <a:lnTo>
                    <a:pt x="2184" y="1339"/>
                  </a:lnTo>
                  <a:cubicBezTo>
                    <a:pt x="2184" y="1339"/>
                    <a:pt x="2224" y="1408"/>
                    <a:pt x="2229" y="1418"/>
                  </a:cubicBezTo>
                  <a:cubicBezTo>
                    <a:pt x="2245" y="1449"/>
                    <a:pt x="2254" y="1485"/>
                    <a:pt x="2255" y="1523"/>
                  </a:cubicBezTo>
                  <a:cubicBezTo>
                    <a:pt x="2257" y="1610"/>
                    <a:pt x="2220" y="1689"/>
                    <a:pt x="2190" y="1741"/>
                  </a:cubicBezTo>
                  <a:cubicBezTo>
                    <a:pt x="2128" y="1844"/>
                    <a:pt x="2030" y="1924"/>
                    <a:pt x="1887" y="1985"/>
                  </a:cubicBezTo>
                  <a:cubicBezTo>
                    <a:pt x="1703" y="2065"/>
                    <a:pt x="1491" y="2107"/>
                    <a:pt x="1276" y="2107"/>
                  </a:cubicBezTo>
                  <a:cubicBezTo>
                    <a:pt x="1224" y="2107"/>
                    <a:pt x="1171" y="2105"/>
                    <a:pt x="1118" y="2100"/>
                  </a:cubicBezTo>
                  <a:cubicBezTo>
                    <a:pt x="835" y="2072"/>
                    <a:pt x="666" y="1933"/>
                    <a:pt x="542" y="1832"/>
                  </a:cubicBezTo>
                  <a:cubicBezTo>
                    <a:pt x="517" y="1811"/>
                    <a:pt x="494" y="1791"/>
                    <a:pt x="471" y="1775"/>
                  </a:cubicBezTo>
                  <a:lnTo>
                    <a:pt x="462" y="1768"/>
                  </a:lnTo>
                  <a:lnTo>
                    <a:pt x="451" y="1776"/>
                  </a:lnTo>
                  <a:cubicBezTo>
                    <a:pt x="398" y="1817"/>
                    <a:pt x="301" y="1844"/>
                    <a:pt x="241" y="1844"/>
                  </a:cubicBezTo>
                  <a:cubicBezTo>
                    <a:pt x="226" y="1844"/>
                    <a:pt x="213" y="1842"/>
                    <a:pt x="204" y="1838"/>
                  </a:cubicBezTo>
                  <a:cubicBezTo>
                    <a:pt x="130" y="1809"/>
                    <a:pt x="77" y="1732"/>
                    <a:pt x="71" y="1643"/>
                  </a:cubicBezTo>
                  <a:cubicBezTo>
                    <a:pt x="58" y="1457"/>
                    <a:pt x="34" y="1002"/>
                    <a:pt x="83" y="799"/>
                  </a:cubicBezTo>
                  <a:cubicBezTo>
                    <a:pt x="96" y="744"/>
                    <a:pt x="122" y="708"/>
                    <a:pt x="159" y="694"/>
                  </a:cubicBezTo>
                  <a:cubicBezTo>
                    <a:pt x="160" y="693"/>
                    <a:pt x="161" y="693"/>
                    <a:pt x="162" y="693"/>
                  </a:cubicBezTo>
                  <a:cubicBezTo>
                    <a:pt x="175" y="688"/>
                    <a:pt x="190" y="686"/>
                    <a:pt x="205" y="686"/>
                  </a:cubicBezTo>
                  <a:cubicBezTo>
                    <a:pt x="305" y="686"/>
                    <a:pt x="429" y="780"/>
                    <a:pt x="430" y="782"/>
                  </a:cubicBezTo>
                  <a:lnTo>
                    <a:pt x="458" y="803"/>
                  </a:lnTo>
                  <a:lnTo>
                    <a:pt x="456" y="768"/>
                  </a:lnTo>
                  <a:cubicBezTo>
                    <a:pt x="443" y="445"/>
                    <a:pt x="605" y="152"/>
                    <a:pt x="842" y="63"/>
                  </a:cubicBezTo>
                  <a:cubicBezTo>
                    <a:pt x="846" y="61"/>
                    <a:pt x="850" y="60"/>
                    <a:pt x="854" y="58"/>
                  </a:cubicBezTo>
                  <a:cubicBezTo>
                    <a:pt x="905" y="41"/>
                    <a:pt x="956" y="34"/>
                    <a:pt x="1004" y="34"/>
                  </a:cubicBezTo>
                  <a:close/>
                  <a:moveTo>
                    <a:pt x="1003" y="1"/>
                  </a:moveTo>
                  <a:cubicBezTo>
                    <a:pt x="952" y="1"/>
                    <a:pt x="898" y="8"/>
                    <a:pt x="843" y="27"/>
                  </a:cubicBezTo>
                  <a:cubicBezTo>
                    <a:pt x="591" y="115"/>
                    <a:pt x="421" y="402"/>
                    <a:pt x="422" y="736"/>
                  </a:cubicBezTo>
                  <a:cubicBezTo>
                    <a:pt x="378" y="706"/>
                    <a:pt x="287" y="653"/>
                    <a:pt x="204" y="653"/>
                  </a:cubicBezTo>
                  <a:cubicBezTo>
                    <a:pt x="186" y="653"/>
                    <a:pt x="168" y="656"/>
                    <a:pt x="151" y="662"/>
                  </a:cubicBezTo>
                  <a:cubicBezTo>
                    <a:pt x="102" y="680"/>
                    <a:pt x="67" y="723"/>
                    <a:pt x="50" y="792"/>
                  </a:cubicBezTo>
                  <a:cubicBezTo>
                    <a:pt x="1" y="999"/>
                    <a:pt x="26" y="1458"/>
                    <a:pt x="39" y="1646"/>
                  </a:cubicBezTo>
                  <a:cubicBezTo>
                    <a:pt x="46" y="1747"/>
                    <a:pt x="105" y="1835"/>
                    <a:pt x="192" y="1869"/>
                  </a:cubicBezTo>
                  <a:cubicBezTo>
                    <a:pt x="205" y="1874"/>
                    <a:pt x="222" y="1877"/>
                    <a:pt x="242" y="1877"/>
                  </a:cubicBezTo>
                  <a:cubicBezTo>
                    <a:pt x="309" y="1877"/>
                    <a:pt x="403" y="1849"/>
                    <a:pt x="462" y="1809"/>
                  </a:cubicBezTo>
                  <a:cubicBezTo>
                    <a:pt x="480" y="1824"/>
                    <a:pt x="500" y="1839"/>
                    <a:pt x="521" y="1857"/>
                  </a:cubicBezTo>
                  <a:cubicBezTo>
                    <a:pt x="648" y="1961"/>
                    <a:pt x="822" y="2104"/>
                    <a:pt x="1115" y="2132"/>
                  </a:cubicBezTo>
                  <a:cubicBezTo>
                    <a:pt x="1169" y="2137"/>
                    <a:pt x="1223" y="2140"/>
                    <a:pt x="1277" y="2140"/>
                  </a:cubicBezTo>
                  <a:cubicBezTo>
                    <a:pt x="1471" y="2140"/>
                    <a:pt x="1663" y="2106"/>
                    <a:pt x="1836" y="2042"/>
                  </a:cubicBezTo>
                  <a:cubicBezTo>
                    <a:pt x="1858" y="2033"/>
                    <a:pt x="1880" y="2024"/>
                    <a:pt x="1901" y="2015"/>
                  </a:cubicBezTo>
                  <a:cubicBezTo>
                    <a:pt x="2049" y="1951"/>
                    <a:pt x="2153" y="1867"/>
                    <a:pt x="2217" y="1758"/>
                  </a:cubicBezTo>
                  <a:cubicBezTo>
                    <a:pt x="2251" y="1702"/>
                    <a:pt x="2290" y="1617"/>
                    <a:pt x="2288" y="1523"/>
                  </a:cubicBezTo>
                  <a:cubicBezTo>
                    <a:pt x="2287" y="1479"/>
                    <a:pt x="2277" y="1439"/>
                    <a:pt x="2258" y="1403"/>
                  </a:cubicBezTo>
                  <a:cubicBezTo>
                    <a:pt x="2254" y="1395"/>
                    <a:pt x="2229" y="1350"/>
                    <a:pt x="2217" y="1331"/>
                  </a:cubicBezTo>
                  <a:cubicBezTo>
                    <a:pt x="2239" y="1295"/>
                    <a:pt x="2315" y="1156"/>
                    <a:pt x="2274" y="1019"/>
                  </a:cubicBezTo>
                  <a:cubicBezTo>
                    <a:pt x="2249" y="935"/>
                    <a:pt x="2185" y="868"/>
                    <a:pt x="2085" y="820"/>
                  </a:cubicBezTo>
                  <a:cubicBezTo>
                    <a:pt x="2111" y="767"/>
                    <a:pt x="2185" y="595"/>
                    <a:pt x="2101" y="476"/>
                  </a:cubicBezTo>
                  <a:cubicBezTo>
                    <a:pt x="2049" y="401"/>
                    <a:pt x="1946" y="364"/>
                    <a:pt x="1794" y="364"/>
                  </a:cubicBezTo>
                  <a:cubicBezTo>
                    <a:pt x="1726" y="364"/>
                    <a:pt x="1649" y="372"/>
                    <a:pt x="1562" y="386"/>
                  </a:cubicBezTo>
                  <a:cubicBezTo>
                    <a:pt x="1552" y="386"/>
                    <a:pt x="1529" y="346"/>
                    <a:pt x="1514" y="318"/>
                  </a:cubicBezTo>
                  <a:cubicBezTo>
                    <a:pt x="1471" y="244"/>
                    <a:pt x="1407" y="133"/>
                    <a:pt x="1288" y="70"/>
                  </a:cubicBezTo>
                  <a:cubicBezTo>
                    <a:pt x="1260" y="56"/>
                    <a:pt x="1144" y="1"/>
                    <a:pt x="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1116172" y="3317559"/>
              <a:ext cx="11049" cy="3983"/>
            </a:xfrm>
            <a:custGeom>
              <a:avLst/>
              <a:gdLst/>
              <a:ahLst/>
              <a:cxnLst/>
              <a:rect l="l" t="t" r="r" b="b"/>
              <a:pathLst>
                <a:path w="319" h="115" extrusionOk="0">
                  <a:moveTo>
                    <a:pt x="310" y="1"/>
                  </a:moveTo>
                  <a:lnTo>
                    <a:pt x="1" y="82"/>
                  </a:lnTo>
                  <a:lnTo>
                    <a:pt x="9" y="114"/>
                  </a:lnTo>
                  <a:lnTo>
                    <a:pt x="319" y="33"/>
                  </a:lnTo>
                  <a:lnTo>
                    <a:pt x="3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1120606" y="3334808"/>
              <a:ext cx="11534" cy="3152"/>
            </a:xfrm>
            <a:custGeom>
              <a:avLst/>
              <a:gdLst/>
              <a:ahLst/>
              <a:cxnLst/>
              <a:rect l="l" t="t" r="r" b="b"/>
              <a:pathLst>
                <a:path w="333" h="91" extrusionOk="0">
                  <a:moveTo>
                    <a:pt x="328" y="1"/>
                  </a:moveTo>
                  <a:lnTo>
                    <a:pt x="0" y="58"/>
                  </a:lnTo>
                  <a:lnTo>
                    <a:pt x="6" y="91"/>
                  </a:lnTo>
                  <a:lnTo>
                    <a:pt x="333" y="33"/>
                  </a:lnTo>
                  <a:lnTo>
                    <a:pt x="3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1094316" y="3302665"/>
              <a:ext cx="15899" cy="4434"/>
            </a:xfrm>
            <a:custGeom>
              <a:avLst/>
              <a:gdLst/>
              <a:ahLst/>
              <a:cxnLst/>
              <a:rect l="l" t="t" r="r" b="b"/>
              <a:pathLst>
                <a:path w="459" h="128" extrusionOk="0">
                  <a:moveTo>
                    <a:pt x="452" y="0"/>
                  </a:moveTo>
                  <a:lnTo>
                    <a:pt x="0" y="95"/>
                  </a:lnTo>
                  <a:lnTo>
                    <a:pt x="7" y="127"/>
                  </a:lnTo>
                  <a:lnTo>
                    <a:pt x="459" y="33"/>
                  </a:lnTo>
                  <a:lnTo>
                    <a:pt x="4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1070555" y="3315896"/>
              <a:ext cx="1282" cy="11673"/>
            </a:xfrm>
            <a:custGeom>
              <a:avLst/>
              <a:gdLst/>
              <a:ahLst/>
              <a:cxnLst/>
              <a:rect l="l" t="t" r="r" b="b"/>
              <a:pathLst>
                <a:path w="37" h="337" extrusionOk="0">
                  <a:moveTo>
                    <a:pt x="33" y="0"/>
                  </a:moveTo>
                  <a:lnTo>
                    <a:pt x="0" y="1"/>
                  </a:lnTo>
                  <a:lnTo>
                    <a:pt x="4" y="336"/>
                  </a:lnTo>
                  <a:lnTo>
                    <a:pt x="37" y="336"/>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1071282" y="3342740"/>
              <a:ext cx="1282" cy="8521"/>
            </a:xfrm>
            <a:custGeom>
              <a:avLst/>
              <a:gdLst/>
              <a:ahLst/>
              <a:cxnLst/>
              <a:rect l="l" t="t" r="r" b="b"/>
              <a:pathLst>
                <a:path w="37" h="246" extrusionOk="0">
                  <a:moveTo>
                    <a:pt x="4" y="0"/>
                  </a:moveTo>
                  <a:lnTo>
                    <a:pt x="1" y="245"/>
                  </a:lnTo>
                  <a:lnTo>
                    <a:pt x="34" y="246"/>
                  </a:lnTo>
                  <a:lnTo>
                    <a:pt x="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942812" y="3063806"/>
              <a:ext cx="27675" cy="21614"/>
            </a:xfrm>
            <a:custGeom>
              <a:avLst/>
              <a:gdLst/>
              <a:ahLst/>
              <a:cxnLst/>
              <a:rect l="l" t="t" r="r" b="b"/>
              <a:pathLst>
                <a:path w="799" h="624" extrusionOk="0">
                  <a:moveTo>
                    <a:pt x="514" y="0"/>
                  </a:moveTo>
                  <a:cubicBezTo>
                    <a:pt x="428" y="0"/>
                    <a:pt x="334" y="37"/>
                    <a:pt x="245" y="88"/>
                  </a:cubicBezTo>
                  <a:cubicBezTo>
                    <a:pt x="76" y="185"/>
                    <a:pt x="1" y="371"/>
                    <a:pt x="77" y="502"/>
                  </a:cubicBezTo>
                  <a:cubicBezTo>
                    <a:pt x="122" y="582"/>
                    <a:pt x="211" y="624"/>
                    <a:pt x="312" y="624"/>
                  </a:cubicBezTo>
                  <a:cubicBezTo>
                    <a:pt x="379" y="624"/>
                    <a:pt x="452" y="605"/>
                    <a:pt x="520" y="565"/>
                  </a:cubicBezTo>
                  <a:cubicBezTo>
                    <a:pt x="690" y="468"/>
                    <a:pt x="798" y="218"/>
                    <a:pt x="720" y="108"/>
                  </a:cubicBezTo>
                  <a:cubicBezTo>
                    <a:pt x="664" y="30"/>
                    <a:pt x="592" y="0"/>
                    <a:pt x="514"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943505" y="3063217"/>
              <a:ext cx="25978" cy="22791"/>
            </a:xfrm>
            <a:custGeom>
              <a:avLst/>
              <a:gdLst/>
              <a:ahLst/>
              <a:cxnLst/>
              <a:rect l="l" t="t" r="r" b="b"/>
              <a:pathLst>
                <a:path w="750" h="658" extrusionOk="0">
                  <a:moveTo>
                    <a:pt x="493" y="33"/>
                  </a:moveTo>
                  <a:cubicBezTo>
                    <a:pt x="573" y="33"/>
                    <a:pt x="638" y="67"/>
                    <a:pt x="686" y="134"/>
                  </a:cubicBezTo>
                  <a:cubicBezTo>
                    <a:pt x="709" y="168"/>
                    <a:pt x="715" y="218"/>
                    <a:pt x="702" y="278"/>
                  </a:cubicBezTo>
                  <a:cubicBezTo>
                    <a:pt x="677" y="392"/>
                    <a:pt x="591" y="512"/>
                    <a:pt x="493" y="568"/>
                  </a:cubicBezTo>
                  <a:cubicBezTo>
                    <a:pt x="429" y="605"/>
                    <a:pt x="359" y="624"/>
                    <a:pt x="293" y="624"/>
                  </a:cubicBezTo>
                  <a:cubicBezTo>
                    <a:pt x="277" y="624"/>
                    <a:pt x="262" y="623"/>
                    <a:pt x="246" y="621"/>
                  </a:cubicBezTo>
                  <a:cubicBezTo>
                    <a:pt x="167" y="609"/>
                    <a:pt x="105" y="571"/>
                    <a:pt x="71" y="512"/>
                  </a:cubicBezTo>
                  <a:cubicBezTo>
                    <a:pt x="37" y="452"/>
                    <a:pt x="34" y="379"/>
                    <a:pt x="65" y="306"/>
                  </a:cubicBezTo>
                  <a:cubicBezTo>
                    <a:pt x="95" y="230"/>
                    <a:pt x="155" y="164"/>
                    <a:pt x="234" y="119"/>
                  </a:cubicBezTo>
                  <a:cubicBezTo>
                    <a:pt x="333" y="62"/>
                    <a:pt x="419" y="33"/>
                    <a:pt x="493" y="33"/>
                  </a:cubicBezTo>
                  <a:close/>
                  <a:moveTo>
                    <a:pt x="493" y="1"/>
                  </a:moveTo>
                  <a:cubicBezTo>
                    <a:pt x="414" y="1"/>
                    <a:pt x="321" y="30"/>
                    <a:pt x="218" y="90"/>
                  </a:cubicBezTo>
                  <a:cubicBezTo>
                    <a:pt x="132" y="139"/>
                    <a:pt x="67" y="211"/>
                    <a:pt x="34" y="292"/>
                  </a:cubicBezTo>
                  <a:cubicBezTo>
                    <a:pt x="0" y="376"/>
                    <a:pt x="3" y="459"/>
                    <a:pt x="42" y="528"/>
                  </a:cubicBezTo>
                  <a:cubicBezTo>
                    <a:pt x="81" y="596"/>
                    <a:pt x="152" y="641"/>
                    <a:pt x="241" y="654"/>
                  </a:cubicBezTo>
                  <a:cubicBezTo>
                    <a:pt x="259" y="656"/>
                    <a:pt x="275" y="657"/>
                    <a:pt x="293" y="657"/>
                  </a:cubicBezTo>
                  <a:cubicBezTo>
                    <a:pt x="365" y="657"/>
                    <a:pt x="440" y="636"/>
                    <a:pt x="508" y="597"/>
                  </a:cubicBezTo>
                  <a:cubicBezTo>
                    <a:pt x="617" y="535"/>
                    <a:pt x="707" y="409"/>
                    <a:pt x="734" y="285"/>
                  </a:cubicBezTo>
                  <a:cubicBezTo>
                    <a:pt x="749" y="215"/>
                    <a:pt x="742" y="156"/>
                    <a:pt x="713" y="115"/>
                  </a:cubicBezTo>
                  <a:cubicBezTo>
                    <a:pt x="658" y="39"/>
                    <a:pt x="584" y="1"/>
                    <a:pt x="4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915968" y="3045933"/>
              <a:ext cx="49497" cy="24697"/>
            </a:xfrm>
            <a:custGeom>
              <a:avLst/>
              <a:gdLst/>
              <a:ahLst/>
              <a:cxnLst/>
              <a:rect l="l" t="t" r="r" b="b"/>
              <a:pathLst>
                <a:path w="1429" h="713" extrusionOk="0">
                  <a:moveTo>
                    <a:pt x="460" y="1"/>
                  </a:moveTo>
                  <a:cubicBezTo>
                    <a:pt x="317" y="1"/>
                    <a:pt x="162" y="28"/>
                    <a:pt x="1" y="96"/>
                  </a:cubicBezTo>
                  <a:cubicBezTo>
                    <a:pt x="1" y="96"/>
                    <a:pt x="189" y="174"/>
                    <a:pt x="309" y="401"/>
                  </a:cubicBezTo>
                  <a:cubicBezTo>
                    <a:pt x="433" y="637"/>
                    <a:pt x="567" y="712"/>
                    <a:pt x="726" y="712"/>
                  </a:cubicBezTo>
                  <a:cubicBezTo>
                    <a:pt x="915" y="712"/>
                    <a:pt x="1140" y="606"/>
                    <a:pt x="1428" y="535"/>
                  </a:cubicBezTo>
                  <a:lnTo>
                    <a:pt x="1349" y="350"/>
                  </a:lnTo>
                  <a:cubicBezTo>
                    <a:pt x="1349" y="350"/>
                    <a:pt x="977" y="1"/>
                    <a:pt x="460"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914479" y="3045413"/>
              <a:ext cx="51748" cy="25770"/>
            </a:xfrm>
            <a:custGeom>
              <a:avLst/>
              <a:gdLst/>
              <a:ahLst/>
              <a:cxnLst/>
              <a:rect l="l" t="t" r="r" b="b"/>
              <a:pathLst>
                <a:path w="1494" h="744" extrusionOk="0">
                  <a:moveTo>
                    <a:pt x="500" y="33"/>
                  </a:moveTo>
                  <a:cubicBezTo>
                    <a:pt x="986" y="33"/>
                    <a:pt x="1345" y="346"/>
                    <a:pt x="1378" y="375"/>
                  </a:cubicBezTo>
                  <a:lnTo>
                    <a:pt x="1448" y="538"/>
                  </a:lnTo>
                  <a:cubicBezTo>
                    <a:pt x="1350" y="564"/>
                    <a:pt x="1261" y="592"/>
                    <a:pt x="1174" y="620"/>
                  </a:cubicBezTo>
                  <a:cubicBezTo>
                    <a:pt x="1020" y="668"/>
                    <a:pt x="888" y="710"/>
                    <a:pt x="770" y="710"/>
                  </a:cubicBezTo>
                  <a:cubicBezTo>
                    <a:pt x="615" y="710"/>
                    <a:pt x="487" y="637"/>
                    <a:pt x="367" y="408"/>
                  </a:cubicBezTo>
                  <a:cubicBezTo>
                    <a:pt x="274" y="235"/>
                    <a:pt x="144" y="146"/>
                    <a:pt x="84" y="113"/>
                  </a:cubicBezTo>
                  <a:cubicBezTo>
                    <a:pt x="229" y="56"/>
                    <a:pt x="369" y="33"/>
                    <a:pt x="500" y="33"/>
                  </a:cubicBezTo>
                  <a:close/>
                  <a:moveTo>
                    <a:pt x="500" y="0"/>
                  </a:moveTo>
                  <a:cubicBezTo>
                    <a:pt x="355" y="0"/>
                    <a:pt x="199" y="27"/>
                    <a:pt x="37" y="97"/>
                  </a:cubicBezTo>
                  <a:lnTo>
                    <a:pt x="1" y="111"/>
                  </a:lnTo>
                  <a:lnTo>
                    <a:pt x="37" y="127"/>
                  </a:lnTo>
                  <a:cubicBezTo>
                    <a:pt x="39" y="127"/>
                    <a:pt x="222" y="206"/>
                    <a:pt x="337" y="424"/>
                  </a:cubicBezTo>
                  <a:cubicBezTo>
                    <a:pt x="465" y="667"/>
                    <a:pt x="605" y="744"/>
                    <a:pt x="769" y="744"/>
                  </a:cubicBezTo>
                  <a:cubicBezTo>
                    <a:pt x="892" y="744"/>
                    <a:pt x="1029" y="700"/>
                    <a:pt x="1184" y="651"/>
                  </a:cubicBezTo>
                  <a:cubicBezTo>
                    <a:pt x="1276" y="621"/>
                    <a:pt x="1371" y="592"/>
                    <a:pt x="1476" y="565"/>
                  </a:cubicBezTo>
                  <a:lnTo>
                    <a:pt x="1494" y="561"/>
                  </a:lnTo>
                  <a:lnTo>
                    <a:pt x="1407" y="359"/>
                  </a:lnTo>
                  <a:lnTo>
                    <a:pt x="1402" y="353"/>
                  </a:lnTo>
                  <a:cubicBezTo>
                    <a:pt x="1397" y="349"/>
                    <a:pt x="1020"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966712" y="3051094"/>
              <a:ext cx="28264" cy="19674"/>
            </a:xfrm>
            <a:custGeom>
              <a:avLst/>
              <a:gdLst/>
              <a:ahLst/>
              <a:cxnLst/>
              <a:rect l="l" t="t" r="r" b="b"/>
              <a:pathLst>
                <a:path w="816" h="568" extrusionOk="0">
                  <a:moveTo>
                    <a:pt x="483" y="1"/>
                  </a:moveTo>
                  <a:cubicBezTo>
                    <a:pt x="438" y="1"/>
                    <a:pt x="392" y="8"/>
                    <a:pt x="346" y="23"/>
                  </a:cubicBezTo>
                  <a:cubicBezTo>
                    <a:pt x="160" y="85"/>
                    <a:pt x="1" y="195"/>
                    <a:pt x="44" y="390"/>
                  </a:cubicBezTo>
                  <a:cubicBezTo>
                    <a:pt x="67" y="492"/>
                    <a:pt x="228" y="567"/>
                    <a:pt x="386" y="567"/>
                  </a:cubicBezTo>
                  <a:cubicBezTo>
                    <a:pt x="431" y="567"/>
                    <a:pt x="477" y="561"/>
                    <a:pt x="518" y="547"/>
                  </a:cubicBezTo>
                  <a:cubicBezTo>
                    <a:pt x="704" y="486"/>
                    <a:pt x="815" y="319"/>
                    <a:pt x="767" y="174"/>
                  </a:cubicBezTo>
                  <a:cubicBezTo>
                    <a:pt x="732" y="66"/>
                    <a:pt x="616" y="1"/>
                    <a:pt x="483"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966366" y="3050539"/>
              <a:ext cx="29234" cy="20783"/>
            </a:xfrm>
            <a:custGeom>
              <a:avLst/>
              <a:gdLst/>
              <a:ahLst/>
              <a:cxnLst/>
              <a:rect l="l" t="t" r="r" b="b"/>
              <a:pathLst>
                <a:path w="844" h="600" extrusionOk="0">
                  <a:moveTo>
                    <a:pt x="493" y="33"/>
                  </a:moveTo>
                  <a:cubicBezTo>
                    <a:pt x="619" y="33"/>
                    <a:pt x="728" y="94"/>
                    <a:pt x="762" y="196"/>
                  </a:cubicBezTo>
                  <a:cubicBezTo>
                    <a:pt x="806" y="332"/>
                    <a:pt x="700" y="489"/>
                    <a:pt x="523" y="548"/>
                  </a:cubicBezTo>
                  <a:cubicBezTo>
                    <a:pt x="484" y="560"/>
                    <a:pt x="440" y="567"/>
                    <a:pt x="395" y="567"/>
                  </a:cubicBezTo>
                  <a:cubicBezTo>
                    <a:pt x="315" y="567"/>
                    <a:pt x="232" y="547"/>
                    <a:pt x="166" y="510"/>
                  </a:cubicBezTo>
                  <a:cubicBezTo>
                    <a:pt x="114" y="479"/>
                    <a:pt x="80" y="442"/>
                    <a:pt x="71" y="403"/>
                  </a:cubicBezTo>
                  <a:cubicBezTo>
                    <a:pt x="36" y="247"/>
                    <a:pt x="134" y="130"/>
                    <a:pt x="361" y="55"/>
                  </a:cubicBezTo>
                  <a:cubicBezTo>
                    <a:pt x="405" y="40"/>
                    <a:pt x="450" y="33"/>
                    <a:pt x="493" y="33"/>
                  </a:cubicBezTo>
                  <a:close/>
                  <a:moveTo>
                    <a:pt x="492" y="1"/>
                  </a:moveTo>
                  <a:cubicBezTo>
                    <a:pt x="446" y="1"/>
                    <a:pt x="398" y="8"/>
                    <a:pt x="350" y="24"/>
                  </a:cubicBezTo>
                  <a:cubicBezTo>
                    <a:pt x="108" y="104"/>
                    <a:pt x="0" y="237"/>
                    <a:pt x="39" y="410"/>
                  </a:cubicBezTo>
                  <a:cubicBezTo>
                    <a:pt x="50" y="459"/>
                    <a:pt x="88" y="503"/>
                    <a:pt x="150" y="539"/>
                  </a:cubicBezTo>
                  <a:cubicBezTo>
                    <a:pt x="221" y="579"/>
                    <a:pt x="309" y="600"/>
                    <a:pt x="394" y="600"/>
                  </a:cubicBezTo>
                  <a:cubicBezTo>
                    <a:pt x="443" y="600"/>
                    <a:pt x="491" y="593"/>
                    <a:pt x="534" y="579"/>
                  </a:cubicBezTo>
                  <a:cubicBezTo>
                    <a:pt x="727" y="515"/>
                    <a:pt x="844" y="339"/>
                    <a:pt x="793" y="185"/>
                  </a:cubicBezTo>
                  <a:cubicBezTo>
                    <a:pt x="755" y="70"/>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963837" y="3013858"/>
              <a:ext cx="33113" cy="46968"/>
            </a:xfrm>
            <a:custGeom>
              <a:avLst/>
              <a:gdLst/>
              <a:ahLst/>
              <a:cxnLst/>
              <a:rect l="l" t="t" r="r" b="b"/>
              <a:pathLst>
                <a:path w="956" h="1356" extrusionOk="0">
                  <a:moveTo>
                    <a:pt x="732" y="0"/>
                  </a:moveTo>
                  <a:lnTo>
                    <a:pt x="732" y="0"/>
                  </a:lnTo>
                  <a:cubicBezTo>
                    <a:pt x="1" y="341"/>
                    <a:pt x="21" y="1174"/>
                    <a:pt x="21" y="1174"/>
                  </a:cubicBezTo>
                  <a:lnTo>
                    <a:pt x="106" y="1356"/>
                  </a:lnTo>
                  <a:cubicBezTo>
                    <a:pt x="558" y="1049"/>
                    <a:pt x="955" y="979"/>
                    <a:pt x="753" y="433"/>
                  </a:cubicBezTo>
                  <a:cubicBezTo>
                    <a:pt x="664" y="193"/>
                    <a:pt x="732" y="0"/>
                    <a:pt x="73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963560" y="3012750"/>
              <a:ext cx="32663" cy="48943"/>
            </a:xfrm>
            <a:custGeom>
              <a:avLst/>
              <a:gdLst/>
              <a:ahLst/>
              <a:cxnLst/>
              <a:rect l="l" t="t" r="r" b="b"/>
              <a:pathLst>
                <a:path w="943" h="1413" extrusionOk="0">
                  <a:moveTo>
                    <a:pt x="714" y="63"/>
                  </a:moveTo>
                  <a:cubicBezTo>
                    <a:pt x="699" y="131"/>
                    <a:pt x="678" y="286"/>
                    <a:pt x="746" y="471"/>
                  </a:cubicBezTo>
                  <a:cubicBezTo>
                    <a:pt x="903" y="896"/>
                    <a:pt x="688" y="1022"/>
                    <a:pt x="363" y="1213"/>
                  </a:cubicBezTo>
                  <a:cubicBezTo>
                    <a:pt x="285" y="1260"/>
                    <a:pt x="204" y="1307"/>
                    <a:pt x="120" y="1364"/>
                  </a:cubicBezTo>
                  <a:lnTo>
                    <a:pt x="45" y="1202"/>
                  </a:lnTo>
                  <a:cubicBezTo>
                    <a:pt x="45" y="1145"/>
                    <a:pt x="57" y="393"/>
                    <a:pt x="714" y="63"/>
                  </a:cubicBezTo>
                  <a:close/>
                  <a:moveTo>
                    <a:pt x="768" y="1"/>
                  </a:moveTo>
                  <a:lnTo>
                    <a:pt x="733" y="17"/>
                  </a:lnTo>
                  <a:cubicBezTo>
                    <a:pt x="1" y="359"/>
                    <a:pt x="12" y="1198"/>
                    <a:pt x="12" y="1206"/>
                  </a:cubicBezTo>
                  <a:lnTo>
                    <a:pt x="107" y="1412"/>
                  </a:lnTo>
                  <a:lnTo>
                    <a:pt x="122" y="1401"/>
                  </a:lnTo>
                  <a:cubicBezTo>
                    <a:pt x="211" y="1341"/>
                    <a:pt x="297" y="1290"/>
                    <a:pt x="380" y="1241"/>
                  </a:cubicBezTo>
                  <a:cubicBezTo>
                    <a:pt x="707" y="1049"/>
                    <a:pt x="943" y="910"/>
                    <a:pt x="776" y="460"/>
                  </a:cubicBezTo>
                  <a:cubicBezTo>
                    <a:pt x="691" y="228"/>
                    <a:pt x="754" y="40"/>
                    <a:pt x="755" y="38"/>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953585" y="3042989"/>
              <a:ext cx="9906" cy="14617"/>
            </a:xfrm>
            <a:custGeom>
              <a:avLst/>
              <a:gdLst/>
              <a:ahLst/>
              <a:cxnLst/>
              <a:rect l="l" t="t" r="r" b="b"/>
              <a:pathLst>
                <a:path w="286" h="422" extrusionOk="0">
                  <a:moveTo>
                    <a:pt x="31" y="1"/>
                  </a:moveTo>
                  <a:lnTo>
                    <a:pt x="1" y="13"/>
                  </a:lnTo>
                  <a:cubicBezTo>
                    <a:pt x="24" y="71"/>
                    <a:pt x="58" y="126"/>
                    <a:pt x="92" y="182"/>
                  </a:cubicBezTo>
                  <a:cubicBezTo>
                    <a:pt x="129" y="245"/>
                    <a:pt x="166" y="298"/>
                    <a:pt x="202" y="346"/>
                  </a:cubicBezTo>
                  <a:cubicBezTo>
                    <a:pt x="221" y="369"/>
                    <a:pt x="258" y="422"/>
                    <a:pt x="258" y="422"/>
                  </a:cubicBezTo>
                  <a:lnTo>
                    <a:pt x="285" y="402"/>
                  </a:lnTo>
                  <a:cubicBezTo>
                    <a:pt x="285" y="402"/>
                    <a:pt x="247" y="350"/>
                    <a:pt x="229" y="326"/>
                  </a:cubicBezTo>
                  <a:cubicBezTo>
                    <a:pt x="193" y="279"/>
                    <a:pt x="157" y="227"/>
                    <a:pt x="118" y="162"/>
                  </a:cubicBezTo>
                  <a:cubicBezTo>
                    <a:pt x="86" y="111"/>
                    <a:pt x="54" y="57"/>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952511" y="3041291"/>
              <a:ext cx="2390" cy="2148"/>
            </a:xfrm>
            <a:custGeom>
              <a:avLst/>
              <a:gdLst/>
              <a:ahLst/>
              <a:cxnLst/>
              <a:rect l="l" t="t" r="r" b="b"/>
              <a:pathLst>
                <a:path w="69" h="62" extrusionOk="0">
                  <a:moveTo>
                    <a:pt x="35" y="0"/>
                  </a:moveTo>
                  <a:cubicBezTo>
                    <a:pt x="20" y="0"/>
                    <a:pt x="7" y="10"/>
                    <a:pt x="4" y="25"/>
                  </a:cubicBezTo>
                  <a:cubicBezTo>
                    <a:pt x="0" y="42"/>
                    <a:pt x="12" y="58"/>
                    <a:pt x="29" y="61"/>
                  </a:cubicBezTo>
                  <a:cubicBezTo>
                    <a:pt x="31" y="61"/>
                    <a:pt x="33" y="61"/>
                    <a:pt x="34" y="61"/>
                  </a:cubicBezTo>
                  <a:cubicBezTo>
                    <a:pt x="49" y="61"/>
                    <a:pt x="63" y="52"/>
                    <a:pt x="65" y="37"/>
                  </a:cubicBezTo>
                  <a:cubicBezTo>
                    <a:pt x="68" y="20"/>
                    <a:pt x="57" y="4"/>
                    <a:pt x="40" y="1"/>
                  </a:cubicBezTo>
                  <a:cubicBezTo>
                    <a:pt x="39" y="1"/>
                    <a:pt x="37" y="0"/>
                    <a:pt x="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951991" y="3040737"/>
              <a:ext cx="3464" cy="3256"/>
            </a:xfrm>
            <a:custGeom>
              <a:avLst/>
              <a:gdLst/>
              <a:ahLst/>
              <a:cxnLst/>
              <a:rect l="l" t="t" r="r" b="b"/>
              <a:pathLst>
                <a:path w="100" h="94" extrusionOk="0">
                  <a:moveTo>
                    <a:pt x="49" y="33"/>
                  </a:moveTo>
                  <a:cubicBezTo>
                    <a:pt x="50" y="33"/>
                    <a:pt x="51" y="33"/>
                    <a:pt x="52" y="33"/>
                  </a:cubicBezTo>
                  <a:cubicBezTo>
                    <a:pt x="56" y="34"/>
                    <a:pt x="60" y="36"/>
                    <a:pt x="62" y="40"/>
                  </a:cubicBezTo>
                  <a:cubicBezTo>
                    <a:pt x="64" y="42"/>
                    <a:pt x="65" y="46"/>
                    <a:pt x="64" y="49"/>
                  </a:cubicBezTo>
                  <a:cubicBezTo>
                    <a:pt x="63" y="56"/>
                    <a:pt x="57" y="61"/>
                    <a:pt x="50" y="61"/>
                  </a:cubicBezTo>
                  <a:cubicBezTo>
                    <a:pt x="49" y="61"/>
                    <a:pt x="48" y="61"/>
                    <a:pt x="47" y="60"/>
                  </a:cubicBezTo>
                  <a:cubicBezTo>
                    <a:pt x="42" y="60"/>
                    <a:pt x="39" y="58"/>
                    <a:pt x="37" y="54"/>
                  </a:cubicBezTo>
                  <a:cubicBezTo>
                    <a:pt x="35" y="52"/>
                    <a:pt x="35" y="48"/>
                    <a:pt x="35" y="45"/>
                  </a:cubicBezTo>
                  <a:cubicBezTo>
                    <a:pt x="36" y="38"/>
                    <a:pt x="42" y="33"/>
                    <a:pt x="49" y="33"/>
                  </a:cubicBezTo>
                  <a:close/>
                  <a:moveTo>
                    <a:pt x="48" y="0"/>
                  </a:moveTo>
                  <a:cubicBezTo>
                    <a:pt x="26" y="0"/>
                    <a:pt x="7" y="16"/>
                    <a:pt x="2" y="39"/>
                  </a:cubicBezTo>
                  <a:cubicBezTo>
                    <a:pt x="0" y="51"/>
                    <a:pt x="3" y="63"/>
                    <a:pt x="10" y="74"/>
                  </a:cubicBezTo>
                  <a:cubicBezTo>
                    <a:pt x="17" y="84"/>
                    <a:pt x="28" y="91"/>
                    <a:pt x="41" y="93"/>
                  </a:cubicBezTo>
                  <a:cubicBezTo>
                    <a:pt x="43" y="94"/>
                    <a:pt x="47" y="94"/>
                    <a:pt x="49" y="94"/>
                  </a:cubicBezTo>
                  <a:cubicBezTo>
                    <a:pt x="72" y="94"/>
                    <a:pt x="92" y="78"/>
                    <a:pt x="97" y="56"/>
                  </a:cubicBezTo>
                  <a:cubicBezTo>
                    <a:pt x="99" y="44"/>
                    <a:pt x="97" y="31"/>
                    <a:pt x="90" y="21"/>
                  </a:cubicBezTo>
                  <a:cubicBezTo>
                    <a:pt x="82" y="10"/>
                    <a:pt x="71" y="3"/>
                    <a:pt x="58" y="1"/>
                  </a:cubicBezTo>
                  <a:cubicBezTo>
                    <a:pt x="55" y="0"/>
                    <a:pt x="52" y="0"/>
                    <a:pt x="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958642" y="3040460"/>
              <a:ext cx="5265" cy="16314"/>
            </a:xfrm>
            <a:custGeom>
              <a:avLst/>
              <a:gdLst/>
              <a:ahLst/>
              <a:cxnLst/>
              <a:rect l="l" t="t" r="r" b="b"/>
              <a:pathLst>
                <a:path w="152" h="471" extrusionOk="0">
                  <a:moveTo>
                    <a:pt x="30" y="0"/>
                  </a:moveTo>
                  <a:lnTo>
                    <a:pt x="1" y="14"/>
                  </a:lnTo>
                  <a:cubicBezTo>
                    <a:pt x="26" y="69"/>
                    <a:pt x="43" y="130"/>
                    <a:pt x="60" y="191"/>
                  </a:cubicBezTo>
                  <a:cubicBezTo>
                    <a:pt x="80" y="260"/>
                    <a:pt x="93" y="321"/>
                    <a:pt x="103" y="378"/>
                  </a:cubicBezTo>
                  <a:cubicBezTo>
                    <a:pt x="107" y="408"/>
                    <a:pt x="119" y="471"/>
                    <a:pt x="119" y="471"/>
                  </a:cubicBezTo>
                  <a:lnTo>
                    <a:pt x="152" y="465"/>
                  </a:lnTo>
                  <a:cubicBezTo>
                    <a:pt x="152" y="465"/>
                    <a:pt x="139" y="402"/>
                    <a:pt x="135" y="373"/>
                  </a:cubicBezTo>
                  <a:cubicBezTo>
                    <a:pt x="125" y="315"/>
                    <a:pt x="111" y="252"/>
                    <a:pt x="91" y="179"/>
                  </a:cubicBezTo>
                  <a:cubicBezTo>
                    <a:pt x="74" y="119"/>
                    <a:pt x="57" y="58"/>
                    <a:pt x="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957603" y="3038763"/>
              <a:ext cx="2494" cy="2113"/>
            </a:xfrm>
            <a:custGeom>
              <a:avLst/>
              <a:gdLst/>
              <a:ahLst/>
              <a:cxnLst/>
              <a:rect l="l" t="t" r="r" b="b"/>
              <a:pathLst>
                <a:path w="72" h="61" extrusionOk="0">
                  <a:moveTo>
                    <a:pt x="36" y="0"/>
                  </a:moveTo>
                  <a:cubicBezTo>
                    <a:pt x="26" y="0"/>
                    <a:pt x="16" y="5"/>
                    <a:pt x="10" y="14"/>
                  </a:cubicBezTo>
                  <a:cubicBezTo>
                    <a:pt x="0" y="28"/>
                    <a:pt x="4" y="47"/>
                    <a:pt x="18" y="55"/>
                  </a:cubicBezTo>
                  <a:cubicBezTo>
                    <a:pt x="24" y="59"/>
                    <a:pt x="30" y="61"/>
                    <a:pt x="36" y="61"/>
                  </a:cubicBezTo>
                  <a:cubicBezTo>
                    <a:pt x="46" y="61"/>
                    <a:pt x="56" y="56"/>
                    <a:pt x="62" y="48"/>
                  </a:cubicBezTo>
                  <a:cubicBezTo>
                    <a:pt x="72" y="33"/>
                    <a:pt x="67" y="14"/>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957118" y="3038174"/>
              <a:ext cx="3464" cy="3291"/>
            </a:xfrm>
            <a:custGeom>
              <a:avLst/>
              <a:gdLst/>
              <a:ahLst/>
              <a:cxnLst/>
              <a:rect l="l" t="t" r="r" b="b"/>
              <a:pathLst>
                <a:path w="100" h="95" extrusionOk="0">
                  <a:moveTo>
                    <a:pt x="50" y="33"/>
                  </a:moveTo>
                  <a:cubicBezTo>
                    <a:pt x="52" y="33"/>
                    <a:pt x="56" y="34"/>
                    <a:pt x="59" y="36"/>
                  </a:cubicBezTo>
                  <a:cubicBezTo>
                    <a:pt x="61" y="38"/>
                    <a:pt x="64" y="41"/>
                    <a:pt x="65" y="45"/>
                  </a:cubicBezTo>
                  <a:cubicBezTo>
                    <a:pt x="66" y="48"/>
                    <a:pt x="65" y="52"/>
                    <a:pt x="62" y="55"/>
                  </a:cubicBezTo>
                  <a:cubicBezTo>
                    <a:pt x="59" y="59"/>
                    <a:pt x="54" y="62"/>
                    <a:pt x="50" y="62"/>
                  </a:cubicBezTo>
                  <a:cubicBezTo>
                    <a:pt x="47" y="62"/>
                    <a:pt x="44" y="61"/>
                    <a:pt x="42" y="59"/>
                  </a:cubicBezTo>
                  <a:cubicBezTo>
                    <a:pt x="38" y="57"/>
                    <a:pt x="36" y="54"/>
                    <a:pt x="35" y="50"/>
                  </a:cubicBezTo>
                  <a:cubicBezTo>
                    <a:pt x="35" y="46"/>
                    <a:pt x="36" y="43"/>
                    <a:pt x="38" y="40"/>
                  </a:cubicBezTo>
                  <a:cubicBezTo>
                    <a:pt x="40" y="36"/>
                    <a:pt x="45" y="33"/>
                    <a:pt x="50" y="33"/>
                  </a:cubicBezTo>
                  <a:close/>
                  <a:moveTo>
                    <a:pt x="50" y="0"/>
                  </a:moveTo>
                  <a:cubicBezTo>
                    <a:pt x="35" y="0"/>
                    <a:pt x="19" y="8"/>
                    <a:pt x="11" y="21"/>
                  </a:cubicBezTo>
                  <a:cubicBezTo>
                    <a:pt x="4" y="31"/>
                    <a:pt x="1" y="45"/>
                    <a:pt x="3" y="57"/>
                  </a:cubicBezTo>
                  <a:cubicBezTo>
                    <a:pt x="5" y="69"/>
                    <a:pt x="13" y="79"/>
                    <a:pt x="24" y="86"/>
                  </a:cubicBezTo>
                  <a:cubicBezTo>
                    <a:pt x="31" y="92"/>
                    <a:pt x="41" y="94"/>
                    <a:pt x="50" y="94"/>
                  </a:cubicBezTo>
                  <a:cubicBezTo>
                    <a:pt x="66" y="94"/>
                    <a:pt x="80" y="87"/>
                    <a:pt x="90" y="73"/>
                  </a:cubicBezTo>
                  <a:cubicBezTo>
                    <a:pt x="97" y="63"/>
                    <a:pt x="100" y="51"/>
                    <a:pt x="97" y="38"/>
                  </a:cubicBezTo>
                  <a:cubicBezTo>
                    <a:pt x="94" y="25"/>
                    <a:pt x="86" y="15"/>
                    <a:pt x="76" y="8"/>
                  </a:cubicBezTo>
                  <a:cubicBezTo>
                    <a:pt x="68" y="3"/>
                    <a:pt x="59"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959404" y="3053622"/>
              <a:ext cx="13543" cy="20886"/>
            </a:xfrm>
            <a:custGeom>
              <a:avLst/>
              <a:gdLst/>
              <a:ahLst/>
              <a:cxnLst/>
              <a:rect l="l" t="t" r="r" b="b"/>
              <a:pathLst>
                <a:path w="391" h="603" extrusionOk="0">
                  <a:moveTo>
                    <a:pt x="67" y="1"/>
                  </a:moveTo>
                  <a:cubicBezTo>
                    <a:pt x="61" y="1"/>
                    <a:pt x="56" y="2"/>
                    <a:pt x="52" y="4"/>
                  </a:cubicBezTo>
                  <a:cubicBezTo>
                    <a:pt x="0" y="28"/>
                    <a:pt x="24" y="182"/>
                    <a:pt x="103" y="347"/>
                  </a:cubicBezTo>
                  <a:cubicBezTo>
                    <a:pt x="175" y="496"/>
                    <a:pt x="269" y="603"/>
                    <a:pt x="324" y="603"/>
                  </a:cubicBezTo>
                  <a:cubicBezTo>
                    <a:pt x="329" y="603"/>
                    <a:pt x="334" y="602"/>
                    <a:pt x="339" y="599"/>
                  </a:cubicBezTo>
                  <a:cubicBezTo>
                    <a:pt x="391" y="575"/>
                    <a:pt x="380" y="429"/>
                    <a:pt x="301" y="265"/>
                  </a:cubicBezTo>
                  <a:cubicBezTo>
                    <a:pt x="228" y="114"/>
                    <a:pt x="124"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958538" y="3053068"/>
              <a:ext cx="15102" cy="22029"/>
            </a:xfrm>
            <a:custGeom>
              <a:avLst/>
              <a:gdLst/>
              <a:ahLst/>
              <a:cxnLst/>
              <a:rect l="l" t="t" r="r" b="b"/>
              <a:pathLst>
                <a:path w="436" h="636" extrusionOk="0">
                  <a:moveTo>
                    <a:pt x="93" y="33"/>
                  </a:moveTo>
                  <a:cubicBezTo>
                    <a:pt x="135" y="33"/>
                    <a:pt x="235" y="130"/>
                    <a:pt x="311" y="288"/>
                  </a:cubicBezTo>
                  <a:cubicBezTo>
                    <a:pt x="391" y="454"/>
                    <a:pt x="392" y="584"/>
                    <a:pt x="357" y="600"/>
                  </a:cubicBezTo>
                  <a:cubicBezTo>
                    <a:pt x="355" y="602"/>
                    <a:pt x="352" y="602"/>
                    <a:pt x="348" y="602"/>
                  </a:cubicBezTo>
                  <a:cubicBezTo>
                    <a:pt x="309" y="602"/>
                    <a:pt x="221" y="516"/>
                    <a:pt x="143" y="355"/>
                  </a:cubicBezTo>
                  <a:cubicBezTo>
                    <a:pt x="59" y="180"/>
                    <a:pt x="52" y="50"/>
                    <a:pt x="84" y="35"/>
                  </a:cubicBezTo>
                  <a:cubicBezTo>
                    <a:pt x="87" y="34"/>
                    <a:pt x="89" y="33"/>
                    <a:pt x="93" y="33"/>
                  </a:cubicBezTo>
                  <a:close/>
                  <a:moveTo>
                    <a:pt x="91" y="0"/>
                  </a:moveTo>
                  <a:cubicBezTo>
                    <a:pt x="84" y="0"/>
                    <a:pt x="77" y="2"/>
                    <a:pt x="70" y="5"/>
                  </a:cubicBezTo>
                  <a:cubicBezTo>
                    <a:pt x="0" y="39"/>
                    <a:pt x="40" y="218"/>
                    <a:pt x="114" y="370"/>
                  </a:cubicBezTo>
                  <a:cubicBezTo>
                    <a:pt x="179" y="506"/>
                    <a:pt x="279" y="635"/>
                    <a:pt x="349" y="635"/>
                  </a:cubicBezTo>
                  <a:cubicBezTo>
                    <a:pt x="357" y="635"/>
                    <a:pt x="365" y="634"/>
                    <a:pt x="372" y="631"/>
                  </a:cubicBezTo>
                  <a:cubicBezTo>
                    <a:pt x="436" y="599"/>
                    <a:pt x="423" y="442"/>
                    <a:pt x="341" y="273"/>
                  </a:cubicBezTo>
                  <a:cubicBezTo>
                    <a:pt x="273" y="132"/>
                    <a:pt x="162"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1321225" y="2983100"/>
              <a:ext cx="29303" cy="20540"/>
            </a:xfrm>
            <a:custGeom>
              <a:avLst/>
              <a:gdLst/>
              <a:ahLst/>
              <a:cxnLst/>
              <a:rect l="l" t="t" r="r" b="b"/>
              <a:pathLst>
                <a:path w="846" h="593" extrusionOk="0">
                  <a:moveTo>
                    <a:pt x="363" y="1"/>
                  </a:moveTo>
                  <a:cubicBezTo>
                    <a:pt x="202" y="1"/>
                    <a:pt x="65" y="86"/>
                    <a:pt x="35" y="216"/>
                  </a:cubicBezTo>
                  <a:cubicBezTo>
                    <a:pt x="1" y="374"/>
                    <a:pt x="136" y="538"/>
                    <a:pt x="338" y="582"/>
                  </a:cubicBezTo>
                  <a:cubicBezTo>
                    <a:pt x="368" y="589"/>
                    <a:pt x="399" y="592"/>
                    <a:pt x="430" y="592"/>
                  </a:cubicBezTo>
                  <a:cubicBezTo>
                    <a:pt x="612" y="592"/>
                    <a:pt x="805" y="489"/>
                    <a:pt x="820" y="368"/>
                  </a:cubicBezTo>
                  <a:cubicBezTo>
                    <a:pt x="846" y="157"/>
                    <a:pt x="667" y="58"/>
                    <a:pt x="465" y="12"/>
                  </a:cubicBezTo>
                  <a:cubicBezTo>
                    <a:pt x="430" y="5"/>
                    <a:pt x="396" y="1"/>
                    <a:pt x="363"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1320602" y="2982546"/>
              <a:ext cx="30377" cy="21683"/>
            </a:xfrm>
            <a:custGeom>
              <a:avLst/>
              <a:gdLst/>
              <a:ahLst/>
              <a:cxnLst/>
              <a:rect l="l" t="t" r="r" b="b"/>
              <a:pathLst>
                <a:path w="877" h="626" extrusionOk="0">
                  <a:moveTo>
                    <a:pt x="379" y="34"/>
                  </a:moveTo>
                  <a:cubicBezTo>
                    <a:pt x="412" y="34"/>
                    <a:pt x="446" y="37"/>
                    <a:pt x="480" y="45"/>
                  </a:cubicBezTo>
                  <a:cubicBezTo>
                    <a:pt x="728" y="100"/>
                    <a:pt x="842" y="213"/>
                    <a:pt x="822" y="382"/>
                  </a:cubicBezTo>
                  <a:cubicBezTo>
                    <a:pt x="817" y="425"/>
                    <a:pt x="784" y="468"/>
                    <a:pt x="732" y="506"/>
                  </a:cubicBezTo>
                  <a:cubicBezTo>
                    <a:pt x="654" y="561"/>
                    <a:pt x="546" y="592"/>
                    <a:pt x="447" y="592"/>
                  </a:cubicBezTo>
                  <a:cubicBezTo>
                    <a:pt x="417" y="592"/>
                    <a:pt x="387" y="589"/>
                    <a:pt x="359" y="583"/>
                  </a:cubicBezTo>
                  <a:cubicBezTo>
                    <a:pt x="166" y="540"/>
                    <a:pt x="37" y="384"/>
                    <a:pt x="70" y="236"/>
                  </a:cubicBezTo>
                  <a:cubicBezTo>
                    <a:pt x="97" y="114"/>
                    <a:pt x="227" y="34"/>
                    <a:pt x="379" y="34"/>
                  </a:cubicBezTo>
                  <a:close/>
                  <a:moveTo>
                    <a:pt x="380" y="1"/>
                  </a:moveTo>
                  <a:cubicBezTo>
                    <a:pt x="212" y="1"/>
                    <a:pt x="68" y="91"/>
                    <a:pt x="38" y="228"/>
                  </a:cubicBezTo>
                  <a:cubicBezTo>
                    <a:pt x="0" y="394"/>
                    <a:pt x="142" y="568"/>
                    <a:pt x="351" y="615"/>
                  </a:cubicBezTo>
                  <a:cubicBezTo>
                    <a:pt x="383" y="622"/>
                    <a:pt x="415" y="625"/>
                    <a:pt x="448" y="625"/>
                  </a:cubicBezTo>
                  <a:cubicBezTo>
                    <a:pt x="554" y="625"/>
                    <a:pt x="666" y="591"/>
                    <a:pt x="750" y="533"/>
                  </a:cubicBezTo>
                  <a:cubicBezTo>
                    <a:pt x="812" y="489"/>
                    <a:pt x="848" y="439"/>
                    <a:pt x="854" y="386"/>
                  </a:cubicBezTo>
                  <a:cubicBezTo>
                    <a:pt x="877" y="201"/>
                    <a:pt x="750" y="72"/>
                    <a:pt x="487" y="13"/>
                  </a:cubicBezTo>
                  <a:cubicBezTo>
                    <a:pt x="451" y="4"/>
                    <a:pt x="415"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1317657" y="2944514"/>
              <a:ext cx="34811" cy="47280"/>
            </a:xfrm>
            <a:custGeom>
              <a:avLst/>
              <a:gdLst/>
              <a:ahLst/>
              <a:cxnLst/>
              <a:rect l="l" t="t" r="r" b="b"/>
              <a:pathLst>
                <a:path w="1005" h="1365" extrusionOk="0">
                  <a:moveTo>
                    <a:pt x="134" y="1"/>
                  </a:moveTo>
                  <a:cubicBezTo>
                    <a:pt x="134" y="1"/>
                    <a:pt x="226" y="196"/>
                    <a:pt x="157" y="459"/>
                  </a:cubicBezTo>
                  <a:cubicBezTo>
                    <a:pt x="1" y="1055"/>
                    <a:pt x="426" y="1088"/>
                    <a:pt x="936" y="1365"/>
                  </a:cubicBezTo>
                  <a:lnTo>
                    <a:pt x="1005" y="1164"/>
                  </a:lnTo>
                  <a:cubicBezTo>
                    <a:pt x="1005" y="1164"/>
                    <a:pt x="940" y="285"/>
                    <a:pt x="134"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1318038" y="2943510"/>
              <a:ext cx="35053" cy="49116"/>
            </a:xfrm>
            <a:custGeom>
              <a:avLst/>
              <a:gdLst/>
              <a:ahLst/>
              <a:cxnLst/>
              <a:rect l="l" t="t" r="r" b="b"/>
              <a:pathLst>
                <a:path w="1012" h="1418" extrusionOk="0">
                  <a:moveTo>
                    <a:pt x="152" y="58"/>
                  </a:moveTo>
                  <a:lnTo>
                    <a:pt x="152" y="58"/>
                  </a:lnTo>
                  <a:cubicBezTo>
                    <a:pt x="882" y="338"/>
                    <a:pt x="972" y="1133"/>
                    <a:pt x="977" y="1190"/>
                  </a:cubicBezTo>
                  <a:lnTo>
                    <a:pt x="915" y="1370"/>
                  </a:lnTo>
                  <a:cubicBezTo>
                    <a:pt x="820" y="1319"/>
                    <a:pt x="730" y="1277"/>
                    <a:pt x="643" y="1236"/>
                  </a:cubicBezTo>
                  <a:cubicBezTo>
                    <a:pt x="279" y="1068"/>
                    <a:pt x="40" y="957"/>
                    <a:pt x="162" y="493"/>
                  </a:cubicBezTo>
                  <a:cubicBezTo>
                    <a:pt x="215" y="289"/>
                    <a:pt x="176" y="127"/>
                    <a:pt x="152" y="58"/>
                  </a:cubicBezTo>
                  <a:close/>
                  <a:moveTo>
                    <a:pt x="92" y="1"/>
                  </a:moveTo>
                  <a:lnTo>
                    <a:pt x="108" y="37"/>
                  </a:lnTo>
                  <a:cubicBezTo>
                    <a:pt x="109" y="39"/>
                    <a:pt x="196" y="231"/>
                    <a:pt x="130" y="485"/>
                  </a:cubicBezTo>
                  <a:cubicBezTo>
                    <a:pt x="1" y="975"/>
                    <a:pt x="265" y="1098"/>
                    <a:pt x="629" y="1266"/>
                  </a:cubicBezTo>
                  <a:cubicBezTo>
                    <a:pt x="720" y="1309"/>
                    <a:pt x="816" y="1353"/>
                    <a:pt x="917" y="1408"/>
                  </a:cubicBezTo>
                  <a:lnTo>
                    <a:pt x="933" y="1417"/>
                  </a:lnTo>
                  <a:lnTo>
                    <a:pt x="1011" y="1195"/>
                  </a:lnTo>
                  <a:lnTo>
                    <a:pt x="1010" y="1191"/>
                  </a:lnTo>
                  <a:cubicBezTo>
                    <a:pt x="1010" y="1182"/>
                    <a:pt x="935" y="298"/>
                    <a:pt x="128" y="14"/>
                  </a:cubicBezTo>
                  <a:lnTo>
                    <a:pt x="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1349662" y="2989162"/>
              <a:ext cx="29684" cy="22203"/>
            </a:xfrm>
            <a:custGeom>
              <a:avLst/>
              <a:gdLst/>
              <a:ahLst/>
              <a:cxnLst/>
              <a:rect l="l" t="t" r="r" b="b"/>
              <a:pathLst>
                <a:path w="857" h="641" extrusionOk="0">
                  <a:moveTo>
                    <a:pt x="311" y="0"/>
                  </a:moveTo>
                  <a:cubicBezTo>
                    <a:pt x="215" y="0"/>
                    <a:pt x="129" y="38"/>
                    <a:pt x="72" y="138"/>
                  </a:cubicBezTo>
                  <a:cubicBezTo>
                    <a:pt x="0" y="262"/>
                    <a:pt x="141" y="514"/>
                    <a:pt x="329" y="599"/>
                  </a:cubicBezTo>
                  <a:cubicBezTo>
                    <a:pt x="391" y="627"/>
                    <a:pt x="455" y="640"/>
                    <a:pt x="516" y="640"/>
                  </a:cubicBezTo>
                  <a:cubicBezTo>
                    <a:pt x="639" y="640"/>
                    <a:pt x="746" y="585"/>
                    <a:pt x="790" y="487"/>
                  </a:cubicBezTo>
                  <a:cubicBezTo>
                    <a:pt x="857" y="339"/>
                    <a:pt x="757" y="152"/>
                    <a:pt x="570" y="67"/>
                  </a:cubicBezTo>
                  <a:cubicBezTo>
                    <a:pt x="483" y="28"/>
                    <a:pt x="393" y="0"/>
                    <a:pt x="311"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350667" y="2988608"/>
              <a:ext cx="28091" cy="23311"/>
            </a:xfrm>
            <a:custGeom>
              <a:avLst/>
              <a:gdLst/>
              <a:ahLst/>
              <a:cxnLst/>
              <a:rect l="l" t="t" r="r" b="b"/>
              <a:pathLst>
                <a:path w="811" h="673" extrusionOk="0">
                  <a:moveTo>
                    <a:pt x="282" y="32"/>
                  </a:moveTo>
                  <a:cubicBezTo>
                    <a:pt x="354" y="32"/>
                    <a:pt x="438" y="54"/>
                    <a:pt x="534" y="98"/>
                  </a:cubicBezTo>
                  <a:cubicBezTo>
                    <a:pt x="621" y="137"/>
                    <a:pt x="692" y="201"/>
                    <a:pt x="732" y="277"/>
                  </a:cubicBezTo>
                  <a:cubicBezTo>
                    <a:pt x="771" y="352"/>
                    <a:pt x="776" y="430"/>
                    <a:pt x="746" y="496"/>
                  </a:cubicBezTo>
                  <a:cubicBezTo>
                    <a:pt x="704" y="588"/>
                    <a:pt x="603" y="640"/>
                    <a:pt x="487" y="640"/>
                  </a:cubicBezTo>
                  <a:cubicBezTo>
                    <a:pt x="429" y="640"/>
                    <a:pt x="367" y="627"/>
                    <a:pt x="307" y="600"/>
                  </a:cubicBezTo>
                  <a:cubicBezTo>
                    <a:pt x="197" y="550"/>
                    <a:pt x="93" y="433"/>
                    <a:pt x="55" y="314"/>
                  </a:cubicBezTo>
                  <a:cubicBezTo>
                    <a:pt x="35" y="253"/>
                    <a:pt x="36" y="199"/>
                    <a:pt x="57" y="161"/>
                  </a:cubicBezTo>
                  <a:cubicBezTo>
                    <a:pt x="107" y="76"/>
                    <a:pt x="182" y="32"/>
                    <a:pt x="282" y="32"/>
                  </a:cubicBezTo>
                  <a:close/>
                  <a:moveTo>
                    <a:pt x="282" y="0"/>
                  </a:moveTo>
                  <a:cubicBezTo>
                    <a:pt x="170" y="0"/>
                    <a:pt x="84" y="49"/>
                    <a:pt x="29" y="145"/>
                  </a:cubicBezTo>
                  <a:cubicBezTo>
                    <a:pt x="2" y="191"/>
                    <a:pt x="0" y="253"/>
                    <a:pt x="24" y="325"/>
                  </a:cubicBezTo>
                  <a:cubicBezTo>
                    <a:pt x="65" y="453"/>
                    <a:pt x="173" y="576"/>
                    <a:pt x="293" y="630"/>
                  </a:cubicBezTo>
                  <a:cubicBezTo>
                    <a:pt x="357" y="659"/>
                    <a:pt x="424" y="672"/>
                    <a:pt x="486" y="672"/>
                  </a:cubicBezTo>
                  <a:cubicBezTo>
                    <a:pt x="615" y="672"/>
                    <a:pt x="729" y="614"/>
                    <a:pt x="776" y="510"/>
                  </a:cubicBezTo>
                  <a:cubicBezTo>
                    <a:pt x="810" y="434"/>
                    <a:pt x="805" y="346"/>
                    <a:pt x="761" y="262"/>
                  </a:cubicBezTo>
                  <a:cubicBezTo>
                    <a:pt x="717" y="179"/>
                    <a:pt x="641" y="110"/>
                    <a:pt x="547" y="67"/>
                  </a:cubicBezTo>
                  <a:cubicBezTo>
                    <a:pt x="447" y="22"/>
                    <a:pt x="359" y="0"/>
                    <a:pt x="2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1354234" y="2967237"/>
              <a:ext cx="50605" cy="27260"/>
            </a:xfrm>
            <a:custGeom>
              <a:avLst/>
              <a:gdLst/>
              <a:ahLst/>
              <a:cxnLst/>
              <a:rect l="l" t="t" r="r" b="b"/>
              <a:pathLst>
                <a:path w="1461" h="787" extrusionOk="0">
                  <a:moveTo>
                    <a:pt x="1084" y="0"/>
                  </a:moveTo>
                  <a:cubicBezTo>
                    <a:pt x="473" y="0"/>
                    <a:pt x="66" y="467"/>
                    <a:pt x="66" y="467"/>
                  </a:cubicBezTo>
                  <a:lnTo>
                    <a:pt x="0" y="669"/>
                  </a:lnTo>
                  <a:cubicBezTo>
                    <a:pt x="281" y="710"/>
                    <a:pt x="510" y="786"/>
                    <a:pt x="699" y="786"/>
                  </a:cubicBezTo>
                  <a:cubicBezTo>
                    <a:pt x="896" y="786"/>
                    <a:pt x="1048" y="704"/>
                    <a:pt x="1167" y="413"/>
                  </a:cubicBezTo>
                  <a:cubicBezTo>
                    <a:pt x="1269" y="161"/>
                    <a:pt x="1460" y="59"/>
                    <a:pt x="1460" y="59"/>
                  </a:cubicBezTo>
                  <a:cubicBezTo>
                    <a:pt x="1328" y="17"/>
                    <a:pt x="1202" y="0"/>
                    <a:pt x="1084"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1353472" y="2966682"/>
              <a:ext cx="52788" cy="28368"/>
            </a:xfrm>
            <a:custGeom>
              <a:avLst/>
              <a:gdLst/>
              <a:ahLst/>
              <a:cxnLst/>
              <a:rect l="l" t="t" r="r" b="b"/>
              <a:pathLst>
                <a:path w="1524" h="819" extrusionOk="0">
                  <a:moveTo>
                    <a:pt x="1108" y="33"/>
                  </a:moveTo>
                  <a:cubicBezTo>
                    <a:pt x="1214" y="33"/>
                    <a:pt x="1325" y="47"/>
                    <a:pt x="1442" y="80"/>
                  </a:cubicBezTo>
                  <a:cubicBezTo>
                    <a:pt x="1382" y="121"/>
                    <a:pt x="1252" y="228"/>
                    <a:pt x="1173" y="423"/>
                  </a:cubicBezTo>
                  <a:cubicBezTo>
                    <a:pt x="1058" y="705"/>
                    <a:pt x="912" y="786"/>
                    <a:pt x="720" y="786"/>
                  </a:cubicBezTo>
                  <a:cubicBezTo>
                    <a:pt x="610" y="786"/>
                    <a:pt x="485" y="759"/>
                    <a:pt x="343" y="729"/>
                  </a:cubicBezTo>
                  <a:cubicBezTo>
                    <a:pt x="248" y="709"/>
                    <a:pt x="150" y="688"/>
                    <a:pt x="44" y="671"/>
                  </a:cubicBezTo>
                  <a:lnTo>
                    <a:pt x="102" y="491"/>
                  </a:lnTo>
                  <a:cubicBezTo>
                    <a:pt x="135" y="454"/>
                    <a:pt x="532" y="33"/>
                    <a:pt x="1108" y="33"/>
                  </a:cubicBezTo>
                  <a:close/>
                  <a:moveTo>
                    <a:pt x="1109" y="0"/>
                  </a:moveTo>
                  <a:cubicBezTo>
                    <a:pt x="495" y="0"/>
                    <a:pt x="80" y="466"/>
                    <a:pt x="75" y="471"/>
                  </a:cubicBezTo>
                  <a:lnTo>
                    <a:pt x="0" y="698"/>
                  </a:lnTo>
                  <a:lnTo>
                    <a:pt x="20" y="701"/>
                  </a:lnTo>
                  <a:cubicBezTo>
                    <a:pt x="133" y="718"/>
                    <a:pt x="236" y="739"/>
                    <a:pt x="336" y="761"/>
                  </a:cubicBezTo>
                  <a:cubicBezTo>
                    <a:pt x="478" y="791"/>
                    <a:pt x="606" y="818"/>
                    <a:pt x="721" y="818"/>
                  </a:cubicBezTo>
                  <a:cubicBezTo>
                    <a:pt x="922" y="818"/>
                    <a:pt x="1081" y="734"/>
                    <a:pt x="1203" y="435"/>
                  </a:cubicBezTo>
                  <a:cubicBezTo>
                    <a:pt x="1303" y="192"/>
                    <a:pt x="1487" y="91"/>
                    <a:pt x="1489" y="90"/>
                  </a:cubicBezTo>
                  <a:lnTo>
                    <a:pt x="1524" y="72"/>
                  </a:lnTo>
                  <a:lnTo>
                    <a:pt x="1486" y="59"/>
                  </a:lnTo>
                  <a:cubicBezTo>
                    <a:pt x="1354" y="18"/>
                    <a:pt x="1228" y="0"/>
                    <a:pt x="11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352745" y="2966890"/>
              <a:ext cx="4226" cy="17630"/>
            </a:xfrm>
            <a:custGeom>
              <a:avLst/>
              <a:gdLst/>
              <a:ahLst/>
              <a:cxnLst/>
              <a:rect l="l" t="t" r="r" b="b"/>
              <a:pathLst>
                <a:path w="122" h="509" extrusionOk="0">
                  <a:moveTo>
                    <a:pt x="91" y="1"/>
                  </a:moveTo>
                  <a:cubicBezTo>
                    <a:pt x="68" y="64"/>
                    <a:pt x="54" y="130"/>
                    <a:pt x="41" y="194"/>
                  </a:cubicBezTo>
                  <a:lnTo>
                    <a:pt x="41" y="198"/>
                  </a:lnTo>
                  <a:cubicBezTo>
                    <a:pt x="26" y="274"/>
                    <a:pt x="15" y="341"/>
                    <a:pt x="10" y="405"/>
                  </a:cubicBezTo>
                  <a:cubicBezTo>
                    <a:pt x="7" y="437"/>
                    <a:pt x="0" y="504"/>
                    <a:pt x="0" y="504"/>
                  </a:cubicBezTo>
                  <a:lnTo>
                    <a:pt x="33" y="508"/>
                  </a:lnTo>
                  <a:cubicBezTo>
                    <a:pt x="33" y="508"/>
                    <a:pt x="41" y="440"/>
                    <a:pt x="43" y="408"/>
                  </a:cubicBezTo>
                  <a:cubicBezTo>
                    <a:pt x="48" y="346"/>
                    <a:pt x="58" y="279"/>
                    <a:pt x="73" y="205"/>
                  </a:cubicBezTo>
                  <a:lnTo>
                    <a:pt x="74" y="201"/>
                  </a:lnTo>
                  <a:cubicBezTo>
                    <a:pt x="86" y="138"/>
                    <a:pt x="99" y="73"/>
                    <a:pt x="122" y="13"/>
                  </a:cubicBezTo>
                  <a:lnTo>
                    <a:pt x="9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1355412" y="2964985"/>
              <a:ext cx="2598" cy="2321"/>
            </a:xfrm>
            <a:custGeom>
              <a:avLst/>
              <a:gdLst/>
              <a:ahLst/>
              <a:cxnLst/>
              <a:rect l="l" t="t" r="r" b="b"/>
              <a:pathLst>
                <a:path w="75" h="67" extrusionOk="0">
                  <a:moveTo>
                    <a:pt x="36" y="1"/>
                  </a:moveTo>
                  <a:cubicBezTo>
                    <a:pt x="30" y="1"/>
                    <a:pt x="23" y="3"/>
                    <a:pt x="18" y="7"/>
                  </a:cubicBezTo>
                  <a:cubicBezTo>
                    <a:pt x="3" y="17"/>
                    <a:pt x="0" y="38"/>
                    <a:pt x="12" y="52"/>
                  </a:cubicBezTo>
                  <a:cubicBezTo>
                    <a:pt x="18" y="61"/>
                    <a:pt x="28" y="66"/>
                    <a:pt x="38" y="66"/>
                  </a:cubicBezTo>
                  <a:cubicBezTo>
                    <a:pt x="45" y="66"/>
                    <a:pt x="52" y="64"/>
                    <a:pt x="57" y="60"/>
                  </a:cubicBezTo>
                  <a:cubicBezTo>
                    <a:pt x="72" y="49"/>
                    <a:pt x="74" y="29"/>
                    <a:pt x="63" y="14"/>
                  </a:cubicBezTo>
                  <a:cubicBezTo>
                    <a:pt x="57" y="6"/>
                    <a:pt x="47" y="1"/>
                    <a:pt x="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1354927" y="2964431"/>
              <a:ext cx="3533" cy="3429"/>
            </a:xfrm>
            <a:custGeom>
              <a:avLst/>
              <a:gdLst/>
              <a:ahLst/>
              <a:cxnLst/>
              <a:rect l="l" t="t" r="r" b="b"/>
              <a:pathLst>
                <a:path w="102" h="99" extrusionOk="0">
                  <a:moveTo>
                    <a:pt x="50" y="33"/>
                  </a:moveTo>
                  <a:cubicBezTo>
                    <a:pt x="55" y="33"/>
                    <a:pt x="60" y="36"/>
                    <a:pt x="64" y="40"/>
                  </a:cubicBezTo>
                  <a:cubicBezTo>
                    <a:pt x="67" y="44"/>
                    <a:pt x="68" y="48"/>
                    <a:pt x="67" y="53"/>
                  </a:cubicBezTo>
                  <a:cubicBezTo>
                    <a:pt x="67" y="57"/>
                    <a:pt x="65" y="61"/>
                    <a:pt x="61" y="62"/>
                  </a:cubicBezTo>
                  <a:cubicBezTo>
                    <a:pt x="59" y="64"/>
                    <a:pt x="55" y="65"/>
                    <a:pt x="52" y="65"/>
                  </a:cubicBezTo>
                  <a:cubicBezTo>
                    <a:pt x="47" y="65"/>
                    <a:pt x="42" y="63"/>
                    <a:pt x="39" y="59"/>
                  </a:cubicBezTo>
                  <a:cubicBezTo>
                    <a:pt x="36" y="55"/>
                    <a:pt x="34" y="51"/>
                    <a:pt x="35" y="47"/>
                  </a:cubicBezTo>
                  <a:cubicBezTo>
                    <a:pt x="36" y="42"/>
                    <a:pt x="38" y="39"/>
                    <a:pt x="41" y="36"/>
                  </a:cubicBezTo>
                  <a:cubicBezTo>
                    <a:pt x="44" y="34"/>
                    <a:pt x="47" y="33"/>
                    <a:pt x="50" y="33"/>
                  </a:cubicBezTo>
                  <a:close/>
                  <a:moveTo>
                    <a:pt x="50" y="1"/>
                  </a:moveTo>
                  <a:cubicBezTo>
                    <a:pt x="40" y="1"/>
                    <a:pt x="30" y="4"/>
                    <a:pt x="21" y="10"/>
                  </a:cubicBezTo>
                  <a:cubicBezTo>
                    <a:pt x="11" y="18"/>
                    <a:pt x="5" y="29"/>
                    <a:pt x="3" y="41"/>
                  </a:cubicBezTo>
                  <a:cubicBezTo>
                    <a:pt x="0" y="54"/>
                    <a:pt x="4" y="68"/>
                    <a:pt x="12" y="79"/>
                  </a:cubicBezTo>
                  <a:cubicBezTo>
                    <a:pt x="22" y="92"/>
                    <a:pt x="37" y="99"/>
                    <a:pt x="53" y="99"/>
                  </a:cubicBezTo>
                  <a:cubicBezTo>
                    <a:pt x="62" y="99"/>
                    <a:pt x="73" y="95"/>
                    <a:pt x="81" y="89"/>
                  </a:cubicBezTo>
                  <a:cubicBezTo>
                    <a:pt x="91" y="82"/>
                    <a:pt x="98" y="70"/>
                    <a:pt x="100" y="57"/>
                  </a:cubicBezTo>
                  <a:cubicBezTo>
                    <a:pt x="102" y="44"/>
                    <a:pt x="98" y="31"/>
                    <a:pt x="90" y="20"/>
                  </a:cubicBezTo>
                  <a:cubicBezTo>
                    <a:pt x="80" y="7"/>
                    <a:pt x="65"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1353472" y="2968587"/>
              <a:ext cx="9248" cy="15933"/>
            </a:xfrm>
            <a:custGeom>
              <a:avLst/>
              <a:gdLst/>
              <a:ahLst/>
              <a:cxnLst/>
              <a:rect l="l" t="t" r="r" b="b"/>
              <a:pathLst>
                <a:path w="267" h="460" extrusionOk="0">
                  <a:moveTo>
                    <a:pt x="235" y="1"/>
                  </a:moveTo>
                  <a:cubicBezTo>
                    <a:pt x="216" y="62"/>
                    <a:pt x="185" y="120"/>
                    <a:pt x="155" y="182"/>
                  </a:cubicBezTo>
                  <a:cubicBezTo>
                    <a:pt x="121" y="249"/>
                    <a:pt x="88" y="306"/>
                    <a:pt x="54" y="358"/>
                  </a:cubicBezTo>
                  <a:cubicBezTo>
                    <a:pt x="36" y="384"/>
                    <a:pt x="0" y="443"/>
                    <a:pt x="0" y="443"/>
                  </a:cubicBezTo>
                  <a:lnTo>
                    <a:pt x="29" y="459"/>
                  </a:lnTo>
                  <a:cubicBezTo>
                    <a:pt x="29" y="459"/>
                    <a:pt x="64" y="402"/>
                    <a:pt x="82" y="376"/>
                  </a:cubicBezTo>
                  <a:cubicBezTo>
                    <a:pt x="116" y="324"/>
                    <a:pt x="150" y="264"/>
                    <a:pt x="186" y="193"/>
                  </a:cubicBezTo>
                  <a:cubicBezTo>
                    <a:pt x="216" y="134"/>
                    <a:pt x="247" y="74"/>
                    <a:pt x="267" y="10"/>
                  </a:cubicBezTo>
                  <a:lnTo>
                    <a:pt x="2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361266" y="2966682"/>
              <a:ext cx="2563" cy="2321"/>
            </a:xfrm>
            <a:custGeom>
              <a:avLst/>
              <a:gdLst/>
              <a:ahLst/>
              <a:cxnLst/>
              <a:rect l="l" t="t" r="r" b="b"/>
              <a:pathLst>
                <a:path w="74" h="67" extrusionOk="0">
                  <a:moveTo>
                    <a:pt x="36" y="1"/>
                  </a:moveTo>
                  <a:cubicBezTo>
                    <a:pt x="34" y="1"/>
                    <a:pt x="31" y="1"/>
                    <a:pt x="29" y="2"/>
                  </a:cubicBezTo>
                  <a:cubicBezTo>
                    <a:pt x="11" y="6"/>
                    <a:pt x="1" y="24"/>
                    <a:pt x="5" y="41"/>
                  </a:cubicBezTo>
                  <a:cubicBezTo>
                    <a:pt x="9" y="56"/>
                    <a:pt x="23" y="66"/>
                    <a:pt x="38" y="66"/>
                  </a:cubicBezTo>
                  <a:cubicBezTo>
                    <a:pt x="41" y="66"/>
                    <a:pt x="43" y="66"/>
                    <a:pt x="45" y="65"/>
                  </a:cubicBezTo>
                  <a:cubicBezTo>
                    <a:pt x="63" y="61"/>
                    <a:pt x="73" y="44"/>
                    <a:pt x="69" y="26"/>
                  </a:cubicBezTo>
                  <a:cubicBezTo>
                    <a:pt x="64" y="11"/>
                    <a:pt x="51" y="1"/>
                    <a:pt x="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1360746" y="2966094"/>
              <a:ext cx="3568" cy="3429"/>
            </a:xfrm>
            <a:custGeom>
              <a:avLst/>
              <a:gdLst/>
              <a:ahLst/>
              <a:cxnLst/>
              <a:rect l="l" t="t" r="r" b="b"/>
              <a:pathLst>
                <a:path w="103" h="99" extrusionOk="0">
                  <a:moveTo>
                    <a:pt x="51" y="34"/>
                  </a:moveTo>
                  <a:cubicBezTo>
                    <a:pt x="58" y="34"/>
                    <a:pt x="65" y="40"/>
                    <a:pt x="68" y="47"/>
                  </a:cubicBezTo>
                  <a:cubicBezTo>
                    <a:pt x="69" y="51"/>
                    <a:pt x="68" y="55"/>
                    <a:pt x="66" y="59"/>
                  </a:cubicBezTo>
                  <a:cubicBezTo>
                    <a:pt x="64" y="62"/>
                    <a:pt x="60" y="65"/>
                    <a:pt x="57" y="66"/>
                  </a:cubicBezTo>
                  <a:cubicBezTo>
                    <a:pt x="55" y="66"/>
                    <a:pt x="54" y="66"/>
                    <a:pt x="52" y="66"/>
                  </a:cubicBezTo>
                  <a:cubicBezTo>
                    <a:pt x="45" y="66"/>
                    <a:pt x="38" y="61"/>
                    <a:pt x="36" y="54"/>
                  </a:cubicBezTo>
                  <a:cubicBezTo>
                    <a:pt x="35" y="49"/>
                    <a:pt x="36" y="45"/>
                    <a:pt x="37" y="41"/>
                  </a:cubicBezTo>
                  <a:cubicBezTo>
                    <a:pt x="40" y="38"/>
                    <a:pt x="44" y="35"/>
                    <a:pt x="47" y="34"/>
                  </a:cubicBezTo>
                  <a:close/>
                  <a:moveTo>
                    <a:pt x="51" y="1"/>
                  </a:moveTo>
                  <a:cubicBezTo>
                    <a:pt x="47" y="1"/>
                    <a:pt x="44" y="1"/>
                    <a:pt x="40" y="2"/>
                  </a:cubicBezTo>
                  <a:cubicBezTo>
                    <a:pt x="27" y="6"/>
                    <a:pt x="16" y="13"/>
                    <a:pt x="9" y="25"/>
                  </a:cubicBezTo>
                  <a:cubicBezTo>
                    <a:pt x="2" y="36"/>
                    <a:pt x="1" y="49"/>
                    <a:pt x="4" y="62"/>
                  </a:cubicBezTo>
                  <a:cubicBezTo>
                    <a:pt x="10" y="84"/>
                    <a:pt x="30" y="99"/>
                    <a:pt x="52" y="99"/>
                  </a:cubicBezTo>
                  <a:cubicBezTo>
                    <a:pt x="57" y="99"/>
                    <a:pt x="60" y="99"/>
                    <a:pt x="64" y="98"/>
                  </a:cubicBezTo>
                  <a:cubicBezTo>
                    <a:pt x="77" y="95"/>
                    <a:pt x="87" y="88"/>
                    <a:pt x="94" y="76"/>
                  </a:cubicBezTo>
                  <a:cubicBezTo>
                    <a:pt x="101" y="65"/>
                    <a:pt x="103" y="52"/>
                    <a:pt x="99" y="39"/>
                  </a:cubicBezTo>
                  <a:cubicBezTo>
                    <a:pt x="93" y="16"/>
                    <a:pt x="73" y="1"/>
                    <a:pt x="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345367" y="2980329"/>
              <a:ext cx="11257" cy="23380"/>
            </a:xfrm>
            <a:custGeom>
              <a:avLst/>
              <a:gdLst/>
              <a:ahLst/>
              <a:cxnLst/>
              <a:rect l="l" t="t" r="r" b="b"/>
              <a:pathLst>
                <a:path w="325" h="675" extrusionOk="0">
                  <a:moveTo>
                    <a:pt x="250" y="1"/>
                  </a:moveTo>
                  <a:cubicBezTo>
                    <a:pt x="192" y="1"/>
                    <a:pt x="108" y="132"/>
                    <a:pt x="55" y="306"/>
                  </a:cubicBezTo>
                  <a:cubicBezTo>
                    <a:pt x="0" y="491"/>
                    <a:pt x="1" y="655"/>
                    <a:pt x="59" y="673"/>
                  </a:cubicBezTo>
                  <a:cubicBezTo>
                    <a:pt x="63" y="674"/>
                    <a:pt x="66" y="675"/>
                    <a:pt x="70" y="675"/>
                  </a:cubicBezTo>
                  <a:cubicBezTo>
                    <a:pt x="129" y="675"/>
                    <a:pt x="217" y="557"/>
                    <a:pt x="268" y="384"/>
                  </a:cubicBezTo>
                  <a:cubicBezTo>
                    <a:pt x="324" y="198"/>
                    <a:pt x="318" y="20"/>
                    <a:pt x="261" y="2"/>
                  </a:cubicBezTo>
                  <a:cubicBezTo>
                    <a:pt x="257" y="1"/>
                    <a:pt x="254" y="1"/>
                    <a:pt x="2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1344536" y="2979775"/>
              <a:ext cx="12712" cy="24523"/>
            </a:xfrm>
            <a:custGeom>
              <a:avLst/>
              <a:gdLst/>
              <a:ahLst/>
              <a:cxnLst/>
              <a:rect l="l" t="t" r="r" b="b"/>
              <a:pathLst>
                <a:path w="367" h="708" extrusionOk="0">
                  <a:moveTo>
                    <a:pt x="275" y="33"/>
                  </a:moveTo>
                  <a:cubicBezTo>
                    <a:pt x="277" y="33"/>
                    <a:pt x="278" y="33"/>
                    <a:pt x="280" y="34"/>
                  </a:cubicBezTo>
                  <a:cubicBezTo>
                    <a:pt x="319" y="45"/>
                    <a:pt x="335" y="203"/>
                    <a:pt x="277" y="395"/>
                  </a:cubicBezTo>
                  <a:cubicBezTo>
                    <a:pt x="251" y="480"/>
                    <a:pt x="215" y="557"/>
                    <a:pt x="175" y="610"/>
                  </a:cubicBezTo>
                  <a:cubicBezTo>
                    <a:pt x="140" y="658"/>
                    <a:pt x="112" y="674"/>
                    <a:pt x="95" y="674"/>
                  </a:cubicBezTo>
                  <a:cubicBezTo>
                    <a:pt x="92" y="674"/>
                    <a:pt x="90" y="674"/>
                    <a:pt x="88" y="673"/>
                  </a:cubicBezTo>
                  <a:cubicBezTo>
                    <a:pt x="51" y="662"/>
                    <a:pt x="36" y="525"/>
                    <a:pt x="95" y="327"/>
                  </a:cubicBezTo>
                  <a:cubicBezTo>
                    <a:pt x="122" y="239"/>
                    <a:pt x="157" y="160"/>
                    <a:pt x="195" y="103"/>
                  </a:cubicBezTo>
                  <a:cubicBezTo>
                    <a:pt x="230" y="52"/>
                    <a:pt x="258" y="33"/>
                    <a:pt x="275" y="33"/>
                  </a:cubicBezTo>
                  <a:close/>
                  <a:moveTo>
                    <a:pt x="274" y="0"/>
                  </a:moveTo>
                  <a:cubicBezTo>
                    <a:pt x="242" y="0"/>
                    <a:pt x="206" y="29"/>
                    <a:pt x="168" y="85"/>
                  </a:cubicBezTo>
                  <a:cubicBezTo>
                    <a:pt x="128" y="144"/>
                    <a:pt x="92" y="226"/>
                    <a:pt x="64" y="318"/>
                  </a:cubicBezTo>
                  <a:cubicBezTo>
                    <a:pt x="13" y="488"/>
                    <a:pt x="1" y="681"/>
                    <a:pt x="78" y="705"/>
                  </a:cubicBezTo>
                  <a:cubicBezTo>
                    <a:pt x="84" y="706"/>
                    <a:pt x="89" y="707"/>
                    <a:pt x="94" y="707"/>
                  </a:cubicBezTo>
                  <a:cubicBezTo>
                    <a:pt x="126" y="707"/>
                    <a:pt x="164" y="680"/>
                    <a:pt x="202" y="630"/>
                  </a:cubicBezTo>
                  <a:cubicBezTo>
                    <a:pt x="243" y="574"/>
                    <a:pt x="282" y="493"/>
                    <a:pt x="308" y="404"/>
                  </a:cubicBezTo>
                  <a:cubicBezTo>
                    <a:pt x="361" y="229"/>
                    <a:pt x="367" y="25"/>
                    <a:pt x="290" y="3"/>
                  </a:cubicBezTo>
                  <a:cubicBezTo>
                    <a:pt x="285" y="1"/>
                    <a:pt x="279" y="0"/>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427215" y="2941259"/>
              <a:ext cx="15552" cy="10911"/>
            </a:xfrm>
            <a:custGeom>
              <a:avLst/>
              <a:gdLst/>
              <a:ahLst/>
              <a:cxnLst/>
              <a:rect l="l" t="t" r="r" b="b"/>
              <a:pathLst>
                <a:path w="449" h="315" extrusionOk="0">
                  <a:moveTo>
                    <a:pt x="191" y="0"/>
                  </a:moveTo>
                  <a:cubicBezTo>
                    <a:pt x="107" y="0"/>
                    <a:pt x="35" y="45"/>
                    <a:pt x="19" y="114"/>
                  </a:cubicBezTo>
                  <a:cubicBezTo>
                    <a:pt x="0" y="197"/>
                    <a:pt x="72" y="284"/>
                    <a:pt x="178" y="309"/>
                  </a:cubicBezTo>
                  <a:cubicBezTo>
                    <a:pt x="194" y="312"/>
                    <a:pt x="211" y="314"/>
                    <a:pt x="228" y="314"/>
                  </a:cubicBezTo>
                  <a:cubicBezTo>
                    <a:pt x="325" y="314"/>
                    <a:pt x="427" y="260"/>
                    <a:pt x="435" y="195"/>
                  </a:cubicBezTo>
                  <a:cubicBezTo>
                    <a:pt x="449" y="83"/>
                    <a:pt x="354" y="31"/>
                    <a:pt x="247" y="7"/>
                  </a:cubicBezTo>
                  <a:cubicBezTo>
                    <a:pt x="228" y="2"/>
                    <a:pt x="209" y="0"/>
                    <a:pt x="191"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426973" y="2940670"/>
              <a:ext cx="16210" cy="12054"/>
            </a:xfrm>
            <a:custGeom>
              <a:avLst/>
              <a:gdLst/>
              <a:ahLst/>
              <a:cxnLst/>
              <a:rect l="l" t="t" r="r" b="b"/>
              <a:pathLst>
                <a:path w="468" h="348" extrusionOk="0">
                  <a:moveTo>
                    <a:pt x="198" y="33"/>
                  </a:moveTo>
                  <a:cubicBezTo>
                    <a:pt x="216" y="33"/>
                    <a:pt x="233" y="36"/>
                    <a:pt x="251" y="39"/>
                  </a:cubicBezTo>
                  <a:cubicBezTo>
                    <a:pt x="377" y="68"/>
                    <a:pt x="437" y="126"/>
                    <a:pt x="425" y="210"/>
                  </a:cubicBezTo>
                  <a:cubicBezTo>
                    <a:pt x="423" y="231"/>
                    <a:pt x="407" y="252"/>
                    <a:pt x="381" y="271"/>
                  </a:cubicBezTo>
                  <a:cubicBezTo>
                    <a:pt x="341" y="299"/>
                    <a:pt x="285" y="315"/>
                    <a:pt x="234" y="315"/>
                  </a:cubicBezTo>
                  <a:cubicBezTo>
                    <a:pt x="219" y="315"/>
                    <a:pt x="204" y="313"/>
                    <a:pt x="189" y="310"/>
                  </a:cubicBezTo>
                  <a:cubicBezTo>
                    <a:pt x="141" y="299"/>
                    <a:pt x="100" y="274"/>
                    <a:pt x="72" y="240"/>
                  </a:cubicBezTo>
                  <a:cubicBezTo>
                    <a:pt x="45" y="207"/>
                    <a:pt x="34" y="169"/>
                    <a:pt x="42" y="134"/>
                  </a:cubicBezTo>
                  <a:cubicBezTo>
                    <a:pt x="50" y="99"/>
                    <a:pt x="76" y="70"/>
                    <a:pt x="114" y="52"/>
                  </a:cubicBezTo>
                  <a:cubicBezTo>
                    <a:pt x="140" y="39"/>
                    <a:pt x="169" y="33"/>
                    <a:pt x="198" y="33"/>
                  </a:cubicBezTo>
                  <a:close/>
                  <a:moveTo>
                    <a:pt x="199" y="1"/>
                  </a:moveTo>
                  <a:cubicBezTo>
                    <a:pt x="164" y="1"/>
                    <a:pt x="130" y="8"/>
                    <a:pt x="100" y="22"/>
                  </a:cubicBezTo>
                  <a:cubicBezTo>
                    <a:pt x="52" y="45"/>
                    <a:pt x="20" y="81"/>
                    <a:pt x="10" y="127"/>
                  </a:cubicBezTo>
                  <a:cubicBezTo>
                    <a:pt x="0" y="172"/>
                    <a:pt x="12" y="220"/>
                    <a:pt x="45" y="261"/>
                  </a:cubicBezTo>
                  <a:cubicBezTo>
                    <a:pt x="79" y="300"/>
                    <a:pt x="127" y="329"/>
                    <a:pt x="182" y="341"/>
                  </a:cubicBezTo>
                  <a:cubicBezTo>
                    <a:pt x="199" y="346"/>
                    <a:pt x="217" y="348"/>
                    <a:pt x="236" y="348"/>
                  </a:cubicBezTo>
                  <a:cubicBezTo>
                    <a:pt x="293" y="348"/>
                    <a:pt x="355" y="329"/>
                    <a:pt x="400" y="298"/>
                  </a:cubicBezTo>
                  <a:cubicBezTo>
                    <a:pt x="434" y="273"/>
                    <a:pt x="455" y="245"/>
                    <a:pt x="458" y="215"/>
                  </a:cubicBezTo>
                  <a:cubicBezTo>
                    <a:pt x="467" y="143"/>
                    <a:pt x="440" y="49"/>
                    <a:pt x="258" y="7"/>
                  </a:cubicBezTo>
                  <a:cubicBezTo>
                    <a:pt x="238" y="3"/>
                    <a:pt x="219" y="1"/>
                    <a:pt x="1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1425310" y="2920753"/>
              <a:ext cx="18531" cy="25147"/>
            </a:xfrm>
            <a:custGeom>
              <a:avLst/>
              <a:gdLst/>
              <a:ahLst/>
              <a:cxnLst/>
              <a:rect l="l" t="t" r="r" b="b"/>
              <a:pathLst>
                <a:path w="535" h="726" extrusionOk="0">
                  <a:moveTo>
                    <a:pt x="73" y="1"/>
                  </a:moveTo>
                  <a:cubicBezTo>
                    <a:pt x="73" y="1"/>
                    <a:pt x="122" y="104"/>
                    <a:pt x="85" y="244"/>
                  </a:cubicBezTo>
                  <a:cubicBezTo>
                    <a:pt x="1" y="559"/>
                    <a:pt x="227" y="578"/>
                    <a:pt x="497" y="725"/>
                  </a:cubicBezTo>
                  <a:lnTo>
                    <a:pt x="534" y="619"/>
                  </a:lnTo>
                  <a:cubicBezTo>
                    <a:pt x="534" y="619"/>
                    <a:pt x="501" y="152"/>
                    <a:pt x="73"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1425241" y="2919749"/>
              <a:ext cx="19155" cy="26948"/>
            </a:xfrm>
            <a:custGeom>
              <a:avLst/>
              <a:gdLst/>
              <a:ahLst/>
              <a:cxnLst/>
              <a:rect l="l" t="t" r="r" b="b"/>
              <a:pathLst>
                <a:path w="553" h="778" extrusionOk="0">
                  <a:moveTo>
                    <a:pt x="103" y="57"/>
                  </a:moveTo>
                  <a:cubicBezTo>
                    <a:pt x="467" y="209"/>
                    <a:pt x="515" y="605"/>
                    <a:pt x="519" y="645"/>
                  </a:cubicBezTo>
                  <a:lnTo>
                    <a:pt x="489" y="731"/>
                  </a:lnTo>
                  <a:cubicBezTo>
                    <a:pt x="441" y="705"/>
                    <a:pt x="395" y="683"/>
                    <a:pt x="352" y="663"/>
                  </a:cubicBezTo>
                  <a:cubicBezTo>
                    <a:pt x="157" y="572"/>
                    <a:pt x="40" y="517"/>
                    <a:pt x="103" y="277"/>
                  </a:cubicBezTo>
                  <a:cubicBezTo>
                    <a:pt x="129" y="181"/>
                    <a:pt x="116" y="101"/>
                    <a:pt x="103" y="57"/>
                  </a:cubicBezTo>
                  <a:close/>
                  <a:moveTo>
                    <a:pt x="45" y="1"/>
                  </a:moveTo>
                  <a:lnTo>
                    <a:pt x="61" y="36"/>
                  </a:lnTo>
                  <a:cubicBezTo>
                    <a:pt x="61" y="37"/>
                    <a:pt x="106" y="137"/>
                    <a:pt x="71" y="269"/>
                  </a:cubicBezTo>
                  <a:cubicBezTo>
                    <a:pt x="0" y="535"/>
                    <a:pt x="143" y="601"/>
                    <a:pt x="339" y="693"/>
                  </a:cubicBezTo>
                  <a:cubicBezTo>
                    <a:pt x="387" y="716"/>
                    <a:pt x="438" y="739"/>
                    <a:pt x="491" y="768"/>
                  </a:cubicBezTo>
                  <a:lnTo>
                    <a:pt x="508" y="778"/>
                  </a:lnTo>
                  <a:lnTo>
                    <a:pt x="553" y="649"/>
                  </a:lnTo>
                  <a:lnTo>
                    <a:pt x="552" y="646"/>
                  </a:lnTo>
                  <a:cubicBezTo>
                    <a:pt x="552" y="642"/>
                    <a:pt x="514" y="167"/>
                    <a:pt x="81" y="14"/>
                  </a:cubicBezTo>
                  <a:lnTo>
                    <a:pt x="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1442282" y="2944480"/>
              <a:ext cx="15760" cy="11811"/>
            </a:xfrm>
            <a:custGeom>
              <a:avLst/>
              <a:gdLst/>
              <a:ahLst/>
              <a:cxnLst/>
              <a:rect l="l" t="t" r="r" b="b"/>
              <a:pathLst>
                <a:path w="455" h="341" extrusionOk="0">
                  <a:moveTo>
                    <a:pt x="166" y="1"/>
                  </a:moveTo>
                  <a:cubicBezTo>
                    <a:pt x="114" y="1"/>
                    <a:pt x="69" y="21"/>
                    <a:pt x="38" y="73"/>
                  </a:cubicBezTo>
                  <a:cubicBezTo>
                    <a:pt x="1" y="139"/>
                    <a:pt x="75" y="273"/>
                    <a:pt x="174" y="319"/>
                  </a:cubicBezTo>
                  <a:cubicBezTo>
                    <a:pt x="207" y="334"/>
                    <a:pt x="241" y="341"/>
                    <a:pt x="273" y="341"/>
                  </a:cubicBezTo>
                  <a:cubicBezTo>
                    <a:pt x="338" y="341"/>
                    <a:pt x="396" y="311"/>
                    <a:pt x="419" y="259"/>
                  </a:cubicBezTo>
                  <a:cubicBezTo>
                    <a:pt x="455" y="182"/>
                    <a:pt x="402" y="81"/>
                    <a:pt x="303" y="36"/>
                  </a:cubicBezTo>
                  <a:cubicBezTo>
                    <a:pt x="257" y="15"/>
                    <a:pt x="209" y="1"/>
                    <a:pt x="166"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1442525" y="2943926"/>
              <a:ext cx="15483" cy="12954"/>
            </a:xfrm>
            <a:custGeom>
              <a:avLst/>
              <a:gdLst/>
              <a:ahLst/>
              <a:cxnLst/>
              <a:rect l="l" t="t" r="r" b="b"/>
              <a:pathLst>
                <a:path w="447" h="374" extrusionOk="0">
                  <a:moveTo>
                    <a:pt x="159" y="34"/>
                  </a:moveTo>
                  <a:cubicBezTo>
                    <a:pt x="195" y="34"/>
                    <a:pt x="239" y="45"/>
                    <a:pt x="289" y="68"/>
                  </a:cubicBezTo>
                  <a:cubicBezTo>
                    <a:pt x="334" y="88"/>
                    <a:pt x="370" y="120"/>
                    <a:pt x="390" y="159"/>
                  </a:cubicBezTo>
                  <a:cubicBezTo>
                    <a:pt x="409" y="197"/>
                    <a:pt x="412" y="236"/>
                    <a:pt x="397" y="268"/>
                  </a:cubicBezTo>
                  <a:cubicBezTo>
                    <a:pt x="376" y="314"/>
                    <a:pt x="326" y="340"/>
                    <a:pt x="267" y="340"/>
                  </a:cubicBezTo>
                  <a:cubicBezTo>
                    <a:pt x="237" y="340"/>
                    <a:pt x="205" y="333"/>
                    <a:pt x="174" y="319"/>
                  </a:cubicBezTo>
                  <a:cubicBezTo>
                    <a:pt x="118" y="294"/>
                    <a:pt x="64" y="233"/>
                    <a:pt x="45" y="172"/>
                  </a:cubicBezTo>
                  <a:cubicBezTo>
                    <a:pt x="36" y="142"/>
                    <a:pt x="36" y="116"/>
                    <a:pt x="46" y="97"/>
                  </a:cubicBezTo>
                  <a:cubicBezTo>
                    <a:pt x="71" y="54"/>
                    <a:pt x="108" y="34"/>
                    <a:pt x="159" y="34"/>
                  </a:cubicBezTo>
                  <a:close/>
                  <a:moveTo>
                    <a:pt x="159" y="0"/>
                  </a:moveTo>
                  <a:cubicBezTo>
                    <a:pt x="84" y="0"/>
                    <a:pt x="41" y="40"/>
                    <a:pt x="17" y="81"/>
                  </a:cubicBezTo>
                  <a:cubicBezTo>
                    <a:pt x="2" y="107"/>
                    <a:pt x="1" y="143"/>
                    <a:pt x="14" y="182"/>
                  </a:cubicBezTo>
                  <a:cubicBezTo>
                    <a:pt x="36" y="253"/>
                    <a:pt x="95" y="320"/>
                    <a:pt x="160" y="350"/>
                  </a:cubicBezTo>
                  <a:cubicBezTo>
                    <a:pt x="195" y="365"/>
                    <a:pt x="232" y="373"/>
                    <a:pt x="266" y="373"/>
                  </a:cubicBezTo>
                  <a:cubicBezTo>
                    <a:pt x="338" y="373"/>
                    <a:pt x="401" y="340"/>
                    <a:pt x="428" y="282"/>
                  </a:cubicBezTo>
                  <a:cubicBezTo>
                    <a:pt x="447" y="240"/>
                    <a:pt x="443" y="191"/>
                    <a:pt x="419" y="144"/>
                  </a:cubicBezTo>
                  <a:cubicBezTo>
                    <a:pt x="395" y="99"/>
                    <a:pt x="354" y="61"/>
                    <a:pt x="303" y="37"/>
                  </a:cubicBezTo>
                  <a:cubicBezTo>
                    <a:pt x="245" y="11"/>
                    <a:pt x="198" y="0"/>
                    <a:pt x="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1444707" y="2932911"/>
              <a:ext cx="26879" cy="14444"/>
            </a:xfrm>
            <a:custGeom>
              <a:avLst/>
              <a:gdLst/>
              <a:ahLst/>
              <a:cxnLst/>
              <a:rect l="l" t="t" r="r" b="b"/>
              <a:pathLst>
                <a:path w="776" h="417" extrusionOk="0">
                  <a:moveTo>
                    <a:pt x="575" y="0"/>
                  </a:moveTo>
                  <a:cubicBezTo>
                    <a:pt x="252" y="0"/>
                    <a:pt x="35" y="246"/>
                    <a:pt x="35" y="246"/>
                  </a:cubicBezTo>
                  <a:lnTo>
                    <a:pt x="1" y="353"/>
                  </a:lnTo>
                  <a:cubicBezTo>
                    <a:pt x="150" y="376"/>
                    <a:pt x="272" y="416"/>
                    <a:pt x="373" y="416"/>
                  </a:cubicBezTo>
                  <a:cubicBezTo>
                    <a:pt x="476" y="416"/>
                    <a:pt x="557" y="373"/>
                    <a:pt x="620" y="219"/>
                  </a:cubicBezTo>
                  <a:cubicBezTo>
                    <a:pt x="675" y="86"/>
                    <a:pt x="776" y="32"/>
                    <a:pt x="776" y="32"/>
                  </a:cubicBezTo>
                  <a:cubicBezTo>
                    <a:pt x="705" y="10"/>
                    <a:pt x="638" y="0"/>
                    <a:pt x="575"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1443980" y="2932357"/>
              <a:ext cx="29095" cy="15587"/>
            </a:xfrm>
            <a:custGeom>
              <a:avLst/>
              <a:gdLst/>
              <a:ahLst/>
              <a:cxnLst/>
              <a:rect l="l" t="t" r="r" b="b"/>
              <a:pathLst>
                <a:path w="840" h="450" extrusionOk="0">
                  <a:moveTo>
                    <a:pt x="598" y="33"/>
                  </a:moveTo>
                  <a:cubicBezTo>
                    <a:pt x="649" y="33"/>
                    <a:pt x="703" y="39"/>
                    <a:pt x="758" y="54"/>
                  </a:cubicBezTo>
                  <a:cubicBezTo>
                    <a:pt x="723" y="81"/>
                    <a:pt x="664" y="137"/>
                    <a:pt x="626" y="229"/>
                  </a:cubicBezTo>
                  <a:cubicBezTo>
                    <a:pt x="566" y="374"/>
                    <a:pt x="493" y="417"/>
                    <a:pt x="394" y="417"/>
                  </a:cubicBezTo>
                  <a:cubicBezTo>
                    <a:pt x="337" y="417"/>
                    <a:pt x="271" y="402"/>
                    <a:pt x="194" y="386"/>
                  </a:cubicBezTo>
                  <a:cubicBezTo>
                    <a:pt x="148" y="375"/>
                    <a:pt x="98" y="365"/>
                    <a:pt x="43" y="356"/>
                  </a:cubicBezTo>
                  <a:lnTo>
                    <a:pt x="71" y="271"/>
                  </a:lnTo>
                  <a:cubicBezTo>
                    <a:pt x="94" y="245"/>
                    <a:pt x="301" y="33"/>
                    <a:pt x="598" y="33"/>
                  </a:cubicBezTo>
                  <a:close/>
                  <a:moveTo>
                    <a:pt x="598" y="0"/>
                  </a:moveTo>
                  <a:cubicBezTo>
                    <a:pt x="270" y="0"/>
                    <a:pt x="47" y="248"/>
                    <a:pt x="44" y="251"/>
                  </a:cubicBezTo>
                  <a:lnTo>
                    <a:pt x="1" y="383"/>
                  </a:lnTo>
                  <a:lnTo>
                    <a:pt x="20" y="386"/>
                  </a:lnTo>
                  <a:cubicBezTo>
                    <a:pt x="79" y="395"/>
                    <a:pt x="133" y="406"/>
                    <a:pt x="187" y="417"/>
                  </a:cubicBezTo>
                  <a:cubicBezTo>
                    <a:pt x="263" y="435"/>
                    <a:pt x="332" y="450"/>
                    <a:pt x="395" y="450"/>
                  </a:cubicBezTo>
                  <a:cubicBezTo>
                    <a:pt x="504" y="450"/>
                    <a:pt x="590" y="403"/>
                    <a:pt x="656" y="242"/>
                  </a:cubicBezTo>
                  <a:cubicBezTo>
                    <a:pt x="708" y="115"/>
                    <a:pt x="804" y="63"/>
                    <a:pt x="805" y="63"/>
                  </a:cubicBezTo>
                  <a:lnTo>
                    <a:pt x="840" y="44"/>
                  </a:lnTo>
                  <a:lnTo>
                    <a:pt x="802" y="32"/>
                  </a:lnTo>
                  <a:cubicBezTo>
                    <a:pt x="731" y="10"/>
                    <a:pt x="662"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1444222" y="2932807"/>
              <a:ext cx="1732" cy="9179"/>
            </a:xfrm>
            <a:custGeom>
              <a:avLst/>
              <a:gdLst/>
              <a:ahLst/>
              <a:cxnLst/>
              <a:rect l="l" t="t" r="r" b="b"/>
              <a:pathLst>
                <a:path w="50" h="265" extrusionOk="0">
                  <a:moveTo>
                    <a:pt x="49" y="0"/>
                  </a:moveTo>
                  <a:lnTo>
                    <a:pt x="49" y="0"/>
                  </a:lnTo>
                  <a:cubicBezTo>
                    <a:pt x="37" y="33"/>
                    <a:pt x="29" y="68"/>
                    <a:pt x="22" y="103"/>
                  </a:cubicBezTo>
                  <a:cubicBezTo>
                    <a:pt x="15" y="139"/>
                    <a:pt x="9" y="176"/>
                    <a:pt x="7" y="212"/>
                  </a:cubicBezTo>
                  <a:cubicBezTo>
                    <a:pt x="5" y="229"/>
                    <a:pt x="1" y="265"/>
                    <a:pt x="1" y="265"/>
                  </a:cubicBezTo>
                  <a:lnTo>
                    <a:pt x="49"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1443668" y="2932565"/>
              <a:ext cx="2840" cy="9491"/>
            </a:xfrm>
            <a:custGeom>
              <a:avLst/>
              <a:gdLst/>
              <a:ahLst/>
              <a:cxnLst/>
              <a:rect l="l" t="t" r="r" b="b"/>
              <a:pathLst>
                <a:path w="82" h="274" extrusionOk="0">
                  <a:moveTo>
                    <a:pt x="50" y="1"/>
                  </a:moveTo>
                  <a:cubicBezTo>
                    <a:pt x="38" y="35"/>
                    <a:pt x="30" y="70"/>
                    <a:pt x="23" y="107"/>
                  </a:cubicBezTo>
                  <a:cubicBezTo>
                    <a:pt x="14" y="148"/>
                    <a:pt x="9" y="183"/>
                    <a:pt x="6" y="217"/>
                  </a:cubicBezTo>
                  <a:cubicBezTo>
                    <a:pt x="4" y="234"/>
                    <a:pt x="1" y="270"/>
                    <a:pt x="1" y="270"/>
                  </a:cubicBezTo>
                  <a:lnTo>
                    <a:pt x="33" y="273"/>
                  </a:lnTo>
                  <a:cubicBezTo>
                    <a:pt x="33" y="273"/>
                    <a:pt x="38" y="238"/>
                    <a:pt x="39" y="220"/>
                  </a:cubicBezTo>
                  <a:cubicBezTo>
                    <a:pt x="42" y="188"/>
                    <a:pt x="47" y="153"/>
                    <a:pt x="55" y="111"/>
                  </a:cubicBezTo>
                  <a:cubicBezTo>
                    <a:pt x="62" y="78"/>
                    <a:pt x="69" y="44"/>
                    <a:pt x="81" y="13"/>
                  </a:cubicBezTo>
                  <a:lnTo>
                    <a:pt x="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1445365" y="2931664"/>
              <a:ext cx="1420" cy="1247"/>
            </a:xfrm>
            <a:custGeom>
              <a:avLst/>
              <a:gdLst/>
              <a:ahLst/>
              <a:cxnLst/>
              <a:rect l="l" t="t" r="r" b="b"/>
              <a:pathLst>
                <a:path w="41" h="36" extrusionOk="0">
                  <a:moveTo>
                    <a:pt x="20" y="0"/>
                  </a:moveTo>
                  <a:cubicBezTo>
                    <a:pt x="16" y="0"/>
                    <a:pt x="13" y="1"/>
                    <a:pt x="10" y="3"/>
                  </a:cubicBezTo>
                  <a:cubicBezTo>
                    <a:pt x="3" y="9"/>
                    <a:pt x="1" y="20"/>
                    <a:pt x="7" y="28"/>
                  </a:cubicBezTo>
                  <a:cubicBezTo>
                    <a:pt x="11" y="33"/>
                    <a:pt x="16" y="35"/>
                    <a:pt x="22" y="35"/>
                  </a:cubicBezTo>
                  <a:cubicBezTo>
                    <a:pt x="25" y="35"/>
                    <a:pt x="28" y="34"/>
                    <a:pt x="31" y="32"/>
                  </a:cubicBezTo>
                  <a:cubicBezTo>
                    <a:pt x="39" y="26"/>
                    <a:pt x="40" y="16"/>
                    <a:pt x="35" y="8"/>
                  </a:cubicBezTo>
                  <a:cubicBezTo>
                    <a:pt x="31" y="3"/>
                    <a:pt x="25" y="0"/>
                    <a:pt x="20"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1444846" y="2931075"/>
              <a:ext cx="2459" cy="2390"/>
            </a:xfrm>
            <a:custGeom>
              <a:avLst/>
              <a:gdLst/>
              <a:ahLst/>
              <a:cxnLst/>
              <a:rect l="l" t="t" r="r" b="b"/>
              <a:pathLst>
                <a:path w="71" h="69" extrusionOk="0">
                  <a:moveTo>
                    <a:pt x="37" y="35"/>
                  </a:moveTo>
                  <a:cubicBezTo>
                    <a:pt x="36" y="36"/>
                    <a:pt x="36" y="36"/>
                    <a:pt x="36" y="36"/>
                  </a:cubicBezTo>
                  <a:cubicBezTo>
                    <a:pt x="36" y="36"/>
                    <a:pt x="35" y="36"/>
                    <a:pt x="35" y="35"/>
                  </a:cubicBezTo>
                  <a:close/>
                  <a:moveTo>
                    <a:pt x="35" y="1"/>
                  </a:moveTo>
                  <a:cubicBezTo>
                    <a:pt x="28" y="1"/>
                    <a:pt x="21" y="3"/>
                    <a:pt x="15" y="7"/>
                  </a:cubicBezTo>
                  <a:cubicBezTo>
                    <a:pt x="8" y="12"/>
                    <a:pt x="4" y="20"/>
                    <a:pt x="2" y="29"/>
                  </a:cubicBezTo>
                  <a:cubicBezTo>
                    <a:pt x="1" y="39"/>
                    <a:pt x="4" y="47"/>
                    <a:pt x="9" y="55"/>
                  </a:cubicBezTo>
                  <a:cubicBezTo>
                    <a:pt x="16" y="64"/>
                    <a:pt x="25" y="68"/>
                    <a:pt x="36" y="68"/>
                  </a:cubicBezTo>
                  <a:cubicBezTo>
                    <a:pt x="43" y="68"/>
                    <a:pt x="50" y="67"/>
                    <a:pt x="56" y="62"/>
                  </a:cubicBezTo>
                  <a:cubicBezTo>
                    <a:pt x="63" y="57"/>
                    <a:pt x="68" y="49"/>
                    <a:pt x="69" y="40"/>
                  </a:cubicBezTo>
                  <a:cubicBezTo>
                    <a:pt x="71" y="31"/>
                    <a:pt x="68" y="22"/>
                    <a:pt x="63" y="15"/>
                  </a:cubicBezTo>
                  <a:cubicBezTo>
                    <a:pt x="56" y="6"/>
                    <a:pt x="46" y="1"/>
                    <a:pt x="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1444603" y="2933673"/>
              <a:ext cx="4364" cy="8209"/>
            </a:xfrm>
            <a:custGeom>
              <a:avLst/>
              <a:gdLst/>
              <a:ahLst/>
              <a:cxnLst/>
              <a:rect l="l" t="t" r="r" b="b"/>
              <a:pathLst>
                <a:path w="126" h="237" extrusionOk="0">
                  <a:moveTo>
                    <a:pt x="126" y="0"/>
                  </a:moveTo>
                  <a:lnTo>
                    <a:pt x="0" y="236"/>
                  </a:lnTo>
                  <a:cubicBezTo>
                    <a:pt x="0" y="236"/>
                    <a:pt x="19" y="206"/>
                    <a:pt x="28" y="192"/>
                  </a:cubicBezTo>
                  <a:cubicBezTo>
                    <a:pt x="49" y="162"/>
                    <a:pt x="66" y="130"/>
                    <a:pt x="83" y="97"/>
                  </a:cubicBezTo>
                  <a:cubicBezTo>
                    <a:pt x="99" y="66"/>
                    <a:pt x="115" y="34"/>
                    <a:pt x="126"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1444118" y="2933500"/>
              <a:ext cx="5403" cy="8659"/>
            </a:xfrm>
            <a:custGeom>
              <a:avLst/>
              <a:gdLst/>
              <a:ahLst/>
              <a:cxnLst/>
              <a:rect l="l" t="t" r="r" b="b"/>
              <a:pathLst>
                <a:path w="156" h="250" extrusionOk="0">
                  <a:moveTo>
                    <a:pt x="124" y="0"/>
                  </a:moveTo>
                  <a:cubicBezTo>
                    <a:pt x="114" y="32"/>
                    <a:pt x="98" y="63"/>
                    <a:pt x="82" y="95"/>
                  </a:cubicBezTo>
                  <a:cubicBezTo>
                    <a:pt x="64" y="130"/>
                    <a:pt x="46" y="161"/>
                    <a:pt x="29" y="188"/>
                  </a:cubicBezTo>
                  <a:cubicBezTo>
                    <a:pt x="19" y="202"/>
                    <a:pt x="0" y="232"/>
                    <a:pt x="0" y="232"/>
                  </a:cubicBezTo>
                  <a:lnTo>
                    <a:pt x="28" y="250"/>
                  </a:lnTo>
                  <a:cubicBezTo>
                    <a:pt x="28" y="250"/>
                    <a:pt x="47" y="220"/>
                    <a:pt x="56" y="206"/>
                  </a:cubicBezTo>
                  <a:cubicBezTo>
                    <a:pt x="75" y="178"/>
                    <a:pt x="93" y="147"/>
                    <a:pt x="113" y="108"/>
                  </a:cubicBezTo>
                  <a:cubicBezTo>
                    <a:pt x="128" y="77"/>
                    <a:pt x="145" y="45"/>
                    <a:pt x="156" y="11"/>
                  </a:cubicBezTo>
                  <a:lnTo>
                    <a:pt x="12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1448483" y="2932565"/>
              <a:ext cx="1385" cy="1247"/>
            </a:xfrm>
            <a:custGeom>
              <a:avLst/>
              <a:gdLst/>
              <a:ahLst/>
              <a:cxnLst/>
              <a:rect l="l" t="t" r="r" b="b"/>
              <a:pathLst>
                <a:path w="40" h="36" extrusionOk="0">
                  <a:moveTo>
                    <a:pt x="19" y="1"/>
                  </a:moveTo>
                  <a:cubicBezTo>
                    <a:pt x="18" y="1"/>
                    <a:pt x="17" y="1"/>
                    <a:pt x="16" y="1"/>
                  </a:cubicBezTo>
                  <a:cubicBezTo>
                    <a:pt x="6" y="4"/>
                    <a:pt x="1" y="12"/>
                    <a:pt x="3" y="22"/>
                  </a:cubicBezTo>
                  <a:cubicBezTo>
                    <a:pt x="6" y="30"/>
                    <a:pt x="13" y="35"/>
                    <a:pt x="21" y="35"/>
                  </a:cubicBezTo>
                  <a:cubicBezTo>
                    <a:pt x="22" y="35"/>
                    <a:pt x="23" y="35"/>
                    <a:pt x="24" y="35"/>
                  </a:cubicBezTo>
                  <a:cubicBezTo>
                    <a:pt x="34" y="32"/>
                    <a:pt x="39" y="24"/>
                    <a:pt x="36" y="14"/>
                  </a:cubicBezTo>
                  <a:cubicBezTo>
                    <a:pt x="35" y="6"/>
                    <a:pt x="27" y="1"/>
                    <a:pt x="19"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1447928" y="2932010"/>
              <a:ext cx="2459" cy="2355"/>
            </a:xfrm>
            <a:custGeom>
              <a:avLst/>
              <a:gdLst/>
              <a:ahLst/>
              <a:cxnLst/>
              <a:rect l="l" t="t" r="r" b="b"/>
              <a:pathLst>
                <a:path w="71" h="68" extrusionOk="0">
                  <a:moveTo>
                    <a:pt x="36" y="0"/>
                  </a:moveTo>
                  <a:cubicBezTo>
                    <a:pt x="33" y="0"/>
                    <a:pt x="31" y="1"/>
                    <a:pt x="28" y="1"/>
                  </a:cubicBezTo>
                  <a:cubicBezTo>
                    <a:pt x="19" y="3"/>
                    <a:pt x="11" y="8"/>
                    <a:pt x="7" y="16"/>
                  </a:cubicBezTo>
                  <a:cubicBezTo>
                    <a:pt x="2" y="24"/>
                    <a:pt x="1" y="33"/>
                    <a:pt x="4" y="42"/>
                  </a:cubicBezTo>
                  <a:cubicBezTo>
                    <a:pt x="7" y="57"/>
                    <a:pt x="21" y="68"/>
                    <a:pt x="37" y="68"/>
                  </a:cubicBezTo>
                  <a:cubicBezTo>
                    <a:pt x="39" y="68"/>
                    <a:pt x="41" y="68"/>
                    <a:pt x="44" y="67"/>
                  </a:cubicBezTo>
                  <a:cubicBezTo>
                    <a:pt x="53" y="65"/>
                    <a:pt x="60" y="60"/>
                    <a:pt x="65" y="52"/>
                  </a:cubicBezTo>
                  <a:cubicBezTo>
                    <a:pt x="70" y="44"/>
                    <a:pt x="71" y="34"/>
                    <a:pt x="69" y="26"/>
                  </a:cubicBezTo>
                  <a:cubicBezTo>
                    <a:pt x="65" y="11"/>
                    <a:pt x="51"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1439996" y="2939804"/>
              <a:ext cx="6027" cy="12400"/>
            </a:xfrm>
            <a:custGeom>
              <a:avLst/>
              <a:gdLst/>
              <a:ahLst/>
              <a:cxnLst/>
              <a:rect l="l" t="t" r="r" b="b"/>
              <a:pathLst>
                <a:path w="174" h="358" extrusionOk="0">
                  <a:moveTo>
                    <a:pt x="134" y="1"/>
                  </a:moveTo>
                  <a:cubicBezTo>
                    <a:pt x="104" y="1"/>
                    <a:pt x="59" y="70"/>
                    <a:pt x="30" y="162"/>
                  </a:cubicBezTo>
                  <a:cubicBezTo>
                    <a:pt x="0" y="261"/>
                    <a:pt x="1" y="347"/>
                    <a:pt x="32" y="357"/>
                  </a:cubicBezTo>
                  <a:cubicBezTo>
                    <a:pt x="34" y="357"/>
                    <a:pt x="36" y="358"/>
                    <a:pt x="38" y="358"/>
                  </a:cubicBezTo>
                  <a:cubicBezTo>
                    <a:pt x="69" y="358"/>
                    <a:pt x="116" y="295"/>
                    <a:pt x="144" y="203"/>
                  </a:cubicBezTo>
                  <a:cubicBezTo>
                    <a:pt x="173" y="105"/>
                    <a:pt x="171" y="10"/>
                    <a:pt x="140" y="1"/>
                  </a:cubicBezTo>
                  <a:cubicBezTo>
                    <a:pt x="138" y="1"/>
                    <a:pt x="136" y="1"/>
                    <a:pt x="1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1439685" y="2939250"/>
              <a:ext cx="6616" cy="13543"/>
            </a:xfrm>
            <a:custGeom>
              <a:avLst/>
              <a:gdLst/>
              <a:ahLst/>
              <a:cxnLst/>
              <a:rect l="l" t="t" r="r" b="b"/>
              <a:pathLst>
                <a:path w="191" h="391" extrusionOk="0">
                  <a:moveTo>
                    <a:pt x="143" y="32"/>
                  </a:moveTo>
                  <a:cubicBezTo>
                    <a:pt x="143" y="32"/>
                    <a:pt x="144" y="33"/>
                    <a:pt x="144" y="33"/>
                  </a:cubicBezTo>
                  <a:cubicBezTo>
                    <a:pt x="146" y="33"/>
                    <a:pt x="156" y="45"/>
                    <a:pt x="157" y="86"/>
                  </a:cubicBezTo>
                  <a:cubicBezTo>
                    <a:pt x="158" y="123"/>
                    <a:pt x="150" y="170"/>
                    <a:pt x="137" y="215"/>
                  </a:cubicBezTo>
                  <a:cubicBezTo>
                    <a:pt x="107" y="314"/>
                    <a:pt x="62" y="357"/>
                    <a:pt x="47" y="357"/>
                  </a:cubicBezTo>
                  <a:cubicBezTo>
                    <a:pt x="46" y="357"/>
                    <a:pt x="46" y="357"/>
                    <a:pt x="45" y="357"/>
                  </a:cubicBezTo>
                  <a:cubicBezTo>
                    <a:pt x="43" y="356"/>
                    <a:pt x="34" y="346"/>
                    <a:pt x="34" y="309"/>
                  </a:cubicBezTo>
                  <a:cubicBezTo>
                    <a:pt x="34" y="273"/>
                    <a:pt x="42" y="229"/>
                    <a:pt x="56" y="183"/>
                  </a:cubicBezTo>
                  <a:cubicBezTo>
                    <a:pt x="86" y="81"/>
                    <a:pt x="130" y="32"/>
                    <a:pt x="143" y="32"/>
                  </a:cubicBezTo>
                  <a:close/>
                  <a:moveTo>
                    <a:pt x="142" y="0"/>
                  </a:moveTo>
                  <a:cubicBezTo>
                    <a:pt x="97" y="0"/>
                    <a:pt x="50" y="87"/>
                    <a:pt x="23" y="174"/>
                  </a:cubicBezTo>
                  <a:cubicBezTo>
                    <a:pt x="8" y="223"/>
                    <a:pt x="1" y="271"/>
                    <a:pt x="1" y="309"/>
                  </a:cubicBezTo>
                  <a:cubicBezTo>
                    <a:pt x="1" y="366"/>
                    <a:pt x="20" y="384"/>
                    <a:pt x="36" y="389"/>
                  </a:cubicBezTo>
                  <a:cubicBezTo>
                    <a:pt x="40" y="389"/>
                    <a:pt x="43" y="390"/>
                    <a:pt x="47" y="390"/>
                  </a:cubicBezTo>
                  <a:cubicBezTo>
                    <a:pt x="93" y="390"/>
                    <a:pt x="143" y="308"/>
                    <a:pt x="168" y="224"/>
                  </a:cubicBezTo>
                  <a:cubicBezTo>
                    <a:pt x="183" y="176"/>
                    <a:pt x="191" y="126"/>
                    <a:pt x="190" y="85"/>
                  </a:cubicBezTo>
                  <a:cubicBezTo>
                    <a:pt x="188" y="37"/>
                    <a:pt x="176" y="8"/>
                    <a:pt x="153" y="2"/>
                  </a:cubicBezTo>
                  <a:cubicBezTo>
                    <a:pt x="150" y="1"/>
                    <a:pt x="146" y="0"/>
                    <a:pt x="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931971" y="3178767"/>
              <a:ext cx="12781" cy="9110"/>
            </a:xfrm>
            <a:custGeom>
              <a:avLst/>
              <a:gdLst/>
              <a:ahLst/>
              <a:cxnLst/>
              <a:rect l="l" t="t" r="r" b="b"/>
              <a:pathLst>
                <a:path w="369" h="263" extrusionOk="0">
                  <a:moveTo>
                    <a:pt x="225" y="1"/>
                  </a:moveTo>
                  <a:cubicBezTo>
                    <a:pt x="198" y="1"/>
                    <a:pt x="168" y="6"/>
                    <a:pt x="139" y="14"/>
                  </a:cubicBezTo>
                  <a:cubicBezTo>
                    <a:pt x="55" y="39"/>
                    <a:pt x="0" y="112"/>
                    <a:pt x="19" y="178"/>
                  </a:cubicBezTo>
                  <a:cubicBezTo>
                    <a:pt x="34" y="230"/>
                    <a:pt x="89" y="263"/>
                    <a:pt x="153" y="263"/>
                  </a:cubicBezTo>
                  <a:cubicBezTo>
                    <a:pt x="170" y="263"/>
                    <a:pt x="189" y="260"/>
                    <a:pt x="207" y="255"/>
                  </a:cubicBezTo>
                  <a:cubicBezTo>
                    <a:pt x="293" y="232"/>
                    <a:pt x="368" y="133"/>
                    <a:pt x="346" y="76"/>
                  </a:cubicBezTo>
                  <a:cubicBezTo>
                    <a:pt x="324" y="20"/>
                    <a:pt x="279" y="1"/>
                    <a:pt x="225" y="1"/>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931694" y="3178213"/>
              <a:ext cx="13128" cy="10253"/>
            </a:xfrm>
            <a:custGeom>
              <a:avLst/>
              <a:gdLst/>
              <a:ahLst/>
              <a:cxnLst/>
              <a:rect l="l" t="t" r="r" b="b"/>
              <a:pathLst>
                <a:path w="379" h="296" extrusionOk="0">
                  <a:moveTo>
                    <a:pt x="234" y="33"/>
                  </a:moveTo>
                  <a:cubicBezTo>
                    <a:pt x="287" y="33"/>
                    <a:pt x="322" y="55"/>
                    <a:pt x="339" y="98"/>
                  </a:cubicBezTo>
                  <a:cubicBezTo>
                    <a:pt x="345" y="112"/>
                    <a:pt x="341" y="133"/>
                    <a:pt x="331" y="155"/>
                  </a:cubicBezTo>
                  <a:cubicBezTo>
                    <a:pt x="308" y="201"/>
                    <a:pt x="258" y="242"/>
                    <a:pt x="211" y="255"/>
                  </a:cubicBezTo>
                  <a:cubicBezTo>
                    <a:pt x="194" y="260"/>
                    <a:pt x="177" y="263"/>
                    <a:pt x="160" y="263"/>
                  </a:cubicBezTo>
                  <a:cubicBezTo>
                    <a:pt x="140" y="263"/>
                    <a:pt x="120" y="259"/>
                    <a:pt x="103" y="252"/>
                  </a:cubicBezTo>
                  <a:cubicBezTo>
                    <a:pt x="72" y="239"/>
                    <a:pt x="50" y="217"/>
                    <a:pt x="43" y="190"/>
                  </a:cubicBezTo>
                  <a:cubicBezTo>
                    <a:pt x="36" y="163"/>
                    <a:pt x="42" y="133"/>
                    <a:pt x="62" y="106"/>
                  </a:cubicBezTo>
                  <a:cubicBezTo>
                    <a:pt x="82" y="78"/>
                    <a:pt x="114" y="56"/>
                    <a:pt x="153" y="46"/>
                  </a:cubicBezTo>
                  <a:cubicBezTo>
                    <a:pt x="183" y="37"/>
                    <a:pt x="210" y="33"/>
                    <a:pt x="234" y="33"/>
                  </a:cubicBezTo>
                  <a:close/>
                  <a:moveTo>
                    <a:pt x="234" y="0"/>
                  </a:moveTo>
                  <a:cubicBezTo>
                    <a:pt x="209" y="0"/>
                    <a:pt x="178" y="4"/>
                    <a:pt x="143" y="14"/>
                  </a:cubicBezTo>
                  <a:cubicBezTo>
                    <a:pt x="98" y="27"/>
                    <a:pt x="60" y="53"/>
                    <a:pt x="35" y="87"/>
                  </a:cubicBezTo>
                  <a:cubicBezTo>
                    <a:pt x="9" y="122"/>
                    <a:pt x="1" y="161"/>
                    <a:pt x="11" y="199"/>
                  </a:cubicBezTo>
                  <a:cubicBezTo>
                    <a:pt x="22" y="236"/>
                    <a:pt x="50" y="266"/>
                    <a:pt x="91" y="283"/>
                  </a:cubicBezTo>
                  <a:cubicBezTo>
                    <a:pt x="112" y="291"/>
                    <a:pt x="136" y="296"/>
                    <a:pt x="161" y="296"/>
                  </a:cubicBezTo>
                  <a:cubicBezTo>
                    <a:pt x="180" y="296"/>
                    <a:pt x="201" y="293"/>
                    <a:pt x="220" y="287"/>
                  </a:cubicBezTo>
                  <a:cubicBezTo>
                    <a:pt x="277" y="271"/>
                    <a:pt x="333" y="224"/>
                    <a:pt x="359" y="170"/>
                  </a:cubicBezTo>
                  <a:cubicBezTo>
                    <a:pt x="375" y="138"/>
                    <a:pt x="379" y="110"/>
                    <a:pt x="369" y="86"/>
                  </a:cubicBezTo>
                  <a:cubicBezTo>
                    <a:pt x="353" y="44"/>
                    <a:pt x="316"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923173" y="3167337"/>
              <a:ext cx="20159" cy="12781"/>
            </a:xfrm>
            <a:custGeom>
              <a:avLst/>
              <a:gdLst/>
              <a:ahLst/>
              <a:cxnLst/>
              <a:rect l="l" t="t" r="r" b="b"/>
              <a:pathLst>
                <a:path w="582" h="369" extrusionOk="0">
                  <a:moveTo>
                    <a:pt x="86" y="0"/>
                  </a:moveTo>
                  <a:cubicBezTo>
                    <a:pt x="59" y="0"/>
                    <a:pt x="30" y="3"/>
                    <a:pt x="0" y="7"/>
                  </a:cubicBezTo>
                  <a:cubicBezTo>
                    <a:pt x="0" y="7"/>
                    <a:pt x="75" y="63"/>
                    <a:pt x="103" y="176"/>
                  </a:cubicBezTo>
                  <a:cubicBezTo>
                    <a:pt x="142" y="339"/>
                    <a:pt x="224" y="368"/>
                    <a:pt x="343" y="368"/>
                  </a:cubicBezTo>
                  <a:cubicBezTo>
                    <a:pt x="410" y="368"/>
                    <a:pt x="488" y="359"/>
                    <a:pt x="577" y="359"/>
                  </a:cubicBezTo>
                  <a:cubicBezTo>
                    <a:pt x="578" y="359"/>
                    <a:pt x="580" y="359"/>
                    <a:pt x="581" y="359"/>
                  </a:cubicBezTo>
                  <a:lnTo>
                    <a:pt x="566" y="269"/>
                  </a:lnTo>
                  <a:cubicBezTo>
                    <a:pt x="566" y="269"/>
                    <a:pt x="395" y="0"/>
                    <a:pt x="86" y="0"/>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921753" y="3166782"/>
              <a:ext cx="22237" cy="13924"/>
            </a:xfrm>
            <a:custGeom>
              <a:avLst/>
              <a:gdLst/>
              <a:ahLst/>
              <a:cxnLst/>
              <a:rect l="l" t="t" r="r" b="b"/>
              <a:pathLst>
                <a:path w="642" h="402" extrusionOk="0">
                  <a:moveTo>
                    <a:pt x="127" y="33"/>
                  </a:moveTo>
                  <a:cubicBezTo>
                    <a:pt x="406" y="33"/>
                    <a:pt x="572" y="263"/>
                    <a:pt x="591" y="291"/>
                  </a:cubicBezTo>
                  <a:lnTo>
                    <a:pt x="603" y="358"/>
                  </a:lnTo>
                  <a:cubicBezTo>
                    <a:pt x="560" y="359"/>
                    <a:pt x="519" y="362"/>
                    <a:pt x="483" y="364"/>
                  </a:cubicBezTo>
                  <a:cubicBezTo>
                    <a:pt x="447" y="366"/>
                    <a:pt x="413" y="368"/>
                    <a:pt x="383" y="368"/>
                  </a:cubicBezTo>
                  <a:cubicBezTo>
                    <a:pt x="269" y="368"/>
                    <a:pt x="196" y="340"/>
                    <a:pt x="159" y="188"/>
                  </a:cubicBezTo>
                  <a:cubicBezTo>
                    <a:pt x="142" y="113"/>
                    <a:pt x="104" y="63"/>
                    <a:pt x="79" y="35"/>
                  </a:cubicBezTo>
                  <a:cubicBezTo>
                    <a:pt x="95" y="34"/>
                    <a:pt x="111" y="33"/>
                    <a:pt x="127" y="33"/>
                  </a:cubicBezTo>
                  <a:close/>
                  <a:moveTo>
                    <a:pt x="128" y="0"/>
                  </a:moveTo>
                  <a:cubicBezTo>
                    <a:pt x="100" y="0"/>
                    <a:pt x="70" y="3"/>
                    <a:pt x="40" y="7"/>
                  </a:cubicBezTo>
                  <a:lnTo>
                    <a:pt x="0" y="14"/>
                  </a:lnTo>
                  <a:lnTo>
                    <a:pt x="32" y="36"/>
                  </a:lnTo>
                  <a:cubicBezTo>
                    <a:pt x="33" y="37"/>
                    <a:pt x="102" y="90"/>
                    <a:pt x="128" y="196"/>
                  </a:cubicBezTo>
                  <a:cubicBezTo>
                    <a:pt x="170" y="371"/>
                    <a:pt x="264" y="401"/>
                    <a:pt x="385" y="401"/>
                  </a:cubicBezTo>
                  <a:cubicBezTo>
                    <a:pt x="417" y="401"/>
                    <a:pt x="450" y="399"/>
                    <a:pt x="485" y="397"/>
                  </a:cubicBezTo>
                  <a:cubicBezTo>
                    <a:pt x="529" y="394"/>
                    <a:pt x="574" y="393"/>
                    <a:pt x="622" y="392"/>
                  </a:cubicBezTo>
                  <a:lnTo>
                    <a:pt x="641" y="392"/>
                  </a:lnTo>
                  <a:lnTo>
                    <a:pt x="624" y="282"/>
                  </a:lnTo>
                  <a:lnTo>
                    <a:pt x="621" y="276"/>
                  </a:lnTo>
                  <a:cubicBezTo>
                    <a:pt x="620" y="273"/>
                    <a:pt x="442"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944440" y="3175684"/>
              <a:ext cx="12123" cy="8729"/>
            </a:xfrm>
            <a:custGeom>
              <a:avLst/>
              <a:gdLst/>
              <a:ahLst/>
              <a:cxnLst/>
              <a:rect l="l" t="t" r="r" b="b"/>
              <a:pathLst>
                <a:path w="350" h="252" extrusionOk="0">
                  <a:moveTo>
                    <a:pt x="190" y="1"/>
                  </a:moveTo>
                  <a:cubicBezTo>
                    <a:pt x="185" y="1"/>
                    <a:pt x="181" y="1"/>
                    <a:pt x="176" y="1"/>
                  </a:cubicBezTo>
                  <a:cubicBezTo>
                    <a:pt x="88" y="7"/>
                    <a:pt x="5" y="39"/>
                    <a:pt x="2" y="129"/>
                  </a:cubicBezTo>
                  <a:cubicBezTo>
                    <a:pt x="0" y="188"/>
                    <a:pt x="95" y="251"/>
                    <a:pt x="180" y="251"/>
                  </a:cubicBezTo>
                  <a:cubicBezTo>
                    <a:pt x="185" y="251"/>
                    <a:pt x="189" y="251"/>
                    <a:pt x="193" y="251"/>
                  </a:cubicBezTo>
                  <a:cubicBezTo>
                    <a:pt x="281" y="245"/>
                    <a:pt x="349" y="184"/>
                    <a:pt x="344" y="115"/>
                  </a:cubicBezTo>
                  <a:cubicBezTo>
                    <a:pt x="340" y="49"/>
                    <a:pt x="272" y="1"/>
                    <a:pt x="190" y="1"/>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943921" y="3175130"/>
              <a:ext cx="13232" cy="9872"/>
            </a:xfrm>
            <a:custGeom>
              <a:avLst/>
              <a:gdLst/>
              <a:ahLst/>
              <a:cxnLst/>
              <a:rect l="l" t="t" r="r" b="b"/>
              <a:pathLst>
                <a:path w="382" h="285" extrusionOk="0">
                  <a:moveTo>
                    <a:pt x="206" y="33"/>
                  </a:moveTo>
                  <a:cubicBezTo>
                    <a:pt x="240" y="33"/>
                    <a:pt x="272" y="42"/>
                    <a:pt x="297" y="60"/>
                  </a:cubicBezTo>
                  <a:cubicBezTo>
                    <a:pt x="325" y="78"/>
                    <a:pt x="341" y="103"/>
                    <a:pt x="344" y="132"/>
                  </a:cubicBezTo>
                  <a:cubicBezTo>
                    <a:pt x="347" y="192"/>
                    <a:pt x="287" y="245"/>
                    <a:pt x="207" y="251"/>
                  </a:cubicBezTo>
                  <a:cubicBezTo>
                    <a:pt x="204" y="251"/>
                    <a:pt x="200" y="251"/>
                    <a:pt x="197" y="251"/>
                  </a:cubicBezTo>
                  <a:cubicBezTo>
                    <a:pt x="150" y="251"/>
                    <a:pt x="96" y="229"/>
                    <a:pt x="61" y="197"/>
                  </a:cubicBezTo>
                  <a:cubicBezTo>
                    <a:pt x="43" y="179"/>
                    <a:pt x="34" y="161"/>
                    <a:pt x="34" y="145"/>
                  </a:cubicBezTo>
                  <a:cubicBezTo>
                    <a:pt x="35" y="79"/>
                    <a:pt x="89" y="41"/>
                    <a:pt x="192" y="34"/>
                  </a:cubicBezTo>
                  <a:cubicBezTo>
                    <a:pt x="197" y="34"/>
                    <a:pt x="201" y="33"/>
                    <a:pt x="206" y="33"/>
                  </a:cubicBezTo>
                  <a:close/>
                  <a:moveTo>
                    <a:pt x="204" y="0"/>
                  </a:moveTo>
                  <a:cubicBezTo>
                    <a:pt x="199" y="0"/>
                    <a:pt x="194" y="0"/>
                    <a:pt x="190" y="0"/>
                  </a:cubicBezTo>
                  <a:cubicBezTo>
                    <a:pt x="36" y="12"/>
                    <a:pt x="2" y="85"/>
                    <a:pt x="0" y="145"/>
                  </a:cubicBezTo>
                  <a:cubicBezTo>
                    <a:pt x="0" y="171"/>
                    <a:pt x="13" y="197"/>
                    <a:pt x="39" y="220"/>
                  </a:cubicBezTo>
                  <a:cubicBezTo>
                    <a:pt x="79" y="260"/>
                    <a:pt x="141" y="284"/>
                    <a:pt x="197" y="284"/>
                  </a:cubicBezTo>
                  <a:cubicBezTo>
                    <a:pt x="201" y="284"/>
                    <a:pt x="206" y="284"/>
                    <a:pt x="210" y="283"/>
                  </a:cubicBezTo>
                  <a:cubicBezTo>
                    <a:pt x="307" y="276"/>
                    <a:pt x="382" y="207"/>
                    <a:pt x="376" y="130"/>
                  </a:cubicBezTo>
                  <a:cubicBezTo>
                    <a:pt x="373" y="91"/>
                    <a:pt x="352" y="56"/>
                    <a:pt x="316" y="32"/>
                  </a:cubicBezTo>
                  <a:cubicBezTo>
                    <a:pt x="284" y="11"/>
                    <a:pt x="245"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943990" y="3160132"/>
              <a:ext cx="15414" cy="18289"/>
            </a:xfrm>
            <a:custGeom>
              <a:avLst/>
              <a:gdLst/>
              <a:ahLst/>
              <a:cxnLst/>
              <a:rect l="l" t="t" r="r" b="b"/>
              <a:pathLst>
                <a:path w="445" h="528" extrusionOk="0">
                  <a:moveTo>
                    <a:pt x="445" y="0"/>
                  </a:moveTo>
                  <a:cubicBezTo>
                    <a:pt x="85" y="69"/>
                    <a:pt x="1" y="438"/>
                    <a:pt x="1" y="438"/>
                  </a:cubicBezTo>
                  <a:lnTo>
                    <a:pt x="18" y="528"/>
                  </a:lnTo>
                  <a:cubicBezTo>
                    <a:pt x="252" y="442"/>
                    <a:pt x="434" y="456"/>
                    <a:pt x="405" y="193"/>
                  </a:cubicBezTo>
                  <a:cubicBezTo>
                    <a:pt x="393" y="77"/>
                    <a:pt x="445" y="0"/>
                    <a:pt x="445" y="0"/>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943436" y="3159301"/>
              <a:ext cx="17180" cy="19882"/>
            </a:xfrm>
            <a:custGeom>
              <a:avLst/>
              <a:gdLst/>
              <a:ahLst/>
              <a:cxnLst/>
              <a:rect l="l" t="t" r="r" b="b"/>
              <a:pathLst>
                <a:path w="496" h="574" extrusionOk="0">
                  <a:moveTo>
                    <a:pt x="430" y="48"/>
                  </a:moveTo>
                  <a:lnTo>
                    <a:pt x="430" y="48"/>
                  </a:lnTo>
                  <a:cubicBezTo>
                    <a:pt x="415" y="83"/>
                    <a:pt x="397" y="143"/>
                    <a:pt x="406" y="219"/>
                  </a:cubicBezTo>
                  <a:cubicBezTo>
                    <a:pt x="426" y="416"/>
                    <a:pt x="326" y="445"/>
                    <a:pt x="160" y="494"/>
                  </a:cubicBezTo>
                  <a:cubicBezTo>
                    <a:pt x="125" y="505"/>
                    <a:pt x="87" y="516"/>
                    <a:pt x="46" y="530"/>
                  </a:cubicBezTo>
                  <a:lnTo>
                    <a:pt x="34" y="463"/>
                  </a:lnTo>
                  <a:cubicBezTo>
                    <a:pt x="42" y="428"/>
                    <a:pt x="130" y="126"/>
                    <a:pt x="430" y="48"/>
                  </a:cubicBezTo>
                  <a:close/>
                  <a:moveTo>
                    <a:pt x="495" y="1"/>
                  </a:moveTo>
                  <a:lnTo>
                    <a:pt x="457" y="8"/>
                  </a:lnTo>
                  <a:cubicBezTo>
                    <a:pt x="91" y="79"/>
                    <a:pt x="1" y="455"/>
                    <a:pt x="0" y="458"/>
                  </a:cubicBezTo>
                  <a:lnTo>
                    <a:pt x="0" y="462"/>
                  </a:lnTo>
                  <a:lnTo>
                    <a:pt x="20" y="574"/>
                  </a:lnTo>
                  <a:lnTo>
                    <a:pt x="39" y="567"/>
                  </a:lnTo>
                  <a:cubicBezTo>
                    <a:pt x="85" y="551"/>
                    <a:pt x="128" y="538"/>
                    <a:pt x="170" y="526"/>
                  </a:cubicBezTo>
                  <a:cubicBezTo>
                    <a:pt x="333" y="478"/>
                    <a:pt x="462" y="440"/>
                    <a:pt x="438" y="216"/>
                  </a:cubicBezTo>
                  <a:cubicBezTo>
                    <a:pt x="426" y="107"/>
                    <a:pt x="474" y="34"/>
                    <a:pt x="475" y="33"/>
                  </a:cubicBezTo>
                  <a:lnTo>
                    <a:pt x="4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940665" y="3169172"/>
              <a:ext cx="2390" cy="7170"/>
            </a:xfrm>
            <a:custGeom>
              <a:avLst/>
              <a:gdLst/>
              <a:ahLst/>
              <a:cxnLst/>
              <a:rect l="l" t="t" r="r" b="b"/>
              <a:pathLst>
                <a:path w="69" h="207" extrusionOk="0">
                  <a:moveTo>
                    <a:pt x="0" y="0"/>
                  </a:moveTo>
                  <a:lnTo>
                    <a:pt x="0" y="0"/>
                  </a:lnTo>
                  <a:cubicBezTo>
                    <a:pt x="4" y="28"/>
                    <a:pt x="13" y="56"/>
                    <a:pt x="21" y="83"/>
                  </a:cubicBezTo>
                  <a:cubicBezTo>
                    <a:pt x="30" y="112"/>
                    <a:pt x="40" y="140"/>
                    <a:pt x="52" y="167"/>
                  </a:cubicBezTo>
                  <a:cubicBezTo>
                    <a:pt x="57" y="179"/>
                    <a:pt x="68" y="207"/>
                    <a:pt x="68" y="207"/>
                  </a:cubicBezTo>
                  <a:lnTo>
                    <a:pt x="0"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940111" y="3169069"/>
              <a:ext cx="3464" cy="7482"/>
            </a:xfrm>
            <a:custGeom>
              <a:avLst/>
              <a:gdLst/>
              <a:ahLst/>
              <a:cxnLst/>
              <a:rect l="l" t="t" r="r" b="b"/>
              <a:pathLst>
                <a:path w="100" h="216" extrusionOk="0">
                  <a:moveTo>
                    <a:pt x="33" y="1"/>
                  </a:moveTo>
                  <a:lnTo>
                    <a:pt x="0" y="5"/>
                  </a:lnTo>
                  <a:cubicBezTo>
                    <a:pt x="4" y="34"/>
                    <a:pt x="13" y="62"/>
                    <a:pt x="21" y="92"/>
                  </a:cubicBezTo>
                  <a:cubicBezTo>
                    <a:pt x="31" y="123"/>
                    <a:pt x="41" y="151"/>
                    <a:pt x="53" y="177"/>
                  </a:cubicBezTo>
                  <a:cubicBezTo>
                    <a:pt x="58" y="189"/>
                    <a:pt x="68" y="216"/>
                    <a:pt x="68" y="216"/>
                  </a:cubicBezTo>
                  <a:lnTo>
                    <a:pt x="99" y="203"/>
                  </a:lnTo>
                  <a:cubicBezTo>
                    <a:pt x="99" y="203"/>
                    <a:pt x="89" y="176"/>
                    <a:pt x="82" y="163"/>
                  </a:cubicBezTo>
                  <a:cubicBezTo>
                    <a:pt x="72" y="140"/>
                    <a:pt x="62" y="113"/>
                    <a:pt x="53" y="80"/>
                  </a:cubicBezTo>
                  <a:cubicBezTo>
                    <a:pt x="45" y="54"/>
                    <a:pt x="36" y="27"/>
                    <a:pt x="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940007" y="3168237"/>
              <a:ext cx="1178" cy="1004"/>
            </a:xfrm>
            <a:custGeom>
              <a:avLst/>
              <a:gdLst/>
              <a:ahLst/>
              <a:cxnLst/>
              <a:rect l="l" t="t" r="r" b="b"/>
              <a:pathLst>
                <a:path w="34" h="29" extrusionOk="0">
                  <a:moveTo>
                    <a:pt x="17" y="1"/>
                  </a:moveTo>
                  <a:cubicBezTo>
                    <a:pt x="11" y="1"/>
                    <a:pt x="6" y="4"/>
                    <a:pt x="3" y="9"/>
                  </a:cubicBezTo>
                  <a:cubicBezTo>
                    <a:pt x="1" y="16"/>
                    <a:pt x="3" y="24"/>
                    <a:pt x="11" y="27"/>
                  </a:cubicBezTo>
                  <a:cubicBezTo>
                    <a:pt x="13" y="28"/>
                    <a:pt x="15" y="28"/>
                    <a:pt x="17" y="28"/>
                  </a:cubicBezTo>
                  <a:cubicBezTo>
                    <a:pt x="22" y="28"/>
                    <a:pt x="27" y="26"/>
                    <a:pt x="30" y="20"/>
                  </a:cubicBezTo>
                  <a:cubicBezTo>
                    <a:pt x="33" y="13"/>
                    <a:pt x="30" y="6"/>
                    <a:pt x="23" y="2"/>
                  </a:cubicBezTo>
                  <a:cubicBezTo>
                    <a:pt x="21" y="1"/>
                    <a:pt x="19" y="1"/>
                    <a:pt x="17"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939487" y="3167683"/>
              <a:ext cx="2182" cy="2113"/>
            </a:xfrm>
            <a:custGeom>
              <a:avLst/>
              <a:gdLst/>
              <a:ahLst/>
              <a:cxnLst/>
              <a:rect l="l" t="t" r="r" b="b"/>
              <a:pathLst>
                <a:path w="63" h="61" extrusionOk="0">
                  <a:moveTo>
                    <a:pt x="31" y="28"/>
                  </a:moveTo>
                  <a:cubicBezTo>
                    <a:pt x="32" y="28"/>
                    <a:pt x="32" y="28"/>
                    <a:pt x="32" y="29"/>
                  </a:cubicBezTo>
                  <a:lnTo>
                    <a:pt x="31" y="30"/>
                  </a:lnTo>
                  <a:lnTo>
                    <a:pt x="30" y="29"/>
                  </a:lnTo>
                  <a:cubicBezTo>
                    <a:pt x="30" y="29"/>
                    <a:pt x="31" y="28"/>
                    <a:pt x="31" y="28"/>
                  </a:cubicBezTo>
                  <a:close/>
                  <a:moveTo>
                    <a:pt x="31" y="0"/>
                  </a:moveTo>
                  <a:cubicBezTo>
                    <a:pt x="20" y="0"/>
                    <a:pt x="9" y="7"/>
                    <a:pt x="4" y="18"/>
                  </a:cubicBezTo>
                  <a:cubicBezTo>
                    <a:pt x="0" y="25"/>
                    <a:pt x="0" y="33"/>
                    <a:pt x="3" y="41"/>
                  </a:cubicBezTo>
                  <a:cubicBezTo>
                    <a:pt x="5" y="49"/>
                    <a:pt x="11" y="55"/>
                    <a:pt x="19" y="58"/>
                  </a:cubicBezTo>
                  <a:cubicBezTo>
                    <a:pt x="23" y="60"/>
                    <a:pt x="27" y="61"/>
                    <a:pt x="31" y="61"/>
                  </a:cubicBezTo>
                  <a:cubicBezTo>
                    <a:pt x="44" y="61"/>
                    <a:pt x="54" y="55"/>
                    <a:pt x="59" y="43"/>
                  </a:cubicBezTo>
                  <a:cubicBezTo>
                    <a:pt x="63" y="36"/>
                    <a:pt x="63" y="28"/>
                    <a:pt x="60" y="21"/>
                  </a:cubicBezTo>
                  <a:cubicBezTo>
                    <a:pt x="58" y="13"/>
                    <a:pt x="52" y="7"/>
                    <a:pt x="45" y="3"/>
                  </a:cubicBezTo>
                  <a:cubicBezTo>
                    <a:pt x="40" y="1"/>
                    <a:pt x="36" y="0"/>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943159" y="3168618"/>
              <a:ext cx="312" cy="7516"/>
            </a:xfrm>
            <a:custGeom>
              <a:avLst/>
              <a:gdLst/>
              <a:ahLst/>
              <a:cxnLst/>
              <a:rect l="l" t="t" r="r" b="b"/>
              <a:pathLst>
                <a:path w="9" h="217" extrusionOk="0">
                  <a:moveTo>
                    <a:pt x="1" y="1"/>
                  </a:moveTo>
                  <a:lnTo>
                    <a:pt x="2" y="216"/>
                  </a:lnTo>
                  <a:cubicBezTo>
                    <a:pt x="2" y="216"/>
                    <a:pt x="4" y="188"/>
                    <a:pt x="5" y="174"/>
                  </a:cubicBezTo>
                  <a:cubicBezTo>
                    <a:pt x="8" y="145"/>
                    <a:pt x="8" y="115"/>
                    <a:pt x="8" y="86"/>
                  </a:cubicBezTo>
                  <a:cubicBezTo>
                    <a:pt x="7" y="57"/>
                    <a:pt x="6" y="29"/>
                    <a:pt x="1"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942570" y="3168514"/>
              <a:ext cx="1455" cy="7655"/>
            </a:xfrm>
            <a:custGeom>
              <a:avLst/>
              <a:gdLst/>
              <a:ahLst/>
              <a:cxnLst/>
              <a:rect l="l" t="t" r="r" b="b"/>
              <a:pathLst>
                <a:path w="42" h="221" extrusionOk="0">
                  <a:moveTo>
                    <a:pt x="34" y="0"/>
                  </a:moveTo>
                  <a:lnTo>
                    <a:pt x="1" y="6"/>
                  </a:lnTo>
                  <a:cubicBezTo>
                    <a:pt x="6" y="33"/>
                    <a:pt x="7" y="60"/>
                    <a:pt x="8" y="89"/>
                  </a:cubicBezTo>
                  <a:cubicBezTo>
                    <a:pt x="9" y="122"/>
                    <a:pt x="8" y="150"/>
                    <a:pt x="5" y="176"/>
                  </a:cubicBezTo>
                  <a:cubicBezTo>
                    <a:pt x="4" y="189"/>
                    <a:pt x="3" y="219"/>
                    <a:pt x="3" y="219"/>
                  </a:cubicBezTo>
                  <a:lnTo>
                    <a:pt x="36" y="220"/>
                  </a:lnTo>
                  <a:cubicBezTo>
                    <a:pt x="36" y="220"/>
                    <a:pt x="38" y="191"/>
                    <a:pt x="38" y="178"/>
                  </a:cubicBezTo>
                  <a:cubicBezTo>
                    <a:pt x="41" y="151"/>
                    <a:pt x="42" y="122"/>
                    <a:pt x="41" y="87"/>
                  </a:cubicBezTo>
                  <a:cubicBezTo>
                    <a:pt x="40" y="58"/>
                    <a:pt x="39" y="29"/>
                    <a:pt x="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942570" y="3167718"/>
              <a:ext cx="1143" cy="970"/>
            </a:xfrm>
            <a:custGeom>
              <a:avLst/>
              <a:gdLst/>
              <a:ahLst/>
              <a:cxnLst/>
              <a:rect l="l" t="t" r="r" b="b"/>
              <a:pathLst>
                <a:path w="33" h="28" extrusionOk="0">
                  <a:moveTo>
                    <a:pt x="16" y="0"/>
                  </a:moveTo>
                  <a:cubicBezTo>
                    <a:pt x="12" y="0"/>
                    <a:pt x="9" y="1"/>
                    <a:pt x="6" y="3"/>
                  </a:cubicBezTo>
                  <a:cubicBezTo>
                    <a:pt x="1" y="8"/>
                    <a:pt x="0" y="17"/>
                    <a:pt x="6" y="23"/>
                  </a:cubicBezTo>
                  <a:cubicBezTo>
                    <a:pt x="9" y="26"/>
                    <a:pt x="13" y="28"/>
                    <a:pt x="17" y="28"/>
                  </a:cubicBezTo>
                  <a:cubicBezTo>
                    <a:pt x="20" y="28"/>
                    <a:pt x="23" y="27"/>
                    <a:pt x="26" y="24"/>
                  </a:cubicBezTo>
                  <a:cubicBezTo>
                    <a:pt x="32" y="19"/>
                    <a:pt x="32" y="10"/>
                    <a:pt x="26" y="5"/>
                  </a:cubicBezTo>
                  <a:cubicBezTo>
                    <a:pt x="23" y="2"/>
                    <a:pt x="20" y="0"/>
                    <a:pt x="16"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942050" y="3167129"/>
              <a:ext cx="2182" cy="2148"/>
            </a:xfrm>
            <a:custGeom>
              <a:avLst/>
              <a:gdLst/>
              <a:ahLst/>
              <a:cxnLst/>
              <a:rect l="l" t="t" r="r" b="b"/>
              <a:pathLst>
                <a:path w="63" h="62" extrusionOk="0">
                  <a:moveTo>
                    <a:pt x="30" y="29"/>
                  </a:moveTo>
                  <a:lnTo>
                    <a:pt x="33" y="33"/>
                  </a:lnTo>
                  <a:lnTo>
                    <a:pt x="29" y="31"/>
                  </a:lnTo>
                  <a:cubicBezTo>
                    <a:pt x="29" y="30"/>
                    <a:pt x="29" y="29"/>
                    <a:pt x="30" y="29"/>
                  </a:cubicBezTo>
                  <a:close/>
                  <a:moveTo>
                    <a:pt x="31" y="1"/>
                  </a:moveTo>
                  <a:cubicBezTo>
                    <a:pt x="23" y="1"/>
                    <a:pt x="16" y="3"/>
                    <a:pt x="11" y="8"/>
                  </a:cubicBezTo>
                  <a:cubicBezTo>
                    <a:pt x="5" y="13"/>
                    <a:pt x="1" y="21"/>
                    <a:pt x="0" y="29"/>
                  </a:cubicBezTo>
                  <a:cubicBezTo>
                    <a:pt x="0" y="38"/>
                    <a:pt x="3" y="45"/>
                    <a:pt x="9" y="52"/>
                  </a:cubicBezTo>
                  <a:cubicBezTo>
                    <a:pt x="15" y="58"/>
                    <a:pt x="23" y="61"/>
                    <a:pt x="32" y="61"/>
                  </a:cubicBezTo>
                  <a:cubicBezTo>
                    <a:pt x="39" y="61"/>
                    <a:pt x="46" y="59"/>
                    <a:pt x="52" y="53"/>
                  </a:cubicBezTo>
                  <a:cubicBezTo>
                    <a:pt x="58" y="48"/>
                    <a:pt x="61" y="40"/>
                    <a:pt x="62" y="32"/>
                  </a:cubicBezTo>
                  <a:cubicBezTo>
                    <a:pt x="62" y="25"/>
                    <a:pt x="60" y="17"/>
                    <a:pt x="53" y="11"/>
                  </a:cubicBezTo>
                  <a:cubicBezTo>
                    <a:pt x="47" y="4"/>
                    <a:pt x="39" y="1"/>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941496" y="3174576"/>
              <a:ext cx="4503" cy="10253"/>
            </a:xfrm>
            <a:custGeom>
              <a:avLst/>
              <a:gdLst/>
              <a:ahLst/>
              <a:cxnLst/>
              <a:rect l="l" t="t" r="r" b="b"/>
              <a:pathLst>
                <a:path w="130" h="296" extrusionOk="0">
                  <a:moveTo>
                    <a:pt x="36" y="0"/>
                  </a:moveTo>
                  <a:cubicBezTo>
                    <a:pt x="35" y="0"/>
                    <a:pt x="34" y="1"/>
                    <a:pt x="33" y="1"/>
                  </a:cubicBezTo>
                  <a:cubicBezTo>
                    <a:pt x="7" y="6"/>
                    <a:pt x="1" y="76"/>
                    <a:pt x="17" y="157"/>
                  </a:cubicBezTo>
                  <a:cubicBezTo>
                    <a:pt x="33" y="235"/>
                    <a:pt x="65" y="295"/>
                    <a:pt x="90" y="295"/>
                  </a:cubicBezTo>
                  <a:cubicBezTo>
                    <a:pt x="91" y="295"/>
                    <a:pt x="92" y="295"/>
                    <a:pt x="93" y="295"/>
                  </a:cubicBezTo>
                  <a:cubicBezTo>
                    <a:pt x="118" y="290"/>
                    <a:pt x="130" y="224"/>
                    <a:pt x="113" y="143"/>
                  </a:cubicBezTo>
                  <a:cubicBezTo>
                    <a:pt x="97" y="65"/>
                    <a:pt x="60"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941115" y="3173987"/>
              <a:ext cx="5230" cy="11396"/>
            </a:xfrm>
            <a:custGeom>
              <a:avLst/>
              <a:gdLst/>
              <a:ahLst/>
              <a:cxnLst/>
              <a:rect l="l" t="t" r="r" b="b"/>
              <a:pathLst>
                <a:path w="151" h="329" extrusionOk="0">
                  <a:moveTo>
                    <a:pt x="46" y="33"/>
                  </a:moveTo>
                  <a:cubicBezTo>
                    <a:pt x="57" y="35"/>
                    <a:pt x="91" y="81"/>
                    <a:pt x="108" y="164"/>
                  </a:cubicBezTo>
                  <a:cubicBezTo>
                    <a:pt x="125" y="247"/>
                    <a:pt x="108" y="294"/>
                    <a:pt x="101" y="295"/>
                  </a:cubicBezTo>
                  <a:cubicBezTo>
                    <a:pt x="92" y="295"/>
                    <a:pt x="61" y="255"/>
                    <a:pt x="44" y="171"/>
                  </a:cubicBezTo>
                  <a:cubicBezTo>
                    <a:pt x="26" y="87"/>
                    <a:pt x="39" y="38"/>
                    <a:pt x="46" y="33"/>
                  </a:cubicBezTo>
                  <a:close/>
                  <a:moveTo>
                    <a:pt x="46" y="1"/>
                  </a:moveTo>
                  <a:cubicBezTo>
                    <a:pt x="44" y="1"/>
                    <a:pt x="42" y="1"/>
                    <a:pt x="40" y="1"/>
                  </a:cubicBezTo>
                  <a:cubicBezTo>
                    <a:pt x="26" y="5"/>
                    <a:pt x="8" y="18"/>
                    <a:pt x="4" y="66"/>
                  </a:cubicBezTo>
                  <a:cubicBezTo>
                    <a:pt x="0" y="97"/>
                    <a:pt x="4" y="136"/>
                    <a:pt x="12" y="178"/>
                  </a:cubicBezTo>
                  <a:cubicBezTo>
                    <a:pt x="27" y="253"/>
                    <a:pt x="61" y="329"/>
                    <a:pt x="101" y="329"/>
                  </a:cubicBezTo>
                  <a:lnTo>
                    <a:pt x="107" y="329"/>
                  </a:lnTo>
                  <a:cubicBezTo>
                    <a:pt x="122" y="325"/>
                    <a:pt x="139" y="312"/>
                    <a:pt x="146" y="267"/>
                  </a:cubicBezTo>
                  <a:cubicBezTo>
                    <a:pt x="150" y="236"/>
                    <a:pt x="149" y="197"/>
                    <a:pt x="140" y="157"/>
                  </a:cubicBezTo>
                  <a:cubicBezTo>
                    <a:pt x="126" y="90"/>
                    <a:pt x="89" y="1"/>
                    <a:pt x="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41"/>
          <p:cNvGrpSpPr/>
          <p:nvPr/>
        </p:nvGrpSpPr>
        <p:grpSpPr>
          <a:xfrm flipH="1">
            <a:off x="6915171" y="1314646"/>
            <a:ext cx="604852" cy="343494"/>
            <a:chOff x="4801085" y="616566"/>
            <a:chExt cx="992699" cy="563752"/>
          </a:xfrm>
        </p:grpSpPr>
        <p:sp>
          <p:nvSpPr>
            <p:cNvPr id="837" name="Google Shape;837;p41"/>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41"/>
          <p:cNvGrpSpPr/>
          <p:nvPr/>
        </p:nvGrpSpPr>
        <p:grpSpPr>
          <a:xfrm flipH="1">
            <a:off x="7333835" y="746723"/>
            <a:ext cx="721097" cy="409510"/>
            <a:chOff x="4801085" y="616566"/>
            <a:chExt cx="992699" cy="563752"/>
          </a:xfrm>
        </p:grpSpPr>
        <p:sp>
          <p:nvSpPr>
            <p:cNvPr id="841" name="Google Shape;841;p41"/>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1"/>
          <p:cNvGrpSpPr/>
          <p:nvPr/>
        </p:nvGrpSpPr>
        <p:grpSpPr>
          <a:xfrm rot="83" flipH="1">
            <a:off x="3196869" y="3912211"/>
            <a:ext cx="399203" cy="399417"/>
            <a:chOff x="5025163" y="2175181"/>
            <a:chExt cx="96828" cy="96878"/>
          </a:xfrm>
        </p:grpSpPr>
        <p:sp>
          <p:nvSpPr>
            <p:cNvPr id="845" name="Google Shape;845;p41"/>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1"/>
          <p:cNvGrpSpPr/>
          <p:nvPr/>
        </p:nvGrpSpPr>
        <p:grpSpPr>
          <a:xfrm rot="-9389915" flipH="1">
            <a:off x="5422635" y="1629068"/>
            <a:ext cx="671776" cy="625855"/>
            <a:chOff x="972967" y="3432612"/>
            <a:chExt cx="232297" cy="216412"/>
          </a:xfrm>
        </p:grpSpPr>
        <p:sp>
          <p:nvSpPr>
            <p:cNvPr id="849" name="Google Shape;849;p41"/>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1"/>
          <p:cNvGrpSpPr/>
          <p:nvPr/>
        </p:nvGrpSpPr>
        <p:grpSpPr>
          <a:xfrm flipH="1">
            <a:off x="6191340" y="3219744"/>
            <a:ext cx="399203" cy="371926"/>
            <a:chOff x="972967" y="3432612"/>
            <a:chExt cx="232297" cy="216412"/>
          </a:xfrm>
        </p:grpSpPr>
        <p:sp>
          <p:nvSpPr>
            <p:cNvPr id="867" name="Google Shape;867;p41"/>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1"/>
          <p:cNvGrpSpPr/>
          <p:nvPr/>
        </p:nvGrpSpPr>
        <p:grpSpPr>
          <a:xfrm rot="-121" flipH="1">
            <a:off x="1492488" y="879934"/>
            <a:ext cx="276154" cy="276295"/>
            <a:chOff x="5025163" y="2175181"/>
            <a:chExt cx="96828" cy="96878"/>
          </a:xfrm>
        </p:grpSpPr>
        <p:sp>
          <p:nvSpPr>
            <p:cNvPr id="885" name="Google Shape;885;p41"/>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40338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720000" y="47726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err="1"/>
              <a:t>Hướng</a:t>
            </a:r>
            <a:r>
              <a:rPr lang="en-US" sz="2000" dirty="0"/>
              <a:t> </a:t>
            </a:r>
            <a:r>
              <a:rPr lang="en-US" sz="2000" dirty="0" err="1"/>
              <a:t>phát</a:t>
            </a:r>
            <a:r>
              <a:rPr lang="en-US" sz="2000" dirty="0"/>
              <a:t> </a:t>
            </a:r>
            <a:r>
              <a:rPr lang="en-US" sz="2000" dirty="0" err="1"/>
              <a:t>triển</a:t>
            </a:r>
            <a:r>
              <a:rPr lang="en-US" sz="2000" dirty="0"/>
              <a:t> </a:t>
            </a:r>
            <a:r>
              <a:rPr lang="en-US" sz="2000" dirty="0" err="1"/>
              <a:t>trong</a:t>
            </a:r>
            <a:r>
              <a:rPr lang="en-US" sz="2000" dirty="0"/>
              <a:t> </a:t>
            </a:r>
            <a:r>
              <a:rPr lang="en-US" sz="2000" dirty="0" err="1"/>
              <a:t>tương</a:t>
            </a:r>
            <a:r>
              <a:rPr lang="en-US" sz="2000" dirty="0"/>
              <a:t> </a:t>
            </a:r>
            <a:r>
              <a:rPr lang="en-US" sz="2000" dirty="0" err="1"/>
              <a:t>lai</a:t>
            </a: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5496439" y="4467391"/>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6114310" y="3239559"/>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EE521C57-A431-D56A-6810-C5210C74A6D3}"/>
              </a:ext>
            </a:extLst>
          </p:cNvPr>
          <p:cNvSpPr txBox="1"/>
          <p:nvPr/>
        </p:nvSpPr>
        <p:spPr>
          <a:xfrm>
            <a:off x="764771" y="1615856"/>
            <a:ext cx="7659229" cy="1477328"/>
          </a:xfrm>
          <a:prstGeom prst="rect">
            <a:avLst/>
          </a:prstGeom>
          <a:noFill/>
        </p:spPr>
        <p:txBody>
          <a:bodyPr wrap="square">
            <a:spAutoFit/>
          </a:bodyPr>
          <a:lstStyle/>
          <a:p>
            <a:pPr algn="just" rtl="0" fontAlgn="base"/>
            <a:r>
              <a:rPr lang="vi-VN" sz="1800" b="0" i="0" u="none" strike="noStrike" dirty="0">
                <a:solidFill>
                  <a:srgbClr val="181818"/>
                </a:solidFill>
                <a:effectLst/>
                <a:latin typeface="Work sans" pitchFamily="2" charset="0"/>
              </a:rPr>
              <a:t>- Chỉ mới thực hiện </a:t>
            </a:r>
            <a:r>
              <a:rPr lang="vi-VN" sz="1800" b="0" i="0" u="none" strike="noStrike" dirty="0" err="1">
                <a:solidFill>
                  <a:srgbClr val="181818"/>
                </a:solidFill>
                <a:effectLst/>
                <a:latin typeface="Work sans" pitchFamily="2" charset="0"/>
              </a:rPr>
              <a:t>Binary</a:t>
            </a:r>
            <a:r>
              <a:rPr lang="vi-VN" sz="1800" b="0" i="0" u="none" strike="noStrike" dirty="0">
                <a:solidFill>
                  <a:srgbClr val="181818"/>
                </a:solidFill>
                <a:effectLst/>
                <a:latin typeface="Work sans" pitchFamily="2" charset="0"/>
              </a:rPr>
              <a:t> </a:t>
            </a:r>
            <a:r>
              <a:rPr lang="vi-VN" sz="1800" b="0" i="0" u="none" strike="noStrike" dirty="0" err="1">
                <a:solidFill>
                  <a:srgbClr val="181818"/>
                </a:solidFill>
                <a:effectLst/>
                <a:latin typeface="Work sans" pitchFamily="2" charset="0"/>
              </a:rPr>
              <a:t>Classification</a:t>
            </a:r>
            <a:r>
              <a:rPr lang="en-US" sz="1800" b="0" i="0" dirty="0">
                <a:solidFill>
                  <a:srgbClr val="181818"/>
                </a:solidFill>
                <a:effectLst/>
                <a:latin typeface="Work sans" pitchFamily="2" charset="0"/>
              </a:rPr>
              <a:t>​ </a:t>
            </a:r>
          </a:p>
          <a:p>
            <a:pPr algn="just" rtl="0" fontAlgn="base"/>
            <a:r>
              <a:rPr lang="vi-VN" sz="1800" dirty="0">
                <a:latin typeface="Work sans" pitchFamily="2" charset="0"/>
              </a:rPr>
              <a:t>→</a:t>
            </a:r>
            <a:r>
              <a:rPr lang="en-US" sz="1800" dirty="0">
                <a:latin typeface="Work sans" pitchFamily="2" charset="0"/>
              </a:rPr>
              <a:t> </a:t>
            </a:r>
            <a:r>
              <a:rPr lang="en-US" sz="1800" dirty="0">
                <a:solidFill>
                  <a:srgbClr val="181818"/>
                </a:solidFill>
                <a:latin typeface="Work sans" pitchFamily="2" charset="0"/>
              </a:rPr>
              <a:t>T</a:t>
            </a:r>
            <a:r>
              <a:rPr lang="en-US" sz="1800" b="0" i="0" u="none" strike="noStrike" dirty="0">
                <a:solidFill>
                  <a:srgbClr val="181818"/>
                </a:solidFill>
                <a:effectLst/>
                <a:latin typeface="Work sans" pitchFamily="2" charset="0"/>
              </a:rPr>
              <a:t>rong </a:t>
            </a:r>
            <a:r>
              <a:rPr lang="en-US" sz="1800" b="0" i="0" u="none" strike="noStrike" dirty="0" err="1">
                <a:solidFill>
                  <a:srgbClr val="181818"/>
                </a:solidFill>
                <a:effectLst/>
                <a:latin typeface="Work sans" pitchFamily="2" charset="0"/>
              </a:rPr>
              <a:t>tương</a:t>
            </a:r>
            <a:r>
              <a:rPr lang="en-US" sz="1800" b="0" i="0" u="none" strike="noStrike" dirty="0">
                <a:solidFill>
                  <a:srgbClr val="181818"/>
                </a:solidFill>
                <a:effectLst/>
                <a:latin typeface="Work sans" pitchFamily="2" charset="0"/>
              </a:rPr>
              <a:t> </a:t>
            </a:r>
            <a:r>
              <a:rPr lang="en-US" sz="1800" b="0" i="0" u="none" strike="noStrike" dirty="0" err="1">
                <a:solidFill>
                  <a:srgbClr val="181818"/>
                </a:solidFill>
                <a:effectLst/>
                <a:latin typeface="Work sans" pitchFamily="2" charset="0"/>
              </a:rPr>
              <a:t>lai</a:t>
            </a:r>
            <a:r>
              <a:rPr lang="en-US" sz="1800" b="0" i="0" u="none" strike="noStrike" dirty="0">
                <a:solidFill>
                  <a:srgbClr val="181818"/>
                </a:solidFill>
                <a:effectLst/>
                <a:latin typeface="Work sans" pitchFamily="2" charset="0"/>
              </a:rPr>
              <a:t>, m</a:t>
            </a:r>
            <a:r>
              <a:rPr lang="vi-VN" sz="1800" b="0" i="0" u="none" strike="noStrike" dirty="0">
                <a:solidFill>
                  <a:srgbClr val="181818"/>
                </a:solidFill>
                <a:effectLst/>
                <a:latin typeface="Work sans" pitchFamily="2" charset="0"/>
              </a:rPr>
              <a:t>ở rộng sang </a:t>
            </a:r>
            <a:r>
              <a:rPr lang="vi-VN" sz="1800" b="0" i="0" u="none" strike="noStrike" dirty="0" err="1">
                <a:solidFill>
                  <a:srgbClr val="181818"/>
                </a:solidFill>
                <a:effectLst/>
                <a:latin typeface="Work sans" pitchFamily="2" charset="0"/>
              </a:rPr>
              <a:t>Multi-classification</a:t>
            </a:r>
            <a:endParaRPr lang="en-US" sz="1800" dirty="0">
              <a:solidFill>
                <a:srgbClr val="181818"/>
              </a:solidFill>
              <a:latin typeface="Work sans" pitchFamily="2" charset="0"/>
            </a:endParaRPr>
          </a:p>
          <a:p>
            <a:pPr algn="just" rtl="0" fontAlgn="base"/>
            <a:endParaRPr lang="en-US" sz="1800" b="0" i="0" u="none" strike="noStrike" dirty="0">
              <a:solidFill>
                <a:srgbClr val="181818"/>
              </a:solidFill>
              <a:effectLst/>
              <a:latin typeface="Work sans" pitchFamily="2" charset="0"/>
            </a:endParaRPr>
          </a:p>
          <a:p>
            <a:pPr algn="just" rtl="0" fontAlgn="base"/>
            <a:r>
              <a:rPr lang="en-US" sz="1800" dirty="0">
                <a:solidFill>
                  <a:srgbClr val="181818"/>
                </a:solidFill>
                <a:latin typeface="Work sans" pitchFamily="2" charset="0"/>
              </a:rPr>
              <a:t>- T</a:t>
            </a:r>
            <a:r>
              <a:rPr lang="vi-VN" sz="1800" b="0" i="0" u="none" strike="noStrike" dirty="0" err="1">
                <a:solidFill>
                  <a:srgbClr val="181818"/>
                </a:solidFill>
                <a:effectLst/>
                <a:latin typeface="Work sans" pitchFamily="2" charset="0"/>
              </a:rPr>
              <a:t>ìm</a:t>
            </a:r>
            <a:r>
              <a:rPr lang="vi-VN" sz="1800" b="0" i="0" u="none" strike="noStrike" dirty="0">
                <a:solidFill>
                  <a:srgbClr val="181818"/>
                </a:solidFill>
                <a:effectLst/>
                <a:latin typeface="Work sans" pitchFamily="2" charset="0"/>
              </a:rPr>
              <a:t> thêm các </a:t>
            </a:r>
            <a:r>
              <a:rPr lang="vi-VN" sz="1800" b="0" i="0" u="none" strike="noStrike" dirty="0" err="1">
                <a:solidFill>
                  <a:srgbClr val="181818"/>
                </a:solidFill>
                <a:effectLst/>
                <a:latin typeface="Work sans" pitchFamily="2" charset="0"/>
              </a:rPr>
              <a:t>features</a:t>
            </a:r>
            <a:r>
              <a:rPr lang="vi-VN" sz="1800" b="0" i="0" u="none" strike="noStrike" dirty="0">
                <a:solidFill>
                  <a:srgbClr val="181818"/>
                </a:solidFill>
                <a:effectLst/>
                <a:latin typeface="Work sans" pitchFamily="2" charset="0"/>
              </a:rPr>
              <a:t>, yếu tố có thể thay đổi mà không ảnh hưởng đặc tính của lưu lượng mạng</a:t>
            </a:r>
            <a:r>
              <a:rPr lang="en-US" sz="1800" b="0" i="0" dirty="0">
                <a:solidFill>
                  <a:srgbClr val="181818"/>
                </a:solidFill>
                <a:effectLst/>
                <a:latin typeface="Work sans" pitchFamily="2" charset="0"/>
              </a:rPr>
              <a:t>​</a:t>
            </a:r>
            <a:endParaRPr lang="en-US" b="0" i="0" dirty="0">
              <a:solidFill>
                <a:srgbClr val="633BB9"/>
              </a:solidFill>
              <a:effectLst/>
              <a:latin typeface="Segoe UI" panose="020B0502040204020203" pitchFamily="34" charset="0"/>
            </a:endParaRPr>
          </a:p>
        </p:txBody>
      </p:sp>
      <p:grpSp>
        <p:nvGrpSpPr>
          <p:cNvPr id="2" name="Google Shape;3079;p53">
            <a:extLst>
              <a:ext uri="{FF2B5EF4-FFF2-40B4-BE49-F238E27FC236}">
                <a16:creationId xmlns:a16="http://schemas.microsoft.com/office/drawing/2014/main" id="{7A6E6842-77A0-79BC-9FC6-CF9D5A826A10}"/>
              </a:ext>
            </a:extLst>
          </p:cNvPr>
          <p:cNvGrpSpPr/>
          <p:nvPr/>
        </p:nvGrpSpPr>
        <p:grpSpPr>
          <a:xfrm>
            <a:off x="6693439" y="3272668"/>
            <a:ext cx="1611953" cy="1625800"/>
            <a:chOff x="759200" y="1468200"/>
            <a:chExt cx="513536" cy="589218"/>
          </a:xfrm>
        </p:grpSpPr>
        <p:sp>
          <p:nvSpPr>
            <p:cNvPr id="3" name="Google Shape;3080;p53">
              <a:extLst>
                <a:ext uri="{FF2B5EF4-FFF2-40B4-BE49-F238E27FC236}">
                  <a16:creationId xmlns:a16="http://schemas.microsoft.com/office/drawing/2014/main" id="{D1079499-B44D-E271-96F8-9DC6CD2C9B12}"/>
                </a:ext>
              </a:extLst>
            </p:cNvPr>
            <p:cNvSpPr/>
            <p:nvPr/>
          </p:nvSpPr>
          <p:spPr>
            <a:xfrm>
              <a:off x="759200" y="1531621"/>
              <a:ext cx="513536" cy="525797"/>
            </a:xfrm>
            <a:custGeom>
              <a:avLst/>
              <a:gdLst/>
              <a:ahLst/>
              <a:cxnLst/>
              <a:rect l="l" t="t" r="r" b="b"/>
              <a:pathLst>
                <a:path w="14826" h="15180" extrusionOk="0">
                  <a:moveTo>
                    <a:pt x="5470" y="2971"/>
                  </a:moveTo>
                  <a:lnTo>
                    <a:pt x="5450" y="3817"/>
                  </a:lnTo>
                  <a:lnTo>
                    <a:pt x="4821" y="3285"/>
                  </a:lnTo>
                  <a:cubicBezTo>
                    <a:pt x="4883" y="3281"/>
                    <a:pt x="4945" y="3265"/>
                    <a:pt x="5002" y="3236"/>
                  </a:cubicBezTo>
                  <a:lnTo>
                    <a:pt x="5022" y="3226"/>
                  </a:lnTo>
                  <a:cubicBezTo>
                    <a:pt x="5183" y="3144"/>
                    <a:pt x="5332" y="3058"/>
                    <a:pt x="5470" y="2971"/>
                  </a:cubicBezTo>
                  <a:close/>
                  <a:moveTo>
                    <a:pt x="3344" y="4193"/>
                  </a:moveTo>
                  <a:cubicBezTo>
                    <a:pt x="3496" y="4323"/>
                    <a:pt x="3674" y="4454"/>
                    <a:pt x="3879" y="4585"/>
                  </a:cubicBezTo>
                  <a:lnTo>
                    <a:pt x="3882" y="4587"/>
                  </a:lnTo>
                  <a:lnTo>
                    <a:pt x="3315" y="4356"/>
                  </a:lnTo>
                  <a:cubicBezTo>
                    <a:pt x="3328" y="4302"/>
                    <a:pt x="3337" y="4248"/>
                    <a:pt x="3344" y="4193"/>
                  </a:cubicBezTo>
                  <a:close/>
                  <a:moveTo>
                    <a:pt x="4076" y="4667"/>
                  </a:moveTo>
                  <a:cubicBezTo>
                    <a:pt x="4091" y="4668"/>
                    <a:pt x="4106" y="4670"/>
                    <a:pt x="4121" y="4671"/>
                  </a:cubicBezTo>
                  <a:lnTo>
                    <a:pt x="4125" y="4687"/>
                  </a:lnTo>
                  <a:lnTo>
                    <a:pt x="4125" y="4687"/>
                  </a:lnTo>
                  <a:lnTo>
                    <a:pt x="4076" y="4667"/>
                  </a:lnTo>
                  <a:close/>
                  <a:moveTo>
                    <a:pt x="11529" y="4426"/>
                  </a:moveTo>
                  <a:cubicBezTo>
                    <a:pt x="11575" y="4595"/>
                    <a:pt x="11645" y="4756"/>
                    <a:pt x="11729" y="4890"/>
                  </a:cubicBezTo>
                  <a:cubicBezTo>
                    <a:pt x="11731" y="4894"/>
                    <a:pt x="11733" y="4896"/>
                    <a:pt x="11735" y="4900"/>
                  </a:cubicBezTo>
                  <a:lnTo>
                    <a:pt x="11279" y="5035"/>
                  </a:lnTo>
                  <a:lnTo>
                    <a:pt x="11529" y="4426"/>
                  </a:lnTo>
                  <a:close/>
                  <a:moveTo>
                    <a:pt x="2751" y="5369"/>
                  </a:moveTo>
                  <a:lnTo>
                    <a:pt x="3133" y="5921"/>
                  </a:lnTo>
                  <a:lnTo>
                    <a:pt x="3133" y="5921"/>
                  </a:lnTo>
                  <a:lnTo>
                    <a:pt x="2330" y="5863"/>
                  </a:lnTo>
                  <a:cubicBezTo>
                    <a:pt x="2338" y="5828"/>
                    <a:pt x="2345" y="5792"/>
                    <a:pt x="2353" y="5756"/>
                  </a:cubicBezTo>
                  <a:cubicBezTo>
                    <a:pt x="2534" y="5699"/>
                    <a:pt x="2672" y="5572"/>
                    <a:pt x="2738" y="5403"/>
                  </a:cubicBezTo>
                  <a:cubicBezTo>
                    <a:pt x="2743" y="5391"/>
                    <a:pt x="2747" y="5380"/>
                    <a:pt x="2751" y="5369"/>
                  </a:cubicBezTo>
                  <a:close/>
                  <a:moveTo>
                    <a:pt x="12512" y="5932"/>
                  </a:moveTo>
                  <a:cubicBezTo>
                    <a:pt x="12542" y="6079"/>
                    <a:pt x="12569" y="6226"/>
                    <a:pt x="12586" y="6373"/>
                  </a:cubicBezTo>
                  <a:lnTo>
                    <a:pt x="12148" y="6362"/>
                  </a:lnTo>
                  <a:lnTo>
                    <a:pt x="12512" y="5932"/>
                  </a:lnTo>
                  <a:close/>
                  <a:moveTo>
                    <a:pt x="2263" y="7169"/>
                  </a:moveTo>
                  <a:lnTo>
                    <a:pt x="2571" y="7405"/>
                  </a:lnTo>
                  <a:lnTo>
                    <a:pt x="2377" y="7452"/>
                  </a:lnTo>
                  <a:cubicBezTo>
                    <a:pt x="2325" y="7364"/>
                    <a:pt x="2288" y="7269"/>
                    <a:pt x="2263" y="7169"/>
                  </a:cubicBezTo>
                  <a:close/>
                  <a:moveTo>
                    <a:pt x="10932" y="12193"/>
                  </a:moveTo>
                  <a:lnTo>
                    <a:pt x="11818" y="12555"/>
                  </a:lnTo>
                  <a:cubicBezTo>
                    <a:pt x="11747" y="12605"/>
                    <a:pt x="11692" y="12675"/>
                    <a:pt x="11658" y="12757"/>
                  </a:cubicBezTo>
                  <a:cubicBezTo>
                    <a:pt x="11643" y="12795"/>
                    <a:pt x="11628" y="12835"/>
                    <a:pt x="11615" y="12878"/>
                  </a:cubicBezTo>
                  <a:cubicBezTo>
                    <a:pt x="11534" y="12927"/>
                    <a:pt x="11453" y="12996"/>
                    <a:pt x="11381" y="13095"/>
                  </a:cubicBezTo>
                  <a:cubicBezTo>
                    <a:pt x="11334" y="13161"/>
                    <a:pt x="11295" y="13231"/>
                    <a:pt x="11265" y="13309"/>
                  </a:cubicBezTo>
                  <a:lnTo>
                    <a:pt x="10932" y="12193"/>
                  </a:lnTo>
                  <a:close/>
                  <a:moveTo>
                    <a:pt x="9606" y="13063"/>
                  </a:moveTo>
                  <a:lnTo>
                    <a:pt x="9958" y="13360"/>
                  </a:lnTo>
                  <a:lnTo>
                    <a:pt x="9958" y="13360"/>
                  </a:lnTo>
                  <a:cubicBezTo>
                    <a:pt x="9957" y="13359"/>
                    <a:pt x="9956" y="13359"/>
                    <a:pt x="9955" y="13358"/>
                  </a:cubicBezTo>
                  <a:cubicBezTo>
                    <a:pt x="9953" y="13357"/>
                    <a:pt x="9951" y="13356"/>
                    <a:pt x="9950" y="13355"/>
                  </a:cubicBezTo>
                  <a:cubicBezTo>
                    <a:pt x="9923" y="13335"/>
                    <a:pt x="9893" y="13319"/>
                    <a:pt x="9862" y="13305"/>
                  </a:cubicBezTo>
                  <a:cubicBezTo>
                    <a:pt x="9833" y="13290"/>
                    <a:pt x="9804" y="13275"/>
                    <a:pt x="9773" y="13261"/>
                  </a:cubicBezTo>
                  <a:cubicBezTo>
                    <a:pt x="9723" y="13229"/>
                    <a:pt x="9668" y="13206"/>
                    <a:pt x="9610" y="13195"/>
                  </a:cubicBezTo>
                  <a:cubicBezTo>
                    <a:pt x="9607" y="13194"/>
                    <a:pt x="9606" y="13194"/>
                    <a:pt x="9603" y="13193"/>
                  </a:cubicBezTo>
                  <a:lnTo>
                    <a:pt x="9606" y="13063"/>
                  </a:lnTo>
                  <a:close/>
                  <a:moveTo>
                    <a:pt x="6661" y="1"/>
                  </a:moveTo>
                  <a:cubicBezTo>
                    <a:pt x="6628" y="1"/>
                    <a:pt x="6596" y="4"/>
                    <a:pt x="6563" y="11"/>
                  </a:cubicBezTo>
                  <a:cubicBezTo>
                    <a:pt x="6332" y="61"/>
                    <a:pt x="6116" y="146"/>
                    <a:pt x="5917" y="265"/>
                  </a:cubicBezTo>
                  <a:cubicBezTo>
                    <a:pt x="5432" y="314"/>
                    <a:pt x="5030" y="520"/>
                    <a:pt x="4751" y="866"/>
                  </a:cubicBezTo>
                  <a:cubicBezTo>
                    <a:pt x="4201" y="1544"/>
                    <a:pt x="4291" y="2563"/>
                    <a:pt x="4324" y="2820"/>
                  </a:cubicBezTo>
                  <a:cubicBezTo>
                    <a:pt x="4302" y="2789"/>
                    <a:pt x="4279" y="2758"/>
                    <a:pt x="4254" y="2727"/>
                  </a:cubicBezTo>
                  <a:cubicBezTo>
                    <a:pt x="4086" y="2524"/>
                    <a:pt x="3866" y="2383"/>
                    <a:pt x="3607" y="2313"/>
                  </a:cubicBezTo>
                  <a:cubicBezTo>
                    <a:pt x="3599" y="2291"/>
                    <a:pt x="3593" y="2270"/>
                    <a:pt x="3587" y="2250"/>
                  </a:cubicBezTo>
                  <a:cubicBezTo>
                    <a:pt x="3552" y="2133"/>
                    <a:pt x="3472" y="2034"/>
                    <a:pt x="3364" y="1976"/>
                  </a:cubicBezTo>
                  <a:cubicBezTo>
                    <a:pt x="3296" y="1939"/>
                    <a:pt x="3220" y="1920"/>
                    <a:pt x="3144" y="1920"/>
                  </a:cubicBezTo>
                  <a:cubicBezTo>
                    <a:pt x="3100" y="1920"/>
                    <a:pt x="3055" y="1926"/>
                    <a:pt x="3013" y="1939"/>
                  </a:cubicBezTo>
                  <a:lnTo>
                    <a:pt x="2981" y="1949"/>
                  </a:lnTo>
                  <a:cubicBezTo>
                    <a:pt x="2737" y="2021"/>
                    <a:pt x="2598" y="2278"/>
                    <a:pt x="2670" y="2522"/>
                  </a:cubicBezTo>
                  <a:cubicBezTo>
                    <a:pt x="2687" y="2580"/>
                    <a:pt x="2708" y="2639"/>
                    <a:pt x="2731" y="2701"/>
                  </a:cubicBezTo>
                  <a:cubicBezTo>
                    <a:pt x="2690" y="2804"/>
                    <a:pt x="2661" y="2931"/>
                    <a:pt x="2667" y="3082"/>
                  </a:cubicBezTo>
                  <a:cubicBezTo>
                    <a:pt x="2668" y="3096"/>
                    <a:pt x="2669" y="3110"/>
                    <a:pt x="2671" y="3124"/>
                  </a:cubicBezTo>
                  <a:cubicBezTo>
                    <a:pt x="2654" y="3124"/>
                    <a:pt x="2637" y="3125"/>
                    <a:pt x="2621" y="3126"/>
                  </a:cubicBezTo>
                  <a:cubicBezTo>
                    <a:pt x="2597" y="3128"/>
                    <a:pt x="2573" y="3131"/>
                    <a:pt x="2548" y="3136"/>
                  </a:cubicBezTo>
                  <a:cubicBezTo>
                    <a:pt x="2501" y="3020"/>
                    <a:pt x="2443" y="2898"/>
                    <a:pt x="2373" y="2775"/>
                  </a:cubicBezTo>
                  <a:cubicBezTo>
                    <a:pt x="2297" y="2639"/>
                    <a:pt x="2063" y="2227"/>
                    <a:pt x="1656" y="2227"/>
                  </a:cubicBezTo>
                  <a:cubicBezTo>
                    <a:pt x="1628" y="2227"/>
                    <a:pt x="1599" y="2230"/>
                    <a:pt x="1574" y="2233"/>
                  </a:cubicBezTo>
                  <a:cubicBezTo>
                    <a:pt x="1559" y="2235"/>
                    <a:pt x="1544" y="2238"/>
                    <a:pt x="1530" y="2241"/>
                  </a:cubicBezTo>
                  <a:cubicBezTo>
                    <a:pt x="1410" y="2174"/>
                    <a:pt x="1274" y="2137"/>
                    <a:pt x="1134" y="2137"/>
                  </a:cubicBezTo>
                  <a:cubicBezTo>
                    <a:pt x="1119" y="2137"/>
                    <a:pt x="1104" y="2138"/>
                    <a:pt x="1089" y="2139"/>
                  </a:cubicBezTo>
                  <a:cubicBezTo>
                    <a:pt x="1069" y="2140"/>
                    <a:pt x="1049" y="2142"/>
                    <a:pt x="1029" y="2146"/>
                  </a:cubicBezTo>
                  <a:cubicBezTo>
                    <a:pt x="920" y="2166"/>
                    <a:pt x="822" y="2210"/>
                    <a:pt x="741" y="2273"/>
                  </a:cubicBezTo>
                  <a:lnTo>
                    <a:pt x="728" y="2273"/>
                  </a:lnTo>
                  <a:cubicBezTo>
                    <a:pt x="549" y="2274"/>
                    <a:pt x="387" y="2352"/>
                    <a:pt x="270" y="2492"/>
                  </a:cubicBezTo>
                  <a:cubicBezTo>
                    <a:pt x="0" y="2811"/>
                    <a:pt x="129" y="3191"/>
                    <a:pt x="184" y="3353"/>
                  </a:cubicBezTo>
                  <a:lnTo>
                    <a:pt x="193" y="3381"/>
                  </a:lnTo>
                  <a:cubicBezTo>
                    <a:pt x="246" y="3541"/>
                    <a:pt x="308" y="3705"/>
                    <a:pt x="398" y="3916"/>
                  </a:cubicBezTo>
                  <a:cubicBezTo>
                    <a:pt x="402" y="3925"/>
                    <a:pt x="407" y="3936"/>
                    <a:pt x="412" y="3947"/>
                  </a:cubicBezTo>
                  <a:cubicBezTo>
                    <a:pt x="361" y="4462"/>
                    <a:pt x="529" y="4805"/>
                    <a:pt x="687" y="5006"/>
                  </a:cubicBezTo>
                  <a:cubicBezTo>
                    <a:pt x="709" y="5035"/>
                    <a:pt x="732" y="5062"/>
                    <a:pt x="756" y="5088"/>
                  </a:cubicBezTo>
                  <a:cubicBezTo>
                    <a:pt x="751" y="5160"/>
                    <a:pt x="759" y="5236"/>
                    <a:pt x="787" y="5313"/>
                  </a:cubicBezTo>
                  <a:cubicBezTo>
                    <a:pt x="815" y="5390"/>
                    <a:pt x="857" y="5462"/>
                    <a:pt x="909" y="5523"/>
                  </a:cubicBezTo>
                  <a:cubicBezTo>
                    <a:pt x="835" y="5860"/>
                    <a:pt x="776" y="6215"/>
                    <a:pt x="766" y="6581"/>
                  </a:cubicBezTo>
                  <a:cubicBezTo>
                    <a:pt x="752" y="7137"/>
                    <a:pt x="842" y="7615"/>
                    <a:pt x="1042" y="8033"/>
                  </a:cubicBezTo>
                  <a:cubicBezTo>
                    <a:pt x="1034" y="8061"/>
                    <a:pt x="1030" y="8092"/>
                    <a:pt x="1028" y="8123"/>
                  </a:cubicBezTo>
                  <a:cubicBezTo>
                    <a:pt x="1018" y="8327"/>
                    <a:pt x="1144" y="8513"/>
                    <a:pt x="1336" y="8581"/>
                  </a:cubicBezTo>
                  <a:lnTo>
                    <a:pt x="1430" y="8613"/>
                  </a:lnTo>
                  <a:cubicBezTo>
                    <a:pt x="1659" y="8866"/>
                    <a:pt x="1926" y="9050"/>
                    <a:pt x="2179" y="9183"/>
                  </a:cubicBezTo>
                  <a:lnTo>
                    <a:pt x="1451" y="9635"/>
                  </a:lnTo>
                  <a:cubicBezTo>
                    <a:pt x="1279" y="9742"/>
                    <a:pt x="1196" y="9951"/>
                    <a:pt x="1250" y="10148"/>
                  </a:cubicBezTo>
                  <a:cubicBezTo>
                    <a:pt x="1265" y="10206"/>
                    <a:pt x="1293" y="10257"/>
                    <a:pt x="1327" y="10304"/>
                  </a:cubicBezTo>
                  <a:cubicBezTo>
                    <a:pt x="1209" y="10387"/>
                    <a:pt x="1101" y="10485"/>
                    <a:pt x="1008" y="10600"/>
                  </a:cubicBezTo>
                  <a:cubicBezTo>
                    <a:pt x="389" y="11365"/>
                    <a:pt x="581" y="12563"/>
                    <a:pt x="590" y="12614"/>
                  </a:cubicBezTo>
                  <a:lnTo>
                    <a:pt x="593" y="12637"/>
                  </a:lnTo>
                  <a:cubicBezTo>
                    <a:pt x="618" y="12782"/>
                    <a:pt x="709" y="12906"/>
                    <a:pt x="841" y="12972"/>
                  </a:cubicBezTo>
                  <a:cubicBezTo>
                    <a:pt x="907" y="13005"/>
                    <a:pt x="977" y="13022"/>
                    <a:pt x="1048" y="13022"/>
                  </a:cubicBezTo>
                  <a:cubicBezTo>
                    <a:pt x="1120" y="13022"/>
                    <a:pt x="1193" y="13004"/>
                    <a:pt x="1258" y="12971"/>
                  </a:cubicBezTo>
                  <a:lnTo>
                    <a:pt x="1279" y="12961"/>
                  </a:lnTo>
                  <a:cubicBezTo>
                    <a:pt x="1735" y="12727"/>
                    <a:pt x="2099" y="12473"/>
                    <a:pt x="2369" y="12201"/>
                  </a:cubicBezTo>
                  <a:cubicBezTo>
                    <a:pt x="2402" y="12209"/>
                    <a:pt x="2435" y="12213"/>
                    <a:pt x="2469" y="12213"/>
                  </a:cubicBezTo>
                  <a:cubicBezTo>
                    <a:pt x="2513" y="12213"/>
                    <a:pt x="2558" y="12207"/>
                    <a:pt x="2601" y="12194"/>
                  </a:cubicBezTo>
                  <a:lnTo>
                    <a:pt x="3777" y="11845"/>
                  </a:lnTo>
                  <a:lnTo>
                    <a:pt x="3777" y="11845"/>
                  </a:lnTo>
                  <a:lnTo>
                    <a:pt x="3324" y="12954"/>
                  </a:lnTo>
                  <a:cubicBezTo>
                    <a:pt x="3197" y="12858"/>
                    <a:pt x="3052" y="12788"/>
                    <a:pt x="2892" y="12744"/>
                  </a:cubicBezTo>
                  <a:cubicBezTo>
                    <a:pt x="2884" y="12722"/>
                    <a:pt x="2878" y="12701"/>
                    <a:pt x="2872" y="12681"/>
                  </a:cubicBezTo>
                  <a:cubicBezTo>
                    <a:pt x="2837" y="12564"/>
                    <a:pt x="2757" y="12465"/>
                    <a:pt x="2649" y="12407"/>
                  </a:cubicBezTo>
                  <a:cubicBezTo>
                    <a:pt x="2581" y="12369"/>
                    <a:pt x="2505" y="12351"/>
                    <a:pt x="2429" y="12351"/>
                  </a:cubicBezTo>
                  <a:cubicBezTo>
                    <a:pt x="2385" y="12351"/>
                    <a:pt x="2340" y="12357"/>
                    <a:pt x="2297" y="12370"/>
                  </a:cubicBezTo>
                  <a:lnTo>
                    <a:pt x="2266" y="12379"/>
                  </a:lnTo>
                  <a:cubicBezTo>
                    <a:pt x="2022" y="12452"/>
                    <a:pt x="1883" y="12709"/>
                    <a:pt x="1955" y="12953"/>
                  </a:cubicBezTo>
                  <a:cubicBezTo>
                    <a:pt x="1972" y="13011"/>
                    <a:pt x="1993" y="13071"/>
                    <a:pt x="2016" y="13132"/>
                  </a:cubicBezTo>
                  <a:cubicBezTo>
                    <a:pt x="1974" y="13235"/>
                    <a:pt x="1946" y="13362"/>
                    <a:pt x="1952" y="13512"/>
                  </a:cubicBezTo>
                  <a:cubicBezTo>
                    <a:pt x="1974" y="14012"/>
                    <a:pt x="2370" y="14503"/>
                    <a:pt x="3164" y="15016"/>
                  </a:cubicBezTo>
                  <a:lnTo>
                    <a:pt x="3185" y="15031"/>
                  </a:lnTo>
                  <a:cubicBezTo>
                    <a:pt x="3261" y="15080"/>
                    <a:pt x="3349" y="15104"/>
                    <a:pt x="3436" y="15104"/>
                  </a:cubicBezTo>
                  <a:cubicBezTo>
                    <a:pt x="3502" y="15104"/>
                    <a:pt x="3568" y="15090"/>
                    <a:pt x="3630" y="15061"/>
                  </a:cubicBezTo>
                  <a:cubicBezTo>
                    <a:pt x="3773" y="14995"/>
                    <a:pt x="3873" y="14860"/>
                    <a:pt x="3894" y="14703"/>
                  </a:cubicBezTo>
                  <a:lnTo>
                    <a:pt x="3897" y="14676"/>
                  </a:lnTo>
                  <a:cubicBezTo>
                    <a:pt x="3907" y="14605"/>
                    <a:pt x="3963" y="14100"/>
                    <a:pt x="3791" y="13613"/>
                  </a:cubicBezTo>
                  <a:cubicBezTo>
                    <a:pt x="3865" y="13605"/>
                    <a:pt x="3938" y="13580"/>
                    <a:pt x="4003" y="13535"/>
                  </a:cubicBezTo>
                  <a:lnTo>
                    <a:pt x="5012" y="12838"/>
                  </a:lnTo>
                  <a:lnTo>
                    <a:pt x="4973" y="13368"/>
                  </a:lnTo>
                  <a:cubicBezTo>
                    <a:pt x="4955" y="13380"/>
                    <a:pt x="4938" y="13391"/>
                    <a:pt x="4920" y="13403"/>
                  </a:cubicBezTo>
                  <a:cubicBezTo>
                    <a:pt x="4910" y="13410"/>
                    <a:pt x="4900" y="13418"/>
                    <a:pt x="4887" y="13428"/>
                  </a:cubicBezTo>
                  <a:cubicBezTo>
                    <a:pt x="4865" y="13443"/>
                    <a:pt x="4844" y="13460"/>
                    <a:pt x="4823" y="13478"/>
                  </a:cubicBezTo>
                  <a:cubicBezTo>
                    <a:pt x="4815" y="13485"/>
                    <a:pt x="4807" y="13491"/>
                    <a:pt x="4800" y="13498"/>
                  </a:cubicBezTo>
                  <a:cubicBezTo>
                    <a:pt x="4775" y="13519"/>
                    <a:pt x="4752" y="13541"/>
                    <a:pt x="4726" y="13567"/>
                  </a:cubicBezTo>
                  <a:lnTo>
                    <a:pt x="4709" y="13585"/>
                  </a:lnTo>
                  <a:cubicBezTo>
                    <a:pt x="4684" y="13612"/>
                    <a:pt x="4658" y="13641"/>
                    <a:pt x="4635" y="13670"/>
                  </a:cubicBezTo>
                  <a:lnTo>
                    <a:pt x="4621" y="13689"/>
                  </a:lnTo>
                  <a:cubicBezTo>
                    <a:pt x="4569" y="13757"/>
                    <a:pt x="4524" y="13830"/>
                    <a:pt x="4486" y="13909"/>
                  </a:cubicBezTo>
                  <a:lnTo>
                    <a:pt x="4478" y="13929"/>
                  </a:lnTo>
                  <a:cubicBezTo>
                    <a:pt x="4459" y="13968"/>
                    <a:pt x="4444" y="14009"/>
                    <a:pt x="4430" y="14052"/>
                  </a:cubicBezTo>
                  <a:lnTo>
                    <a:pt x="4423" y="14074"/>
                  </a:lnTo>
                  <a:cubicBezTo>
                    <a:pt x="4417" y="14090"/>
                    <a:pt x="4413" y="14106"/>
                    <a:pt x="4409" y="14123"/>
                  </a:cubicBezTo>
                  <a:cubicBezTo>
                    <a:pt x="4393" y="14164"/>
                    <a:pt x="4383" y="14207"/>
                    <a:pt x="4380" y="14254"/>
                  </a:cubicBezTo>
                  <a:cubicBezTo>
                    <a:pt x="4374" y="14295"/>
                    <a:pt x="4374" y="14336"/>
                    <a:pt x="4379" y="14377"/>
                  </a:cubicBezTo>
                  <a:lnTo>
                    <a:pt x="4382" y="14719"/>
                  </a:lnTo>
                  <a:cubicBezTo>
                    <a:pt x="4383" y="14973"/>
                    <a:pt x="4589" y="15178"/>
                    <a:pt x="4843" y="15178"/>
                  </a:cubicBezTo>
                  <a:cubicBezTo>
                    <a:pt x="4843" y="15178"/>
                    <a:pt x="5958" y="15179"/>
                    <a:pt x="5958" y="15179"/>
                  </a:cubicBezTo>
                  <a:cubicBezTo>
                    <a:pt x="5972" y="15179"/>
                    <a:pt x="5987" y="15179"/>
                    <a:pt x="6001" y="15177"/>
                  </a:cubicBezTo>
                  <a:cubicBezTo>
                    <a:pt x="6011" y="15178"/>
                    <a:pt x="6021" y="15178"/>
                    <a:pt x="6031" y="15178"/>
                  </a:cubicBezTo>
                  <a:cubicBezTo>
                    <a:pt x="6032" y="15178"/>
                    <a:pt x="6578" y="15174"/>
                    <a:pt x="6578" y="15174"/>
                  </a:cubicBezTo>
                  <a:cubicBezTo>
                    <a:pt x="6702" y="15173"/>
                    <a:pt x="6820" y="15122"/>
                    <a:pt x="6906" y="15034"/>
                  </a:cubicBezTo>
                  <a:cubicBezTo>
                    <a:pt x="6949" y="14991"/>
                    <a:pt x="6982" y="14939"/>
                    <a:pt x="7005" y="14883"/>
                  </a:cubicBezTo>
                  <a:cubicBezTo>
                    <a:pt x="7067" y="14919"/>
                    <a:pt x="7137" y="14940"/>
                    <a:pt x="7211" y="14944"/>
                  </a:cubicBezTo>
                  <a:lnTo>
                    <a:pt x="7234" y="14944"/>
                  </a:lnTo>
                  <a:cubicBezTo>
                    <a:pt x="7430" y="14944"/>
                    <a:pt x="7604" y="14821"/>
                    <a:pt x="7670" y="14636"/>
                  </a:cubicBezTo>
                  <a:lnTo>
                    <a:pt x="7913" y="13945"/>
                  </a:lnTo>
                  <a:lnTo>
                    <a:pt x="7914" y="14293"/>
                  </a:lnTo>
                  <a:cubicBezTo>
                    <a:pt x="7914" y="14302"/>
                    <a:pt x="7914" y="14310"/>
                    <a:pt x="7915" y="14319"/>
                  </a:cubicBezTo>
                  <a:lnTo>
                    <a:pt x="7907" y="14703"/>
                  </a:lnTo>
                  <a:cubicBezTo>
                    <a:pt x="7905" y="14826"/>
                    <a:pt x="7952" y="14946"/>
                    <a:pt x="8038" y="15034"/>
                  </a:cubicBezTo>
                  <a:cubicBezTo>
                    <a:pt x="8124" y="15122"/>
                    <a:pt x="8242" y="15173"/>
                    <a:pt x="8366" y="15174"/>
                  </a:cubicBezTo>
                  <a:cubicBezTo>
                    <a:pt x="8366" y="15174"/>
                    <a:pt x="8911" y="15178"/>
                    <a:pt x="8913" y="15178"/>
                  </a:cubicBezTo>
                  <a:cubicBezTo>
                    <a:pt x="8923" y="15178"/>
                    <a:pt x="8933" y="15178"/>
                    <a:pt x="8943" y="15177"/>
                  </a:cubicBezTo>
                  <a:cubicBezTo>
                    <a:pt x="8957" y="15179"/>
                    <a:pt x="8972" y="15179"/>
                    <a:pt x="8987" y="15179"/>
                  </a:cubicBezTo>
                  <a:cubicBezTo>
                    <a:pt x="8987" y="15179"/>
                    <a:pt x="10102" y="15178"/>
                    <a:pt x="10102" y="15178"/>
                  </a:cubicBezTo>
                  <a:cubicBezTo>
                    <a:pt x="10356" y="15178"/>
                    <a:pt x="10561" y="14973"/>
                    <a:pt x="10563" y="14719"/>
                  </a:cubicBezTo>
                  <a:lnTo>
                    <a:pt x="10565" y="14381"/>
                  </a:lnTo>
                  <a:cubicBezTo>
                    <a:pt x="10570" y="14339"/>
                    <a:pt x="10570" y="14296"/>
                    <a:pt x="10564" y="14253"/>
                  </a:cubicBezTo>
                  <a:cubicBezTo>
                    <a:pt x="10561" y="14211"/>
                    <a:pt x="10552" y="14170"/>
                    <a:pt x="10539" y="14131"/>
                  </a:cubicBezTo>
                  <a:cubicBezTo>
                    <a:pt x="10537" y="14128"/>
                    <a:pt x="10536" y="14124"/>
                    <a:pt x="10535" y="14120"/>
                  </a:cubicBezTo>
                  <a:cubicBezTo>
                    <a:pt x="10532" y="14106"/>
                    <a:pt x="10528" y="14092"/>
                    <a:pt x="10522" y="14072"/>
                  </a:cubicBezTo>
                  <a:lnTo>
                    <a:pt x="10515" y="14051"/>
                  </a:lnTo>
                  <a:cubicBezTo>
                    <a:pt x="10509" y="14035"/>
                    <a:pt x="10503" y="14020"/>
                    <a:pt x="10498" y="14004"/>
                  </a:cubicBezTo>
                  <a:cubicBezTo>
                    <a:pt x="10488" y="13979"/>
                    <a:pt x="10478" y="13954"/>
                    <a:pt x="10467" y="13929"/>
                  </a:cubicBezTo>
                  <a:lnTo>
                    <a:pt x="10457" y="13908"/>
                  </a:lnTo>
                  <a:cubicBezTo>
                    <a:pt x="10437" y="13865"/>
                    <a:pt x="10417" y="13828"/>
                    <a:pt x="10394" y="13791"/>
                  </a:cubicBezTo>
                  <a:cubicBezTo>
                    <a:pt x="10391" y="13787"/>
                    <a:pt x="10390" y="13784"/>
                    <a:pt x="10387" y="13780"/>
                  </a:cubicBezTo>
                  <a:cubicBezTo>
                    <a:pt x="10368" y="13750"/>
                    <a:pt x="10347" y="13719"/>
                    <a:pt x="10322" y="13688"/>
                  </a:cubicBezTo>
                  <a:lnTo>
                    <a:pt x="10308" y="13670"/>
                  </a:lnTo>
                  <a:cubicBezTo>
                    <a:pt x="10296" y="13654"/>
                    <a:pt x="10284" y="13639"/>
                    <a:pt x="10271" y="13624"/>
                  </a:cubicBezTo>
                  <a:lnTo>
                    <a:pt x="10271" y="13624"/>
                  </a:lnTo>
                  <a:lnTo>
                    <a:pt x="10542" y="13854"/>
                  </a:lnTo>
                  <a:cubicBezTo>
                    <a:pt x="10627" y="13925"/>
                    <a:pt x="10734" y="13962"/>
                    <a:pt x="10840" y="13962"/>
                  </a:cubicBezTo>
                  <a:cubicBezTo>
                    <a:pt x="10928" y="13962"/>
                    <a:pt x="11016" y="13938"/>
                    <a:pt x="11093" y="13887"/>
                  </a:cubicBezTo>
                  <a:cubicBezTo>
                    <a:pt x="11128" y="13863"/>
                    <a:pt x="11159" y="13835"/>
                    <a:pt x="11186" y="13805"/>
                  </a:cubicBezTo>
                  <a:cubicBezTo>
                    <a:pt x="11189" y="14074"/>
                    <a:pt x="11252" y="14389"/>
                    <a:pt x="11375" y="14756"/>
                  </a:cubicBezTo>
                  <a:lnTo>
                    <a:pt x="11384" y="14781"/>
                  </a:lnTo>
                  <a:cubicBezTo>
                    <a:pt x="11434" y="14930"/>
                    <a:pt x="11558" y="15045"/>
                    <a:pt x="11712" y="15082"/>
                  </a:cubicBezTo>
                  <a:cubicBezTo>
                    <a:pt x="11748" y="15091"/>
                    <a:pt x="11785" y="15095"/>
                    <a:pt x="11822" y="15095"/>
                  </a:cubicBezTo>
                  <a:cubicBezTo>
                    <a:pt x="11939" y="15095"/>
                    <a:pt x="12055" y="15050"/>
                    <a:pt x="12141" y="14967"/>
                  </a:cubicBezTo>
                  <a:lnTo>
                    <a:pt x="12160" y="14949"/>
                  </a:lnTo>
                  <a:cubicBezTo>
                    <a:pt x="12258" y="14854"/>
                    <a:pt x="12745" y="14355"/>
                    <a:pt x="12734" y="13730"/>
                  </a:cubicBezTo>
                  <a:cubicBezTo>
                    <a:pt x="12731" y="13510"/>
                    <a:pt x="12665" y="13305"/>
                    <a:pt x="12542" y="13122"/>
                  </a:cubicBezTo>
                  <a:cubicBezTo>
                    <a:pt x="12543" y="13120"/>
                    <a:pt x="12544" y="13119"/>
                    <a:pt x="12545" y="13117"/>
                  </a:cubicBezTo>
                  <a:cubicBezTo>
                    <a:pt x="12589" y="13007"/>
                    <a:pt x="12588" y="12891"/>
                    <a:pt x="12551" y="12788"/>
                  </a:cubicBezTo>
                  <a:lnTo>
                    <a:pt x="12551" y="12788"/>
                  </a:lnTo>
                  <a:cubicBezTo>
                    <a:pt x="12679" y="12884"/>
                    <a:pt x="12818" y="12980"/>
                    <a:pt x="12968" y="13077"/>
                  </a:cubicBezTo>
                  <a:lnTo>
                    <a:pt x="12990" y="13092"/>
                  </a:lnTo>
                  <a:cubicBezTo>
                    <a:pt x="13066" y="13140"/>
                    <a:pt x="13153" y="13165"/>
                    <a:pt x="13241" y="13165"/>
                  </a:cubicBezTo>
                  <a:cubicBezTo>
                    <a:pt x="13307" y="13165"/>
                    <a:pt x="13373" y="13151"/>
                    <a:pt x="13434" y="13123"/>
                  </a:cubicBezTo>
                  <a:cubicBezTo>
                    <a:pt x="13578" y="13057"/>
                    <a:pt x="13678" y="12921"/>
                    <a:pt x="13699" y="12764"/>
                  </a:cubicBezTo>
                  <a:lnTo>
                    <a:pt x="13702" y="12739"/>
                  </a:lnTo>
                  <a:cubicBezTo>
                    <a:pt x="13708" y="12694"/>
                    <a:pt x="13832" y="11713"/>
                    <a:pt x="13372" y="11007"/>
                  </a:cubicBezTo>
                  <a:cubicBezTo>
                    <a:pt x="13480" y="10957"/>
                    <a:pt x="13567" y="10867"/>
                    <a:pt x="13612" y="10751"/>
                  </a:cubicBezTo>
                  <a:cubicBezTo>
                    <a:pt x="13684" y="10559"/>
                    <a:pt x="13622" y="10344"/>
                    <a:pt x="13460" y="10220"/>
                  </a:cubicBezTo>
                  <a:lnTo>
                    <a:pt x="12486" y="9475"/>
                  </a:lnTo>
                  <a:lnTo>
                    <a:pt x="13677" y="9183"/>
                  </a:lnTo>
                  <a:cubicBezTo>
                    <a:pt x="13875" y="9135"/>
                    <a:pt x="14018" y="8962"/>
                    <a:pt x="14029" y="8757"/>
                  </a:cubicBezTo>
                  <a:cubicBezTo>
                    <a:pt x="14038" y="8554"/>
                    <a:pt x="13913" y="8367"/>
                    <a:pt x="13721" y="8300"/>
                  </a:cubicBezTo>
                  <a:lnTo>
                    <a:pt x="13652" y="8275"/>
                  </a:lnTo>
                  <a:cubicBezTo>
                    <a:pt x="13943" y="7804"/>
                    <a:pt x="14077" y="7249"/>
                    <a:pt x="14060" y="6581"/>
                  </a:cubicBezTo>
                  <a:cubicBezTo>
                    <a:pt x="14051" y="6215"/>
                    <a:pt x="13991" y="5860"/>
                    <a:pt x="13916" y="5523"/>
                  </a:cubicBezTo>
                  <a:cubicBezTo>
                    <a:pt x="13970" y="5462"/>
                    <a:pt x="14011" y="5390"/>
                    <a:pt x="14039" y="5313"/>
                  </a:cubicBezTo>
                  <a:cubicBezTo>
                    <a:pt x="14067" y="5236"/>
                    <a:pt x="14075" y="5160"/>
                    <a:pt x="14070" y="5088"/>
                  </a:cubicBezTo>
                  <a:cubicBezTo>
                    <a:pt x="14093" y="5062"/>
                    <a:pt x="14117" y="5035"/>
                    <a:pt x="14140" y="5006"/>
                  </a:cubicBezTo>
                  <a:cubicBezTo>
                    <a:pt x="14296" y="4805"/>
                    <a:pt x="14465" y="4462"/>
                    <a:pt x="14414" y="3947"/>
                  </a:cubicBezTo>
                  <a:cubicBezTo>
                    <a:pt x="14419" y="3936"/>
                    <a:pt x="14424" y="3925"/>
                    <a:pt x="14428" y="3916"/>
                  </a:cubicBezTo>
                  <a:cubicBezTo>
                    <a:pt x="14517" y="3706"/>
                    <a:pt x="14580" y="3541"/>
                    <a:pt x="14631" y="3385"/>
                  </a:cubicBezTo>
                  <a:lnTo>
                    <a:pt x="14642" y="3354"/>
                  </a:lnTo>
                  <a:cubicBezTo>
                    <a:pt x="14697" y="3191"/>
                    <a:pt x="14825" y="2811"/>
                    <a:pt x="14556" y="2491"/>
                  </a:cubicBezTo>
                  <a:cubicBezTo>
                    <a:pt x="14438" y="2352"/>
                    <a:pt x="14276" y="2274"/>
                    <a:pt x="14093" y="2273"/>
                  </a:cubicBezTo>
                  <a:lnTo>
                    <a:pt x="14085" y="2273"/>
                  </a:lnTo>
                  <a:cubicBezTo>
                    <a:pt x="14003" y="2210"/>
                    <a:pt x="13904" y="2165"/>
                    <a:pt x="13793" y="2145"/>
                  </a:cubicBezTo>
                  <a:cubicBezTo>
                    <a:pt x="13774" y="2142"/>
                    <a:pt x="13755" y="2140"/>
                    <a:pt x="13736" y="2138"/>
                  </a:cubicBezTo>
                  <a:cubicBezTo>
                    <a:pt x="13720" y="2137"/>
                    <a:pt x="13705" y="2137"/>
                    <a:pt x="13690" y="2137"/>
                  </a:cubicBezTo>
                  <a:cubicBezTo>
                    <a:pt x="13550" y="2137"/>
                    <a:pt x="13415" y="2174"/>
                    <a:pt x="13295" y="2241"/>
                  </a:cubicBezTo>
                  <a:cubicBezTo>
                    <a:pt x="13281" y="2238"/>
                    <a:pt x="13267" y="2235"/>
                    <a:pt x="13253" y="2233"/>
                  </a:cubicBezTo>
                  <a:cubicBezTo>
                    <a:pt x="13226" y="2230"/>
                    <a:pt x="13198" y="2227"/>
                    <a:pt x="13170" y="2227"/>
                  </a:cubicBezTo>
                  <a:cubicBezTo>
                    <a:pt x="13007" y="2227"/>
                    <a:pt x="12873" y="2293"/>
                    <a:pt x="12765" y="2381"/>
                  </a:cubicBezTo>
                  <a:cubicBezTo>
                    <a:pt x="12617" y="1729"/>
                    <a:pt x="12328" y="1268"/>
                    <a:pt x="11902" y="1008"/>
                  </a:cubicBezTo>
                  <a:cubicBezTo>
                    <a:pt x="11669" y="867"/>
                    <a:pt x="11396" y="792"/>
                    <a:pt x="11113" y="792"/>
                  </a:cubicBezTo>
                  <a:cubicBezTo>
                    <a:pt x="11012" y="792"/>
                    <a:pt x="10923" y="800"/>
                    <a:pt x="10849" y="813"/>
                  </a:cubicBezTo>
                  <a:cubicBezTo>
                    <a:pt x="10703" y="743"/>
                    <a:pt x="10558" y="692"/>
                    <a:pt x="10417" y="661"/>
                  </a:cubicBezTo>
                  <a:cubicBezTo>
                    <a:pt x="10384" y="653"/>
                    <a:pt x="10350" y="649"/>
                    <a:pt x="10315" y="649"/>
                  </a:cubicBezTo>
                  <a:cubicBezTo>
                    <a:pt x="10229" y="649"/>
                    <a:pt x="10143" y="674"/>
                    <a:pt x="10068" y="721"/>
                  </a:cubicBezTo>
                  <a:cubicBezTo>
                    <a:pt x="9965" y="786"/>
                    <a:pt x="9892" y="890"/>
                    <a:pt x="9865" y="1010"/>
                  </a:cubicBezTo>
                  <a:lnTo>
                    <a:pt x="9858" y="1042"/>
                  </a:lnTo>
                  <a:cubicBezTo>
                    <a:pt x="9802" y="1290"/>
                    <a:pt x="9958" y="1537"/>
                    <a:pt x="10207" y="1593"/>
                  </a:cubicBezTo>
                  <a:cubicBezTo>
                    <a:pt x="10251" y="1603"/>
                    <a:pt x="10296" y="1618"/>
                    <a:pt x="10343" y="1635"/>
                  </a:cubicBezTo>
                  <a:cubicBezTo>
                    <a:pt x="10513" y="2621"/>
                    <a:pt x="11276" y="3045"/>
                    <a:pt x="11859" y="3199"/>
                  </a:cubicBezTo>
                  <a:cubicBezTo>
                    <a:pt x="11784" y="3238"/>
                    <a:pt x="11706" y="3298"/>
                    <a:pt x="11635" y="3390"/>
                  </a:cubicBezTo>
                  <a:cubicBezTo>
                    <a:pt x="11625" y="3381"/>
                    <a:pt x="11616" y="3373"/>
                    <a:pt x="11606" y="3365"/>
                  </a:cubicBezTo>
                  <a:cubicBezTo>
                    <a:pt x="11522" y="3298"/>
                    <a:pt x="11419" y="3264"/>
                    <a:pt x="11317" y="3264"/>
                  </a:cubicBezTo>
                  <a:cubicBezTo>
                    <a:pt x="11225" y="3264"/>
                    <a:pt x="11134" y="3291"/>
                    <a:pt x="11054" y="3345"/>
                  </a:cubicBezTo>
                  <a:lnTo>
                    <a:pt x="10045" y="4042"/>
                  </a:lnTo>
                  <a:lnTo>
                    <a:pt x="10135" y="2819"/>
                  </a:lnTo>
                  <a:cubicBezTo>
                    <a:pt x="10150" y="2616"/>
                    <a:pt x="10029" y="2426"/>
                    <a:pt x="9838" y="2354"/>
                  </a:cubicBezTo>
                  <a:cubicBezTo>
                    <a:pt x="9785" y="2334"/>
                    <a:pt x="9729" y="2323"/>
                    <a:pt x="9674" y="2323"/>
                  </a:cubicBezTo>
                  <a:cubicBezTo>
                    <a:pt x="9533" y="2323"/>
                    <a:pt x="9397" y="2388"/>
                    <a:pt x="9307" y="2505"/>
                  </a:cubicBezTo>
                  <a:lnTo>
                    <a:pt x="8562" y="3478"/>
                  </a:lnTo>
                  <a:lnTo>
                    <a:pt x="8271" y="2287"/>
                  </a:lnTo>
                  <a:cubicBezTo>
                    <a:pt x="8223" y="2089"/>
                    <a:pt x="8049" y="1946"/>
                    <a:pt x="7845" y="1935"/>
                  </a:cubicBezTo>
                  <a:lnTo>
                    <a:pt x="7823" y="1935"/>
                  </a:lnTo>
                  <a:cubicBezTo>
                    <a:pt x="7627" y="1935"/>
                    <a:pt x="7452" y="2059"/>
                    <a:pt x="7387" y="2244"/>
                  </a:cubicBezTo>
                  <a:lnTo>
                    <a:pt x="6980" y="3401"/>
                  </a:lnTo>
                  <a:lnTo>
                    <a:pt x="6333" y="2360"/>
                  </a:lnTo>
                  <a:cubicBezTo>
                    <a:pt x="6316" y="2333"/>
                    <a:pt x="6296" y="2308"/>
                    <a:pt x="6275" y="2286"/>
                  </a:cubicBezTo>
                  <a:cubicBezTo>
                    <a:pt x="6466" y="2053"/>
                    <a:pt x="6592" y="1808"/>
                    <a:pt x="6651" y="1550"/>
                  </a:cubicBezTo>
                  <a:cubicBezTo>
                    <a:pt x="6701" y="1332"/>
                    <a:pt x="6694" y="1137"/>
                    <a:pt x="6663" y="972"/>
                  </a:cubicBezTo>
                  <a:cubicBezTo>
                    <a:pt x="6696" y="962"/>
                    <a:pt x="6730" y="953"/>
                    <a:pt x="6764" y="946"/>
                  </a:cubicBezTo>
                  <a:cubicBezTo>
                    <a:pt x="6884" y="920"/>
                    <a:pt x="6989" y="848"/>
                    <a:pt x="7055" y="745"/>
                  </a:cubicBezTo>
                  <a:cubicBezTo>
                    <a:pt x="7122" y="642"/>
                    <a:pt x="7144" y="517"/>
                    <a:pt x="7118" y="397"/>
                  </a:cubicBezTo>
                  <a:lnTo>
                    <a:pt x="7111" y="365"/>
                  </a:lnTo>
                  <a:cubicBezTo>
                    <a:pt x="7065" y="148"/>
                    <a:pt x="6874" y="1"/>
                    <a:pt x="6661" y="1"/>
                  </a:cubicBezTo>
                  <a:close/>
                </a:path>
              </a:pathLst>
            </a:custGeom>
            <a:solidFill>
              <a:srgbClr val="FFFFFF"/>
            </a:solidFill>
            <a:ln w="19050" cap="flat" cmpd="sng">
              <a:solidFill>
                <a:schemeClr val="dk1"/>
              </a:solidFill>
              <a:prstDash val="solid"/>
              <a:round/>
              <a:headEnd type="none" w="sm" len="sm"/>
              <a:tailEnd type="none" w="sm" len="sm"/>
            </a:ln>
            <a:effectLst>
              <a:outerShdw dist="38100" dir="2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081;p53">
              <a:extLst>
                <a:ext uri="{FF2B5EF4-FFF2-40B4-BE49-F238E27FC236}">
                  <a16:creationId xmlns:a16="http://schemas.microsoft.com/office/drawing/2014/main" id="{98E76E50-9B42-E08E-029E-FCE429850DC3}"/>
                </a:ext>
              </a:extLst>
            </p:cNvPr>
            <p:cNvSpPr/>
            <p:nvPr/>
          </p:nvSpPr>
          <p:spPr>
            <a:xfrm>
              <a:off x="1032211" y="1468200"/>
              <a:ext cx="73639" cy="95426"/>
            </a:xfrm>
            <a:custGeom>
              <a:avLst/>
              <a:gdLst/>
              <a:ahLst/>
              <a:cxnLst/>
              <a:rect l="l" t="t" r="r" b="b"/>
              <a:pathLst>
                <a:path w="2126" h="2755" extrusionOk="0">
                  <a:moveTo>
                    <a:pt x="547" y="1"/>
                  </a:moveTo>
                  <a:cubicBezTo>
                    <a:pt x="504" y="1"/>
                    <a:pt x="459" y="8"/>
                    <a:pt x="417" y="20"/>
                  </a:cubicBezTo>
                  <a:lnTo>
                    <a:pt x="384" y="29"/>
                  </a:lnTo>
                  <a:cubicBezTo>
                    <a:pt x="141" y="102"/>
                    <a:pt x="1" y="359"/>
                    <a:pt x="73" y="603"/>
                  </a:cubicBezTo>
                  <a:cubicBezTo>
                    <a:pt x="91" y="661"/>
                    <a:pt x="111" y="721"/>
                    <a:pt x="135" y="782"/>
                  </a:cubicBezTo>
                  <a:cubicBezTo>
                    <a:pt x="93" y="885"/>
                    <a:pt x="65" y="1012"/>
                    <a:pt x="71" y="1163"/>
                  </a:cubicBezTo>
                  <a:cubicBezTo>
                    <a:pt x="92" y="1662"/>
                    <a:pt x="488" y="2154"/>
                    <a:pt x="1283" y="2666"/>
                  </a:cubicBezTo>
                  <a:lnTo>
                    <a:pt x="1304" y="2680"/>
                  </a:lnTo>
                  <a:cubicBezTo>
                    <a:pt x="1380" y="2729"/>
                    <a:pt x="1467" y="2755"/>
                    <a:pt x="1555" y="2755"/>
                  </a:cubicBezTo>
                  <a:cubicBezTo>
                    <a:pt x="1621" y="2755"/>
                    <a:pt x="1687" y="2741"/>
                    <a:pt x="1749" y="2712"/>
                  </a:cubicBezTo>
                  <a:cubicBezTo>
                    <a:pt x="1892" y="2645"/>
                    <a:pt x="1992" y="2510"/>
                    <a:pt x="2013" y="2353"/>
                  </a:cubicBezTo>
                  <a:lnTo>
                    <a:pt x="2016" y="2327"/>
                  </a:lnTo>
                  <a:cubicBezTo>
                    <a:pt x="2028" y="2231"/>
                    <a:pt x="2125" y="1375"/>
                    <a:pt x="1657" y="808"/>
                  </a:cubicBezTo>
                  <a:cubicBezTo>
                    <a:pt x="1490" y="605"/>
                    <a:pt x="1269" y="464"/>
                    <a:pt x="1011" y="394"/>
                  </a:cubicBezTo>
                  <a:cubicBezTo>
                    <a:pt x="1003" y="373"/>
                    <a:pt x="996" y="352"/>
                    <a:pt x="990" y="332"/>
                  </a:cubicBezTo>
                  <a:cubicBezTo>
                    <a:pt x="955" y="214"/>
                    <a:pt x="876" y="115"/>
                    <a:pt x="768" y="57"/>
                  </a:cubicBezTo>
                  <a:cubicBezTo>
                    <a:pt x="699" y="20"/>
                    <a:pt x="624" y="1"/>
                    <a:pt x="547" y="1"/>
                  </a:cubicBezTo>
                  <a:close/>
                </a:path>
              </a:pathLst>
            </a:custGeom>
            <a:solidFill>
              <a:srgbClr val="FFFFFF"/>
            </a:solidFill>
            <a:ln w="19050" cap="flat" cmpd="sng">
              <a:solidFill>
                <a:schemeClr val="dk1"/>
              </a:solidFill>
              <a:prstDash val="solid"/>
              <a:round/>
              <a:headEnd type="none" w="sm" len="sm"/>
              <a:tailEnd type="none" w="sm" len="sm"/>
            </a:ln>
            <a:effectLst>
              <a:outerShdw dist="38100" dir="2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82;p53">
              <a:extLst>
                <a:ext uri="{FF2B5EF4-FFF2-40B4-BE49-F238E27FC236}">
                  <a16:creationId xmlns:a16="http://schemas.microsoft.com/office/drawing/2014/main" id="{199F020B-BFD9-EE6C-FCAC-C7DFCBAB89BD}"/>
                </a:ext>
              </a:extLst>
            </p:cNvPr>
            <p:cNvSpPr/>
            <p:nvPr/>
          </p:nvSpPr>
          <p:spPr>
            <a:xfrm>
              <a:off x="802739" y="1516277"/>
              <a:ext cx="103566" cy="58780"/>
            </a:xfrm>
            <a:custGeom>
              <a:avLst/>
              <a:gdLst/>
              <a:ahLst/>
              <a:cxnLst/>
              <a:rect l="l" t="t" r="r" b="b"/>
              <a:pathLst>
                <a:path w="2990" h="1697" extrusionOk="0">
                  <a:moveTo>
                    <a:pt x="1403" y="0"/>
                  </a:moveTo>
                  <a:cubicBezTo>
                    <a:pt x="680" y="0"/>
                    <a:pt x="171" y="537"/>
                    <a:pt x="150" y="561"/>
                  </a:cubicBezTo>
                  <a:lnTo>
                    <a:pt x="137" y="575"/>
                  </a:lnTo>
                  <a:cubicBezTo>
                    <a:pt x="45" y="673"/>
                    <a:pt x="1" y="807"/>
                    <a:pt x="16" y="941"/>
                  </a:cubicBezTo>
                  <a:cubicBezTo>
                    <a:pt x="31" y="1075"/>
                    <a:pt x="104" y="1195"/>
                    <a:pt x="216" y="1271"/>
                  </a:cubicBezTo>
                  <a:lnTo>
                    <a:pt x="233" y="1283"/>
                  </a:lnTo>
                  <a:cubicBezTo>
                    <a:pt x="641" y="1558"/>
                    <a:pt x="1028" y="1697"/>
                    <a:pt x="1384" y="1697"/>
                  </a:cubicBezTo>
                  <a:cubicBezTo>
                    <a:pt x="1514" y="1697"/>
                    <a:pt x="1639" y="1679"/>
                    <a:pt x="1758" y="1643"/>
                  </a:cubicBezTo>
                  <a:cubicBezTo>
                    <a:pt x="2109" y="1538"/>
                    <a:pt x="2325" y="1305"/>
                    <a:pt x="2441" y="1134"/>
                  </a:cubicBezTo>
                  <a:cubicBezTo>
                    <a:pt x="2548" y="1087"/>
                    <a:pt x="2646" y="1033"/>
                    <a:pt x="2733" y="972"/>
                  </a:cubicBezTo>
                  <a:cubicBezTo>
                    <a:pt x="2940" y="824"/>
                    <a:pt x="2989" y="536"/>
                    <a:pt x="2842" y="328"/>
                  </a:cubicBezTo>
                  <a:lnTo>
                    <a:pt x="2823" y="301"/>
                  </a:lnTo>
                  <a:cubicBezTo>
                    <a:pt x="2752" y="201"/>
                    <a:pt x="2644" y="134"/>
                    <a:pt x="2523" y="113"/>
                  </a:cubicBezTo>
                  <a:cubicBezTo>
                    <a:pt x="2498" y="108"/>
                    <a:pt x="2472" y="107"/>
                    <a:pt x="2446" y="107"/>
                  </a:cubicBezTo>
                  <a:cubicBezTo>
                    <a:pt x="2351" y="107"/>
                    <a:pt x="2257" y="136"/>
                    <a:pt x="2178" y="192"/>
                  </a:cubicBezTo>
                  <a:cubicBezTo>
                    <a:pt x="2172" y="197"/>
                    <a:pt x="2165" y="202"/>
                    <a:pt x="2157" y="206"/>
                  </a:cubicBezTo>
                  <a:cubicBezTo>
                    <a:pt x="1919" y="69"/>
                    <a:pt x="1667" y="0"/>
                    <a:pt x="1403" y="0"/>
                  </a:cubicBezTo>
                  <a:close/>
                </a:path>
              </a:pathLst>
            </a:custGeom>
            <a:solidFill>
              <a:srgbClr val="FFFFFF"/>
            </a:solidFill>
            <a:ln w="19050" cap="flat" cmpd="sng">
              <a:solidFill>
                <a:schemeClr val="dk1"/>
              </a:solidFill>
              <a:prstDash val="solid"/>
              <a:round/>
              <a:headEnd type="none" w="sm" len="sm"/>
              <a:tailEnd type="none" w="sm" len="sm"/>
            </a:ln>
            <a:effectLst>
              <a:outerShdw dist="38100" dir="2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83;p53">
              <a:extLst>
                <a:ext uri="{FF2B5EF4-FFF2-40B4-BE49-F238E27FC236}">
                  <a16:creationId xmlns:a16="http://schemas.microsoft.com/office/drawing/2014/main" id="{4D0466D7-4729-9738-A81D-AF4C6DEDD711}"/>
                </a:ext>
              </a:extLst>
            </p:cNvPr>
            <p:cNvSpPr/>
            <p:nvPr/>
          </p:nvSpPr>
          <p:spPr>
            <a:xfrm>
              <a:off x="1102456" y="1702591"/>
              <a:ext cx="128263" cy="153860"/>
            </a:xfrm>
            <a:custGeom>
              <a:avLst/>
              <a:gdLst/>
              <a:ahLst/>
              <a:cxnLst/>
              <a:rect l="l" t="t" r="r" b="b"/>
              <a:pathLst>
                <a:path w="3703" h="4442" extrusionOk="0">
                  <a:moveTo>
                    <a:pt x="2836" y="0"/>
                  </a:moveTo>
                  <a:cubicBezTo>
                    <a:pt x="2868" y="116"/>
                    <a:pt x="2898" y="233"/>
                    <a:pt x="2926" y="349"/>
                  </a:cubicBezTo>
                  <a:cubicBezTo>
                    <a:pt x="3127" y="1181"/>
                    <a:pt x="3398" y="2240"/>
                    <a:pt x="2785" y="2967"/>
                  </a:cubicBezTo>
                  <a:cubicBezTo>
                    <a:pt x="2514" y="3288"/>
                    <a:pt x="2111" y="3467"/>
                    <a:pt x="1717" y="3580"/>
                  </a:cubicBezTo>
                  <a:cubicBezTo>
                    <a:pt x="1237" y="3718"/>
                    <a:pt x="745" y="3815"/>
                    <a:pt x="254" y="3906"/>
                  </a:cubicBezTo>
                  <a:cubicBezTo>
                    <a:pt x="112" y="3932"/>
                    <a:pt x="0" y="4046"/>
                    <a:pt x="15" y="4199"/>
                  </a:cubicBezTo>
                  <a:cubicBezTo>
                    <a:pt x="28" y="4323"/>
                    <a:pt x="143" y="4442"/>
                    <a:pt x="271" y="4442"/>
                  </a:cubicBezTo>
                  <a:cubicBezTo>
                    <a:pt x="284" y="4442"/>
                    <a:pt x="296" y="4441"/>
                    <a:pt x="309" y="4439"/>
                  </a:cubicBezTo>
                  <a:cubicBezTo>
                    <a:pt x="917" y="4325"/>
                    <a:pt x="1546" y="4216"/>
                    <a:pt x="2131" y="4009"/>
                  </a:cubicBezTo>
                  <a:cubicBezTo>
                    <a:pt x="2581" y="3849"/>
                    <a:pt x="3027" y="3572"/>
                    <a:pt x="3300" y="3172"/>
                  </a:cubicBezTo>
                  <a:cubicBezTo>
                    <a:pt x="3610" y="2716"/>
                    <a:pt x="3702" y="2201"/>
                    <a:pt x="3688" y="1656"/>
                  </a:cubicBezTo>
                  <a:cubicBezTo>
                    <a:pt x="3674" y="1129"/>
                    <a:pt x="3543" y="606"/>
                    <a:pt x="3412" y="97"/>
                  </a:cubicBezTo>
                  <a:lnTo>
                    <a:pt x="28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84;p53">
              <a:extLst>
                <a:ext uri="{FF2B5EF4-FFF2-40B4-BE49-F238E27FC236}">
                  <a16:creationId xmlns:a16="http://schemas.microsoft.com/office/drawing/2014/main" id="{5F917699-1C23-5135-0BD9-7B54E3DEEDC1}"/>
                </a:ext>
              </a:extLst>
            </p:cNvPr>
            <p:cNvSpPr/>
            <p:nvPr/>
          </p:nvSpPr>
          <p:spPr>
            <a:xfrm>
              <a:off x="1169098" y="1622198"/>
              <a:ext cx="85278" cy="93868"/>
            </a:xfrm>
            <a:custGeom>
              <a:avLst/>
              <a:gdLst/>
              <a:ahLst/>
              <a:cxnLst/>
              <a:rect l="l" t="t" r="r" b="b"/>
              <a:pathLst>
                <a:path w="2462" h="2710" extrusionOk="0">
                  <a:moveTo>
                    <a:pt x="1857" y="0"/>
                  </a:moveTo>
                  <a:cubicBezTo>
                    <a:pt x="1600" y="0"/>
                    <a:pt x="1496" y="278"/>
                    <a:pt x="1496" y="278"/>
                  </a:cubicBezTo>
                  <a:cubicBezTo>
                    <a:pt x="1496" y="278"/>
                    <a:pt x="1451" y="91"/>
                    <a:pt x="1336" y="91"/>
                  </a:cubicBezTo>
                  <a:cubicBezTo>
                    <a:pt x="1265" y="91"/>
                    <a:pt x="1166" y="163"/>
                    <a:pt x="1034" y="395"/>
                  </a:cubicBezTo>
                  <a:cubicBezTo>
                    <a:pt x="745" y="906"/>
                    <a:pt x="704" y="1377"/>
                    <a:pt x="704" y="1377"/>
                  </a:cubicBezTo>
                  <a:cubicBezTo>
                    <a:pt x="704" y="1377"/>
                    <a:pt x="517" y="987"/>
                    <a:pt x="321" y="987"/>
                  </a:cubicBezTo>
                  <a:cubicBezTo>
                    <a:pt x="267" y="987"/>
                    <a:pt x="213" y="1016"/>
                    <a:pt x="161" y="1090"/>
                  </a:cubicBezTo>
                  <a:cubicBezTo>
                    <a:pt x="0" y="1360"/>
                    <a:pt x="212" y="2338"/>
                    <a:pt x="795" y="2338"/>
                  </a:cubicBezTo>
                  <a:cubicBezTo>
                    <a:pt x="809" y="2338"/>
                    <a:pt x="824" y="2338"/>
                    <a:pt x="839" y="2336"/>
                  </a:cubicBezTo>
                  <a:lnTo>
                    <a:pt x="839" y="2336"/>
                  </a:lnTo>
                  <a:lnTo>
                    <a:pt x="775" y="2342"/>
                  </a:lnTo>
                  <a:cubicBezTo>
                    <a:pt x="775" y="2342"/>
                    <a:pt x="565" y="2639"/>
                    <a:pt x="806" y="2691"/>
                  </a:cubicBezTo>
                  <a:cubicBezTo>
                    <a:pt x="866" y="2704"/>
                    <a:pt x="951" y="2709"/>
                    <a:pt x="1043" y="2709"/>
                  </a:cubicBezTo>
                  <a:cubicBezTo>
                    <a:pt x="1230" y="2709"/>
                    <a:pt x="1449" y="2689"/>
                    <a:pt x="1569" y="2676"/>
                  </a:cubicBezTo>
                  <a:cubicBezTo>
                    <a:pt x="1653" y="2667"/>
                    <a:pt x="1727" y="2615"/>
                    <a:pt x="1756" y="2536"/>
                  </a:cubicBezTo>
                  <a:cubicBezTo>
                    <a:pt x="1774" y="2485"/>
                    <a:pt x="1722" y="2369"/>
                    <a:pt x="1672" y="2307"/>
                  </a:cubicBezTo>
                  <a:cubicBezTo>
                    <a:pt x="1672" y="2307"/>
                    <a:pt x="2215" y="2087"/>
                    <a:pt x="2093" y="1292"/>
                  </a:cubicBezTo>
                  <a:cubicBezTo>
                    <a:pt x="2084" y="1238"/>
                    <a:pt x="2134" y="1161"/>
                    <a:pt x="2154" y="1114"/>
                  </a:cubicBezTo>
                  <a:cubicBezTo>
                    <a:pt x="2223" y="951"/>
                    <a:pt x="2289" y="786"/>
                    <a:pt x="2344" y="618"/>
                  </a:cubicBezTo>
                  <a:cubicBezTo>
                    <a:pt x="2383" y="497"/>
                    <a:pt x="2461" y="309"/>
                    <a:pt x="2356" y="185"/>
                  </a:cubicBezTo>
                  <a:cubicBezTo>
                    <a:pt x="2327" y="150"/>
                    <a:pt x="2294" y="137"/>
                    <a:pt x="2258" y="137"/>
                  </a:cubicBezTo>
                  <a:cubicBezTo>
                    <a:pt x="2158" y="137"/>
                    <a:pt x="2045" y="247"/>
                    <a:pt x="1985" y="316"/>
                  </a:cubicBezTo>
                  <a:cubicBezTo>
                    <a:pt x="1985" y="316"/>
                    <a:pt x="2096" y="42"/>
                    <a:pt x="1875" y="1"/>
                  </a:cubicBezTo>
                  <a:cubicBezTo>
                    <a:pt x="1869" y="0"/>
                    <a:pt x="1863" y="0"/>
                    <a:pt x="18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85;p53">
              <a:extLst>
                <a:ext uri="{FF2B5EF4-FFF2-40B4-BE49-F238E27FC236}">
                  <a16:creationId xmlns:a16="http://schemas.microsoft.com/office/drawing/2014/main" id="{8DA04EDA-7EF5-187D-231A-A16B460BE584}"/>
                </a:ext>
              </a:extLst>
            </p:cNvPr>
            <p:cNvSpPr/>
            <p:nvPr/>
          </p:nvSpPr>
          <p:spPr>
            <a:xfrm>
              <a:off x="1170657" y="1621609"/>
              <a:ext cx="84031" cy="95011"/>
            </a:xfrm>
            <a:custGeom>
              <a:avLst/>
              <a:gdLst/>
              <a:ahLst/>
              <a:cxnLst/>
              <a:rect l="l" t="t" r="r" b="b"/>
              <a:pathLst>
                <a:path w="2426" h="2743" extrusionOk="0">
                  <a:moveTo>
                    <a:pt x="1810" y="34"/>
                  </a:moveTo>
                  <a:cubicBezTo>
                    <a:pt x="1816" y="34"/>
                    <a:pt x="1822" y="34"/>
                    <a:pt x="1828" y="34"/>
                  </a:cubicBezTo>
                  <a:cubicBezTo>
                    <a:pt x="1877" y="43"/>
                    <a:pt x="1912" y="67"/>
                    <a:pt x="1932" y="102"/>
                  </a:cubicBezTo>
                  <a:cubicBezTo>
                    <a:pt x="1980" y="189"/>
                    <a:pt x="1925" y="325"/>
                    <a:pt x="1925" y="327"/>
                  </a:cubicBezTo>
                  <a:lnTo>
                    <a:pt x="1889" y="417"/>
                  </a:lnTo>
                  <a:lnTo>
                    <a:pt x="1953" y="343"/>
                  </a:lnTo>
                  <a:cubicBezTo>
                    <a:pt x="1999" y="291"/>
                    <a:pt x="2115" y="170"/>
                    <a:pt x="2214" y="170"/>
                  </a:cubicBezTo>
                  <a:lnTo>
                    <a:pt x="2214" y="170"/>
                  </a:lnTo>
                  <a:cubicBezTo>
                    <a:pt x="2248" y="170"/>
                    <a:pt x="2276" y="184"/>
                    <a:pt x="2299" y="212"/>
                  </a:cubicBezTo>
                  <a:cubicBezTo>
                    <a:pt x="2388" y="319"/>
                    <a:pt x="2334" y="480"/>
                    <a:pt x="2294" y="597"/>
                  </a:cubicBezTo>
                  <a:lnTo>
                    <a:pt x="2283" y="630"/>
                  </a:lnTo>
                  <a:cubicBezTo>
                    <a:pt x="2235" y="776"/>
                    <a:pt x="2177" y="927"/>
                    <a:pt x="2093" y="1124"/>
                  </a:cubicBezTo>
                  <a:cubicBezTo>
                    <a:pt x="2089" y="1135"/>
                    <a:pt x="2083" y="1148"/>
                    <a:pt x="2076" y="1161"/>
                  </a:cubicBezTo>
                  <a:cubicBezTo>
                    <a:pt x="2053" y="1207"/>
                    <a:pt x="2024" y="1265"/>
                    <a:pt x="2031" y="1312"/>
                  </a:cubicBezTo>
                  <a:cubicBezTo>
                    <a:pt x="2094" y="1715"/>
                    <a:pt x="1979" y="1965"/>
                    <a:pt x="1871" y="2103"/>
                  </a:cubicBezTo>
                  <a:cubicBezTo>
                    <a:pt x="1755" y="2252"/>
                    <a:pt x="1623" y="2308"/>
                    <a:pt x="1621" y="2308"/>
                  </a:cubicBezTo>
                  <a:lnTo>
                    <a:pt x="1601" y="2317"/>
                  </a:lnTo>
                  <a:lnTo>
                    <a:pt x="1615" y="2333"/>
                  </a:lnTo>
                  <a:cubicBezTo>
                    <a:pt x="1664" y="2396"/>
                    <a:pt x="1710" y="2505"/>
                    <a:pt x="1695" y="2547"/>
                  </a:cubicBezTo>
                  <a:cubicBezTo>
                    <a:pt x="1670" y="2617"/>
                    <a:pt x="1602" y="2668"/>
                    <a:pt x="1522" y="2676"/>
                  </a:cubicBezTo>
                  <a:cubicBezTo>
                    <a:pt x="1409" y="2688"/>
                    <a:pt x="1184" y="2709"/>
                    <a:pt x="994" y="2709"/>
                  </a:cubicBezTo>
                  <a:cubicBezTo>
                    <a:pt x="904" y="2709"/>
                    <a:pt x="823" y="2705"/>
                    <a:pt x="764" y="2692"/>
                  </a:cubicBezTo>
                  <a:cubicBezTo>
                    <a:pt x="714" y="2682"/>
                    <a:pt x="683" y="2659"/>
                    <a:pt x="669" y="2625"/>
                  </a:cubicBezTo>
                  <a:cubicBezTo>
                    <a:pt x="636" y="2539"/>
                    <a:pt x="720" y="2406"/>
                    <a:pt x="740" y="2375"/>
                  </a:cubicBezTo>
                  <a:lnTo>
                    <a:pt x="796" y="2370"/>
                  </a:lnTo>
                  <a:lnTo>
                    <a:pt x="793" y="2337"/>
                  </a:lnTo>
                  <a:cubicBezTo>
                    <a:pt x="779" y="2338"/>
                    <a:pt x="765" y="2338"/>
                    <a:pt x="751" y="2338"/>
                  </a:cubicBezTo>
                  <a:cubicBezTo>
                    <a:pt x="514" y="2338"/>
                    <a:pt x="359" y="2174"/>
                    <a:pt x="269" y="2030"/>
                  </a:cubicBezTo>
                  <a:cubicBezTo>
                    <a:pt x="75" y="1720"/>
                    <a:pt x="35" y="1277"/>
                    <a:pt x="129" y="1117"/>
                  </a:cubicBezTo>
                  <a:cubicBezTo>
                    <a:pt x="174" y="1053"/>
                    <a:pt x="224" y="1021"/>
                    <a:pt x="277" y="1021"/>
                  </a:cubicBezTo>
                  <a:cubicBezTo>
                    <a:pt x="280" y="1021"/>
                    <a:pt x="283" y="1021"/>
                    <a:pt x="287" y="1021"/>
                  </a:cubicBezTo>
                  <a:cubicBezTo>
                    <a:pt x="466" y="1035"/>
                    <a:pt x="643" y="1397"/>
                    <a:pt x="645" y="1401"/>
                  </a:cubicBezTo>
                  <a:lnTo>
                    <a:pt x="671" y="1455"/>
                  </a:lnTo>
                  <a:lnTo>
                    <a:pt x="676" y="1395"/>
                  </a:lnTo>
                  <a:cubicBezTo>
                    <a:pt x="676" y="1390"/>
                    <a:pt x="720" y="922"/>
                    <a:pt x="1004" y="420"/>
                  </a:cubicBezTo>
                  <a:cubicBezTo>
                    <a:pt x="1140" y="179"/>
                    <a:pt x="1234" y="124"/>
                    <a:pt x="1291" y="124"/>
                  </a:cubicBezTo>
                  <a:cubicBezTo>
                    <a:pt x="1295" y="124"/>
                    <a:pt x="1299" y="125"/>
                    <a:pt x="1303" y="125"/>
                  </a:cubicBezTo>
                  <a:cubicBezTo>
                    <a:pt x="1395" y="138"/>
                    <a:pt x="1434" y="298"/>
                    <a:pt x="1434" y="300"/>
                  </a:cubicBezTo>
                  <a:lnTo>
                    <a:pt x="1447" y="352"/>
                  </a:lnTo>
                  <a:lnTo>
                    <a:pt x="1466" y="301"/>
                  </a:lnTo>
                  <a:cubicBezTo>
                    <a:pt x="1467" y="299"/>
                    <a:pt x="1568" y="34"/>
                    <a:pt x="1810" y="34"/>
                  </a:cubicBezTo>
                  <a:close/>
                  <a:moveTo>
                    <a:pt x="1811" y="1"/>
                  </a:moveTo>
                  <a:cubicBezTo>
                    <a:pt x="1607" y="1"/>
                    <a:pt x="1495" y="170"/>
                    <a:pt x="1453" y="250"/>
                  </a:cubicBezTo>
                  <a:cubicBezTo>
                    <a:pt x="1433" y="195"/>
                    <a:pt x="1389" y="104"/>
                    <a:pt x="1308" y="93"/>
                  </a:cubicBezTo>
                  <a:cubicBezTo>
                    <a:pt x="1303" y="92"/>
                    <a:pt x="1297" y="92"/>
                    <a:pt x="1291" y="92"/>
                  </a:cubicBezTo>
                  <a:cubicBezTo>
                    <a:pt x="1199" y="92"/>
                    <a:pt x="1093" y="197"/>
                    <a:pt x="976" y="404"/>
                  </a:cubicBezTo>
                  <a:cubicBezTo>
                    <a:pt x="743" y="813"/>
                    <a:pt x="670" y="1201"/>
                    <a:pt x="650" y="1339"/>
                  </a:cubicBezTo>
                  <a:cubicBezTo>
                    <a:pt x="593" y="1236"/>
                    <a:pt x="447" y="1001"/>
                    <a:pt x="289" y="989"/>
                  </a:cubicBezTo>
                  <a:cubicBezTo>
                    <a:pt x="284" y="988"/>
                    <a:pt x="279" y="988"/>
                    <a:pt x="275" y="988"/>
                  </a:cubicBezTo>
                  <a:cubicBezTo>
                    <a:pt x="211" y="988"/>
                    <a:pt x="153" y="1026"/>
                    <a:pt x="102" y="1099"/>
                  </a:cubicBezTo>
                  <a:cubicBezTo>
                    <a:pt x="0" y="1271"/>
                    <a:pt x="39" y="1723"/>
                    <a:pt x="241" y="2048"/>
                  </a:cubicBezTo>
                  <a:cubicBezTo>
                    <a:pt x="329" y="2189"/>
                    <a:pt x="479" y="2351"/>
                    <a:pt x="704" y="2370"/>
                  </a:cubicBezTo>
                  <a:cubicBezTo>
                    <a:pt x="673" y="2418"/>
                    <a:pt x="603" y="2545"/>
                    <a:pt x="638" y="2636"/>
                  </a:cubicBezTo>
                  <a:cubicBezTo>
                    <a:pt x="656" y="2682"/>
                    <a:pt x="696" y="2711"/>
                    <a:pt x="757" y="2724"/>
                  </a:cubicBezTo>
                  <a:cubicBezTo>
                    <a:pt x="819" y="2737"/>
                    <a:pt x="904" y="2743"/>
                    <a:pt x="997" y="2743"/>
                  </a:cubicBezTo>
                  <a:cubicBezTo>
                    <a:pt x="1177" y="2743"/>
                    <a:pt x="1388" y="2724"/>
                    <a:pt x="1526" y="2710"/>
                  </a:cubicBezTo>
                  <a:cubicBezTo>
                    <a:pt x="1618" y="2699"/>
                    <a:pt x="1697" y="2641"/>
                    <a:pt x="1726" y="2558"/>
                  </a:cubicBezTo>
                  <a:cubicBezTo>
                    <a:pt x="1746" y="2503"/>
                    <a:pt x="1698" y="2395"/>
                    <a:pt x="1652" y="2330"/>
                  </a:cubicBezTo>
                  <a:cubicBezTo>
                    <a:pt x="1695" y="2309"/>
                    <a:pt x="1800" y="2248"/>
                    <a:pt x="1897" y="2125"/>
                  </a:cubicBezTo>
                  <a:cubicBezTo>
                    <a:pt x="2008" y="1980"/>
                    <a:pt x="2128" y="1723"/>
                    <a:pt x="2064" y="1306"/>
                  </a:cubicBezTo>
                  <a:cubicBezTo>
                    <a:pt x="2058" y="1271"/>
                    <a:pt x="2084" y="1217"/>
                    <a:pt x="2105" y="1175"/>
                  </a:cubicBezTo>
                  <a:cubicBezTo>
                    <a:pt x="2112" y="1161"/>
                    <a:pt x="2119" y="1148"/>
                    <a:pt x="2124" y="1137"/>
                  </a:cubicBezTo>
                  <a:cubicBezTo>
                    <a:pt x="2208" y="940"/>
                    <a:pt x="2267" y="786"/>
                    <a:pt x="2315" y="640"/>
                  </a:cubicBezTo>
                  <a:lnTo>
                    <a:pt x="2325" y="608"/>
                  </a:lnTo>
                  <a:cubicBezTo>
                    <a:pt x="2368" y="483"/>
                    <a:pt x="2426" y="311"/>
                    <a:pt x="2325" y="191"/>
                  </a:cubicBezTo>
                  <a:cubicBezTo>
                    <a:pt x="2294" y="156"/>
                    <a:pt x="2257" y="137"/>
                    <a:pt x="2215" y="137"/>
                  </a:cubicBezTo>
                  <a:lnTo>
                    <a:pt x="2214" y="137"/>
                  </a:lnTo>
                  <a:cubicBezTo>
                    <a:pt x="2130" y="137"/>
                    <a:pt x="2040" y="207"/>
                    <a:pt x="1976" y="271"/>
                  </a:cubicBezTo>
                  <a:cubicBezTo>
                    <a:pt x="1987" y="218"/>
                    <a:pt x="1993" y="144"/>
                    <a:pt x="1961" y="86"/>
                  </a:cubicBezTo>
                  <a:cubicBezTo>
                    <a:pt x="1936" y="41"/>
                    <a:pt x="1893" y="12"/>
                    <a:pt x="1831" y="1"/>
                  </a:cubicBezTo>
                  <a:cubicBezTo>
                    <a:pt x="1825" y="1"/>
                    <a:pt x="1818" y="1"/>
                    <a:pt x="18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86;p53">
              <a:extLst>
                <a:ext uri="{FF2B5EF4-FFF2-40B4-BE49-F238E27FC236}">
                  <a16:creationId xmlns:a16="http://schemas.microsoft.com/office/drawing/2014/main" id="{149438F9-D862-D68F-0B94-58F5BAA25AF7}"/>
                </a:ext>
              </a:extLst>
            </p:cNvPr>
            <p:cNvSpPr/>
            <p:nvPr/>
          </p:nvSpPr>
          <p:spPr>
            <a:xfrm>
              <a:off x="1209208" y="1631619"/>
              <a:ext cx="12227" cy="28368"/>
            </a:xfrm>
            <a:custGeom>
              <a:avLst/>
              <a:gdLst/>
              <a:ahLst/>
              <a:cxnLst/>
              <a:rect l="l" t="t" r="r" b="b"/>
              <a:pathLst>
                <a:path w="353" h="819" extrusionOk="0">
                  <a:moveTo>
                    <a:pt x="322" y="0"/>
                  </a:moveTo>
                  <a:lnTo>
                    <a:pt x="0" y="806"/>
                  </a:lnTo>
                  <a:lnTo>
                    <a:pt x="32" y="818"/>
                  </a:lnTo>
                  <a:lnTo>
                    <a:pt x="352" y="12"/>
                  </a:lnTo>
                  <a:lnTo>
                    <a:pt x="3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87;p53">
              <a:extLst>
                <a:ext uri="{FF2B5EF4-FFF2-40B4-BE49-F238E27FC236}">
                  <a16:creationId xmlns:a16="http://schemas.microsoft.com/office/drawing/2014/main" id="{57E1EE0C-436A-ED2F-F89F-BCF4AA19AC5B}"/>
                </a:ext>
              </a:extLst>
            </p:cNvPr>
            <p:cNvSpPr/>
            <p:nvPr/>
          </p:nvSpPr>
          <p:spPr>
            <a:xfrm>
              <a:off x="1225522" y="1632901"/>
              <a:ext cx="12920" cy="29788"/>
            </a:xfrm>
            <a:custGeom>
              <a:avLst/>
              <a:gdLst/>
              <a:ahLst/>
              <a:cxnLst/>
              <a:rect l="l" t="t" r="r" b="b"/>
              <a:pathLst>
                <a:path w="373" h="860" extrusionOk="0">
                  <a:moveTo>
                    <a:pt x="341" y="1"/>
                  </a:moveTo>
                  <a:lnTo>
                    <a:pt x="0" y="847"/>
                  </a:lnTo>
                  <a:lnTo>
                    <a:pt x="31" y="859"/>
                  </a:lnTo>
                  <a:lnTo>
                    <a:pt x="372" y="13"/>
                  </a:lnTo>
                  <a:lnTo>
                    <a:pt x="3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88;p53">
              <a:extLst>
                <a:ext uri="{FF2B5EF4-FFF2-40B4-BE49-F238E27FC236}">
                  <a16:creationId xmlns:a16="http://schemas.microsoft.com/office/drawing/2014/main" id="{4127BF70-04E1-1E1A-7C6A-C4199464160F}"/>
                </a:ext>
              </a:extLst>
            </p:cNvPr>
            <p:cNvSpPr/>
            <p:nvPr/>
          </p:nvSpPr>
          <p:spPr>
            <a:xfrm>
              <a:off x="1206853" y="1658844"/>
              <a:ext cx="25701" cy="5265"/>
            </a:xfrm>
            <a:custGeom>
              <a:avLst/>
              <a:gdLst/>
              <a:ahLst/>
              <a:cxnLst/>
              <a:rect l="l" t="t" r="r" b="b"/>
              <a:pathLst>
                <a:path w="742" h="152" extrusionOk="0">
                  <a:moveTo>
                    <a:pt x="6" y="0"/>
                  </a:moveTo>
                  <a:lnTo>
                    <a:pt x="0" y="32"/>
                  </a:lnTo>
                  <a:lnTo>
                    <a:pt x="736" y="151"/>
                  </a:lnTo>
                  <a:lnTo>
                    <a:pt x="742" y="119"/>
                  </a:lnTo>
                  <a:lnTo>
                    <a:pt x="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89;p53">
              <a:extLst>
                <a:ext uri="{FF2B5EF4-FFF2-40B4-BE49-F238E27FC236}">
                  <a16:creationId xmlns:a16="http://schemas.microsoft.com/office/drawing/2014/main" id="{003881DC-63F0-0D64-B971-6A58687BCCEF}"/>
                </a:ext>
              </a:extLst>
            </p:cNvPr>
            <p:cNvSpPr/>
            <p:nvPr/>
          </p:nvSpPr>
          <p:spPr>
            <a:xfrm>
              <a:off x="1192928" y="1669686"/>
              <a:ext cx="23103" cy="10980"/>
            </a:xfrm>
            <a:custGeom>
              <a:avLst/>
              <a:gdLst/>
              <a:ahLst/>
              <a:cxnLst/>
              <a:rect l="l" t="t" r="r" b="b"/>
              <a:pathLst>
                <a:path w="667" h="317" extrusionOk="0">
                  <a:moveTo>
                    <a:pt x="32" y="0"/>
                  </a:moveTo>
                  <a:lnTo>
                    <a:pt x="1" y="10"/>
                  </a:lnTo>
                  <a:lnTo>
                    <a:pt x="42" y="152"/>
                  </a:lnTo>
                  <a:lnTo>
                    <a:pt x="60" y="141"/>
                  </a:lnTo>
                  <a:cubicBezTo>
                    <a:pt x="61" y="140"/>
                    <a:pt x="187" y="71"/>
                    <a:pt x="324" y="71"/>
                  </a:cubicBezTo>
                  <a:cubicBezTo>
                    <a:pt x="363" y="71"/>
                    <a:pt x="403" y="77"/>
                    <a:pt x="441" y="91"/>
                  </a:cubicBezTo>
                  <a:cubicBezTo>
                    <a:pt x="530" y="124"/>
                    <a:pt x="595" y="200"/>
                    <a:pt x="635" y="317"/>
                  </a:cubicBezTo>
                  <a:lnTo>
                    <a:pt x="667" y="305"/>
                  </a:lnTo>
                  <a:cubicBezTo>
                    <a:pt x="623" y="179"/>
                    <a:pt x="551" y="97"/>
                    <a:pt x="453" y="60"/>
                  </a:cubicBezTo>
                  <a:cubicBezTo>
                    <a:pt x="410" y="44"/>
                    <a:pt x="366" y="38"/>
                    <a:pt x="324" y="38"/>
                  </a:cubicBezTo>
                  <a:cubicBezTo>
                    <a:pt x="208" y="38"/>
                    <a:pt x="103" y="83"/>
                    <a:pt x="62" y="104"/>
                  </a:cubicBezTo>
                  <a:lnTo>
                    <a:pt x="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90;p53">
              <a:extLst>
                <a:ext uri="{FF2B5EF4-FFF2-40B4-BE49-F238E27FC236}">
                  <a16:creationId xmlns:a16="http://schemas.microsoft.com/office/drawing/2014/main" id="{39CAEA10-8224-3E7E-5586-198B01439DBA}"/>
                </a:ext>
              </a:extLst>
            </p:cNvPr>
            <p:cNvSpPr/>
            <p:nvPr/>
          </p:nvSpPr>
          <p:spPr>
            <a:xfrm>
              <a:off x="1219980" y="1701379"/>
              <a:ext cx="7586" cy="1282"/>
            </a:xfrm>
            <a:custGeom>
              <a:avLst/>
              <a:gdLst/>
              <a:ahLst/>
              <a:cxnLst/>
              <a:rect l="l" t="t" r="r" b="b"/>
              <a:pathLst>
                <a:path w="219" h="37" extrusionOk="0">
                  <a:moveTo>
                    <a:pt x="0" y="1"/>
                  </a:moveTo>
                  <a:lnTo>
                    <a:pt x="0" y="34"/>
                  </a:lnTo>
                  <a:lnTo>
                    <a:pt x="218" y="36"/>
                  </a:lnTo>
                  <a:lnTo>
                    <a:pt x="219" y="3"/>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91;p53">
              <a:extLst>
                <a:ext uri="{FF2B5EF4-FFF2-40B4-BE49-F238E27FC236}">
                  <a16:creationId xmlns:a16="http://schemas.microsoft.com/office/drawing/2014/main" id="{B93E1EC4-6A10-B673-D3AD-A49EB9186BE2}"/>
                </a:ext>
              </a:extLst>
            </p:cNvPr>
            <p:cNvSpPr/>
            <p:nvPr/>
          </p:nvSpPr>
          <p:spPr>
            <a:xfrm>
              <a:off x="801215" y="1702591"/>
              <a:ext cx="128263" cy="153860"/>
            </a:xfrm>
            <a:custGeom>
              <a:avLst/>
              <a:gdLst/>
              <a:ahLst/>
              <a:cxnLst/>
              <a:rect l="l" t="t" r="r" b="b"/>
              <a:pathLst>
                <a:path w="3703" h="4442" extrusionOk="0">
                  <a:moveTo>
                    <a:pt x="867" y="0"/>
                  </a:moveTo>
                  <a:lnTo>
                    <a:pt x="292" y="97"/>
                  </a:lnTo>
                  <a:cubicBezTo>
                    <a:pt x="160" y="606"/>
                    <a:pt x="28" y="1129"/>
                    <a:pt x="15" y="1656"/>
                  </a:cubicBezTo>
                  <a:cubicBezTo>
                    <a:pt x="1" y="2201"/>
                    <a:pt x="93" y="2716"/>
                    <a:pt x="403" y="3172"/>
                  </a:cubicBezTo>
                  <a:cubicBezTo>
                    <a:pt x="676" y="3572"/>
                    <a:pt x="1121" y="3849"/>
                    <a:pt x="1572" y="4009"/>
                  </a:cubicBezTo>
                  <a:cubicBezTo>
                    <a:pt x="2157" y="4216"/>
                    <a:pt x="2786" y="4325"/>
                    <a:pt x="3394" y="4439"/>
                  </a:cubicBezTo>
                  <a:cubicBezTo>
                    <a:pt x="3406" y="4441"/>
                    <a:pt x="3419" y="4442"/>
                    <a:pt x="3431" y="4442"/>
                  </a:cubicBezTo>
                  <a:cubicBezTo>
                    <a:pt x="3559" y="4442"/>
                    <a:pt x="3675" y="4323"/>
                    <a:pt x="3687" y="4199"/>
                  </a:cubicBezTo>
                  <a:cubicBezTo>
                    <a:pt x="3703" y="4046"/>
                    <a:pt x="3591" y="3932"/>
                    <a:pt x="3448" y="3906"/>
                  </a:cubicBezTo>
                  <a:cubicBezTo>
                    <a:pt x="2958" y="3815"/>
                    <a:pt x="2466" y="3718"/>
                    <a:pt x="1986" y="3580"/>
                  </a:cubicBezTo>
                  <a:cubicBezTo>
                    <a:pt x="1592" y="3467"/>
                    <a:pt x="1188" y="3288"/>
                    <a:pt x="919" y="2967"/>
                  </a:cubicBezTo>
                  <a:cubicBezTo>
                    <a:pt x="305" y="2240"/>
                    <a:pt x="576" y="1181"/>
                    <a:pt x="776" y="349"/>
                  </a:cubicBezTo>
                  <a:cubicBezTo>
                    <a:pt x="804" y="233"/>
                    <a:pt x="835" y="116"/>
                    <a:pt x="8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92;p53">
              <a:extLst>
                <a:ext uri="{FF2B5EF4-FFF2-40B4-BE49-F238E27FC236}">
                  <a16:creationId xmlns:a16="http://schemas.microsoft.com/office/drawing/2014/main" id="{44DA21FB-136B-39DF-54F8-6CB9FF7597C6}"/>
                </a:ext>
              </a:extLst>
            </p:cNvPr>
            <p:cNvSpPr/>
            <p:nvPr/>
          </p:nvSpPr>
          <p:spPr>
            <a:xfrm>
              <a:off x="777592" y="1622198"/>
              <a:ext cx="85243" cy="93868"/>
            </a:xfrm>
            <a:custGeom>
              <a:avLst/>
              <a:gdLst/>
              <a:ahLst/>
              <a:cxnLst/>
              <a:rect l="l" t="t" r="r" b="b"/>
              <a:pathLst>
                <a:path w="2461" h="2710" extrusionOk="0">
                  <a:moveTo>
                    <a:pt x="604" y="0"/>
                  </a:moveTo>
                  <a:cubicBezTo>
                    <a:pt x="598" y="0"/>
                    <a:pt x="591" y="0"/>
                    <a:pt x="585" y="1"/>
                  </a:cubicBezTo>
                  <a:cubicBezTo>
                    <a:pt x="365" y="42"/>
                    <a:pt x="475" y="316"/>
                    <a:pt x="475" y="316"/>
                  </a:cubicBezTo>
                  <a:cubicBezTo>
                    <a:pt x="416" y="247"/>
                    <a:pt x="302" y="137"/>
                    <a:pt x="202" y="137"/>
                  </a:cubicBezTo>
                  <a:cubicBezTo>
                    <a:pt x="167" y="137"/>
                    <a:pt x="133" y="150"/>
                    <a:pt x="104" y="185"/>
                  </a:cubicBezTo>
                  <a:cubicBezTo>
                    <a:pt x="0" y="309"/>
                    <a:pt x="77" y="497"/>
                    <a:pt x="117" y="618"/>
                  </a:cubicBezTo>
                  <a:cubicBezTo>
                    <a:pt x="172" y="786"/>
                    <a:pt x="238" y="951"/>
                    <a:pt x="307" y="1114"/>
                  </a:cubicBezTo>
                  <a:cubicBezTo>
                    <a:pt x="328" y="1161"/>
                    <a:pt x="376" y="1238"/>
                    <a:pt x="368" y="1292"/>
                  </a:cubicBezTo>
                  <a:cubicBezTo>
                    <a:pt x="245" y="2087"/>
                    <a:pt x="789" y="2307"/>
                    <a:pt x="789" y="2307"/>
                  </a:cubicBezTo>
                  <a:cubicBezTo>
                    <a:pt x="740" y="2369"/>
                    <a:pt x="687" y="2485"/>
                    <a:pt x="706" y="2536"/>
                  </a:cubicBezTo>
                  <a:cubicBezTo>
                    <a:pt x="734" y="2615"/>
                    <a:pt x="809" y="2667"/>
                    <a:pt x="892" y="2676"/>
                  </a:cubicBezTo>
                  <a:cubicBezTo>
                    <a:pt x="1012" y="2689"/>
                    <a:pt x="1231" y="2709"/>
                    <a:pt x="1417" y="2709"/>
                  </a:cubicBezTo>
                  <a:cubicBezTo>
                    <a:pt x="1510" y="2709"/>
                    <a:pt x="1594" y="2704"/>
                    <a:pt x="1655" y="2691"/>
                  </a:cubicBezTo>
                  <a:cubicBezTo>
                    <a:pt x="1896" y="2639"/>
                    <a:pt x="1685" y="2342"/>
                    <a:pt x="1685" y="2342"/>
                  </a:cubicBezTo>
                  <a:lnTo>
                    <a:pt x="1622" y="2336"/>
                  </a:lnTo>
                  <a:lnTo>
                    <a:pt x="1622" y="2336"/>
                  </a:lnTo>
                  <a:cubicBezTo>
                    <a:pt x="1636" y="2338"/>
                    <a:pt x="1651" y="2338"/>
                    <a:pt x="1666" y="2338"/>
                  </a:cubicBezTo>
                  <a:cubicBezTo>
                    <a:pt x="2249" y="2338"/>
                    <a:pt x="2460" y="1360"/>
                    <a:pt x="2300" y="1090"/>
                  </a:cubicBezTo>
                  <a:cubicBezTo>
                    <a:pt x="2248" y="1016"/>
                    <a:pt x="2194" y="987"/>
                    <a:pt x="2140" y="987"/>
                  </a:cubicBezTo>
                  <a:cubicBezTo>
                    <a:pt x="1944" y="987"/>
                    <a:pt x="1757" y="1377"/>
                    <a:pt x="1757" y="1377"/>
                  </a:cubicBezTo>
                  <a:cubicBezTo>
                    <a:pt x="1757" y="1377"/>
                    <a:pt x="1716" y="906"/>
                    <a:pt x="1426" y="395"/>
                  </a:cubicBezTo>
                  <a:cubicBezTo>
                    <a:pt x="1294" y="163"/>
                    <a:pt x="1196" y="91"/>
                    <a:pt x="1125" y="91"/>
                  </a:cubicBezTo>
                  <a:cubicBezTo>
                    <a:pt x="1010" y="91"/>
                    <a:pt x="966" y="278"/>
                    <a:pt x="966" y="278"/>
                  </a:cubicBezTo>
                  <a:cubicBezTo>
                    <a:pt x="966" y="278"/>
                    <a:pt x="861" y="0"/>
                    <a:pt x="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93;p53">
              <a:extLst>
                <a:ext uri="{FF2B5EF4-FFF2-40B4-BE49-F238E27FC236}">
                  <a16:creationId xmlns:a16="http://schemas.microsoft.com/office/drawing/2014/main" id="{F7EE04F7-1951-52A7-E94D-9E6A74F91F9D}"/>
                </a:ext>
              </a:extLst>
            </p:cNvPr>
            <p:cNvSpPr/>
            <p:nvPr/>
          </p:nvSpPr>
          <p:spPr>
            <a:xfrm>
              <a:off x="777246" y="1621644"/>
              <a:ext cx="84065" cy="94976"/>
            </a:xfrm>
            <a:custGeom>
              <a:avLst/>
              <a:gdLst/>
              <a:ahLst/>
              <a:cxnLst/>
              <a:rect l="l" t="t" r="r" b="b"/>
              <a:pathLst>
                <a:path w="2427" h="2742" extrusionOk="0">
                  <a:moveTo>
                    <a:pt x="613" y="33"/>
                  </a:moveTo>
                  <a:cubicBezTo>
                    <a:pt x="856" y="33"/>
                    <a:pt x="959" y="298"/>
                    <a:pt x="960" y="300"/>
                  </a:cubicBezTo>
                  <a:lnTo>
                    <a:pt x="979" y="351"/>
                  </a:lnTo>
                  <a:lnTo>
                    <a:pt x="992" y="299"/>
                  </a:lnTo>
                  <a:cubicBezTo>
                    <a:pt x="992" y="297"/>
                    <a:pt x="1031" y="137"/>
                    <a:pt x="1123" y="124"/>
                  </a:cubicBezTo>
                  <a:cubicBezTo>
                    <a:pt x="1126" y="124"/>
                    <a:pt x="1130" y="123"/>
                    <a:pt x="1134" y="123"/>
                  </a:cubicBezTo>
                  <a:cubicBezTo>
                    <a:pt x="1192" y="123"/>
                    <a:pt x="1285" y="178"/>
                    <a:pt x="1422" y="419"/>
                  </a:cubicBezTo>
                  <a:cubicBezTo>
                    <a:pt x="1706" y="921"/>
                    <a:pt x="1749" y="1389"/>
                    <a:pt x="1750" y="1394"/>
                  </a:cubicBezTo>
                  <a:lnTo>
                    <a:pt x="1756" y="1454"/>
                  </a:lnTo>
                  <a:lnTo>
                    <a:pt x="1782" y="1400"/>
                  </a:lnTo>
                  <a:cubicBezTo>
                    <a:pt x="1783" y="1396"/>
                    <a:pt x="1959" y="1034"/>
                    <a:pt x="2140" y="1020"/>
                  </a:cubicBezTo>
                  <a:cubicBezTo>
                    <a:pt x="2143" y="1020"/>
                    <a:pt x="2146" y="1020"/>
                    <a:pt x="2150" y="1020"/>
                  </a:cubicBezTo>
                  <a:cubicBezTo>
                    <a:pt x="2203" y="1020"/>
                    <a:pt x="2252" y="1052"/>
                    <a:pt x="2295" y="1115"/>
                  </a:cubicBezTo>
                  <a:cubicBezTo>
                    <a:pt x="2391" y="1276"/>
                    <a:pt x="2350" y="1719"/>
                    <a:pt x="2156" y="2029"/>
                  </a:cubicBezTo>
                  <a:cubicBezTo>
                    <a:pt x="2067" y="2173"/>
                    <a:pt x="1913" y="2338"/>
                    <a:pt x="1677" y="2338"/>
                  </a:cubicBezTo>
                  <a:cubicBezTo>
                    <a:pt x="1663" y="2338"/>
                    <a:pt x="1648" y="2337"/>
                    <a:pt x="1633" y="2336"/>
                  </a:cubicBezTo>
                  <a:lnTo>
                    <a:pt x="1630" y="2369"/>
                  </a:lnTo>
                  <a:lnTo>
                    <a:pt x="1687" y="2374"/>
                  </a:lnTo>
                  <a:cubicBezTo>
                    <a:pt x="1706" y="2405"/>
                    <a:pt x="1790" y="2538"/>
                    <a:pt x="1756" y="2624"/>
                  </a:cubicBezTo>
                  <a:cubicBezTo>
                    <a:pt x="1743" y="2658"/>
                    <a:pt x="1712" y="2681"/>
                    <a:pt x="1661" y="2691"/>
                  </a:cubicBezTo>
                  <a:cubicBezTo>
                    <a:pt x="1603" y="2704"/>
                    <a:pt x="1521" y="2708"/>
                    <a:pt x="1432" y="2708"/>
                  </a:cubicBezTo>
                  <a:cubicBezTo>
                    <a:pt x="1242" y="2708"/>
                    <a:pt x="1017" y="2687"/>
                    <a:pt x="903" y="2675"/>
                  </a:cubicBezTo>
                  <a:cubicBezTo>
                    <a:pt x="824" y="2667"/>
                    <a:pt x="756" y="2616"/>
                    <a:pt x="731" y="2546"/>
                  </a:cubicBezTo>
                  <a:cubicBezTo>
                    <a:pt x="716" y="2504"/>
                    <a:pt x="763" y="2395"/>
                    <a:pt x="812" y="2332"/>
                  </a:cubicBezTo>
                  <a:lnTo>
                    <a:pt x="825" y="2316"/>
                  </a:lnTo>
                  <a:lnTo>
                    <a:pt x="805" y="2307"/>
                  </a:lnTo>
                  <a:cubicBezTo>
                    <a:pt x="804" y="2307"/>
                    <a:pt x="670" y="2251"/>
                    <a:pt x="554" y="2102"/>
                  </a:cubicBezTo>
                  <a:cubicBezTo>
                    <a:pt x="447" y="1964"/>
                    <a:pt x="332" y="1714"/>
                    <a:pt x="394" y="1311"/>
                  </a:cubicBezTo>
                  <a:cubicBezTo>
                    <a:pt x="401" y="1264"/>
                    <a:pt x="372" y="1206"/>
                    <a:pt x="350" y="1160"/>
                  </a:cubicBezTo>
                  <a:cubicBezTo>
                    <a:pt x="343" y="1147"/>
                    <a:pt x="337" y="1134"/>
                    <a:pt x="332" y="1123"/>
                  </a:cubicBezTo>
                  <a:cubicBezTo>
                    <a:pt x="248" y="926"/>
                    <a:pt x="190" y="775"/>
                    <a:pt x="143" y="629"/>
                  </a:cubicBezTo>
                  <a:lnTo>
                    <a:pt x="131" y="596"/>
                  </a:lnTo>
                  <a:cubicBezTo>
                    <a:pt x="92" y="479"/>
                    <a:pt x="37" y="318"/>
                    <a:pt x="127" y="211"/>
                  </a:cubicBezTo>
                  <a:cubicBezTo>
                    <a:pt x="151" y="183"/>
                    <a:pt x="178" y="169"/>
                    <a:pt x="211" y="169"/>
                  </a:cubicBezTo>
                  <a:lnTo>
                    <a:pt x="212" y="169"/>
                  </a:lnTo>
                  <a:cubicBezTo>
                    <a:pt x="310" y="169"/>
                    <a:pt x="427" y="290"/>
                    <a:pt x="473" y="342"/>
                  </a:cubicBezTo>
                  <a:lnTo>
                    <a:pt x="537" y="416"/>
                  </a:lnTo>
                  <a:lnTo>
                    <a:pt x="501" y="326"/>
                  </a:lnTo>
                  <a:cubicBezTo>
                    <a:pt x="500" y="324"/>
                    <a:pt x="446" y="188"/>
                    <a:pt x="494" y="101"/>
                  </a:cubicBezTo>
                  <a:cubicBezTo>
                    <a:pt x="513" y="66"/>
                    <a:pt x="549" y="42"/>
                    <a:pt x="596" y="33"/>
                  </a:cubicBezTo>
                  <a:cubicBezTo>
                    <a:pt x="602" y="33"/>
                    <a:pt x="608" y="33"/>
                    <a:pt x="613" y="33"/>
                  </a:cubicBezTo>
                  <a:close/>
                  <a:moveTo>
                    <a:pt x="614" y="0"/>
                  </a:moveTo>
                  <a:cubicBezTo>
                    <a:pt x="607" y="0"/>
                    <a:pt x="600" y="1"/>
                    <a:pt x="593" y="1"/>
                  </a:cubicBezTo>
                  <a:cubicBezTo>
                    <a:pt x="532" y="11"/>
                    <a:pt x="489" y="40"/>
                    <a:pt x="465" y="85"/>
                  </a:cubicBezTo>
                  <a:cubicBezTo>
                    <a:pt x="433" y="143"/>
                    <a:pt x="439" y="217"/>
                    <a:pt x="450" y="270"/>
                  </a:cubicBezTo>
                  <a:cubicBezTo>
                    <a:pt x="386" y="206"/>
                    <a:pt x="297" y="136"/>
                    <a:pt x="212" y="136"/>
                  </a:cubicBezTo>
                  <a:lnTo>
                    <a:pt x="211" y="136"/>
                  </a:lnTo>
                  <a:cubicBezTo>
                    <a:pt x="168" y="136"/>
                    <a:pt x="131" y="155"/>
                    <a:pt x="102" y="190"/>
                  </a:cubicBezTo>
                  <a:cubicBezTo>
                    <a:pt x="1" y="310"/>
                    <a:pt x="58" y="482"/>
                    <a:pt x="100" y="607"/>
                  </a:cubicBezTo>
                  <a:lnTo>
                    <a:pt x="111" y="639"/>
                  </a:lnTo>
                  <a:cubicBezTo>
                    <a:pt x="159" y="785"/>
                    <a:pt x="218" y="939"/>
                    <a:pt x="302" y="1136"/>
                  </a:cubicBezTo>
                  <a:cubicBezTo>
                    <a:pt x="307" y="1147"/>
                    <a:pt x="313" y="1160"/>
                    <a:pt x="320" y="1174"/>
                  </a:cubicBezTo>
                  <a:cubicBezTo>
                    <a:pt x="341" y="1216"/>
                    <a:pt x="367" y="1270"/>
                    <a:pt x="362" y="1305"/>
                  </a:cubicBezTo>
                  <a:cubicBezTo>
                    <a:pt x="297" y="1722"/>
                    <a:pt x="418" y="1979"/>
                    <a:pt x="530" y="2124"/>
                  </a:cubicBezTo>
                  <a:cubicBezTo>
                    <a:pt x="626" y="2247"/>
                    <a:pt x="731" y="2308"/>
                    <a:pt x="773" y="2329"/>
                  </a:cubicBezTo>
                  <a:cubicBezTo>
                    <a:pt x="728" y="2394"/>
                    <a:pt x="680" y="2502"/>
                    <a:pt x="700" y="2557"/>
                  </a:cubicBezTo>
                  <a:cubicBezTo>
                    <a:pt x="730" y="2640"/>
                    <a:pt x="808" y="2698"/>
                    <a:pt x="900" y="2709"/>
                  </a:cubicBezTo>
                  <a:cubicBezTo>
                    <a:pt x="1038" y="2723"/>
                    <a:pt x="1249" y="2742"/>
                    <a:pt x="1429" y="2742"/>
                  </a:cubicBezTo>
                  <a:cubicBezTo>
                    <a:pt x="1522" y="2742"/>
                    <a:pt x="1607" y="2736"/>
                    <a:pt x="1668" y="2723"/>
                  </a:cubicBezTo>
                  <a:cubicBezTo>
                    <a:pt x="1730" y="2710"/>
                    <a:pt x="1769" y="2681"/>
                    <a:pt x="1787" y="2635"/>
                  </a:cubicBezTo>
                  <a:cubicBezTo>
                    <a:pt x="1823" y="2544"/>
                    <a:pt x="1752" y="2417"/>
                    <a:pt x="1721" y="2369"/>
                  </a:cubicBezTo>
                  <a:cubicBezTo>
                    <a:pt x="1948" y="2350"/>
                    <a:pt x="2096" y="2187"/>
                    <a:pt x="2184" y="2047"/>
                  </a:cubicBezTo>
                  <a:cubicBezTo>
                    <a:pt x="2388" y="1722"/>
                    <a:pt x="2426" y="1270"/>
                    <a:pt x="2323" y="1098"/>
                  </a:cubicBezTo>
                  <a:cubicBezTo>
                    <a:pt x="2273" y="1025"/>
                    <a:pt x="2214" y="987"/>
                    <a:pt x="2151" y="987"/>
                  </a:cubicBezTo>
                  <a:cubicBezTo>
                    <a:pt x="2147" y="987"/>
                    <a:pt x="2142" y="987"/>
                    <a:pt x="2137" y="988"/>
                  </a:cubicBezTo>
                  <a:cubicBezTo>
                    <a:pt x="1978" y="1000"/>
                    <a:pt x="1833" y="1235"/>
                    <a:pt x="1776" y="1338"/>
                  </a:cubicBezTo>
                  <a:cubicBezTo>
                    <a:pt x="1756" y="1200"/>
                    <a:pt x="1682" y="812"/>
                    <a:pt x="1451" y="403"/>
                  </a:cubicBezTo>
                  <a:cubicBezTo>
                    <a:pt x="1334" y="196"/>
                    <a:pt x="1226" y="90"/>
                    <a:pt x="1136" y="90"/>
                  </a:cubicBezTo>
                  <a:cubicBezTo>
                    <a:pt x="1130" y="90"/>
                    <a:pt x="1124" y="91"/>
                    <a:pt x="1118" y="92"/>
                  </a:cubicBezTo>
                  <a:cubicBezTo>
                    <a:pt x="1037" y="103"/>
                    <a:pt x="992" y="194"/>
                    <a:pt x="972" y="249"/>
                  </a:cubicBezTo>
                  <a:cubicBezTo>
                    <a:pt x="931" y="170"/>
                    <a:pt x="81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94;p53">
              <a:extLst>
                <a:ext uri="{FF2B5EF4-FFF2-40B4-BE49-F238E27FC236}">
                  <a16:creationId xmlns:a16="http://schemas.microsoft.com/office/drawing/2014/main" id="{9D7934D1-3382-CB0F-7AD0-F23D9AC83EC3}"/>
                </a:ext>
              </a:extLst>
            </p:cNvPr>
            <p:cNvSpPr/>
            <p:nvPr/>
          </p:nvSpPr>
          <p:spPr>
            <a:xfrm>
              <a:off x="810498" y="1631619"/>
              <a:ext cx="12192" cy="28368"/>
            </a:xfrm>
            <a:custGeom>
              <a:avLst/>
              <a:gdLst/>
              <a:ahLst/>
              <a:cxnLst/>
              <a:rect l="l" t="t" r="r" b="b"/>
              <a:pathLst>
                <a:path w="352" h="819" extrusionOk="0">
                  <a:moveTo>
                    <a:pt x="31" y="0"/>
                  </a:moveTo>
                  <a:lnTo>
                    <a:pt x="0" y="12"/>
                  </a:lnTo>
                  <a:lnTo>
                    <a:pt x="321" y="818"/>
                  </a:lnTo>
                  <a:lnTo>
                    <a:pt x="352" y="806"/>
                  </a:lnTo>
                  <a:lnTo>
                    <a:pt x="3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95;p53">
              <a:extLst>
                <a:ext uri="{FF2B5EF4-FFF2-40B4-BE49-F238E27FC236}">
                  <a16:creationId xmlns:a16="http://schemas.microsoft.com/office/drawing/2014/main" id="{56A20AD2-7669-9393-BCB2-0CAC8FB2DFBD}"/>
                </a:ext>
              </a:extLst>
            </p:cNvPr>
            <p:cNvSpPr/>
            <p:nvPr/>
          </p:nvSpPr>
          <p:spPr>
            <a:xfrm>
              <a:off x="793526" y="1632901"/>
              <a:ext cx="12920" cy="29788"/>
            </a:xfrm>
            <a:custGeom>
              <a:avLst/>
              <a:gdLst/>
              <a:ahLst/>
              <a:cxnLst/>
              <a:rect l="l" t="t" r="r" b="b"/>
              <a:pathLst>
                <a:path w="373" h="860" extrusionOk="0">
                  <a:moveTo>
                    <a:pt x="31" y="1"/>
                  </a:moveTo>
                  <a:lnTo>
                    <a:pt x="0" y="13"/>
                  </a:lnTo>
                  <a:lnTo>
                    <a:pt x="342" y="859"/>
                  </a:lnTo>
                  <a:lnTo>
                    <a:pt x="372" y="847"/>
                  </a:lnTo>
                  <a:lnTo>
                    <a:pt x="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96;p53">
              <a:extLst>
                <a:ext uri="{FF2B5EF4-FFF2-40B4-BE49-F238E27FC236}">
                  <a16:creationId xmlns:a16="http://schemas.microsoft.com/office/drawing/2014/main" id="{07856EB3-769E-D1E6-A2DF-EDDFA33D2B3B}"/>
                </a:ext>
              </a:extLst>
            </p:cNvPr>
            <p:cNvSpPr/>
            <p:nvPr/>
          </p:nvSpPr>
          <p:spPr>
            <a:xfrm>
              <a:off x="799345" y="1658844"/>
              <a:ext cx="25736" cy="5265"/>
            </a:xfrm>
            <a:custGeom>
              <a:avLst/>
              <a:gdLst/>
              <a:ahLst/>
              <a:cxnLst/>
              <a:rect l="l" t="t" r="r" b="b"/>
              <a:pathLst>
                <a:path w="743" h="152" extrusionOk="0">
                  <a:moveTo>
                    <a:pt x="737" y="0"/>
                  </a:moveTo>
                  <a:lnTo>
                    <a:pt x="1" y="119"/>
                  </a:lnTo>
                  <a:lnTo>
                    <a:pt x="6" y="151"/>
                  </a:lnTo>
                  <a:lnTo>
                    <a:pt x="742" y="32"/>
                  </a:lnTo>
                  <a:lnTo>
                    <a:pt x="7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97;p53">
              <a:extLst>
                <a:ext uri="{FF2B5EF4-FFF2-40B4-BE49-F238E27FC236}">
                  <a16:creationId xmlns:a16="http://schemas.microsoft.com/office/drawing/2014/main" id="{E88C8257-960D-BBAA-893F-25CCC29AD26B}"/>
                </a:ext>
              </a:extLst>
            </p:cNvPr>
            <p:cNvSpPr/>
            <p:nvPr/>
          </p:nvSpPr>
          <p:spPr>
            <a:xfrm>
              <a:off x="815901" y="1669686"/>
              <a:ext cx="23103" cy="10980"/>
            </a:xfrm>
            <a:custGeom>
              <a:avLst/>
              <a:gdLst/>
              <a:ahLst/>
              <a:cxnLst/>
              <a:rect l="l" t="t" r="r" b="b"/>
              <a:pathLst>
                <a:path w="667" h="317" extrusionOk="0">
                  <a:moveTo>
                    <a:pt x="635" y="0"/>
                  </a:moveTo>
                  <a:lnTo>
                    <a:pt x="605" y="104"/>
                  </a:lnTo>
                  <a:cubicBezTo>
                    <a:pt x="563" y="83"/>
                    <a:pt x="458" y="38"/>
                    <a:pt x="343" y="38"/>
                  </a:cubicBezTo>
                  <a:cubicBezTo>
                    <a:pt x="301" y="38"/>
                    <a:pt x="257" y="44"/>
                    <a:pt x="214" y="60"/>
                  </a:cubicBezTo>
                  <a:cubicBezTo>
                    <a:pt x="116" y="97"/>
                    <a:pt x="44" y="179"/>
                    <a:pt x="0" y="305"/>
                  </a:cubicBezTo>
                  <a:lnTo>
                    <a:pt x="31" y="317"/>
                  </a:lnTo>
                  <a:cubicBezTo>
                    <a:pt x="71" y="200"/>
                    <a:pt x="137" y="124"/>
                    <a:pt x="226" y="91"/>
                  </a:cubicBezTo>
                  <a:cubicBezTo>
                    <a:pt x="264" y="77"/>
                    <a:pt x="304" y="71"/>
                    <a:pt x="343" y="71"/>
                  </a:cubicBezTo>
                  <a:cubicBezTo>
                    <a:pt x="480" y="71"/>
                    <a:pt x="605" y="140"/>
                    <a:pt x="606" y="141"/>
                  </a:cubicBezTo>
                  <a:lnTo>
                    <a:pt x="625" y="152"/>
                  </a:lnTo>
                  <a:lnTo>
                    <a:pt x="667" y="10"/>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98;p53">
              <a:extLst>
                <a:ext uri="{FF2B5EF4-FFF2-40B4-BE49-F238E27FC236}">
                  <a16:creationId xmlns:a16="http://schemas.microsoft.com/office/drawing/2014/main" id="{33B16810-895B-B741-9299-F2B868A7AA11}"/>
                </a:ext>
              </a:extLst>
            </p:cNvPr>
            <p:cNvSpPr/>
            <p:nvPr/>
          </p:nvSpPr>
          <p:spPr>
            <a:xfrm>
              <a:off x="804367" y="1701379"/>
              <a:ext cx="7586" cy="1282"/>
            </a:xfrm>
            <a:custGeom>
              <a:avLst/>
              <a:gdLst/>
              <a:ahLst/>
              <a:cxnLst/>
              <a:rect l="l" t="t" r="r" b="b"/>
              <a:pathLst>
                <a:path w="219" h="37" extrusionOk="0">
                  <a:moveTo>
                    <a:pt x="218" y="1"/>
                  </a:moveTo>
                  <a:lnTo>
                    <a:pt x="1" y="3"/>
                  </a:lnTo>
                  <a:lnTo>
                    <a:pt x="1" y="36"/>
                  </a:lnTo>
                  <a:lnTo>
                    <a:pt x="218" y="34"/>
                  </a:lnTo>
                  <a:lnTo>
                    <a:pt x="21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99;p53">
              <a:extLst>
                <a:ext uri="{FF2B5EF4-FFF2-40B4-BE49-F238E27FC236}">
                  <a16:creationId xmlns:a16="http://schemas.microsoft.com/office/drawing/2014/main" id="{6B0BB517-8476-154E-4C96-700258C30EC6}"/>
                </a:ext>
              </a:extLst>
            </p:cNvPr>
            <p:cNvSpPr/>
            <p:nvPr/>
          </p:nvSpPr>
          <p:spPr>
            <a:xfrm>
              <a:off x="1049391" y="1912425"/>
              <a:ext cx="59230" cy="114615"/>
            </a:xfrm>
            <a:custGeom>
              <a:avLst/>
              <a:gdLst/>
              <a:ahLst/>
              <a:cxnLst/>
              <a:rect l="l" t="t" r="r" b="b"/>
              <a:pathLst>
                <a:path w="1710" h="3309" extrusionOk="0">
                  <a:moveTo>
                    <a:pt x="1" y="0"/>
                  </a:moveTo>
                  <a:lnTo>
                    <a:pt x="15" y="3282"/>
                  </a:lnTo>
                  <a:lnTo>
                    <a:pt x="1710" y="3309"/>
                  </a:lnTo>
                  <a:cubicBezTo>
                    <a:pt x="1572" y="2611"/>
                    <a:pt x="685" y="2570"/>
                    <a:pt x="685" y="2570"/>
                  </a:cubicBezTo>
                  <a:lnTo>
                    <a:pt x="737" y="16"/>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00;p53">
              <a:extLst>
                <a:ext uri="{FF2B5EF4-FFF2-40B4-BE49-F238E27FC236}">
                  <a16:creationId xmlns:a16="http://schemas.microsoft.com/office/drawing/2014/main" id="{E5A87A9A-3811-83A5-10AE-A53EA27627D5}"/>
                </a:ext>
              </a:extLst>
            </p:cNvPr>
            <p:cNvSpPr/>
            <p:nvPr/>
          </p:nvSpPr>
          <p:spPr>
            <a:xfrm>
              <a:off x="1048837" y="1911836"/>
              <a:ext cx="60477" cy="115793"/>
            </a:xfrm>
            <a:custGeom>
              <a:avLst/>
              <a:gdLst/>
              <a:ahLst/>
              <a:cxnLst/>
              <a:rect l="l" t="t" r="r" b="b"/>
              <a:pathLst>
                <a:path w="1746" h="3343" extrusionOk="0">
                  <a:moveTo>
                    <a:pt x="33" y="35"/>
                  </a:moveTo>
                  <a:lnTo>
                    <a:pt x="736" y="49"/>
                  </a:lnTo>
                  <a:lnTo>
                    <a:pt x="683" y="2603"/>
                  </a:lnTo>
                  <a:lnTo>
                    <a:pt x="700" y="2604"/>
                  </a:lnTo>
                  <a:cubicBezTo>
                    <a:pt x="708" y="2604"/>
                    <a:pt x="1560" y="2652"/>
                    <a:pt x="1705" y="3309"/>
                  </a:cubicBezTo>
                  <a:lnTo>
                    <a:pt x="47" y="3282"/>
                  </a:lnTo>
                  <a:lnTo>
                    <a:pt x="33" y="35"/>
                  </a:lnTo>
                  <a:close/>
                  <a:moveTo>
                    <a:pt x="0" y="1"/>
                  </a:moveTo>
                  <a:lnTo>
                    <a:pt x="14" y="3314"/>
                  </a:lnTo>
                  <a:lnTo>
                    <a:pt x="1746" y="3342"/>
                  </a:lnTo>
                  <a:lnTo>
                    <a:pt x="1741" y="3322"/>
                  </a:lnTo>
                  <a:cubicBezTo>
                    <a:pt x="1614" y="2672"/>
                    <a:pt x="838" y="2583"/>
                    <a:pt x="717" y="2572"/>
                  </a:cubicBezTo>
                  <a:lnTo>
                    <a:pt x="770" y="1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01;p53">
              <a:extLst>
                <a:ext uri="{FF2B5EF4-FFF2-40B4-BE49-F238E27FC236}">
                  <a16:creationId xmlns:a16="http://schemas.microsoft.com/office/drawing/2014/main" id="{E737EC8D-3882-E741-87C1-86CD97406E3D}"/>
                </a:ext>
              </a:extLst>
            </p:cNvPr>
            <p:cNvSpPr/>
            <p:nvPr/>
          </p:nvSpPr>
          <p:spPr>
            <a:xfrm>
              <a:off x="1049703" y="1983881"/>
              <a:ext cx="58918" cy="43158"/>
            </a:xfrm>
            <a:custGeom>
              <a:avLst/>
              <a:gdLst/>
              <a:ahLst/>
              <a:cxnLst/>
              <a:rect l="l" t="t" r="r" b="b"/>
              <a:pathLst>
                <a:path w="1701" h="1246" extrusionOk="0">
                  <a:moveTo>
                    <a:pt x="1" y="1"/>
                  </a:moveTo>
                  <a:lnTo>
                    <a:pt x="6" y="1219"/>
                  </a:lnTo>
                  <a:lnTo>
                    <a:pt x="1701" y="1246"/>
                  </a:lnTo>
                  <a:cubicBezTo>
                    <a:pt x="1563" y="548"/>
                    <a:pt x="676" y="508"/>
                    <a:pt x="676" y="508"/>
                  </a:cubicBezTo>
                  <a:lnTo>
                    <a:pt x="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02;p53">
              <a:extLst>
                <a:ext uri="{FF2B5EF4-FFF2-40B4-BE49-F238E27FC236}">
                  <a16:creationId xmlns:a16="http://schemas.microsoft.com/office/drawing/2014/main" id="{5464C78F-5026-21F4-8911-319BF1EDC71F}"/>
                </a:ext>
              </a:extLst>
            </p:cNvPr>
            <p:cNvSpPr/>
            <p:nvPr/>
          </p:nvSpPr>
          <p:spPr>
            <a:xfrm>
              <a:off x="1049114" y="1983293"/>
              <a:ext cx="60200" cy="44336"/>
            </a:xfrm>
            <a:custGeom>
              <a:avLst/>
              <a:gdLst/>
              <a:ahLst/>
              <a:cxnLst/>
              <a:rect l="l" t="t" r="r" b="b"/>
              <a:pathLst>
                <a:path w="1738" h="1280" extrusionOk="0">
                  <a:moveTo>
                    <a:pt x="689" y="34"/>
                  </a:moveTo>
                  <a:lnTo>
                    <a:pt x="675" y="540"/>
                  </a:lnTo>
                  <a:lnTo>
                    <a:pt x="692" y="541"/>
                  </a:lnTo>
                  <a:cubicBezTo>
                    <a:pt x="700" y="541"/>
                    <a:pt x="1552" y="589"/>
                    <a:pt x="1697" y="1246"/>
                  </a:cubicBezTo>
                  <a:lnTo>
                    <a:pt x="39" y="1219"/>
                  </a:lnTo>
                  <a:lnTo>
                    <a:pt x="34" y="34"/>
                  </a:lnTo>
                  <a:close/>
                  <a:moveTo>
                    <a:pt x="1" y="1"/>
                  </a:moveTo>
                  <a:lnTo>
                    <a:pt x="6" y="1251"/>
                  </a:lnTo>
                  <a:lnTo>
                    <a:pt x="1738" y="1279"/>
                  </a:lnTo>
                  <a:lnTo>
                    <a:pt x="1733" y="1259"/>
                  </a:lnTo>
                  <a:cubicBezTo>
                    <a:pt x="1606" y="610"/>
                    <a:pt x="831" y="520"/>
                    <a:pt x="709" y="509"/>
                  </a:cubicBezTo>
                  <a:lnTo>
                    <a:pt x="7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03;p53">
              <a:extLst>
                <a:ext uri="{FF2B5EF4-FFF2-40B4-BE49-F238E27FC236}">
                  <a16:creationId xmlns:a16="http://schemas.microsoft.com/office/drawing/2014/main" id="{1E0E5708-01A8-B641-F6DC-FD994E76A7CF}"/>
                </a:ext>
              </a:extLst>
            </p:cNvPr>
            <p:cNvSpPr/>
            <p:nvPr/>
          </p:nvSpPr>
          <p:spPr>
            <a:xfrm>
              <a:off x="1067680" y="1986756"/>
              <a:ext cx="1143" cy="6581"/>
            </a:xfrm>
            <a:custGeom>
              <a:avLst/>
              <a:gdLst/>
              <a:ahLst/>
              <a:cxnLst/>
              <a:rect l="l" t="t" r="r" b="b"/>
              <a:pathLst>
                <a:path w="33" h="190" extrusionOk="0">
                  <a:moveTo>
                    <a:pt x="0" y="0"/>
                  </a:moveTo>
                  <a:lnTo>
                    <a:pt x="0" y="189"/>
                  </a:lnTo>
                  <a:lnTo>
                    <a:pt x="33" y="189"/>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04;p53">
              <a:extLst>
                <a:ext uri="{FF2B5EF4-FFF2-40B4-BE49-F238E27FC236}">
                  <a16:creationId xmlns:a16="http://schemas.microsoft.com/office/drawing/2014/main" id="{61BB4F88-003C-7771-CB76-07C885320D69}"/>
                </a:ext>
              </a:extLst>
            </p:cNvPr>
            <p:cNvSpPr/>
            <p:nvPr/>
          </p:nvSpPr>
          <p:spPr>
            <a:xfrm>
              <a:off x="1060545" y="1986756"/>
              <a:ext cx="1178" cy="6581"/>
            </a:xfrm>
            <a:custGeom>
              <a:avLst/>
              <a:gdLst/>
              <a:ahLst/>
              <a:cxnLst/>
              <a:rect l="l" t="t" r="r" b="b"/>
              <a:pathLst>
                <a:path w="34" h="190" extrusionOk="0">
                  <a:moveTo>
                    <a:pt x="0" y="0"/>
                  </a:moveTo>
                  <a:lnTo>
                    <a:pt x="0" y="189"/>
                  </a:lnTo>
                  <a:lnTo>
                    <a:pt x="33" y="189"/>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105;p53">
              <a:extLst>
                <a:ext uri="{FF2B5EF4-FFF2-40B4-BE49-F238E27FC236}">
                  <a16:creationId xmlns:a16="http://schemas.microsoft.com/office/drawing/2014/main" id="{B94396E2-EF75-741B-B196-941E79CAFD3D}"/>
                </a:ext>
              </a:extLst>
            </p:cNvPr>
            <p:cNvSpPr/>
            <p:nvPr/>
          </p:nvSpPr>
          <p:spPr>
            <a:xfrm>
              <a:off x="1053686" y="1986583"/>
              <a:ext cx="1212" cy="6546"/>
            </a:xfrm>
            <a:custGeom>
              <a:avLst/>
              <a:gdLst/>
              <a:ahLst/>
              <a:cxnLst/>
              <a:rect l="l" t="t" r="r" b="b"/>
              <a:pathLst>
                <a:path w="35" h="189" extrusionOk="0">
                  <a:moveTo>
                    <a:pt x="1" y="0"/>
                  </a:moveTo>
                  <a:lnTo>
                    <a:pt x="1" y="189"/>
                  </a:lnTo>
                  <a:lnTo>
                    <a:pt x="34" y="189"/>
                  </a:lnTo>
                  <a:lnTo>
                    <a:pt x="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106;p53">
              <a:extLst>
                <a:ext uri="{FF2B5EF4-FFF2-40B4-BE49-F238E27FC236}">
                  <a16:creationId xmlns:a16="http://schemas.microsoft.com/office/drawing/2014/main" id="{8340C2E7-596E-4414-1A6F-610518FDD6E2}"/>
                </a:ext>
              </a:extLst>
            </p:cNvPr>
            <p:cNvSpPr/>
            <p:nvPr/>
          </p:nvSpPr>
          <p:spPr>
            <a:xfrm>
              <a:off x="1049634" y="2025966"/>
              <a:ext cx="58988" cy="14894"/>
            </a:xfrm>
            <a:custGeom>
              <a:avLst/>
              <a:gdLst/>
              <a:ahLst/>
              <a:cxnLst/>
              <a:rect l="l" t="t" r="r" b="b"/>
              <a:pathLst>
                <a:path w="1703" h="430" extrusionOk="0">
                  <a:moveTo>
                    <a:pt x="10" y="0"/>
                  </a:moveTo>
                  <a:lnTo>
                    <a:pt x="1" y="424"/>
                  </a:lnTo>
                  <a:lnTo>
                    <a:pt x="513" y="428"/>
                  </a:lnTo>
                  <a:lnTo>
                    <a:pt x="528" y="258"/>
                  </a:lnTo>
                  <a:lnTo>
                    <a:pt x="611" y="430"/>
                  </a:lnTo>
                  <a:lnTo>
                    <a:pt x="1700" y="428"/>
                  </a:lnTo>
                  <a:lnTo>
                    <a:pt x="1703" y="31"/>
                  </a:lnTo>
                  <a:lnTo>
                    <a:pt x="10"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07;p53">
              <a:extLst>
                <a:ext uri="{FF2B5EF4-FFF2-40B4-BE49-F238E27FC236}">
                  <a16:creationId xmlns:a16="http://schemas.microsoft.com/office/drawing/2014/main" id="{010AD8D6-B288-028C-C2D6-6F3B0C3D3BB4}"/>
                </a:ext>
              </a:extLst>
            </p:cNvPr>
            <p:cNvSpPr/>
            <p:nvPr/>
          </p:nvSpPr>
          <p:spPr>
            <a:xfrm>
              <a:off x="1049080" y="2025377"/>
              <a:ext cx="60131" cy="16072"/>
            </a:xfrm>
            <a:custGeom>
              <a:avLst/>
              <a:gdLst/>
              <a:ahLst/>
              <a:cxnLst/>
              <a:rect l="l" t="t" r="r" b="b"/>
              <a:pathLst>
                <a:path w="1736" h="464" extrusionOk="0">
                  <a:moveTo>
                    <a:pt x="41" y="34"/>
                  </a:moveTo>
                  <a:lnTo>
                    <a:pt x="1702" y="63"/>
                  </a:lnTo>
                  <a:lnTo>
                    <a:pt x="1699" y="428"/>
                  </a:lnTo>
                  <a:lnTo>
                    <a:pt x="638" y="430"/>
                  </a:lnTo>
                  <a:lnTo>
                    <a:pt x="533" y="215"/>
                  </a:lnTo>
                  <a:lnTo>
                    <a:pt x="514" y="428"/>
                  </a:lnTo>
                  <a:lnTo>
                    <a:pt x="33" y="425"/>
                  </a:lnTo>
                  <a:lnTo>
                    <a:pt x="41" y="34"/>
                  </a:lnTo>
                  <a:close/>
                  <a:moveTo>
                    <a:pt x="9" y="0"/>
                  </a:moveTo>
                  <a:lnTo>
                    <a:pt x="0" y="457"/>
                  </a:lnTo>
                  <a:lnTo>
                    <a:pt x="544" y="461"/>
                  </a:lnTo>
                  <a:lnTo>
                    <a:pt x="556" y="336"/>
                  </a:lnTo>
                  <a:lnTo>
                    <a:pt x="618" y="463"/>
                  </a:lnTo>
                  <a:lnTo>
                    <a:pt x="1733" y="461"/>
                  </a:lnTo>
                  <a:lnTo>
                    <a:pt x="1735" y="31"/>
                  </a:lnTo>
                  <a:lnTo>
                    <a:pt x="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108;p53">
              <a:extLst>
                <a:ext uri="{FF2B5EF4-FFF2-40B4-BE49-F238E27FC236}">
                  <a16:creationId xmlns:a16="http://schemas.microsoft.com/office/drawing/2014/main" id="{10BA55DD-6ADD-65D7-5ADC-555419FD36F4}"/>
                </a:ext>
              </a:extLst>
            </p:cNvPr>
            <p:cNvSpPr/>
            <p:nvPr/>
          </p:nvSpPr>
          <p:spPr>
            <a:xfrm>
              <a:off x="1049807" y="2002031"/>
              <a:ext cx="58814" cy="25008"/>
            </a:xfrm>
            <a:custGeom>
              <a:avLst/>
              <a:gdLst/>
              <a:ahLst/>
              <a:cxnLst/>
              <a:rect l="l" t="t" r="r" b="b"/>
              <a:pathLst>
                <a:path w="1698" h="722" extrusionOk="0">
                  <a:moveTo>
                    <a:pt x="811" y="0"/>
                  </a:moveTo>
                  <a:cubicBezTo>
                    <a:pt x="682" y="160"/>
                    <a:pt x="470" y="236"/>
                    <a:pt x="258" y="236"/>
                  </a:cubicBezTo>
                  <a:cubicBezTo>
                    <a:pt x="170" y="236"/>
                    <a:pt x="82" y="222"/>
                    <a:pt x="0" y="197"/>
                  </a:cubicBezTo>
                  <a:lnTo>
                    <a:pt x="0" y="197"/>
                  </a:lnTo>
                  <a:lnTo>
                    <a:pt x="3" y="695"/>
                  </a:lnTo>
                  <a:lnTo>
                    <a:pt x="1698" y="722"/>
                  </a:lnTo>
                  <a:cubicBezTo>
                    <a:pt x="1595" y="198"/>
                    <a:pt x="1067" y="44"/>
                    <a:pt x="811"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109;p53">
              <a:extLst>
                <a:ext uri="{FF2B5EF4-FFF2-40B4-BE49-F238E27FC236}">
                  <a16:creationId xmlns:a16="http://schemas.microsoft.com/office/drawing/2014/main" id="{2D862134-2D6E-3106-3433-9B00A61DE3B6}"/>
                </a:ext>
              </a:extLst>
            </p:cNvPr>
            <p:cNvSpPr/>
            <p:nvPr/>
          </p:nvSpPr>
          <p:spPr>
            <a:xfrm>
              <a:off x="1049218" y="2001408"/>
              <a:ext cx="60096" cy="26221"/>
            </a:xfrm>
            <a:custGeom>
              <a:avLst/>
              <a:gdLst/>
              <a:ahLst/>
              <a:cxnLst/>
              <a:rect l="l" t="t" r="r" b="b"/>
              <a:pathLst>
                <a:path w="1735" h="757" extrusionOk="0">
                  <a:moveTo>
                    <a:pt x="835" y="37"/>
                  </a:moveTo>
                  <a:cubicBezTo>
                    <a:pt x="1065" y="77"/>
                    <a:pt x="1584" y="224"/>
                    <a:pt x="1694" y="723"/>
                  </a:cubicBezTo>
                  <a:lnTo>
                    <a:pt x="36" y="696"/>
                  </a:lnTo>
                  <a:lnTo>
                    <a:pt x="34" y="238"/>
                  </a:lnTo>
                  <a:lnTo>
                    <a:pt x="34" y="238"/>
                  </a:lnTo>
                  <a:cubicBezTo>
                    <a:pt x="108" y="258"/>
                    <a:pt x="189" y="269"/>
                    <a:pt x="272" y="269"/>
                  </a:cubicBezTo>
                  <a:cubicBezTo>
                    <a:pt x="480" y="269"/>
                    <a:pt x="698" y="200"/>
                    <a:pt x="835" y="37"/>
                  </a:cubicBezTo>
                  <a:close/>
                  <a:moveTo>
                    <a:pt x="821" y="1"/>
                  </a:moveTo>
                  <a:lnTo>
                    <a:pt x="815" y="8"/>
                  </a:lnTo>
                  <a:cubicBezTo>
                    <a:pt x="686" y="168"/>
                    <a:pt x="475" y="236"/>
                    <a:pt x="273" y="236"/>
                  </a:cubicBezTo>
                  <a:cubicBezTo>
                    <a:pt x="185" y="236"/>
                    <a:pt x="99" y="223"/>
                    <a:pt x="22" y="199"/>
                  </a:cubicBezTo>
                  <a:lnTo>
                    <a:pt x="1" y="193"/>
                  </a:lnTo>
                  <a:lnTo>
                    <a:pt x="1" y="193"/>
                  </a:lnTo>
                  <a:lnTo>
                    <a:pt x="3" y="728"/>
                  </a:lnTo>
                  <a:lnTo>
                    <a:pt x="1735" y="756"/>
                  </a:lnTo>
                  <a:lnTo>
                    <a:pt x="1730" y="736"/>
                  </a:lnTo>
                  <a:cubicBezTo>
                    <a:pt x="1625" y="195"/>
                    <a:pt x="1066" y="42"/>
                    <a:pt x="831" y="2"/>
                  </a:cubicBezTo>
                  <a:lnTo>
                    <a:pt x="8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110;p53">
              <a:extLst>
                <a:ext uri="{FF2B5EF4-FFF2-40B4-BE49-F238E27FC236}">
                  <a16:creationId xmlns:a16="http://schemas.microsoft.com/office/drawing/2014/main" id="{E4DC375C-C85E-C4BC-2A07-264275EFADF4}"/>
                </a:ext>
              </a:extLst>
            </p:cNvPr>
            <p:cNvSpPr/>
            <p:nvPr/>
          </p:nvSpPr>
          <p:spPr>
            <a:xfrm>
              <a:off x="1078452" y="2004318"/>
              <a:ext cx="11292" cy="9352"/>
            </a:xfrm>
            <a:custGeom>
              <a:avLst/>
              <a:gdLst/>
              <a:ahLst/>
              <a:cxnLst/>
              <a:rect l="l" t="t" r="r" b="b"/>
              <a:pathLst>
                <a:path w="326" h="270" extrusionOk="0">
                  <a:moveTo>
                    <a:pt x="305" y="1"/>
                  </a:moveTo>
                  <a:lnTo>
                    <a:pt x="0" y="243"/>
                  </a:lnTo>
                  <a:lnTo>
                    <a:pt x="20" y="270"/>
                  </a:lnTo>
                  <a:lnTo>
                    <a:pt x="326" y="27"/>
                  </a:lnTo>
                  <a:lnTo>
                    <a:pt x="3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11;p53">
              <a:extLst>
                <a:ext uri="{FF2B5EF4-FFF2-40B4-BE49-F238E27FC236}">
                  <a16:creationId xmlns:a16="http://schemas.microsoft.com/office/drawing/2014/main" id="{1509AB7A-DBA6-366C-884E-11D2A048A768}"/>
                </a:ext>
              </a:extLst>
            </p:cNvPr>
            <p:cNvSpPr/>
            <p:nvPr/>
          </p:nvSpPr>
          <p:spPr>
            <a:xfrm>
              <a:off x="1083786" y="2007088"/>
              <a:ext cx="11361" cy="9352"/>
            </a:xfrm>
            <a:custGeom>
              <a:avLst/>
              <a:gdLst/>
              <a:ahLst/>
              <a:cxnLst/>
              <a:rect l="l" t="t" r="r" b="b"/>
              <a:pathLst>
                <a:path w="328" h="270" extrusionOk="0">
                  <a:moveTo>
                    <a:pt x="306" y="0"/>
                  </a:moveTo>
                  <a:lnTo>
                    <a:pt x="1" y="243"/>
                  </a:lnTo>
                  <a:lnTo>
                    <a:pt x="22" y="269"/>
                  </a:lnTo>
                  <a:lnTo>
                    <a:pt x="327" y="26"/>
                  </a:lnTo>
                  <a:lnTo>
                    <a:pt x="3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112;p53">
              <a:extLst>
                <a:ext uri="{FF2B5EF4-FFF2-40B4-BE49-F238E27FC236}">
                  <a16:creationId xmlns:a16="http://schemas.microsoft.com/office/drawing/2014/main" id="{0C0D81B4-3A40-99D6-70D2-4445EC08F056}"/>
                </a:ext>
              </a:extLst>
            </p:cNvPr>
            <p:cNvSpPr/>
            <p:nvPr/>
          </p:nvSpPr>
          <p:spPr>
            <a:xfrm>
              <a:off x="927399" y="1912425"/>
              <a:ext cx="59230" cy="114615"/>
            </a:xfrm>
            <a:custGeom>
              <a:avLst/>
              <a:gdLst/>
              <a:ahLst/>
              <a:cxnLst/>
              <a:rect l="l" t="t" r="r" b="b"/>
              <a:pathLst>
                <a:path w="1710" h="3309" extrusionOk="0">
                  <a:moveTo>
                    <a:pt x="1709" y="0"/>
                  </a:moveTo>
                  <a:lnTo>
                    <a:pt x="973" y="16"/>
                  </a:lnTo>
                  <a:lnTo>
                    <a:pt x="1026" y="2570"/>
                  </a:lnTo>
                  <a:cubicBezTo>
                    <a:pt x="1026" y="2570"/>
                    <a:pt x="138" y="2611"/>
                    <a:pt x="1" y="3309"/>
                  </a:cubicBezTo>
                  <a:lnTo>
                    <a:pt x="1695" y="3282"/>
                  </a:lnTo>
                  <a:lnTo>
                    <a:pt x="17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113;p53">
              <a:extLst>
                <a:ext uri="{FF2B5EF4-FFF2-40B4-BE49-F238E27FC236}">
                  <a16:creationId xmlns:a16="http://schemas.microsoft.com/office/drawing/2014/main" id="{1D1BCD1D-6482-E4A4-661C-7EC4972D9405}"/>
                </a:ext>
              </a:extLst>
            </p:cNvPr>
            <p:cNvSpPr/>
            <p:nvPr/>
          </p:nvSpPr>
          <p:spPr>
            <a:xfrm>
              <a:off x="926706" y="1911836"/>
              <a:ext cx="60477" cy="115793"/>
            </a:xfrm>
            <a:custGeom>
              <a:avLst/>
              <a:gdLst/>
              <a:ahLst/>
              <a:cxnLst/>
              <a:rect l="l" t="t" r="r" b="b"/>
              <a:pathLst>
                <a:path w="1746" h="3343" extrusionOk="0">
                  <a:moveTo>
                    <a:pt x="1713" y="35"/>
                  </a:moveTo>
                  <a:lnTo>
                    <a:pt x="1700" y="3282"/>
                  </a:lnTo>
                  <a:lnTo>
                    <a:pt x="42" y="3309"/>
                  </a:lnTo>
                  <a:cubicBezTo>
                    <a:pt x="187" y="2652"/>
                    <a:pt x="1038" y="2604"/>
                    <a:pt x="1047" y="2604"/>
                  </a:cubicBezTo>
                  <a:lnTo>
                    <a:pt x="1063" y="2603"/>
                  </a:lnTo>
                  <a:lnTo>
                    <a:pt x="1010" y="49"/>
                  </a:lnTo>
                  <a:lnTo>
                    <a:pt x="1713" y="35"/>
                  </a:lnTo>
                  <a:close/>
                  <a:moveTo>
                    <a:pt x="1746" y="1"/>
                  </a:moveTo>
                  <a:lnTo>
                    <a:pt x="976" y="16"/>
                  </a:lnTo>
                  <a:lnTo>
                    <a:pt x="1029" y="2572"/>
                  </a:lnTo>
                  <a:cubicBezTo>
                    <a:pt x="907" y="2583"/>
                    <a:pt x="132" y="2672"/>
                    <a:pt x="5" y="3322"/>
                  </a:cubicBezTo>
                  <a:lnTo>
                    <a:pt x="1" y="3342"/>
                  </a:lnTo>
                  <a:lnTo>
                    <a:pt x="1732" y="3314"/>
                  </a:lnTo>
                  <a:lnTo>
                    <a:pt x="17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114;p53">
              <a:extLst>
                <a:ext uri="{FF2B5EF4-FFF2-40B4-BE49-F238E27FC236}">
                  <a16:creationId xmlns:a16="http://schemas.microsoft.com/office/drawing/2014/main" id="{66A0FC55-A5B1-6EEC-1874-55C4F5C8F101}"/>
                </a:ext>
              </a:extLst>
            </p:cNvPr>
            <p:cNvSpPr/>
            <p:nvPr/>
          </p:nvSpPr>
          <p:spPr>
            <a:xfrm>
              <a:off x="927399" y="1983881"/>
              <a:ext cx="58918" cy="43158"/>
            </a:xfrm>
            <a:custGeom>
              <a:avLst/>
              <a:gdLst/>
              <a:ahLst/>
              <a:cxnLst/>
              <a:rect l="l" t="t" r="r" b="b"/>
              <a:pathLst>
                <a:path w="1701" h="1246" extrusionOk="0">
                  <a:moveTo>
                    <a:pt x="1012" y="1"/>
                  </a:moveTo>
                  <a:lnTo>
                    <a:pt x="1026" y="508"/>
                  </a:lnTo>
                  <a:cubicBezTo>
                    <a:pt x="1026" y="508"/>
                    <a:pt x="138" y="548"/>
                    <a:pt x="1" y="1246"/>
                  </a:cubicBezTo>
                  <a:lnTo>
                    <a:pt x="1695" y="1219"/>
                  </a:lnTo>
                  <a:lnTo>
                    <a:pt x="1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115;p53">
              <a:extLst>
                <a:ext uri="{FF2B5EF4-FFF2-40B4-BE49-F238E27FC236}">
                  <a16:creationId xmlns:a16="http://schemas.microsoft.com/office/drawing/2014/main" id="{B981641C-B2A0-C6C9-4F6F-167D8020BF23}"/>
                </a:ext>
              </a:extLst>
            </p:cNvPr>
            <p:cNvSpPr/>
            <p:nvPr/>
          </p:nvSpPr>
          <p:spPr>
            <a:xfrm>
              <a:off x="926706" y="1983293"/>
              <a:ext cx="60200" cy="44336"/>
            </a:xfrm>
            <a:custGeom>
              <a:avLst/>
              <a:gdLst/>
              <a:ahLst/>
              <a:cxnLst/>
              <a:rect l="l" t="t" r="r" b="b"/>
              <a:pathLst>
                <a:path w="1738" h="1280" extrusionOk="0">
                  <a:moveTo>
                    <a:pt x="1704" y="33"/>
                  </a:moveTo>
                  <a:lnTo>
                    <a:pt x="1700" y="1219"/>
                  </a:lnTo>
                  <a:lnTo>
                    <a:pt x="42" y="1246"/>
                  </a:lnTo>
                  <a:cubicBezTo>
                    <a:pt x="187" y="589"/>
                    <a:pt x="1038" y="541"/>
                    <a:pt x="1047" y="541"/>
                  </a:cubicBezTo>
                  <a:lnTo>
                    <a:pt x="1063" y="540"/>
                  </a:lnTo>
                  <a:lnTo>
                    <a:pt x="1049" y="33"/>
                  </a:lnTo>
                  <a:close/>
                  <a:moveTo>
                    <a:pt x="1015" y="1"/>
                  </a:moveTo>
                  <a:lnTo>
                    <a:pt x="1029" y="509"/>
                  </a:lnTo>
                  <a:cubicBezTo>
                    <a:pt x="907" y="520"/>
                    <a:pt x="132" y="610"/>
                    <a:pt x="5" y="1259"/>
                  </a:cubicBezTo>
                  <a:lnTo>
                    <a:pt x="1" y="1279"/>
                  </a:lnTo>
                  <a:lnTo>
                    <a:pt x="1732" y="1251"/>
                  </a:lnTo>
                  <a:lnTo>
                    <a:pt x="17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116;p53">
              <a:extLst>
                <a:ext uri="{FF2B5EF4-FFF2-40B4-BE49-F238E27FC236}">
                  <a16:creationId xmlns:a16="http://schemas.microsoft.com/office/drawing/2014/main" id="{E0CDD417-EEEC-B96F-F433-B5D3AB8F6F4D}"/>
                </a:ext>
              </a:extLst>
            </p:cNvPr>
            <p:cNvSpPr/>
            <p:nvPr/>
          </p:nvSpPr>
          <p:spPr>
            <a:xfrm>
              <a:off x="967197" y="1986756"/>
              <a:ext cx="1143" cy="6581"/>
            </a:xfrm>
            <a:custGeom>
              <a:avLst/>
              <a:gdLst/>
              <a:ahLst/>
              <a:cxnLst/>
              <a:rect l="l" t="t" r="r" b="b"/>
              <a:pathLst>
                <a:path w="33" h="190" extrusionOk="0">
                  <a:moveTo>
                    <a:pt x="1" y="0"/>
                  </a:moveTo>
                  <a:lnTo>
                    <a:pt x="1" y="189"/>
                  </a:lnTo>
                  <a:lnTo>
                    <a:pt x="33" y="189"/>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117;p53">
              <a:extLst>
                <a:ext uri="{FF2B5EF4-FFF2-40B4-BE49-F238E27FC236}">
                  <a16:creationId xmlns:a16="http://schemas.microsoft.com/office/drawing/2014/main" id="{B1FA7C97-9C19-FFD8-37BF-C73079F2F355}"/>
                </a:ext>
              </a:extLst>
            </p:cNvPr>
            <p:cNvSpPr/>
            <p:nvPr/>
          </p:nvSpPr>
          <p:spPr>
            <a:xfrm>
              <a:off x="974298" y="1986756"/>
              <a:ext cx="1212" cy="6581"/>
            </a:xfrm>
            <a:custGeom>
              <a:avLst/>
              <a:gdLst/>
              <a:ahLst/>
              <a:cxnLst/>
              <a:rect l="l" t="t" r="r" b="b"/>
              <a:pathLst>
                <a:path w="35" h="190" extrusionOk="0">
                  <a:moveTo>
                    <a:pt x="1" y="0"/>
                  </a:moveTo>
                  <a:lnTo>
                    <a:pt x="1" y="189"/>
                  </a:lnTo>
                  <a:lnTo>
                    <a:pt x="34" y="189"/>
                  </a:lnTo>
                  <a:lnTo>
                    <a:pt x="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118;p53">
              <a:extLst>
                <a:ext uri="{FF2B5EF4-FFF2-40B4-BE49-F238E27FC236}">
                  <a16:creationId xmlns:a16="http://schemas.microsoft.com/office/drawing/2014/main" id="{01EAD4BA-5597-6A0A-DFC0-A8EBF2A7DAD4}"/>
                </a:ext>
              </a:extLst>
            </p:cNvPr>
            <p:cNvSpPr/>
            <p:nvPr/>
          </p:nvSpPr>
          <p:spPr>
            <a:xfrm>
              <a:off x="981156" y="1986583"/>
              <a:ext cx="1178" cy="6546"/>
            </a:xfrm>
            <a:custGeom>
              <a:avLst/>
              <a:gdLst/>
              <a:ahLst/>
              <a:cxnLst/>
              <a:rect l="l" t="t" r="r" b="b"/>
              <a:pathLst>
                <a:path w="34" h="189" extrusionOk="0">
                  <a:moveTo>
                    <a:pt x="0" y="0"/>
                  </a:moveTo>
                  <a:lnTo>
                    <a:pt x="0" y="189"/>
                  </a:lnTo>
                  <a:lnTo>
                    <a:pt x="33" y="189"/>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119;p53">
              <a:extLst>
                <a:ext uri="{FF2B5EF4-FFF2-40B4-BE49-F238E27FC236}">
                  <a16:creationId xmlns:a16="http://schemas.microsoft.com/office/drawing/2014/main" id="{B373DDCE-270F-FC54-C061-96FD7ABE695A}"/>
                </a:ext>
              </a:extLst>
            </p:cNvPr>
            <p:cNvSpPr/>
            <p:nvPr/>
          </p:nvSpPr>
          <p:spPr>
            <a:xfrm>
              <a:off x="927399" y="2025966"/>
              <a:ext cx="58988" cy="14894"/>
            </a:xfrm>
            <a:custGeom>
              <a:avLst/>
              <a:gdLst/>
              <a:ahLst/>
              <a:cxnLst/>
              <a:rect l="l" t="t" r="r" b="b"/>
              <a:pathLst>
                <a:path w="1703" h="430" extrusionOk="0">
                  <a:moveTo>
                    <a:pt x="1694" y="0"/>
                  </a:moveTo>
                  <a:lnTo>
                    <a:pt x="1" y="31"/>
                  </a:lnTo>
                  <a:lnTo>
                    <a:pt x="3" y="428"/>
                  </a:lnTo>
                  <a:lnTo>
                    <a:pt x="1092" y="430"/>
                  </a:lnTo>
                  <a:lnTo>
                    <a:pt x="1175" y="258"/>
                  </a:lnTo>
                  <a:lnTo>
                    <a:pt x="1190" y="428"/>
                  </a:lnTo>
                  <a:lnTo>
                    <a:pt x="1702" y="424"/>
                  </a:lnTo>
                  <a:lnTo>
                    <a:pt x="1694"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120;p53">
              <a:extLst>
                <a:ext uri="{FF2B5EF4-FFF2-40B4-BE49-F238E27FC236}">
                  <a16:creationId xmlns:a16="http://schemas.microsoft.com/office/drawing/2014/main" id="{2FC5A5E2-348E-9BD2-BF1C-2E7775E4E635}"/>
                </a:ext>
              </a:extLst>
            </p:cNvPr>
            <p:cNvSpPr/>
            <p:nvPr/>
          </p:nvSpPr>
          <p:spPr>
            <a:xfrm>
              <a:off x="926845" y="2025377"/>
              <a:ext cx="60096" cy="16072"/>
            </a:xfrm>
            <a:custGeom>
              <a:avLst/>
              <a:gdLst/>
              <a:ahLst/>
              <a:cxnLst/>
              <a:rect l="l" t="t" r="r" b="b"/>
              <a:pathLst>
                <a:path w="1735" h="464" extrusionOk="0">
                  <a:moveTo>
                    <a:pt x="1694" y="34"/>
                  </a:moveTo>
                  <a:lnTo>
                    <a:pt x="1702" y="425"/>
                  </a:lnTo>
                  <a:lnTo>
                    <a:pt x="1222" y="428"/>
                  </a:lnTo>
                  <a:lnTo>
                    <a:pt x="1202" y="215"/>
                  </a:lnTo>
                  <a:lnTo>
                    <a:pt x="1098" y="430"/>
                  </a:lnTo>
                  <a:lnTo>
                    <a:pt x="36" y="428"/>
                  </a:lnTo>
                  <a:lnTo>
                    <a:pt x="33" y="63"/>
                  </a:lnTo>
                  <a:lnTo>
                    <a:pt x="1694" y="34"/>
                  </a:lnTo>
                  <a:close/>
                  <a:moveTo>
                    <a:pt x="1726" y="0"/>
                  </a:moveTo>
                  <a:lnTo>
                    <a:pt x="0" y="31"/>
                  </a:lnTo>
                  <a:lnTo>
                    <a:pt x="3" y="461"/>
                  </a:lnTo>
                  <a:lnTo>
                    <a:pt x="1118" y="463"/>
                  </a:lnTo>
                  <a:lnTo>
                    <a:pt x="1180" y="336"/>
                  </a:lnTo>
                  <a:lnTo>
                    <a:pt x="1191" y="461"/>
                  </a:lnTo>
                  <a:lnTo>
                    <a:pt x="1735" y="457"/>
                  </a:lnTo>
                  <a:lnTo>
                    <a:pt x="17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121;p53">
              <a:extLst>
                <a:ext uri="{FF2B5EF4-FFF2-40B4-BE49-F238E27FC236}">
                  <a16:creationId xmlns:a16="http://schemas.microsoft.com/office/drawing/2014/main" id="{38AA2520-20C7-4156-C0B1-788948068476}"/>
                </a:ext>
              </a:extLst>
            </p:cNvPr>
            <p:cNvSpPr/>
            <p:nvPr/>
          </p:nvSpPr>
          <p:spPr>
            <a:xfrm>
              <a:off x="927399" y="2002031"/>
              <a:ext cx="58814" cy="25008"/>
            </a:xfrm>
            <a:custGeom>
              <a:avLst/>
              <a:gdLst/>
              <a:ahLst/>
              <a:cxnLst/>
              <a:rect l="l" t="t" r="r" b="b"/>
              <a:pathLst>
                <a:path w="1698" h="722" extrusionOk="0">
                  <a:moveTo>
                    <a:pt x="887" y="0"/>
                  </a:moveTo>
                  <a:cubicBezTo>
                    <a:pt x="631" y="44"/>
                    <a:pt x="104" y="198"/>
                    <a:pt x="1" y="722"/>
                  </a:cubicBezTo>
                  <a:lnTo>
                    <a:pt x="1695" y="695"/>
                  </a:lnTo>
                  <a:lnTo>
                    <a:pt x="1698" y="197"/>
                  </a:lnTo>
                  <a:lnTo>
                    <a:pt x="1698" y="197"/>
                  </a:lnTo>
                  <a:cubicBezTo>
                    <a:pt x="1616" y="222"/>
                    <a:pt x="1529" y="236"/>
                    <a:pt x="1441" y="236"/>
                  </a:cubicBezTo>
                  <a:cubicBezTo>
                    <a:pt x="1229" y="236"/>
                    <a:pt x="1016" y="160"/>
                    <a:pt x="887"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22;p53">
              <a:extLst>
                <a:ext uri="{FF2B5EF4-FFF2-40B4-BE49-F238E27FC236}">
                  <a16:creationId xmlns:a16="http://schemas.microsoft.com/office/drawing/2014/main" id="{89F0A931-7A66-1E56-3336-32C49377E201}"/>
                </a:ext>
              </a:extLst>
            </p:cNvPr>
            <p:cNvSpPr/>
            <p:nvPr/>
          </p:nvSpPr>
          <p:spPr>
            <a:xfrm>
              <a:off x="926706" y="2001408"/>
              <a:ext cx="60096" cy="26221"/>
            </a:xfrm>
            <a:custGeom>
              <a:avLst/>
              <a:gdLst/>
              <a:ahLst/>
              <a:cxnLst/>
              <a:rect l="l" t="t" r="r" b="b"/>
              <a:pathLst>
                <a:path w="1735" h="757" extrusionOk="0">
                  <a:moveTo>
                    <a:pt x="900" y="37"/>
                  </a:moveTo>
                  <a:cubicBezTo>
                    <a:pt x="1037" y="200"/>
                    <a:pt x="1255" y="269"/>
                    <a:pt x="1463" y="269"/>
                  </a:cubicBezTo>
                  <a:cubicBezTo>
                    <a:pt x="1546" y="269"/>
                    <a:pt x="1627" y="258"/>
                    <a:pt x="1701" y="238"/>
                  </a:cubicBezTo>
                  <a:lnTo>
                    <a:pt x="1701" y="238"/>
                  </a:lnTo>
                  <a:lnTo>
                    <a:pt x="1700" y="696"/>
                  </a:lnTo>
                  <a:lnTo>
                    <a:pt x="42" y="723"/>
                  </a:lnTo>
                  <a:cubicBezTo>
                    <a:pt x="152" y="224"/>
                    <a:pt x="670" y="77"/>
                    <a:pt x="900" y="37"/>
                  </a:cubicBezTo>
                  <a:close/>
                  <a:moveTo>
                    <a:pt x="914" y="1"/>
                  </a:moveTo>
                  <a:lnTo>
                    <a:pt x="904" y="2"/>
                  </a:lnTo>
                  <a:cubicBezTo>
                    <a:pt x="669" y="42"/>
                    <a:pt x="111" y="195"/>
                    <a:pt x="5" y="736"/>
                  </a:cubicBezTo>
                  <a:lnTo>
                    <a:pt x="1" y="756"/>
                  </a:lnTo>
                  <a:lnTo>
                    <a:pt x="1732" y="728"/>
                  </a:lnTo>
                  <a:lnTo>
                    <a:pt x="1735" y="193"/>
                  </a:lnTo>
                  <a:lnTo>
                    <a:pt x="1713" y="199"/>
                  </a:lnTo>
                  <a:cubicBezTo>
                    <a:pt x="1636" y="223"/>
                    <a:pt x="1550" y="236"/>
                    <a:pt x="1462" y="236"/>
                  </a:cubicBezTo>
                  <a:cubicBezTo>
                    <a:pt x="1261" y="236"/>
                    <a:pt x="1049" y="168"/>
                    <a:pt x="920" y="8"/>
                  </a:cubicBezTo>
                  <a:lnTo>
                    <a:pt x="9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123;p53">
              <a:extLst>
                <a:ext uri="{FF2B5EF4-FFF2-40B4-BE49-F238E27FC236}">
                  <a16:creationId xmlns:a16="http://schemas.microsoft.com/office/drawing/2014/main" id="{D6B936B1-0C4A-6060-F051-04206D8DC3E9}"/>
                </a:ext>
              </a:extLst>
            </p:cNvPr>
            <p:cNvSpPr/>
            <p:nvPr/>
          </p:nvSpPr>
          <p:spPr>
            <a:xfrm>
              <a:off x="946276" y="2004318"/>
              <a:ext cx="11326" cy="9352"/>
            </a:xfrm>
            <a:custGeom>
              <a:avLst/>
              <a:gdLst/>
              <a:ahLst/>
              <a:cxnLst/>
              <a:rect l="l" t="t" r="r" b="b"/>
              <a:pathLst>
                <a:path w="327" h="270" extrusionOk="0">
                  <a:moveTo>
                    <a:pt x="21" y="1"/>
                  </a:moveTo>
                  <a:lnTo>
                    <a:pt x="0" y="27"/>
                  </a:lnTo>
                  <a:lnTo>
                    <a:pt x="306" y="270"/>
                  </a:lnTo>
                  <a:lnTo>
                    <a:pt x="326" y="243"/>
                  </a:lnTo>
                  <a:lnTo>
                    <a:pt x="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124;p53">
              <a:extLst>
                <a:ext uri="{FF2B5EF4-FFF2-40B4-BE49-F238E27FC236}">
                  <a16:creationId xmlns:a16="http://schemas.microsoft.com/office/drawing/2014/main" id="{C3EAA353-44B9-28DE-2637-0B8384795D6E}"/>
                </a:ext>
              </a:extLst>
            </p:cNvPr>
            <p:cNvSpPr/>
            <p:nvPr/>
          </p:nvSpPr>
          <p:spPr>
            <a:xfrm>
              <a:off x="940907" y="2007088"/>
              <a:ext cx="11292" cy="9352"/>
            </a:xfrm>
            <a:custGeom>
              <a:avLst/>
              <a:gdLst/>
              <a:ahLst/>
              <a:cxnLst/>
              <a:rect l="l" t="t" r="r" b="b"/>
              <a:pathLst>
                <a:path w="326" h="270" extrusionOk="0">
                  <a:moveTo>
                    <a:pt x="21" y="0"/>
                  </a:moveTo>
                  <a:lnTo>
                    <a:pt x="0" y="26"/>
                  </a:lnTo>
                  <a:lnTo>
                    <a:pt x="306" y="269"/>
                  </a:lnTo>
                  <a:lnTo>
                    <a:pt x="326" y="243"/>
                  </a:lnTo>
                  <a:lnTo>
                    <a:pt x="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125;p53">
              <a:extLst>
                <a:ext uri="{FF2B5EF4-FFF2-40B4-BE49-F238E27FC236}">
                  <a16:creationId xmlns:a16="http://schemas.microsoft.com/office/drawing/2014/main" id="{621C6B08-5A39-BCA1-4FD8-9451AA2AB39B}"/>
                </a:ext>
              </a:extLst>
            </p:cNvPr>
            <p:cNvSpPr/>
            <p:nvPr/>
          </p:nvSpPr>
          <p:spPr>
            <a:xfrm>
              <a:off x="812784" y="1616656"/>
              <a:ext cx="414368" cy="414611"/>
            </a:xfrm>
            <a:custGeom>
              <a:avLst/>
              <a:gdLst/>
              <a:ahLst/>
              <a:cxnLst/>
              <a:rect l="l" t="t" r="r" b="b"/>
              <a:pathLst>
                <a:path w="11963" h="11970" extrusionOk="0">
                  <a:moveTo>
                    <a:pt x="6272" y="0"/>
                  </a:moveTo>
                  <a:lnTo>
                    <a:pt x="5554" y="2047"/>
                  </a:lnTo>
                  <a:lnTo>
                    <a:pt x="4409" y="204"/>
                  </a:lnTo>
                  <a:lnTo>
                    <a:pt x="4358" y="2372"/>
                  </a:lnTo>
                  <a:lnTo>
                    <a:pt x="2701" y="973"/>
                  </a:lnTo>
                  <a:lnTo>
                    <a:pt x="3321" y="3051"/>
                  </a:lnTo>
                  <a:lnTo>
                    <a:pt x="1313" y="2232"/>
                  </a:lnTo>
                  <a:lnTo>
                    <a:pt x="1313" y="2232"/>
                  </a:lnTo>
                  <a:lnTo>
                    <a:pt x="2547" y="4016"/>
                  </a:lnTo>
                  <a:lnTo>
                    <a:pt x="384" y="3858"/>
                  </a:lnTo>
                  <a:lnTo>
                    <a:pt x="2107" y="5177"/>
                  </a:lnTo>
                  <a:lnTo>
                    <a:pt x="0" y="5693"/>
                  </a:lnTo>
                  <a:lnTo>
                    <a:pt x="2047" y="6412"/>
                  </a:lnTo>
                  <a:lnTo>
                    <a:pt x="204" y="7557"/>
                  </a:lnTo>
                  <a:lnTo>
                    <a:pt x="2373" y="7609"/>
                  </a:lnTo>
                  <a:lnTo>
                    <a:pt x="971" y="9265"/>
                  </a:lnTo>
                  <a:lnTo>
                    <a:pt x="971" y="9265"/>
                  </a:lnTo>
                  <a:lnTo>
                    <a:pt x="3050" y="8648"/>
                  </a:lnTo>
                  <a:lnTo>
                    <a:pt x="2230" y="10655"/>
                  </a:lnTo>
                  <a:lnTo>
                    <a:pt x="4014" y="9422"/>
                  </a:lnTo>
                  <a:lnTo>
                    <a:pt x="4014" y="9422"/>
                  </a:lnTo>
                  <a:lnTo>
                    <a:pt x="3856" y="11586"/>
                  </a:lnTo>
                  <a:lnTo>
                    <a:pt x="5175" y="9863"/>
                  </a:lnTo>
                  <a:lnTo>
                    <a:pt x="5691" y="11970"/>
                  </a:lnTo>
                  <a:lnTo>
                    <a:pt x="6409" y="9924"/>
                  </a:lnTo>
                  <a:lnTo>
                    <a:pt x="7554" y="11766"/>
                  </a:lnTo>
                  <a:lnTo>
                    <a:pt x="7605" y="9598"/>
                  </a:lnTo>
                  <a:lnTo>
                    <a:pt x="9262" y="10997"/>
                  </a:lnTo>
                  <a:lnTo>
                    <a:pt x="8642" y="8919"/>
                  </a:lnTo>
                  <a:lnTo>
                    <a:pt x="8642" y="8919"/>
                  </a:lnTo>
                  <a:lnTo>
                    <a:pt x="10650" y="9738"/>
                  </a:lnTo>
                  <a:lnTo>
                    <a:pt x="9415" y="7954"/>
                  </a:lnTo>
                  <a:lnTo>
                    <a:pt x="11579" y="8111"/>
                  </a:lnTo>
                  <a:lnTo>
                    <a:pt x="9856" y="6794"/>
                  </a:lnTo>
                  <a:lnTo>
                    <a:pt x="11962" y="6277"/>
                  </a:lnTo>
                  <a:lnTo>
                    <a:pt x="9916" y="5558"/>
                  </a:lnTo>
                  <a:lnTo>
                    <a:pt x="11759" y="4414"/>
                  </a:lnTo>
                  <a:lnTo>
                    <a:pt x="9590" y="4361"/>
                  </a:lnTo>
                  <a:lnTo>
                    <a:pt x="10991" y="2705"/>
                  </a:lnTo>
                  <a:lnTo>
                    <a:pt x="8913" y="3322"/>
                  </a:lnTo>
                  <a:lnTo>
                    <a:pt x="9733" y="1315"/>
                  </a:lnTo>
                  <a:lnTo>
                    <a:pt x="7949" y="2548"/>
                  </a:lnTo>
                  <a:lnTo>
                    <a:pt x="7949" y="2548"/>
                  </a:lnTo>
                  <a:lnTo>
                    <a:pt x="8107" y="384"/>
                  </a:lnTo>
                  <a:lnTo>
                    <a:pt x="6788" y="2107"/>
                  </a:lnTo>
                  <a:lnTo>
                    <a:pt x="6272" y="0"/>
                  </a:ln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126;p53">
              <a:extLst>
                <a:ext uri="{FF2B5EF4-FFF2-40B4-BE49-F238E27FC236}">
                  <a16:creationId xmlns:a16="http://schemas.microsoft.com/office/drawing/2014/main" id="{9F847550-8E28-B449-A9B5-79C3A8A4A694}"/>
                </a:ext>
              </a:extLst>
            </p:cNvPr>
            <p:cNvSpPr/>
            <p:nvPr/>
          </p:nvSpPr>
          <p:spPr>
            <a:xfrm>
              <a:off x="810775" y="1614647"/>
              <a:ext cx="418352" cy="418663"/>
            </a:xfrm>
            <a:custGeom>
              <a:avLst/>
              <a:gdLst/>
              <a:ahLst/>
              <a:cxnLst/>
              <a:rect l="l" t="t" r="r" b="b"/>
              <a:pathLst>
                <a:path w="12078" h="12087" extrusionOk="0">
                  <a:moveTo>
                    <a:pt x="6328" y="116"/>
                  </a:moveTo>
                  <a:lnTo>
                    <a:pt x="6838" y="2202"/>
                  </a:lnTo>
                  <a:lnTo>
                    <a:pt x="8144" y="496"/>
                  </a:lnTo>
                  <a:lnTo>
                    <a:pt x="7987" y="2639"/>
                  </a:lnTo>
                  <a:lnTo>
                    <a:pt x="9755" y="1418"/>
                  </a:lnTo>
                  <a:lnTo>
                    <a:pt x="9755" y="1418"/>
                  </a:lnTo>
                  <a:lnTo>
                    <a:pt x="8942" y="3406"/>
                  </a:lnTo>
                  <a:lnTo>
                    <a:pt x="11001" y="2794"/>
                  </a:lnTo>
                  <a:lnTo>
                    <a:pt x="9613" y="4435"/>
                  </a:lnTo>
                  <a:lnTo>
                    <a:pt x="11761" y="4487"/>
                  </a:lnTo>
                  <a:lnTo>
                    <a:pt x="9936" y="5620"/>
                  </a:lnTo>
                  <a:lnTo>
                    <a:pt x="11963" y="6332"/>
                  </a:lnTo>
                  <a:lnTo>
                    <a:pt x="9876" y="6844"/>
                  </a:lnTo>
                  <a:lnTo>
                    <a:pt x="11583" y="8148"/>
                  </a:lnTo>
                  <a:lnTo>
                    <a:pt x="9440" y="7994"/>
                  </a:lnTo>
                  <a:lnTo>
                    <a:pt x="10663" y="9759"/>
                  </a:lnTo>
                  <a:lnTo>
                    <a:pt x="10663" y="9759"/>
                  </a:lnTo>
                  <a:lnTo>
                    <a:pt x="8674" y="8948"/>
                  </a:lnTo>
                  <a:lnTo>
                    <a:pt x="9287" y="11007"/>
                  </a:lnTo>
                  <a:lnTo>
                    <a:pt x="7647" y="9621"/>
                  </a:lnTo>
                  <a:lnTo>
                    <a:pt x="7597" y="11769"/>
                  </a:lnTo>
                  <a:lnTo>
                    <a:pt x="6463" y="9944"/>
                  </a:lnTo>
                  <a:lnTo>
                    <a:pt x="5751" y="11970"/>
                  </a:lnTo>
                  <a:lnTo>
                    <a:pt x="5240" y="9884"/>
                  </a:lnTo>
                  <a:lnTo>
                    <a:pt x="3935" y="11590"/>
                  </a:lnTo>
                  <a:lnTo>
                    <a:pt x="4091" y="9447"/>
                  </a:lnTo>
                  <a:lnTo>
                    <a:pt x="4091" y="9447"/>
                  </a:lnTo>
                  <a:lnTo>
                    <a:pt x="2323" y="10668"/>
                  </a:lnTo>
                  <a:lnTo>
                    <a:pt x="3137" y="8679"/>
                  </a:lnTo>
                  <a:lnTo>
                    <a:pt x="1077" y="9291"/>
                  </a:lnTo>
                  <a:lnTo>
                    <a:pt x="1077" y="9291"/>
                  </a:lnTo>
                  <a:lnTo>
                    <a:pt x="2466" y="7651"/>
                  </a:lnTo>
                  <a:lnTo>
                    <a:pt x="318" y="7599"/>
                  </a:lnTo>
                  <a:lnTo>
                    <a:pt x="2143" y="6466"/>
                  </a:lnTo>
                  <a:lnTo>
                    <a:pt x="116" y="5753"/>
                  </a:lnTo>
                  <a:lnTo>
                    <a:pt x="2203" y="5242"/>
                  </a:lnTo>
                  <a:lnTo>
                    <a:pt x="496" y="3937"/>
                  </a:lnTo>
                  <a:lnTo>
                    <a:pt x="2639" y="4093"/>
                  </a:lnTo>
                  <a:lnTo>
                    <a:pt x="1416" y="2326"/>
                  </a:lnTo>
                  <a:lnTo>
                    <a:pt x="3405" y="3138"/>
                  </a:lnTo>
                  <a:lnTo>
                    <a:pt x="2791" y="1079"/>
                  </a:lnTo>
                  <a:lnTo>
                    <a:pt x="2791" y="1079"/>
                  </a:lnTo>
                  <a:lnTo>
                    <a:pt x="4432" y="2465"/>
                  </a:lnTo>
                  <a:lnTo>
                    <a:pt x="4482" y="317"/>
                  </a:lnTo>
                  <a:lnTo>
                    <a:pt x="5616" y="2142"/>
                  </a:lnTo>
                  <a:lnTo>
                    <a:pt x="6328" y="116"/>
                  </a:lnTo>
                  <a:close/>
                  <a:moveTo>
                    <a:pt x="6334" y="0"/>
                  </a:moveTo>
                  <a:lnTo>
                    <a:pt x="5607" y="2066"/>
                  </a:lnTo>
                  <a:lnTo>
                    <a:pt x="4451" y="206"/>
                  </a:lnTo>
                  <a:lnTo>
                    <a:pt x="4401" y="2395"/>
                  </a:lnTo>
                  <a:lnTo>
                    <a:pt x="2728" y="982"/>
                  </a:lnTo>
                  <a:lnTo>
                    <a:pt x="3354" y="3081"/>
                  </a:lnTo>
                  <a:lnTo>
                    <a:pt x="1325" y="2254"/>
                  </a:lnTo>
                  <a:lnTo>
                    <a:pt x="2572" y="4054"/>
                  </a:lnTo>
                  <a:lnTo>
                    <a:pt x="389" y="3896"/>
                  </a:lnTo>
                  <a:lnTo>
                    <a:pt x="389" y="3896"/>
                  </a:lnTo>
                  <a:lnTo>
                    <a:pt x="2128" y="5227"/>
                  </a:lnTo>
                  <a:lnTo>
                    <a:pt x="1" y="5748"/>
                  </a:lnTo>
                  <a:lnTo>
                    <a:pt x="2067" y="6475"/>
                  </a:lnTo>
                  <a:lnTo>
                    <a:pt x="206" y="7630"/>
                  </a:lnTo>
                  <a:lnTo>
                    <a:pt x="2396" y="7682"/>
                  </a:lnTo>
                  <a:lnTo>
                    <a:pt x="980" y="9354"/>
                  </a:lnTo>
                  <a:lnTo>
                    <a:pt x="980" y="9354"/>
                  </a:lnTo>
                  <a:lnTo>
                    <a:pt x="3080" y="8731"/>
                  </a:lnTo>
                  <a:lnTo>
                    <a:pt x="2251" y="10758"/>
                  </a:lnTo>
                  <a:lnTo>
                    <a:pt x="4053" y="9513"/>
                  </a:lnTo>
                  <a:lnTo>
                    <a:pt x="3894" y="11698"/>
                  </a:lnTo>
                  <a:lnTo>
                    <a:pt x="5225" y="9959"/>
                  </a:lnTo>
                  <a:lnTo>
                    <a:pt x="5745" y="12086"/>
                  </a:lnTo>
                  <a:lnTo>
                    <a:pt x="6472" y="10020"/>
                  </a:lnTo>
                  <a:lnTo>
                    <a:pt x="7627" y="11879"/>
                  </a:lnTo>
                  <a:lnTo>
                    <a:pt x="7678" y="9690"/>
                  </a:lnTo>
                  <a:lnTo>
                    <a:pt x="9351" y="11104"/>
                  </a:lnTo>
                  <a:lnTo>
                    <a:pt x="9351" y="11104"/>
                  </a:lnTo>
                  <a:lnTo>
                    <a:pt x="8725" y="9005"/>
                  </a:lnTo>
                  <a:lnTo>
                    <a:pt x="10753" y="9832"/>
                  </a:lnTo>
                  <a:lnTo>
                    <a:pt x="9507" y="8031"/>
                  </a:lnTo>
                  <a:lnTo>
                    <a:pt x="11690" y="8190"/>
                  </a:lnTo>
                  <a:lnTo>
                    <a:pt x="11690" y="8190"/>
                  </a:lnTo>
                  <a:lnTo>
                    <a:pt x="9951" y="6860"/>
                  </a:lnTo>
                  <a:lnTo>
                    <a:pt x="12078" y="6338"/>
                  </a:lnTo>
                  <a:lnTo>
                    <a:pt x="10012" y="5611"/>
                  </a:lnTo>
                  <a:lnTo>
                    <a:pt x="11873" y="4456"/>
                  </a:lnTo>
                  <a:lnTo>
                    <a:pt x="9683" y="4404"/>
                  </a:lnTo>
                  <a:lnTo>
                    <a:pt x="11098" y="2732"/>
                  </a:lnTo>
                  <a:lnTo>
                    <a:pt x="8998" y="3355"/>
                  </a:lnTo>
                  <a:lnTo>
                    <a:pt x="9828" y="1328"/>
                  </a:lnTo>
                  <a:lnTo>
                    <a:pt x="8026" y="2573"/>
                  </a:lnTo>
                  <a:lnTo>
                    <a:pt x="8185" y="388"/>
                  </a:lnTo>
                  <a:lnTo>
                    <a:pt x="6854" y="2127"/>
                  </a:lnTo>
                  <a:lnTo>
                    <a:pt x="63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127;p53">
              <a:extLst>
                <a:ext uri="{FF2B5EF4-FFF2-40B4-BE49-F238E27FC236}">
                  <a16:creationId xmlns:a16="http://schemas.microsoft.com/office/drawing/2014/main" id="{F9E8D7DE-BF3B-C157-B5F7-F6D704BAC56B}"/>
                </a:ext>
              </a:extLst>
            </p:cNvPr>
            <p:cNvSpPr/>
            <p:nvPr/>
          </p:nvSpPr>
          <p:spPr>
            <a:xfrm>
              <a:off x="852444" y="1675851"/>
              <a:ext cx="335049" cy="296220"/>
            </a:xfrm>
            <a:custGeom>
              <a:avLst/>
              <a:gdLst/>
              <a:ahLst/>
              <a:cxnLst/>
              <a:rect l="l" t="t" r="r" b="b"/>
              <a:pathLst>
                <a:path w="9673" h="8552" extrusionOk="0">
                  <a:moveTo>
                    <a:pt x="4837" y="0"/>
                  </a:moveTo>
                  <a:cubicBezTo>
                    <a:pt x="3119" y="0"/>
                    <a:pt x="1498" y="1044"/>
                    <a:pt x="845" y="2744"/>
                  </a:cubicBezTo>
                  <a:cubicBezTo>
                    <a:pt x="0" y="4949"/>
                    <a:pt x="1101" y="7421"/>
                    <a:pt x="3305" y="8267"/>
                  </a:cubicBezTo>
                  <a:cubicBezTo>
                    <a:pt x="3809" y="8460"/>
                    <a:pt x="4327" y="8552"/>
                    <a:pt x="4836" y="8552"/>
                  </a:cubicBezTo>
                  <a:cubicBezTo>
                    <a:pt x="6554" y="8552"/>
                    <a:pt x="8175" y="7508"/>
                    <a:pt x="8828" y="5808"/>
                  </a:cubicBezTo>
                  <a:cubicBezTo>
                    <a:pt x="9673" y="3603"/>
                    <a:pt x="8572" y="1131"/>
                    <a:pt x="6368" y="285"/>
                  </a:cubicBezTo>
                  <a:cubicBezTo>
                    <a:pt x="5864" y="92"/>
                    <a:pt x="5346" y="0"/>
                    <a:pt x="4837"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28;p53">
              <a:extLst>
                <a:ext uri="{FF2B5EF4-FFF2-40B4-BE49-F238E27FC236}">
                  <a16:creationId xmlns:a16="http://schemas.microsoft.com/office/drawing/2014/main" id="{820A260D-3998-DF92-931F-630BB62A44B5}"/>
                </a:ext>
              </a:extLst>
            </p:cNvPr>
            <p:cNvSpPr/>
            <p:nvPr/>
          </p:nvSpPr>
          <p:spPr>
            <a:xfrm>
              <a:off x="866957" y="1675228"/>
              <a:ext cx="306022" cy="297363"/>
            </a:xfrm>
            <a:custGeom>
              <a:avLst/>
              <a:gdLst/>
              <a:ahLst/>
              <a:cxnLst/>
              <a:rect l="l" t="t" r="r" b="b"/>
              <a:pathLst>
                <a:path w="8835" h="8585" extrusionOk="0">
                  <a:moveTo>
                    <a:pt x="4422" y="36"/>
                  </a:moveTo>
                  <a:cubicBezTo>
                    <a:pt x="4928" y="36"/>
                    <a:pt x="5443" y="127"/>
                    <a:pt x="5943" y="319"/>
                  </a:cubicBezTo>
                  <a:cubicBezTo>
                    <a:pt x="7005" y="726"/>
                    <a:pt x="7844" y="1523"/>
                    <a:pt x="8307" y="2562"/>
                  </a:cubicBezTo>
                  <a:cubicBezTo>
                    <a:pt x="8770" y="3601"/>
                    <a:pt x="8801" y="4758"/>
                    <a:pt x="8393" y="5820"/>
                  </a:cubicBezTo>
                  <a:cubicBezTo>
                    <a:pt x="7743" y="7511"/>
                    <a:pt x="6125" y="8552"/>
                    <a:pt x="4413" y="8552"/>
                  </a:cubicBezTo>
                  <a:cubicBezTo>
                    <a:pt x="3907" y="8552"/>
                    <a:pt x="3392" y="8461"/>
                    <a:pt x="2892" y="8269"/>
                  </a:cubicBezTo>
                  <a:cubicBezTo>
                    <a:pt x="1829" y="7862"/>
                    <a:pt x="990" y="7065"/>
                    <a:pt x="528" y="6026"/>
                  </a:cubicBezTo>
                  <a:cubicBezTo>
                    <a:pt x="65" y="4987"/>
                    <a:pt x="34" y="3830"/>
                    <a:pt x="442" y="2768"/>
                  </a:cubicBezTo>
                  <a:cubicBezTo>
                    <a:pt x="1092" y="1076"/>
                    <a:pt x="2710" y="36"/>
                    <a:pt x="4422" y="36"/>
                  </a:cubicBezTo>
                  <a:close/>
                  <a:moveTo>
                    <a:pt x="4416" y="1"/>
                  </a:moveTo>
                  <a:cubicBezTo>
                    <a:pt x="3823" y="1"/>
                    <a:pt x="3230" y="125"/>
                    <a:pt x="2672" y="374"/>
                  </a:cubicBezTo>
                  <a:cubicBezTo>
                    <a:pt x="1625" y="840"/>
                    <a:pt x="822" y="1686"/>
                    <a:pt x="411" y="2757"/>
                  </a:cubicBezTo>
                  <a:cubicBezTo>
                    <a:pt x="0" y="3826"/>
                    <a:pt x="31" y="4992"/>
                    <a:pt x="497" y="6040"/>
                  </a:cubicBezTo>
                  <a:cubicBezTo>
                    <a:pt x="963" y="7087"/>
                    <a:pt x="1809" y="7889"/>
                    <a:pt x="2880" y="8300"/>
                  </a:cubicBezTo>
                  <a:cubicBezTo>
                    <a:pt x="3384" y="8493"/>
                    <a:pt x="3902" y="8585"/>
                    <a:pt x="4412" y="8585"/>
                  </a:cubicBezTo>
                  <a:cubicBezTo>
                    <a:pt x="6138" y="8585"/>
                    <a:pt x="7769" y="7536"/>
                    <a:pt x="8423" y="5831"/>
                  </a:cubicBezTo>
                  <a:cubicBezTo>
                    <a:pt x="8835" y="4761"/>
                    <a:pt x="8803" y="3596"/>
                    <a:pt x="8337" y="2548"/>
                  </a:cubicBezTo>
                  <a:cubicBezTo>
                    <a:pt x="7871" y="1501"/>
                    <a:pt x="7025" y="699"/>
                    <a:pt x="5955" y="288"/>
                  </a:cubicBezTo>
                  <a:cubicBezTo>
                    <a:pt x="5455" y="96"/>
                    <a:pt x="4935" y="1"/>
                    <a:pt x="4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129;p53">
              <a:extLst>
                <a:ext uri="{FF2B5EF4-FFF2-40B4-BE49-F238E27FC236}">
                  <a16:creationId xmlns:a16="http://schemas.microsoft.com/office/drawing/2014/main" id="{76FFCE9E-E984-8CE8-9B42-5158C8265652}"/>
                </a:ext>
              </a:extLst>
            </p:cNvPr>
            <p:cNvSpPr/>
            <p:nvPr/>
          </p:nvSpPr>
          <p:spPr>
            <a:xfrm>
              <a:off x="924697" y="1733072"/>
              <a:ext cx="68894" cy="92274"/>
            </a:xfrm>
            <a:custGeom>
              <a:avLst/>
              <a:gdLst/>
              <a:ahLst/>
              <a:cxnLst/>
              <a:rect l="l" t="t" r="r" b="b"/>
              <a:pathLst>
                <a:path w="1989" h="2664" extrusionOk="0">
                  <a:moveTo>
                    <a:pt x="954" y="1"/>
                  </a:moveTo>
                  <a:cubicBezTo>
                    <a:pt x="651" y="7"/>
                    <a:pt x="385" y="258"/>
                    <a:pt x="212" y="649"/>
                  </a:cubicBezTo>
                  <a:cubicBezTo>
                    <a:pt x="111" y="877"/>
                    <a:pt x="41" y="1154"/>
                    <a:pt x="15" y="1457"/>
                  </a:cubicBezTo>
                  <a:cubicBezTo>
                    <a:pt x="4" y="1570"/>
                    <a:pt x="0" y="1687"/>
                    <a:pt x="3" y="1807"/>
                  </a:cubicBezTo>
                  <a:cubicBezTo>
                    <a:pt x="10" y="2119"/>
                    <a:pt x="60" y="2410"/>
                    <a:pt x="143" y="2664"/>
                  </a:cubicBezTo>
                  <a:cubicBezTo>
                    <a:pt x="334" y="2576"/>
                    <a:pt x="568" y="2512"/>
                    <a:pt x="825" y="2482"/>
                  </a:cubicBezTo>
                  <a:cubicBezTo>
                    <a:pt x="875" y="2476"/>
                    <a:pt x="926" y="2471"/>
                    <a:pt x="978" y="2468"/>
                  </a:cubicBezTo>
                  <a:cubicBezTo>
                    <a:pt x="1039" y="2464"/>
                    <a:pt x="1100" y="2462"/>
                    <a:pt x="1159" y="2462"/>
                  </a:cubicBezTo>
                  <a:cubicBezTo>
                    <a:pt x="1434" y="2462"/>
                    <a:pt x="1686" y="2504"/>
                    <a:pt x="1893" y="2577"/>
                  </a:cubicBezTo>
                  <a:cubicBezTo>
                    <a:pt x="1955" y="2334"/>
                    <a:pt x="1988" y="2058"/>
                    <a:pt x="1981" y="1768"/>
                  </a:cubicBezTo>
                  <a:cubicBezTo>
                    <a:pt x="1981" y="1753"/>
                    <a:pt x="1980" y="1738"/>
                    <a:pt x="1979" y="1724"/>
                  </a:cubicBezTo>
                  <a:cubicBezTo>
                    <a:pt x="1971" y="1450"/>
                    <a:pt x="1927" y="1192"/>
                    <a:pt x="1858" y="963"/>
                  </a:cubicBezTo>
                  <a:cubicBezTo>
                    <a:pt x="1858" y="963"/>
                    <a:pt x="1858" y="962"/>
                    <a:pt x="1857" y="961"/>
                  </a:cubicBezTo>
                  <a:cubicBezTo>
                    <a:pt x="1685" y="396"/>
                    <a:pt x="1353" y="10"/>
                    <a:pt x="978" y="1"/>
                  </a:cubicBezTo>
                  <a:cubicBezTo>
                    <a:pt x="969" y="1"/>
                    <a:pt x="961"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130;p53">
              <a:extLst>
                <a:ext uri="{FF2B5EF4-FFF2-40B4-BE49-F238E27FC236}">
                  <a16:creationId xmlns:a16="http://schemas.microsoft.com/office/drawing/2014/main" id="{154C14D1-DF5A-8351-C989-660708236654}"/>
                </a:ext>
              </a:extLst>
            </p:cNvPr>
            <p:cNvSpPr/>
            <p:nvPr/>
          </p:nvSpPr>
          <p:spPr>
            <a:xfrm>
              <a:off x="924108" y="1732483"/>
              <a:ext cx="70037" cy="93660"/>
            </a:xfrm>
            <a:custGeom>
              <a:avLst/>
              <a:gdLst/>
              <a:ahLst/>
              <a:cxnLst/>
              <a:rect l="l" t="t" r="r" b="b"/>
              <a:pathLst>
                <a:path w="2022" h="2704" extrusionOk="0">
                  <a:moveTo>
                    <a:pt x="975" y="34"/>
                  </a:moveTo>
                  <a:cubicBezTo>
                    <a:pt x="981" y="34"/>
                    <a:pt x="987" y="34"/>
                    <a:pt x="994" y="35"/>
                  </a:cubicBezTo>
                  <a:cubicBezTo>
                    <a:pt x="1352" y="43"/>
                    <a:pt x="1683" y="406"/>
                    <a:pt x="1858" y="982"/>
                  </a:cubicBezTo>
                  <a:lnTo>
                    <a:pt x="1860" y="986"/>
                  </a:lnTo>
                  <a:cubicBezTo>
                    <a:pt x="1931" y="1222"/>
                    <a:pt x="1972" y="1483"/>
                    <a:pt x="1980" y="1742"/>
                  </a:cubicBezTo>
                  <a:cubicBezTo>
                    <a:pt x="1981" y="1756"/>
                    <a:pt x="1982" y="1770"/>
                    <a:pt x="1982" y="1785"/>
                  </a:cubicBezTo>
                  <a:cubicBezTo>
                    <a:pt x="1989" y="2055"/>
                    <a:pt x="1960" y="2327"/>
                    <a:pt x="1898" y="2573"/>
                  </a:cubicBezTo>
                  <a:cubicBezTo>
                    <a:pt x="1687" y="2501"/>
                    <a:pt x="1434" y="2463"/>
                    <a:pt x="1172" y="2463"/>
                  </a:cubicBezTo>
                  <a:cubicBezTo>
                    <a:pt x="1113" y="2463"/>
                    <a:pt x="1054" y="2465"/>
                    <a:pt x="994" y="2468"/>
                  </a:cubicBezTo>
                  <a:cubicBezTo>
                    <a:pt x="938" y="2472"/>
                    <a:pt x="888" y="2476"/>
                    <a:pt x="840" y="2483"/>
                  </a:cubicBezTo>
                  <a:cubicBezTo>
                    <a:pt x="596" y="2511"/>
                    <a:pt x="365" y="2572"/>
                    <a:pt x="171" y="2658"/>
                  </a:cubicBezTo>
                  <a:cubicBezTo>
                    <a:pt x="90" y="2405"/>
                    <a:pt x="43" y="2117"/>
                    <a:pt x="36" y="1824"/>
                  </a:cubicBezTo>
                  <a:cubicBezTo>
                    <a:pt x="34" y="1704"/>
                    <a:pt x="38" y="1587"/>
                    <a:pt x="48" y="1475"/>
                  </a:cubicBezTo>
                  <a:cubicBezTo>
                    <a:pt x="74" y="1181"/>
                    <a:pt x="142" y="903"/>
                    <a:pt x="244" y="672"/>
                  </a:cubicBezTo>
                  <a:cubicBezTo>
                    <a:pt x="421" y="273"/>
                    <a:pt x="686" y="40"/>
                    <a:pt x="971" y="34"/>
                  </a:cubicBezTo>
                  <a:close/>
                  <a:moveTo>
                    <a:pt x="970" y="1"/>
                  </a:moveTo>
                  <a:cubicBezTo>
                    <a:pt x="672" y="7"/>
                    <a:pt x="396" y="247"/>
                    <a:pt x="214" y="659"/>
                  </a:cubicBezTo>
                  <a:cubicBezTo>
                    <a:pt x="110" y="893"/>
                    <a:pt x="41" y="1174"/>
                    <a:pt x="15" y="1472"/>
                  </a:cubicBezTo>
                  <a:cubicBezTo>
                    <a:pt x="5" y="1585"/>
                    <a:pt x="0" y="1704"/>
                    <a:pt x="3" y="1825"/>
                  </a:cubicBezTo>
                  <a:cubicBezTo>
                    <a:pt x="10" y="2127"/>
                    <a:pt x="59" y="2425"/>
                    <a:pt x="145" y="2686"/>
                  </a:cubicBezTo>
                  <a:lnTo>
                    <a:pt x="151" y="2703"/>
                  </a:lnTo>
                  <a:lnTo>
                    <a:pt x="167" y="2695"/>
                  </a:lnTo>
                  <a:cubicBezTo>
                    <a:pt x="363" y="2606"/>
                    <a:pt x="596" y="2544"/>
                    <a:pt x="844" y="2516"/>
                  </a:cubicBezTo>
                  <a:cubicBezTo>
                    <a:pt x="891" y="2510"/>
                    <a:pt x="941" y="2504"/>
                    <a:pt x="996" y="2502"/>
                  </a:cubicBezTo>
                  <a:cubicBezTo>
                    <a:pt x="1055" y="2498"/>
                    <a:pt x="1115" y="2496"/>
                    <a:pt x="1173" y="2496"/>
                  </a:cubicBezTo>
                  <a:cubicBezTo>
                    <a:pt x="1439" y="2496"/>
                    <a:pt x="1694" y="2536"/>
                    <a:pt x="1904" y="2610"/>
                  </a:cubicBezTo>
                  <a:lnTo>
                    <a:pt x="1921" y="2616"/>
                  </a:lnTo>
                  <a:lnTo>
                    <a:pt x="1926" y="2599"/>
                  </a:lnTo>
                  <a:cubicBezTo>
                    <a:pt x="1991" y="2344"/>
                    <a:pt x="2022" y="2063"/>
                    <a:pt x="2015" y="1785"/>
                  </a:cubicBezTo>
                  <a:cubicBezTo>
                    <a:pt x="2015" y="1769"/>
                    <a:pt x="2014" y="1754"/>
                    <a:pt x="2013" y="1740"/>
                  </a:cubicBezTo>
                  <a:cubicBezTo>
                    <a:pt x="2005" y="1478"/>
                    <a:pt x="1963" y="1215"/>
                    <a:pt x="1892" y="977"/>
                  </a:cubicBezTo>
                  <a:lnTo>
                    <a:pt x="1892" y="974"/>
                  </a:lnTo>
                  <a:lnTo>
                    <a:pt x="1889" y="970"/>
                  </a:lnTo>
                  <a:cubicBezTo>
                    <a:pt x="1709" y="382"/>
                    <a:pt x="1367" y="11"/>
                    <a:pt x="996" y="2"/>
                  </a:cubicBezTo>
                  <a:cubicBezTo>
                    <a:pt x="987" y="1"/>
                    <a:pt x="979" y="1"/>
                    <a:pt x="9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131;p53">
              <a:extLst>
                <a:ext uri="{FF2B5EF4-FFF2-40B4-BE49-F238E27FC236}">
                  <a16:creationId xmlns:a16="http://schemas.microsoft.com/office/drawing/2014/main" id="{A24CE39B-4E43-D7B8-496A-C4D17CF545B7}"/>
                </a:ext>
              </a:extLst>
            </p:cNvPr>
            <p:cNvSpPr/>
            <p:nvPr/>
          </p:nvSpPr>
          <p:spPr>
            <a:xfrm>
              <a:off x="921995" y="1739480"/>
              <a:ext cx="10322" cy="16626"/>
            </a:xfrm>
            <a:custGeom>
              <a:avLst/>
              <a:gdLst/>
              <a:ahLst/>
              <a:cxnLst/>
              <a:rect l="l" t="t" r="r" b="b"/>
              <a:pathLst>
                <a:path w="298" h="480" extrusionOk="0">
                  <a:moveTo>
                    <a:pt x="13" y="1"/>
                  </a:moveTo>
                  <a:cubicBezTo>
                    <a:pt x="13" y="4"/>
                    <a:pt x="0" y="354"/>
                    <a:pt x="283" y="479"/>
                  </a:cubicBezTo>
                  <a:lnTo>
                    <a:pt x="297" y="449"/>
                  </a:lnTo>
                  <a:cubicBezTo>
                    <a:pt x="34" y="333"/>
                    <a:pt x="46" y="6"/>
                    <a:pt x="46" y="2"/>
                  </a:cubicBezTo>
                  <a:lnTo>
                    <a:pt x="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132;p53">
              <a:extLst>
                <a:ext uri="{FF2B5EF4-FFF2-40B4-BE49-F238E27FC236}">
                  <a16:creationId xmlns:a16="http://schemas.microsoft.com/office/drawing/2014/main" id="{78198598-555A-C5A5-7D99-CFD953719CFB}"/>
                </a:ext>
              </a:extLst>
            </p:cNvPr>
            <p:cNvSpPr/>
            <p:nvPr/>
          </p:nvSpPr>
          <p:spPr>
            <a:xfrm>
              <a:off x="913163" y="1752608"/>
              <a:ext cx="14582" cy="14478"/>
            </a:xfrm>
            <a:custGeom>
              <a:avLst/>
              <a:gdLst/>
              <a:ahLst/>
              <a:cxnLst/>
              <a:rect l="l" t="t" r="r" b="b"/>
              <a:pathLst>
                <a:path w="421" h="418" extrusionOk="0">
                  <a:moveTo>
                    <a:pt x="33" y="1"/>
                  </a:moveTo>
                  <a:lnTo>
                    <a:pt x="0" y="8"/>
                  </a:lnTo>
                  <a:cubicBezTo>
                    <a:pt x="1" y="11"/>
                    <a:pt x="81" y="387"/>
                    <a:pt x="418" y="418"/>
                  </a:cubicBezTo>
                  <a:lnTo>
                    <a:pt x="420" y="386"/>
                  </a:lnTo>
                  <a:cubicBezTo>
                    <a:pt x="109" y="357"/>
                    <a:pt x="34" y="4"/>
                    <a:pt x="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133;p53">
              <a:extLst>
                <a:ext uri="{FF2B5EF4-FFF2-40B4-BE49-F238E27FC236}">
                  <a16:creationId xmlns:a16="http://schemas.microsoft.com/office/drawing/2014/main" id="{F85B7416-D5C8-711D-1B66-C34A1D80B86B}"/>
                </a:ext>
              </a:extLst>
            </p:cNvPr>
            <p:cNvSpPr/>
            <p:nvPr/>
          </p:nvSpPr>
          <p:spPr>
            <a:xfrm>
              <a:off x="910357" y="1771000"/>
              <a:ext cx="14929" cy="13093"/>
            </a:xfrm>
            <a:custGeom>
              <a:avLst/>
              <a:gdLst/>
              <a:ahLst/>
              <a:cxnLst/>
              <a:rect l="l" t="t" r="r" b="b"/>
              <a:pathLst>
                <a:path w="431" h="378" extrusionOk="0">
                  <a:moveTo>
                    <a:pt x="32" y="0"/>
                  </a:moveTo>
                  <a:lnTo>
                    <a:pt x="0" y="9"/>
                  </a:lnTo>
                  <a:cubicBezTo>
                    <a:pt x="1" y="13"/>
                    <a:pt x="91" y="340"/>
                    <a:pt x="427" y="378"/>
                  </a:cubicBezTo>
                  <a:lnTo>
                    <a:pt x="431" y="345"/>
                  </a:lnTo>
                  <a:cubicBezTo>
                    <a:pt x="117" y="310"/>
                    <a:pt x="33" y="4"/>
                    <a:pt x="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134;p53">
              <a:extLst>
                <a:ext uri="{FF2B5EF4-FFF2-40B4-BE49-F238E27FC236}">
                  <a16:creationId xmlns:a16="http://schemas.microsoft.com/office/drawing/2014/main" id="{6984B29C-800E-FF99-5029-320C73929B98}"/>
                </a:ext>
              </a:extLst>
            </p:cNvPr>
            <p:cNvSpPr/>
            <p:nvPr/>
          </p:nvSpPr>
          <p:spPr>
            <a:xfrm>
              <a:off x="946380" y="1733107"/>
              <a:ext cx="46899" cy="66296"/>
            </a:xfrm>
            <a:custGeom>
              <a:avLst/>
              <a:gdLst/>
              <a:ahLst/>
              <a:cxnLst/>
              <a:rect l="l" t="t" r="r" b="b"/>
              <a:pathLst>
                <a:path w="1354" h="1914" extrusionOk="0">
                  <a:moveTo>
                    <a:pt x="352" y="0"/>
                  </a:moveTo>
                  <a:cubicBezTo>
                    <a:pt x="145" y="191"/>
                    <a:pt x="10" y="491"/>
                    <a:pt x="3" y="833"/>
                  </a:cubicBezTo>
                  <a:cubicBezTo>
                    <a:pt x="0" y="1001"/>
                    <a:pt x="29" y="1160"/>
                    <a:pt x="83" y="1302"/>
                  </a:cubicBezTo>
                  <a:lnTo>
                    <a:pt x="555" y="1150"/>
                  </a:lnTo>
                  <a:lnTo>
                    <a:pt x="555" y="1150"/>
                  </a:lnTo>
                  <a:lnTo>
                    <a:pt x="228" y="1571"/>
                  </a:lnTo>
                  <a:cubicBezTo>
                    <a:pt x="382" y="1777"/>
                    <a:pt x="600" y="1909"/>
                    <a:pt x="845" y="1913"/>
                  </a:cubicBezTo>
                  <a:cubicBezTo>
                    <a:pt x="850" y="1914"/>
                    <a:pt x="854" y="1914"/>
                    <a:pt x="859" y="1914"/>
                  </a:cubicBezTo>
                  <a:cubicBezTo>
                    <a:pt x="1042" y="1914"/>
                    <a:pt x="1213" y="1843"/>
                    <a:pt x="1353" y="1723"/>
                  </a:cubicBezTo>
                  <a:cubicBezTo>
                    <a:pt x="1345" y="1449"/>
                    <a:pt x="1301" y="1191"/>
                    <a:pt x="1232" y="962"/>
                  </a:cubicBezTo>
                  <a:cubicBezTo>
                    <a:pt x="1232" y="962"/>
                    <a:pt x="1232" y="961"/>
                    <a:pt x="1231" y="960"/>
                  </a:cubicBezTo>
                  <a:cubicBezTo>
                    <a:pt x="1059" y="395"/>
                    <a:pt x="727" y="9"/>
                    <a:pt x="3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135;p53">
              <a:extLst>
                <a:ext uri="{FF2B5EF4-FFF2-40B4-BE49-F238E27FC236}">
                  <a16:creationId xmlns:a16="http://schemas.microsoft.com/office/drawing/2014/main" id="{7CE15B32-2576-6FEF-B22E-5BE053F3E157}"/>
                </a:ext>
              </a:extLst>
            </p:cNvPr>
            <p:cNvSpPr/>
            <p:nvPr/>
          </p:nvSpPr>
          <p:spPr>
            <a:xfrm>
              <a:off x="945791" y="1732518"/>
              <a:ext cx="48077" cy="67474"/>
            </a:xfrm>
            <a:custGeom>
              <a:avLst/>
              <a:gdLst/>
              <a:ahLst/>
              <a:cxnLst/>
              <a:rect l="l" t="t" r="r" b="b"/>
              <a:pathLst>
                <a:path w="1388" h="1948" extrusionOk="0">
                  <a:moveTo>
                    <a:pt x="375" y="34"/>
                  </a:moveTo>
                  <a:cubicBezTo>
                    <a:pt x="730" y="47"/>
                    <a:pt x="1058" y="409"/>
                    <a:pt x="1232" y="981"/>
                  </a:cubicBezTo>
                  <a:lnTo>
                    <a:pt x="1234" y="985"/>
                  </a:lnTo>
                  <a:cubicBezTo>
                    <a:pt x="1304" y="1218"/>
                    <a:pt x="1345" y="1476"/>
                    <a:pt x="1354" y="1732"/>
                  </a:cubicBezTo>
                  <a:cubicBezTo>
                    <a:pt x="1211" y="1851"/>
                    <a:pt x="1047" y="1914"/>
                    <a:pt x="877" y="1914"/>
                  </a:cubicBezTo>
                  <a:cubicBezTo>
                    <a:pt x="872" y="1914"/>
                    <a:pt x="868" y="1914"/>
                    <a:pt x="863" y="1914"/>
                  </a:cubicBezTo>
                  <a:cubicBezTo>
                    <a:pt x="634" y="1910"/>
                    <a:pt x="423" y="1794"/>
                    <a:pt x="266" y="1588"/>
                  </a:cubicBezTo>
                  <a:lnTo>
                    <a:pt x="619" y="1134"/>
                  </a:lnTo>
                  <a:lnTo>
                    <a:pt x="110" y="1299"/>
                  </a:lnTo>
                  <a:cubicBezTo>
                    <a:pt x="58" y="1156"/>
                    <a:pt x="34" y="1005"/>
                    <a:pt x="36" y="850"/>
                  </a:cubicBezTo>
                  <a:cubicBezTo>
                    <a:pt x="42" y="526"/>
                    <a:pt x="166" y="230"/>
                    <a:pt x="375" y="34"/>
                  </a:cubicBezTo>
                  <a:close/>
                  <a:moveTo>
                    <a:pt x="363" y="1"/>
                  </a:moveTo>
                  <a:lnTo>
                    <a:pt x="358" y="5"/>
                  </a:lnTo>
                  <a:cubicBezTo>
                    <a:pt x="139" y="207"/>
                    <a:pt x="10" y="514"/>
                    <a:pt x="3" y="849"/>
                  </a:cubicBezTo>
                  <a:cubicBezTo>
                    <a:pt x="0" y="1014"/>
                    <a:pt x="28" y="1174"/>
                    <a:pt x="84" y="1325"/>
                  </a:cubicBezTo>
                  <a:lnTo>
                    <a:pt x="90" y="1340"/>
                  </a:lnTo>
                  <a:lnTo>
                    <a:pt x="526" y="1199"/>
                  </a:lnTo>
                  <a:lnTo>
                    <a:pt x="224" y="1588"/>
                  </a:lnTo>
                  <a:lnTo>
                    <a:pt x="232" y="1598"/>
                  </a:lnTo>
                  <a:cubicBezTo>
                    <a:pt x="396" y="1819"/>
                    <a:pt x="620" y="1943"/>
                    <a:pt x="862" y="1947"/>
                  </a:cubicBezTo>
                  <a:lnTo>
                    <a:pt x="877" y="1947"/>
                  </a:lnTo>
                  <a:cubicBezTo>
                    <a:pt x="1057" y="1947"/>
                    <a:pt x="1232" y="1880"/>
                    <a:pt x="1381" y="1752"/>
                  </a:cubicBezTo>
                  <a:lnTo>
                    <a:pt x="1387" y="1747"/>
                  </a:lnTo>
                  <a:lnTo>
                    <a:pt x="1387" y="1739"/>
                  </a:lnTo>
                  <a:cubicBezTo>
                    <a:pt x="1379" y="1477"/>
                    <a:pt x="1337" y="1214"/>
                    <a:pt x="1266" y="976"/>
                  </a:cubicBezTo>
                  <a:lnTo>
                    <a:pt x="1266" y="973"/>
                  </a:lnTo>
                  <a:lnTo>
                    <a:pt x="1263" y="969"/>
                  </a:lnTo>
                  <a:cubicBezTo>
                    <a:pt x="1083" y="381"/>
                    <a:pt x="741" y="10"/>
                    <a:pt x="3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136;p53">
              <a:extLst>
                <a:ext uri="{FF2B5EF4-FFF2-40B4-BE49-F238E27FC236}">
                  <a16:creationId xmlns:a16="http://schemas.microsoft.com/office/drawing/2014/main" id="{510530CF-7F76-F901-BA2C-E9E0370F77B2}"/>
                </a:ext>
              </a:extLst>
            </p:cNvPr>
            <p:cNvSpPr/>
            <p:nvPr/>
          </p:nvSpPr>
          <p:spPr>
            <a:xfrm>
              <a:off x="1046517" y="1733003"/>
              <a:ext cx="68755" cy="92032"/>
            </a:xfrm>
            <a:custGeom>
              <a:avLst/>
              <a:gdLst/>
              <a:ahLst/>
              <a:cxnLst/>
              <a:rect l="l" t="t" r="r" b="b"/>
              <a:pathLst>
                <a:path w="1985" h="2657" extrusionOk="0">
                  <a:moveTo>
                    <a:pt x="1012" y="1"/>
                  </a:moveTo>
                  <a:cubicBezTo>
                    <a:pt x="469" y="1"/>
                    <a:pt x="18" y="793"/>
                    <a:pt x="5" y="1776"/>
                  </a:cubicBezTo>
                  <a:cubicBezTo>
                    <a:pt x="1" y="2067"/>
                    <a:pt x="36" y="2343"/>
                    <a:pt x="100" y="2585"/>
                  </a:cubicBezTo>
                  <a:cubicBezTo>
                    <a:pt x="272" y="2523"/>
                    <a:pt x="477" y="2482"/>
                    <a:pt x="699" y="2469"/>
                  </a:cubicBezTo>
                  <a:cubicBezTo>
                    <a:pt x="712" y="2468"/>
                    <a:pt x="724" y="2468"/>
                    <a:pt x="737" y="2467"/>
                  </a:cubicBezTo>
                  <a:cubicBezTo>
                    <a:pt x="780" y="2465"/>
                    <a:pt x="823" y="2464"/>
                    <a:pt x="867" y="2464"/>
                  </a:cubicBezTo>
                  <a:cubicBezTo>
                    <a:pt x="916" y="2464"/>
                    <a:pt x="965" y="2466"/>
                    <a:pt x="1015" y="2468"/>
                  </a:cubicBezTo>
                  <a:cubicBezTo>
                    <a:pt x="1255" y="2482"/>
                    <a:pt x="1478" y="2524"/>
                    <a:pt x="1672" y="2589"/>
                  </a:cubicBezTo>
                  <a:lnTo>
                    <a:pt x="1673" y="2589"/>
                  </a:lnTo>
                  <a:cubicBezTo>
                    <a:pt x="1696" y="2596"/>
                    <a:pt x="1717" y="2605"/>
                    <a:pt x="1738" y="2612"/>
                  </a:cubicBezTo>
                  <a:cubicBezTo>
                    <a:pt x="1777" y="2626"/>
                    <a:pt x="1814" y="2641"/>
                    <a:pt x="1850" y="2657"/>
                  </a:cubicBezTo>
                  <a:cubicBezTo>
                    <a:pt x="1853" y="2649"/>
                    <a:pt x="1855" y="2641"/>
                    <a:pt x="1857" y="2632"/>
                  </a:cubicBezTo>
                  <a:cubicBezTo>
                    <a:pt x="1858" y="2631"/>
                    <a:pt x="1859" y="2628"/>
                    <a:pt x="1859" y="2625"/>
                  </a:cubicBezTo>
                  <a:cubicBezTo>
                    <a:pt x="1861" y="2624"/>
                    <a:pt x="1862" y="2621"/>
                    <a:pt x="1862" y="2618"/>
                  </a:cubicBezTo>
                  <a:cubicBezTo>
                    <a:pt x="1936" y="2373"/>
                    <a:pt x="1979" y="2095"/>
                    <a:pt x="1984" y="1800"/>
                  </a:cubicBezTo>
                  <a:cubicBezTo>
                    <a:pt x="1985" y="1772"/>
                    <a:pt x="1985" y="1742"/>
                    <a:pt x="1984" y="1714"/>
                  </a:cubicBezTo>
                  <a:cubicBezTo>
                    <a:pt x="1983" y="1709"/>
                    <a:pt x="1984" y="1704"/>
                    <a:pt x="1983" y="1698"/>
                  </a:cubicBezTo>
                  <a:cubicBezTo>
                    <a:pt x="1983" y="1679"/>
                    <a:pt x="1982" y="1659"/>
                    <a:pt x="1981" y="1640"/>
                  </a:cubicBezTo>
                  <a:cubicBezTo>
                    <a:pt x="1980" y="1613"/>
                    <a:pt x="1979" y="1586"/>
                    <a:pt x="1978" y="1561"/>
                  </a:cubicBezTo>
                  <a:cubicBezTo>
                    <a:pt x="1976" y="1523"/>
                    <a:pt x="1972" y="1486"/>
                    <a:pt x="1970" y="1449"/>
                  </a:cubicBezTo>
                  <a:cubicBezTo>
                    <a:pt x="1970" y="1448"/>
                    <a:pt x="1970" y="1446"/>
                    <a:pt x="1969" y="1445"/>
                  </a:cubicBezTo>
                  <a:cubicBezTo>
                    <a:pt x="1966" y="1418"/>
                    <a:pt x="1964" y="1392"/>
                    <a:pt x="1960" y="1366"/>
                  </a:cubicBezTo>
                  <a:cubicBezTo>
                    <a:pt x="1951" y="1285"/>
                    <a:pt x="1938" y="1208"/>
                    <a:pt x="1922" y="1135"/>
                  </a:cubicBezTo>
                  <a:cubicBezTo>
                    <a:pt x="1917" y="1108"/>
                    <a:pt x="1910" y="1080"/>
                    <a:pt x="1903" y="1053"/>
                  </a:cubicBezTo>
                  <a:cubicBezTo>
                    <a:pt x="1897" y="1026"/>
                    <a:pt x="1890" y="1000"/>
                    <a:pt x="1883" y="974"/>
                  </a:cubicBezTo>
                  <a:cubicBezTo>
                    <a:pt x="1878" y="953"/>
                    <a:pt x="1872" y="934"/>
                    <a:pt x="1866" y="915"/>
                  </a:cubicBezTo>
                  <a:cubicBezTo>
                    <a:pt x="1862" y="903"/>
                    <a:pt x="1858" y="891"/>
                    <a:pt x="1854" y="879"/>
                  </a:cubicBezTo>
                  <a:cubicBezTo>
                    <a:pt x="1850" y="870"/>
                    <a:pt x="1848" y="861"/>
                    <a:pt x="1844" y="851"/>
                  </a:cubicBezTo>
                  <a:cubicBezTo>
                    <a:pt x="1842" y="844"/>
                    <a:pt x="1840" y="838"/>
                    <a:pt x="1837" y="831"/>
                  </a:cubicBezTo>
                  <a:cubicBezTo>
                    <a:pt x="1816" y="766"/>
                    <a:pt x="1792" y="703"/>
                    <a:pt x="1765" y="644"/>
                  </a:cubicBezTo>
                  <a:cubicBezTo>
                    <a:pt x="1765" y="644"/>
                    <a:pt x="1765" y="643"/>
                    <a:pt x="1765" y="643"/>
                  </a:cubicBezTo>
                  <a:cubicBezTo>
                    <a:pt x="1589" y="255"/>
                    <a:pt x="1321" y="5"/>
                    <a:pt x="1018" y="1"/>
                  </a:cubicBezTo>
                  <a:cubicBezTo>
                    <a:pt x="1016" y="1"/>
                    <a:pt x="1014" y="1"/>
                    <a:pt x="1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137;p53">
              <a:extLst>
                <a:ext uri="{FF2B5EF4-FFF2-40B4-BE49-F238E27FC236}">
                  <a16:creationId xmlns:a16="http://schemas.microsoft.com/office/drawing/2014/main" id="{4FF878DC-6194-D682-9DEF-179855EB1E9D}"/>
                </a:ext>
              </a:extLst>
            </p:cNvPr>
            <p:cNvSpPr/>
            <p:nvPr/>
          </p:nvSpPr>
          <p:spPr>
            <a:xfrm>
              <a:off x="1045962" y="1732483"/>
              <a:ext cx="69898" cy="93313"/>
            </a:xfrm>
            <a:custGeom>
              <a:avLst/>
              <a:gdLst/>
              <a:ahLst/>
              <a:cxnLst/>
              <a:rect l="l" t="t" r="r" b="b"/>
              <a:pathLst>
                <a:path w="2018" h="2694" extrusionOk="0">
                  <a:moveTo>
                    <a:pt x="1034" y="32"/>
                  </a:moveTo>
                  <a:cubicBezTo>
                    <a:pt x="1318" y="36"/>
                    <a:pt x="1584" y="266"/>
                    <a:pt x="1764" y="662"/>
                  </a:cubicBezTo>
                  <a:lnTo>
                    <a:pt x="1764" y="675"/>
                  </a:lnTo>
                  <a:lnTo>
                    <a:pt x="1770" y="675"/>
                  </a:lnTo>
                  <a:cubicBezTo>
                    <a:pt x="1794" y="728"/>
                    <a:pt x="1816" y="788"/>
                    <a:pt x="1837" y="851"/>
                  </a:cubicBezTo>
                  <a:cubicBezTo>
                    <a:pt x="1838" y="855"/>
                    <a:pt x="1840" y="858"/>
                    <a:pt x="1841" y="862"/>
                  </a:cubicBezTo>
                  <a:cubicBezTo>
                    <a:pt x="1842" y="865"/>
                    <a:pt x="1843" y="868"/>
                    <a:pt x="1844" y="872"/>
                  </a:cubicBezTo>
                  <a:lnTo>
                    <a:pt x="1854" y="899"/>
                  </a:lnTo>
                  <a:cubicBezTo>
                    <a:pt x="1858" y="911"/>
                    <a:pt x="1862" y="923"/>
                    <a:pt x="1866" y="935"/>
                  </a:cubicBezTo>
                  <a:cubicBezTo>
                    <a:pt x="1872" y="954"/>
                    <a:pt x="1878" y="973"/>
                    <a:pt x="1883" y="994"/>
                  </a:cubicBezTo>
                  <a:cubicBezTo>
                    <a:pt x="1891" y="1019"/>
                    <a:pt x="1898" y="1045"/>
                    <a:pt x="1904" y="1071"/>
                  </a:cubicBezTo>
                  <a:cubicBezTo>
                    <a:pt x="1911" y="1099"/>
                    <a:pt x="1917" y="1126"/>
                    <a:pt x="1922" y="1154"/>
                  </a:cubicBezTo>
                  <a:cubicBezTo>
                    <a:pt x="1938" y="1226"/>
                    <a:pt x="1950" y="1303"/>
                    <a:pt x="1960" y="1382"/>
                  </a:cubicBezTo>
                  <a:cubicBezTo>
                    <a:pt x="1963" y="1408"/>
                    <a:pt x="1966" y="1435"/>
                    <a:pt x="1968" y="1461"/>
                  </a:cubicBezTo>
                  <a:lnTo>
                    <a:pt x="1968" y="1463"/>
                  </a:lnTo>
                  <a:lnTo>
                    <a:pt x="1969" y="1465"/>
                  </a:lnTo>
                  <a:cubicBezTo>
                    <a:pt x="1973" y="1502"/>
                    <a:pt x="1975" y="1539"/>
                    <a:pt x="1978" y="1577"/>
                  </a:cubicBezTo>
                  <a:cubicBezTo>
                    <a:pt x="1979" y="1601"/>
                    <a:pt x="1980" y="1627"/>
                    <a:pt x="1981" y="1655"/>
                  </a:cubicBezTo>
                  <a:lnTo>
                    <a:pt x="1982" y="1715"/>
                  </a:lnTo>
                  <a:cubicBezTo>
                    <a:pt x="1983" y="1718"/>
                    <a:pt x="1983" y="1719"/>
                    <a:pt x="1983" y="1722"/>
                  </a:cubicBezTo>
                  <a:cubicBezTo>
                    <a:pt x="1983" y="1725"/>
                    <a:pt x="1983" y="1727"/>
                    <a:pt x="1983" y="1729"/>
                  </a:cubicBezTo>
                  <a:cubicBezTo>
                    <a:pt x="1984" y="1757"/>
                    <a:pt x="1984" y="1786"/>
                    <a:pt x="1983" y="1814"/>
                  </a:cubicBezTo>
                  <a:cubicBezTo>
                    <a:pt x="1980" y="2097"/>
                    <a:pt x="1938" y="2379"/>
                    <a:pt x="1863" y="2628"/>
                  </a:cubicBezTo>
                  <a:lnTo>
                    <a:pt x="1859" y="2634"/>
                  </a:lnTo>
                  <a:lnTo>
                    <a:pt x="1857" y="2644"/>
                  </a:lnTo>
                  <a:cubicBezTo>
                    <a:pt x="1857" y="2646"/>
                    <a:pt x="1857" y="2647"/>
                    <a:pt x="1856" y="2649"/>
                  </a:cubicBezTo>
                  <a:cubicBezTo>
                    <a:pt x="1825" y="2636"/>
                    <a:pt x="1794" y="2624"/>
                    <a:pt x="1760" y="2612"/>
                  </a:cubicBezTo>
                  <a:cubicBezTo>
                    <a:pt x="1739" y="2604"/>
                    <a:pt x="1717" y="2596"/>
                    <a:pt x="1693" y="2588"/>
                  </a:cubicBezTo>
                  <a:cubicBezTo>
                    <a:pt x="1494" y="2522"/>
                    <a:pt x="1265" y="2480"/>
                    <a:pt x="1031" y="2468"/>
                  </a:cubicBezTo>
                  <a:cubicBezTo>
                    <a:pt x="981" y="2464"/>
                    <a:pt x="928" y="2462"/>
                    <a:pt x="877" y="2462"/>
                  </a:cubicBezTo>
                  <a:cubicBezTo>
                    <a:pt x="835" y="2462"/>
                    <a:pt x="793" y="2463"/>
                    <a:pt x="751" y="2466"/>
                  </a:cubicBezTo>
                  <a:cubicBezTo>
                    <a:pt x="745" y="2466"/>
                    <a:pt x="739" y="2467"/>
                    <a:pt x="734" y="2467"/>
                  </a:cubicBezTo>
                  <a:cubicBezTo>
                    <a:pt x="727" y="2467"/>
                    <a:pt x="721" y="2467"/>
                    <a:pt x="715" y="2468"/>
                  </a:cubicBezTo>
                  <a:cubicBezTo>
                    <a:pt x="502" y="2481"/>
                    <a:pt x="301" y="2519"/>
                    <a:pt x="128" y="2578"/>
                  </a:cubicBezTo>
                  <a:cubicBezTo>
                    <a:pt x="65" y="2333"/>
                    <a:pt x="33" y="2061"/>
                    <a:pt x="38" y="1791"/>
                  </a:cubicBezTo>
                  <a:cubicBezTo>
                    <a:pt x="51" y="819"/>
                    <a:pt x="495" y="32"/>
                    <a:pt x="1028" y="32"/>
                  </a:cubicBezTo>
                  <a:close/>
                  <a:moveTo>
                    <a:pt x="1028" y="0"/>
                  </a:moveTo>
                  <a:cubicBezTo>
                    <a:pt x="476" y="0"/>
                    <a:pt x="18" y="801"/>
                    <a:pt x="5" y="1791"/>
                  </a:cubicBezTo>
                  <a:cubicBezTo>
                    <a:pt x="0" y="2070"/>
                    <a:pt x="33" y="2351"/>
                    <a:pt x="101" y="2605"/>
                  </a:cubicBezTo>
                  <a:lnTo>
                    <a:pt x="105" y="2622"/>
                  </a:lnTo>
                  <a:lnTo>
                    <a:pt x="123" y="2616"/>
                  </a:lnTo>
                  <a:cubicBezTo>
                    <a:pt x="295" y="2553"/>
                    <a:pt x="501" y="2514"/>
                    <a:pt x="716" y="2501"/>
                  </a:cubicBezTo>
                  <a:cubicBezTo>
                    <a:pt x="722" y="2500"/>
                    <a:pt x="729" y="2500"/>
                    <a:pt x="735" y="2500"/>
                  </a:cubicBezTo>
                  <a:cubicBezTo>
                    <a:pt x="741" y="2499"/>
                    <a:pt x="747" y="2499"/>
                    <a:pt x="753" y="2499"/>
                  </a:cubicBezTo>
                  <a:cubicBezTo>
                    <a:pt x="795" y="2497"/>
                    <a:pt x="838" y="2496"/>
                    <a:pt x="880" y="2496"/>
                  </a:cubicBezTo>
                  <a:cubicBezTo>
                    <a:pt x="930" y="2496"/>
                    <a:pt x="980" y="2497"/>
                    <a:pt x="1030" y="2500"/>
                  </a:cubicBezTo>
                  <a:cubicBezTo>
                    <a:pt x="1260" y="2513"/>
                    <a:pt x="1486" y="2554"/>
                    <a:pt x="1684" y="2620"/>
                  </a:cubicBezTo>
                  <a:cubicBezTo>
                    <a:pt x="1706" y="2627"/>
                    <a:pt x="1727" y="2634"/>
                    <a:pt x="1748" y="2642"/>
                  </a:cubicBezTo>
                  <a:cubicBezTo>
                    <a:pt x="1788" y="2657"/>
                    <a:pt x="1824" y="2672"/>
                    <a:pt x="1859" y="2688"/>
                  </a:cubicBezTo>
                  <a:lnTo>
                    <a:pt x="1877" y="2694"/>
                  </a:lnTo>
                  <a:lnTo>
                    <a:pt x="1882" y="2676"/>
                  </a:lnTo>
                  <a:cubicBezTo>
                    <a:pt x="1885" y="2668"/>
                    <a:pt x="1887" y="2660"/>
                    <a:pt x="1889" y="2654"/>
                  </a:cubicBezTo>
                  <a:cubicBezTo>
                    <a:pt x="1890" y="2652"/>
                    <a:pt x="1891" y="2649"/>
                    <a:pt x="1892" y="2647"/>
                  </a:cubicBezTo>
                  <a:cubicBezTo>
                    <a:pt x="1892" y="2644"/>
                    <a:pt x="1893" y="2641"/>
                    <a:pt x="1893" y="2640"/>
                  </a:cubicBezTo>
                  <a:lnTo>
                    <a:pt x="1878" y="2633"/>
                  </a:lnTo>
                  <a:lnTo>
                    <a:pt x="1894" y="2638"/>
                  </a:lnTo>
                  <a:cubicBezTo>
                    <a:pt x="1970" y="2386"/>
                    <a:pt x="2013" y="2101"/>
                    <a:pt x="2016" y="1815"/>
                  </a:cubicBezTo>
                  <a:cubicBezTo>
                    <a:pt x="2017" y="1787"/>
                    <a:pt x="2017" y="1757"/>
                    <a:pt x="2016" y="1727"/>
                  </a:cubicBezTo>
                  <a:cubicBezTo>
                    <a:pt x="2015" y="1725"/>
                    <a:pt x="2015" y="1723"/>
                    <a:pt x="2015" y="1721"/>
                  </a:cubicBezTo>
                  <a:cubicBezTo>
                    <a:pt x="2015" y="1718"/>
                    <a:pt x="2015" y="1715"/>
                    <a:pt x="2015" y="1713"/>
                  </a:cubicBezTo>
                  <a:lnTo>
                    <a:pt x="2014" y="1651"/>
                  </a:lnTo>
                  <a:cubicBezTo>
                    <a:pt x="2013" y="1625"/>
                    <a:pt x="2012" y="1600"/>
                    <a:pt x="2010" y="1575"/>
                  </a:cubicBezTo>
                  <a:cubicBezTo>
                    <a:pt x="2009" y="1537"/>
                    <a:pt x="2005" y="1499"/>
                    <a:pt x="2002" y="1464"/>
                  </a:cubicBezTo>
                  <a:cubicBezTo>
                    <a:pt x="2002" y="1463"/>
                    <a:pt x="2002" y="1460"/>
                    <a:pt x="2002" y="1457"/>
                  </a:cubicBezTo>
                  <a:cubicBezTo>
                    <a:pt x="1999" y="1430"/>
                    <a:pt x="1995" y="1404"/>
                    <a:pt x="1993" y="1379"/>
                  </a:cubicBezTo>
                  <a:cubicBezTo>
                    <a:pt x="1983" y="1298"/>
                    <a:pt x="1970" y="1220"/>
                    <a:pt x="1954" y="1147"/>
                  </a:cubicBezTo>
                  <a:cubicBezTo>
                    <a:pt x="1949" y="1119"/>
                    <a:pt x="1943" y="1092"/>
                    <a:pt x="1936" y="1064"/>
                  </a:cubicBezTo>
                  <a:cubicBezTo>
                    <a:pt x="1930" y="1037"/>
                    <a:pt x="1923" y="1010"/>
                    <a:pt x="1915" y="985"/>
                  </a:cubicBezTo>
                  <a:cubicBezTo>
                    <a:pt x="1910" y="964"/>
                    <a:pt x="1904" y="945"/>
                    <a:pt x="1898" y="926"/>
                  </a:cubicBezTo>
                  <a:cubicBezTo>
                    <a:pt x="1893" y="913"/>
                    <a:pt x="1890" y="900"/>
                    <a:pt x="1885" y="889"/>
                  </a:cubicBezTo>
                  <a:lnTo>
                    <a:pt x="1876" y="862"/>
                  </a:lnTo>
                  <a:cubicBezTo>
                    <a:pt x="1875" y="858"/>
                    <a:pt x="1873" y="855"/>
                    <a:pt x="1872" y="851"/>
                  </a:cubicBezTo>
                  <a:cubicBezTo>
                    <a:pt x="1871" y="848"/>
                    <a:pt x="1871" y="845"/>
                    <a:pt x="1869" y="841"/>
                  </a:cubicBezTo>
                  <a:cubicBezTo>
                    <a:pt x="1846" y="773"/>
                    <a:pt x="1822" y="709"/>
                    <a:pt x="1796" y="652"/>
                  </a:cubicBezTo>
                  <a:lnTo>
                    <a:pt x="1792" y="643"/>
                  </a:lnTo>
                  <a:cubicBezTo>
                    <a:pt x="1606" y="238"/>
                    <a:pt x="1331" y="4"/>
                    <a:pt x="1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138;p53">
              <a:extLst>
                <a:ext uri="{FF2B5EF4-FFF2-40B4-BE49-F238E27FC236}">
                  <a16:creationId xmlns:a16="http://schemas.microsoft.com/office/drawing/2014/main" id="{863C550D-BC3C-0C64-A245-FDF6CC9149C0}"/>
                </a:ext>
              </a:extLst>
            </p:cNvPr>
            <p:cNvSpPr/>
            <p:nvPr/>
          </p:nvSpPr>
          <p:spPr>
            <a:xfrm>
              <a:off x="1107409" y="1739168"/>
              <a:ext cx="10287" cy="16695"/>
            </a:xfrm>
            <a:custGeom>
              <a:avLst/>
              <a:gdLst/>
              <a:ahLst/>
              <a:cxnLst/>
              <a:rect l="l" t="t" r="r" b="b"/>
              <a:pathLst>
                <a:path w="297" h="482" extrusionOk="0">
                  <a:moveTo>
                    <a:pt x="281" y="0"/>
                  </a:moveTo>
                  <a:lnTo>
                    <a:pt x="248" y="2"/>
                  </a:lnTo>
                  <a:cubicBezTo>
                    <a:pt x="248" y="5"/>
                    <a:pt x="262" y="333"/>
                    <a:pt x="1" y="451"/>
                  </a:cubicBezTo>
                  <a:lnTo>
                    <a:pt x="14" y="481"/>
                  </a:lnTo>
                  <a:cubicBezTo>
                    <a:pt x="297" y="354"/>
                    <a:pt x="282" y="4"/>
                    <a:pt x="2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139;p53">
              <a:extLst>
                <a:ext uri="{FF2B5EF4-FFF2-40B4-BE49-F238E27FC236}">
                  <a16:creationId xmlns:a16="http://schemas.microsoft.com/office/drawing/2014/main" id="{7F29C4E4-92C6-E3D8-325B-45EB2CD15703}"/>
                </a:ext>
              </a:extLst>
            </p:cNvPr>
            <p:cNvSpPr/>
            <p:nvPr/>
          </p:nvSpPr>
          <p:spPr>
            <a:xfrm>
              <a:off x="1112050" y="1752227"/>
              <a:ext cx="14478" cy="14617"/>
            </a:xfrm>
            <a:custGeom>
              <a:avLst/>
              <a:gdLst/>
              <a:ahLst/>
              <a:cxnLst/>
              <a:rect l="l" t="t" r="r" b="b"/>
              <a:pathLst>
                <a:path w="418" h="422" extrusionOk="0">
                  <a:moveTo>
                    <a:pt x="385" y="0"/>
                  </a:moveTo>
                  <a:cubicBezTo>
                    <a:pt x="384" y="4"/>
                    <a:pt x="312" y="357"/>
                    <a:pt x="1" y="388"/>
                  </a:cubicBezTo>
                  <a:lnTo>
                    <a:pt x="4" y="421"/>
                  </a:lnTo>
                  <a:cubicBezTo>
                    <a:pt x="340" y="387"/>
                    <a:pt x="417" y="11"/>
                    <a:pt x="417" y="6"/>
                  </a:cubicBezTo>
                  <a:lnTo>
                    <a:pt x="3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3140;p53">
              <a:extLst>
                <a:ext uri="{FF2B5EF4-FFF2-40B4-BE49-F238E27FC236}">
                  <a16:creationId xmlns:a16="http://schemas.microsoft.com/office/drawing/2014/main" id="{2A0F575D-A2A8-B9ED-A856-B2359B4CF34F}"/>
                </a:ext>
              </a:extLst>
            </p:cNvPr>
            <p:cNvSpPr/>
            <p:nvPr/>
          </p:nvSpPr>
          <p:spPr>
            <a:xfrm>
              <a:off x="1114648" y="1770584"/>
              <a:ext cx="14859" cy="13197"/>
            </a:xfrm>
            <a:custGeom>
              <a:avLst/>
              <a:gdLst/>
              <a:ahLst/>
              <a:cxnLst/>
              <a:rect l="l" t="t" r="r" b="b"/>
              <a:pathLst>
                <a:path w="429" h="381" extrusionOk="0">
                  <a:moveTo>
                    <a:pt x="396" y="0"/>
                  </a:moveTo>
                  <a:cubicBezTo>
                    <a:pt x="395" y="4"/>
                    <a:pt x="313" y="310"/>
                    <a:pt x="0" y="348"/>
                  </a:cubicBezTo>
                  <a:lnTo>
                    <a:pt x="5" y="381"/>
                  </a:lnTo>
                  <a:cubicBezTo>
                    <a:pt x="340" y="340"/>
                    <a:pt x="427" y="12"/>
                    <a:pt x="428" y="9"/>
                  </a:cubicBezTo>
                  <a:lnTo>
                    <a:pt x="39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3141;p53">
              <a:extLst>
                <a:ext uri="{FF2B5EF4-FFF2-40B4-BE49-F238E27FC236}">
                  <a16:creationId xmlns:a16="http://schemas.microsoft.com/office/drawing/2014/main" id="{45E067F6-529D-10AB-3B25-56D1E832ADA5}"/>
                </a:ext>
              </a:extLst>
            </p:cNvPr>
            <p:cNvSpPr/>
            <p:nvPr/>
          </p:nvSpPr>
          <p:spPr>
            <a:xfrm>
              <a:off x="1068615" y="1733280"/>
              <a:ext cx="46449" cy="66643"/>
            </a:xfrm>
            <a:custGeom>
              <a:avLst/>
              <a:gdLst/>
              <a:ahLst/>
              <a:cxnLst/>
              <a:rect l="l" t="t" r="r" b="b"/>
              <a:pathLst>
                <a:path w="1341" h="1924" extrusionOk="0">
                  <a:moveTo>
                    <a:pt x="371" y="1"/>
                  </a:moveTo>
                  <a:cubicBezTo>
                    <a:pt x="162" y="188"/>
                    <a:pt x="20" y="485"/>
                    <a:pt x="7" y="827"/>
                  </a:cubicBezTo>
                  <a:cubicBezTo>
                    <a:pt x="0" y="994"/>
                    <a:pt x="27" y="1154"/>
                    <a:pt x="78" y="1298"/>
                  </a:cubicBezTo>
                  <a:lnTo>
                    <a:pt x="538" y="1174"/>
                  </a:lnTo>
                  <a:lnTo>
                    <a:pt x="218" y="1569"/>
                  </a:lnTo>
                  <a:cubicBezTo>
                    <a:pt x="367" y="1778"/>
                    <a:pt x="584" y="1914"/>
                    <a:pt x="829" y="1923"/>
                  </a:cubicBezTo>
                  <a:cubicBezTo>
                    <a:pt x="839" y="1924"/>
                    <a:pt x="848" y="1924"/>
                    <a:pt x="858" y="1924"/>
                  </a:cubicBezTo>
                  <a:cubicBezTo>
                    <a:pt x="1035" y="1924"/>
                    <a:pt x="1202" y="1857"/>
                    <a:pt x="1341" y="1743"/>
                  </a:cubicBezTo>
                  <a:cubicBezTo>
                    <a:pt x="1337" y="1468"/>
                    <a:pt x="1298" y="1209"/>
                    <a:pt x="1234" y="979"/>
                  </a:cubicBezTo>
                  <a:cubicBezTo>
                    <a:pt x="1234" y="979"/>
                    <a:pt x="1233" y="979"/>
                    <a:pt x="1233" y="978"/>
                  </a:cubicBezTo>
                  <a:cubicBezTo>
                    <a:pt x="1072" y="410"/>
                    <a:pt x="748" y="17"/>
                    <a:pt x="3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3142;p53">
              <a:extLst>
                <a:ext uri="{FF2B5EF4-FFF2-40B4-BE49-F238E27FC236}">
                  <a16:creationId xmlns:a16="http://schemas.microsoft.com/office/drawing/2014/main" id="{D6F2FC8F-6154-8560-87F8-0E10223888C2}"/>
                </a:ext>
              </a:extLst>
            </p:cNvPr>
            <p:cNvSpPr/>
            <p:nvPr/>
          </p:nvSpPr>
          <p:spPr>
            <a:xfrm>
              <a:off x="1068061" y="1732726"/>
              <a:ext cx="47592" cy="67786"/>
            </a:xfrm>
            <a:custGeom>
              <a:avLst/>
              <a:gdLst/>
              <a:ahLst/>
              <a:cxnLst/>
              <a:rect l="l" t="t" r="r" b="b"/>
              <a:pathLst>
                <a:path w="1374" h="1957" extrusionOk="0">
                  <a:moveTo>
                    <a:pt x="393" y="34"/>
                  </a:moveTo>
                  <a:cubicBezTo>
                    <a:pt x="748" y="53"/>
                    <a:pt x="1069" y="422"/>
                    <a:pt x="1233" y="998"/>
                  </a:cubicBezTo>
                  <a:lnTo>
                    <a:pt x="1234" y="1002"/>
                  </a:lnTo>
                  <a:cubicBezTo>
                    <a:pt x="1300" y="1236"/>
                    <a:pt x="1336" y="1494"/>
                    <a:pt x="1340" y="1751"/>
                  </a:cubicBezTo>
                  <a:cubicBezTo>
                    <a:pt x="1199" y="1864"/>
                    <a:pt x="1038" y="1923"/>
                    <a:pt x="873" y="1923"/>
                  </a:cubicBezTo>
                  <a:cubicBezTo>
                    <a:pt x="864" y="1923"/>
                    <a:pt x="855" y="1923"/>
                    <a:pt x="846" y="1923"/>
                  </a:cubicBezTo>
                  <a:cubicBezTo>
                    <a:pt x="617" y="1914"/>
                    <a:pt x="407" y="1794"/>
                    <a:pt x="255" y="1586"/>
                  </a:cubicBezTo>
                  <a:lnTo>
                    <a:pt x="599" y="1161"/>
                  </a:lnTo>
                  <a:lnTo>
                    <a:pt x="104" y="1294"/>
                  </a:lnTo>
                  <a:cubicBezTo>
                    <a:pt x="56" y="1150"/>
                    <a:pt x="34" y="998"/>
                    <a:pt x="40" y="843"/>
                  </a:cubicBezTo>
                  <a:cubicBezTo>
                    <a:pt x="52" y="520"/>
                    <a:pt x="181" y="225"/>
                    <a:pt x="393" y="34"/>
                  </a:cubicBezTo>
                  <a:close/>
                  <a:moveTo>
                    <a:pt x="382" y="0"/>
                  </a:moveTo>
                  <a:lnTo>
                    <a:pt x="377" y="4"/>
                  </a:lnTo>
                  <a:cubicBezTo>
                    <a:pt x="154" y="202"/>
                    <a:pt x="20" y="507"/>
                    <a:pt x="7" y="842"/>
                  </a:cubicBezTo>
                  <a:cubicBezTo>
                    <a:pt x="1" y="1006"/>
                    <a:pt x="24" y="1167"/>
                    <a:pt x="78" y="1319"/>
                  </a:cubicBezTo>
                  <a:lnTo>
                    <a:pt x="84" y="1333"/>
                  </a:lnTo>
                  <a:lnTo>
                    <a:pt x="510" y="1219"/>
                  </a:lnTo>
                  <a:lnTo>
                    <a:pt x="214" y="1585"/>
                  </a:lnTo>
                  <a:lnTo>
                    <a:pt x="221" y="1594"/>
                  </a:lnTo>
                  <a:cubicBezTo>
                    <a:pt x="380" y="1818"/>
                    <a:pt x="601" y="1946"/>
                    <a:pt x="844" y="1956"/>
                  </a:cubicBezTo>
                  <a:cubicBezTo>
                    <a:pt x="854" y="1957"/>
                    <a:pt x="863" y="1957"/>
                    <a:pt x="873" y="1957"/>
                  </a:cubicBezTo>
                  <a:cubicBezTo>
                    <a:pt x="1048" y="1957"/>
                    <a:pt x="1219" y="1893"/>
                    <a:pt x="1367" y="1772"/>
                  </a:cubicBezTo>
                  <a:lnTo>
                    <a:pt x="1373" y="1766"/>
                  </a:lnTo>
                  <a:lnTo>
                    <a:pt x="1373" y="1759"/>
                  </a:lnTo>
                  <a:cubicBezTo>
                    <a:pt x="1370" y="1497"/>
                    <a:pt x="1333" y="1232"/>
                    <a:pt x="1267" y="993"/>
                  </a:cubicBezTo>
                  <a:lnTo>
                    <a:pt x="1267" y="989"/>
                  </a:lnTo>
                  <a:lnTo>
                    <a:pt x="1264" y="986"/>
                  </a:lnTo>
                  <a:cubicBezTo>
                    <a:pt x="1095" y="394"/>
                    <a:pt x="759" y="17"/>
                    <a:pt x="388" y="1"/>
                  </a:cubicBezTo>
                  <a:lnTo>
                    <a:pt x="3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3143;p53">
              <a:extLst>
                <a:ext uri="{FF2B5EF4-FFF2-40B4-BE49-F238E27FC236}">
                  <a16:creationId xmlns:a16="http://schemas.microsoft.com/office/drawing/2014/main" id="{A6C65F9C-9DE6-C811-6C1F-E864AE90B115}"/>
                </a:ext>
              </a:extLst>
            </p:cNvPr>
            <p:cNvSpPr/>
            <p:nvPr/>
          </p:nvSpPr>
          <p:spPr>
            <a:xfrm>
              <a:off x="1008450" y="1799264"/>
              <a:ext cx="23034" cy="22999"/>
            </a:xfrm>
            <a:custGeom>
              <a:avLst/>
              <a:gdLst/>
              <a:ahLst/>
              <a:cxnLst/>
              <a:rect l="l" t="t" r="r" b="b"/>
              <a:pathLst>
                <a:path w="665" h="664" extrusionOk="0">
                  <a:moveTo>
                    <a:pt x="332" y="1"/>
                  </a:moveTo>
                  <a:cubicBezTo>
                    <a:pt x="149" y="1"/>
                    <a:pt x="1" y="149"/>
                    <a:pt x="1" y="332"/>
                  </a:cubicBezTo>
                  <a:cubicBezTo>
                    <a:pt x="1" y="515"/>
                    <a:pt x="149" y="664"/>
                    <a:pt x="332" y="664"/>
                  </a:cubicBezTo>
                  <a:cubicBezTo>
                    <a:pt x="516" y="664"/>
                    <a:pt x="664" y="515"/>
                    <a:pt x="664" y="332"/>
                  </a:cubicBezTo>
                  <a:cubicBezTo>
                    <a:pt x="664" y="149"/>
                    <a:pt x="516" y="1"/>
                    <a:pt x="332"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3144;p53">
              <a:extLst>
                <a:ext uri="{FF2B5EF4-FFF2-40B4-BE49-F238E27FC236}">
                  <a16:creationId xmlns:a16="http://schemas.microsoft.com/office/drawing/2014/main" id="{5B34D841-7188-8C38-4A9B-1590A06B71AE}"/>
                </a:ext>
              </a:extLst>
            </p:cNvPr>
            <p:cNvSpPr/>
            <p:nvPr/>
          </p:nvSpPr>
          <p:spPr>
            <a:xfrm>
              <a:off x="1007896" y="1798710"/>
              <a:ext cx="24108" cy="24142"/>
            </a:xfrm>
            <a:custGeom>
              <a:avLst/>
              <a:gdLst/>
              <a:ahLst/>
              <a:cxnLst/>
              <a:rect l="l" t="t" r="r" b="b"/>
              <a:pathLst>
                <a:path w="696" h="697" extrusionOk="0">
                  <a:moveTo>
                    <a:pt x="348" y="33"/>
                  </a:moveTo>
                  <a:cubicBezTo>
                    <a:pt x="522" y="33"/>
                    <a:pt x="664" y="174"/>
                    <a:pt x="664" y="348"/>
                  </a:cubicBezTo>
                  <a:cubicBezTo>
                    <a:pt x="664" y="522"/>
                    <a:pt x="522" y="663"/>
                    <a:pt x="348" y="663"/>
                  </a:cubicBezTo>
                  <a:cubicBezTo>
                    <a:pt x="175" y="663"/>
                    <a:pt x="33" y="522"/>
                    <a:pt x="33" y="348"/>
                  </a:cubicBezTo>
                  <a:cubicBezTo>
                    <a:pt x="33" y="174"/>
                    <a:pt x="175" y="33"/>
                    <a:pt x="348" y="33"/>
                  </a:cubicBezTo>
                  <a:close/>
                  <a:moveTo>
                    <a:pt x="348" y="0"/>
                  </a:moveTo>
                  <a:cubicBezTo>
                    <a:pt x="156" y="0"/>
                    <a:pt x="1" y="157"/>
                    <a:pt x="1" y="348"/>
                  </a:cubicBezTo>
                  <a:cubicBezTo>
                    <a:pt x="1" y="540"/>
                    <a:pt x="156" y="696"/>
                    <a:pt x="348" y="696"/>
                  </a:cubicBezTo>
                  <a:cubicBezTo>
                    <a:pt x="541" y="696"/>
                    <a:pt x="696" y="540"/>
                    <a:pt x="696" y="348"/>
                  </a:cubicBezTo>
                  <a:cubicBezTo>
                    <a:pt x="696" y="157"/>
                    <a:pt x="541" y="0"/>
                    <a:pt x="3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3145;p53">
              <a:extLst>
                <a:ext uri="{FF2B5EF4-FFF2-40B4-BE49-F238E27FC236}">
                  <a16:creationId xmlns:a16="http://schemas.microsoft.com/office/drawing/2014/main" id="{F4377757-CD65-71F8-A004-63A6D5F637AE}"/>
                </a:ext>
              </a:extLst>
            </p:cNvPr>
            <p:cNvSpPr/>
            <p:nvPr/>
          </p:nvSpPr>
          <p:spPr>
            <a:xfrm>
              <a:off x="990681" y="1824134"/>
              <a:ext cx="61966" cy="81086"/>
            </a:xfrm>
            <a:custGeom>
              <a:avLst/>
              <a:gdLst/>
              <a:ahLst/>
              <a:cxnLst/>
              <a:rect l="l" t="t" r="r" b="b"/>
              <a:pathLst>
                <a:path w="1789" h="2341" extrusionOk="0">
                  <a:moveTo>
                    <a:pt x="1557" y="1"/>
                  </a:moveTo>
                  <a:cubicBezTo>
                    <a:pt x="1436" y="64"/>
                    <a:pt x="1183" y="176"/>
                    <a:pt x="844" y="176"/>
                  </a:cubicBezTo>
                  <a:cubicBezTo>
                    <a:pt x="843" y="176"/>
                    <a:pt x="841" y="176"/>
                    <a:pt x="840" y="176"/>
                  </a:cubicBezTo>
                  <a:cubicBezTo>
                    <a:pt x="515" y="175"/>
                    <a:pt x="271" y="70"/>
                    <a:pt x="149" y="8"/>
                  </a:cubicBezTo>
                  <a:lnTo>
                    <a:pt x="149" y="8"/>
                  </a:lnTo>
                  <a:cubicBezTo>
                    <a:pt x="149" y="9"/>
                    <a:pt x="1" y="2341"/>
                    <a:pt x="834" y="2341"/>
                  </a:cubicBezTo>
                  <a:cubicBezTo>
                    <a:pt x="835" y="2341"/>
                    <a:pt x="836" y="2341"/>
                    <a:pt x="837" y="2341"/>
                  </a:cubicBezTo>
                  <a:cubicBezTo>
                    <a:pt x="1788" y="2335"/>
                    <a:pt x="1557" y="1"/>
                    <a:pt x="1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3146;p53">
              <a:extLst>
                <a:ext uri="{FF2B5EF4-FFF2-40B4-BE49-F238E27FC236}">
                  <a16:creationId xmlns:a16="http://schemas.microsoft.com/office/drawing/2014/main" id="{5C8A8BD9-2C08-FECA-0636-886C0E431045}"/>
                </a:ext>
              </a:extLst>
            </p:cNvPr>
            <p:cNvSpPr/>
            <p:nvPr/>
          </p:nvSpPr>
          <p:spPr>
            <a:xfrm>
              <a:off x="994006" y="1823268"/>
              <a:ext cx="54208" cy="82541"/>
            </a:xfrm>
            <a:custGeom>
              <a:avLst/>
              <a:gdLst/>
              <a:ahLst/>
              <a:cxnLst/>
              <a:rect l="l" t="t" r="r" b="b"/>
              <a:pathLst>
                <a:path w="1565" h="2383" extrusionOk="0">
                  <a:moveTo>
                    <a:pt x="1447" y="52"/>
                  </a:moveTo>
                  <a:lnTo>
                    <a:pt x="1447" y="52"/>
                  </a:lnTo>
                  <a:cubicBezTo>
                    <a:pt x="1464" y="255"/>
                    <a:pt x="1565" y="1676"/>
                    <a:pt x="1115" y="2175"/>
                  </a:cubicBezTo>
                  <a:cubicBezTo>
                    <a:pt x="1012" y="2290"/>
                    <a:pt x="886" y="2348"/>
                    <a:pt x="741" y="2349"/>
                  </a:cubicBezTo>
                  <a:lnTo>
                    <a:pt x="738" y="2349"/>
                  </a:lnTo>
                  <a:cubicBezTo>
                    <a:pt x="624" y="2349"/>
                    <a:pt x="522" y="2303"/>
                    <a:pt x="436" y="2212"/>
                  </a:cubicBezTo>
                  <a:cubicBezTo>
                    <a:pt x="0" y="1749"/>
                    <a:pt x="57" y="270"/>
                    <a:pt x="67" y="60"/>
                  </a:cubicBezTo>
                  <a:lnTo>
                    <a:pt x="67" y="60"/>
                  </a:lnTo>
                  <a:cubicBezTo>
                    <a:pt x="278" y="163"/>
                    <a:pt x="511" y="217"/>
                    <a:pt x="744" y="218"/>
                  </a:cubicBezTo>
                  <a:cubicBezTo>
                    <a:pt x="747" y="218"/>
                    <a:pt x="750" y="218"/>
                    <a:pt x="753" y="218"/>
                  </a:cubicBezTo>
                  <a:cubicBezTo>
                    <a:pt x="1053" y="218"/>
                    <a:pt x="1291" y="130"/>
                    <a:pt x="1447" y="52"/>
                  </a:cubicBezTo>
                  <a:close/>
                  <a:moveTo>
                    <a:pt x="1475" y="0"/>
                  </a:moveTo>
                  <a:lnTo>
                    <a:pt x="1453" y="11"/>
                  </a:lnTo>
                  <a:cubicBezTo>
                    <a:pt x="1302" y="91"/>
                    <a:pt x="1056" y="185"/>
                    <a:pt x="748" y="185"/>
                  </a:cubicBezTo>
                  <a:cubicBezTo>
                    <a:pt x="747" y="185"/>
                    <a:pt x="746" y="185"/>
                    <a:pt x="744" y="185"/>
                  </a:cubicBezTo>
                  <a:cubicBezTo>
                    <a:pt x="508" y="184"/>
                    <a:pt x="271" y="127"/>
                    <a:pt x="61" y="19"/>
                  </a:cubicBezTo>
                  <a:lnTo>
                    <a:pt x="38" y="8"/>
                  </a:lnTo>
                  <a:lnTo>
                    <a:pt x="36" y="33"/>
                  </a:lnTo>
                  <a:cubicBezTo>
                    <a:pt x="36" y="37"/>
                    <a:pt x="10" y="460"/>
                    <a:pt x="43" y="940"/>
                  </a:cubicBezTo>
                  <a:cubicBezTo>
                    <a:pt x="87" y="1586"/>
                    <a:pt x="212" y="2022"/>
                    <a:pt x="412" y="2235"/>
                  </a:cubicBezTo>
                  <a:cubicBezTo>
                    <a:pt x="505" y="2332"/>
                    <a:pt x="614" y="2382"/>
                    <a:pt x="738" y="2382"/>
                  </a:cubicBezTo>
                  <a:lnTo>
                    <a:pt x="741" y="2382"/>
                  </a:lnTo>
                  <a:cubicBezTo>
                    <a:pt x="896" y="2381"/>
                    <a:pt x="1031" y="2319"/>
                    <a:pt x="1140" y="2198"/>
                  </a:cubicBezTo>
                  <a:cubicBezTo>
                    <a:pt x="1347" y="1967"/>
                    <a:pt x="1467" y="1532"/>
                    <a:pt x="1496" y="901"/>
                  </a:cubicBezTo>
                  <a:cubicBezTo>
                    <a:pt x="1518" y="434"/>
                    <a:pt x="1478" y="28"/>
                    <a:pt x="1478" y="24"/>
                  </a:cubicBezTo>
                  <a:lnTo>
                    <a:pt x="14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3147;p53">
              <a:extLst>
                <a:ext uri="{FF2B5EF4-FFF2-40B4-BE49-F238E27FC236}">
                  <a16:creationId xmlns:a16="http://schemas.microsoft.com/office/drawing/2014/main" id="{8AED70D5-B0B1-541A-D364-B1F614FEA740}"/>
                </a:ext>
              </a:extLst>
            </p:cNvPr>
            <p:cNvSpPr/>
            <p:nvPr/>
          </p:nvSpPr>
          <p:spPr>
            <a:xfrm>
              <a:off x="1010217" y="1829399"/>
              <a:ext cx="1385" cy="73016"/>
            </a:xfrm>
            <a:custGeom>
              <a:avLst/>
              <a:gdLst/>
              <a:ahLst/>
              <a:cxnLst/>
              <a:rect l="l" t="t" r="r" b="b"/>
              <a:pathLst>
                <a:path w="40" h="2108" extrusionOk="0">
                  <a:moveTo>
                    <a:pt x="0" y="1"/>
                  </a:moveTo>
                  <a:lnTo>
                    <a:pt x="7" y="2107"/>
                  </a:lnTo>
                  <a:lnTo>
                    <a:pt x="40" y="2106"/>
                  </a:lnTo>
                  <a:lnTo>
                    <a:pt x="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3148;p53">
              <a:extLst>
                <a:ext uri="{FF2B5EF4-FFF2-40B4-BE49-F238E27FC236}">
                  <a16:creationId xmlns:a16="http://schemas.microsoft.com/office/drawing/2014/main" id="{DDF0EB82-298A-0460-7841-85FE752DBF3D}"/>
                </a:ext>
              </a:extLst>
            </p:cNvPr>
            <p:cNvSpPr/>
            <p:nvPr/>
          </p:nvSpPr>
          <p:spPr>
            <a:xfrm>
              <a:off x="1027951" y="1829503"/>
              <a:ext cx="1489" cy="73258"/>
            </a:xfrm>
            <a:custGeom>
              <a:avLst/>
              <a:gdLst/>
              <a:ahLst/>
              <a:cxnLst/>
              <a:rect l="l" t="t" r="r" b="b"/>
              <a:pathLst>
                <a:path w="43" h="2115" extrusionOk="0">
                  <a:moveTo>
                    <a:pt x="10" y="0"/>
                  </a:moveTo>
                  <a:lnTo>
                    <a:pt x="1" y="2115"/>
                  </a:lnTo>
                  <a:lnTo>
                    <a:pt x="33" y="2115"/>
                  </a:lnTo>
                  <a:lnTo>
                    <a:pt x="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3149;p53">
              <a:extLst>
                <a:ext uri="{FF2B5EF4-FFF2-40B4-BE49-F238E27FC236}">
                  <a16:creationId xmlns:a16="http://schemas.microsoft.com/office/drawing/2014/main" id="{C2820CF3-819C-20D0-E481-71211D2DAAB4}"/>
                </a:ext>
              </a:extLst>
            </p:cNvPr>
            <p:cNvSpPr/>
            <p:nvPr/>
          </p:nvSpPr>
          <p:spPr>
            <a:xfrm>
              <a:off x="996951" y="1864902"/>
              <a:ext cx="47453" cy="1489"/>
            </a:xfrm>
            <a:custGeom>
              <a:avLst/>
              <a:gdLst/>
              <a:ahLst/>
              <a:cxnLst/>
              <a:rect l="l" t="t" r="r" b="b"/>
              <a:pathLst>
                <a:path w="1370" h="43" extrusionOk="0">
                  <a:moveTo>
                    <a:pt x="1370" y="1"/>
                  </a:moveTo>
                  <a:lnTo>
                    <a:pt x="1" y="9"/>
                  </a:lnTo>
                  <a:lnTo>
                    <a:pt x="1" y="42"/>
                  </a:lnTo>
                  <a:lnTo>
                    <a:pt x="1370" y="34"/>
                  </a:lnTo>
                  <a:lnTo>
                    <a:pt x="13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3150;p53">
              <a:extLst>
                <a:ext uri="{FF2B5EF4-FFF2-40B4-BE49-F238E27FC236}">
                  <a16:creationId xmlns:a16="http://schemas.microsoft.com/office/drawing/2014/main" id="{42D2A124-AFCF-C4EB-F445-C415B4767569}"/>
                </a:ext>
              </a:extLst>
            </p:cNvPr>
            <p:cNvSpPr/>
            <p:nvPr/>
          </p:nvSpPr>
          <p:spPr>
            <a:xfrm>
              <a:off x="1034082" y="1496672"/>
              <a:ext cx="57845" cy="49982"/>
            </a:xfrm>
            <a:custGeom>
              <a:avLst/>
              <a:gdLst/>
              <a:ahLst/>
              <a:cxnLst/>
              <a:rect l="l" t="t" r="r" b="b"/>
              <a:pathLst>
                <a:path w="1670" h="1443" extrusionOk="0">
                  <a:moveTo>
                    <a:pt x="624" y="0"/>
                  </a:moveTo>
                  <a:cubicBezTo>
                    <a:pt x="624" y="0"/>
                    <a:pt x="0" y="482"/>
                    <a:pt x="1488" y="1443"/>
                  </a:cubicBezTo>
                  <a:cubicBezTo>
                    <a:pt x="1488" y="1443"/>
                    <a:pt x="1670" y="62"/>
                    <a:pt x="624" y="0"/>
                  </a:cubicBezTo>
                  <a:close/>
                </a:path>
              </a:pathLst>
            </a:custGeom>
            <a:solidFill>
              <a:srgbClr val="FF8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3151;p53">
              <a:extLst>
                <a:ext uri="{FF2B5EF4-FFF2-40B4-BE49-F238E27FC236}">
                  <a16:creationId xmlns:a16="http://schemas.microsoft.com/office/drawing/2014/main" id="{A270CF4E-1CCF-6250-4F9A-964D494AEFFC}"/>
                </a:ext>
              </a:extLst>
            </p:cNvPr>
            <p:cNvSpPr/>
            <p:nvPr/>
          </p:nvSpPr>
          <p:spPr>
            <a:xfrm>
              <a:off x="1050327" y="1496049"/>
              <a:ext cx="39106" cy="51575"/>
            </a:xfrm>
            <a:custGeom>
              <a:avLst/>
              <a:gdLst/>
              <a:ahLst/>
              <a:cxnLst/>
              <a:rect l="l" t="t" r="r" b="b"/>
              <a:pathLst>
                <a:path w="1129" h="1489" extrusionOk="0">
                  <a:moveTo>
                    <a:pt x="161" y="35"/>
                  </a:moveTo>
                  <a:cubicBezTo>
                    <a:pt x="411" y="51"/>
                    <a:pt x="610" y="147"/>
                    <a:pt x="754" y="320"/>
                  </a:cubicBezTo>
                  <a:cubicBezTo>
                    <a:pt x="1057" y="687"/>
                    <a:pt x="1018" y="1298"/>
                    <a:pt x="1005" y="1432"/>
                  </a:cubicBezTo>
                  <a:cubicBezTo>
                    <a:pt x="227" y="925"/>
                    <a:pt x="52" y="559"/>
                    <a:pt x="42" y="339"/>
                  </a:cubicBezTo>
                  <a:cubicBezTo>
                    <a:pt x="34" y="158"/>
                    <a:pt x="137" y="55"/>
                    <a:pt x="161" y="35"/>
                  </a:cubicBezTo>
                  <a:close/>
                  <a:moveTo>
                    <a:pt x="149" y="1"/>
                  </a:moveTo>
                  <a:lnTo>
                    <a:pt x="145" y="5"/>
                  </a:lnTo>
                  <a:cubicBezTo>
                    <a:pt x="139" y="10"/>
                    <a:pt x="0" y="120"/>
                    <a:pt x="9" y="340"/>
                  </a:cubicBezTo>
                  <a:cubicBezTo>
                    <a:pt x="19" y="568"/>
                    <a:pt x="200" y="952"/>
                    <a:pt x="1010" y="1475"/>
                  </a:cubicBezTo>
                  <a:lnTo>
                    <a:pt x="1032" y="1489"/>
                  </a:lnTo>
                  <a:lnTo>
                    <a:pt x="1036" y="1462"/>
                  </a:lnTo>
                  <a:cubicBezTo>
                    <a:pt x="1036" y="1455"/>
                    <a:pt x="1128" y="722"/>
                    <a:pt x="779" y="299"/>
                  </a:cubicBezTo>
                  <a:cubicBezTo>
                    <a:pt x="629" y="117"/>
                    <a:pt x="419" y="17"/>
                    <a:pt x="156" y="2"/>
                  </a:cubicBezTo>
                  <a:lnTo>
                    <a:pt x="1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3152;p53">
              <a:extLst>
                <a:ext uri="{FF2B5EF4-FFF2-40B4-BE49-F238E27FC236}">
                  <a16:creationId xmlns:a16="http://schemas.microsoft.com/office/drawing/2014/main" id="{7771F4CE-FB4F-0136-4186-FC2031C503E4}"/>
                </a:ext>
              </a:extLst>
            </p:cNvPr>
            <p:cNvSpPr/>
            <p:nvPr/>
          </p:nvSpPr>
          <p:spPr>
            <a:xfrm>
              <a:off x="1050084" y="1484203"/>
              <a:ext cx="24593" cy="41600"/>
            </a:xfrm>
            <a:custGeom>
              <a:avLst/>
              <a:gdLst/>
              <a:ahLst/>
              <a:cxnLst/>
              <a:rect l="l" t="t" r="r" b="b"/>
              <a:pathLst>
                <a:path w="710" h="1201" extrusionOk="0">
                  <a:moveTo>
                    <a:pt x="31" y="1"/>
                  </a:moveTo>
                  <a:lnTo>
                    <a:pt x="0" y="10"/>
                  </a:lnTo>
                  <a:cubicBezTo>
                    <a:pt x="132" y="455"/>
                    <a:pt x="491" y="938"/>
                    <a:pt x="625" y="1121"/>
                  </a:cubicBezTo>
                  <a:cubicBezTo>
                    <a:pt x="651" y="1155"/>
                    <a:pt x="673" y="1185"/>
                    <a:pt x="676" y="1191"/>
                  </a:cubicBezTo>
                  <a:lnTo>
                    <a:pt x="691" y="1185"/>
                  </a:lnTo>
                  <a:lnTo>
                    <a:pt x="683" y="1171"/>
                  </a:lnTo>
                  <a:lnTo>
                    <a:pt x="699" y="1200"/>
                  </a:lnTo>
                  <a:lnTo>
                    <a:pt x="707" y="1189"/>
                  </a:lnTo>
                  <a:cubicBezTo>
                    <a:pt x="709" y="1178"/>
                    <a:pt x="708" y="1177"/>
                    <a:pt x="652" y="1101"/>
                  </a:cubicBezTo>
                  <a:cubicBezTo>
                    <a:pt x="518" y="920"/>
                    <a:pt x="162" y="440"/>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3153;p53">
              <a:extLst>
                <a:ext uri="{FF2B5EF4-FFF2-40B4-BE49-F238E27FC236}">
                  <a16:creationId xmlns:a16="http://schemas.microsoft.com/office/drawing/2014/main" id="{CE9CAD06-4033-E95D-EBA8-8F684E85F597}"/>
                </a:ext>
              </a:extLst>
            </p:cNvPr>
            <p:cNvSpPr/>
            <p:nvPr/>
          </p:nvSpPr>
          <p:spPr>
            <a:xfrm>
              <a:off x="850989" y="1626528"/>
              <a:ext cx="57845" cy="50017"/>
            </a:xfrm>
            <a:custGeom>
              <a:avLst/>
              <a:gdLst/>
              <a:ahLst/>
              <a:cxnLst/>
              <a:rect l="l" t="t" r="r" b="b"/>
              <a:pathLst>
                <a:path w="1670" h="1444" extrusionOk="0">
                  <a:moveTo>
                    <a:pt x="625" y="1"/>
                  </a:moveTo>
                  <a:lnTo>
                    <a:pt x="625" y="1"/>
                  </a:lnTo>
                  <a:cubicBezTo>
                    <a:pt x="624" y="1"/>
                    <a:pt x="0" y="483"/>
                    <a:pt x="1488" y="1444"/>
                  </a:cubicBezTo>
                  <a:cubicBezTo>
                    <a:pt x="1488" y="1444"/>
                    <a:pt x="1670" y="63"/>
                    <a:pt x="625"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3154;p53">
              <a:extLst>
                <a:ext uri="{FF2B5EF4-FFF2-40B4-BE49-F238E27FC236}">
                  <a16:creationId xmlns:a16="http://schemas.microsoft.com/office/drawing/2014/main" id="{C2841C42-78CC-B845-18E6-445CABD74FDB}"/>
                </a:ext>
              </a:extLst>
            </p:cNvPr>
            <p:cNvSpPr/>
            <p:nvPr/>
          </p:nvSpPr>
          <p:spPr>
            <a:xfrm>
              <a:off x="867234" y="1625939"/>
              <a:ext cx="39106" cy="51575"/>
            </a:xfrm>
            <a:custGeom>
              <a:avLst/>
              <a:gdLst/>
              <a:ahLst/>
              <a:cxnLst/>
              <a:rect l="l" t="t" r="r" b="b"/>
              <a:pathLst>
                <a:path w="1129" h="1489" extrusionOk="0">
                  <a:moveTo>
                    <a:pt x="161" y="35"/>
                  </a:moveTo>
                  <a:cubicBezTo>
                    <a:pt x="411" y="51"/>
                    <a:pt x="611" y="147"/>
                    <a:pt x="754" y="320"/>
                  </a:cubicBezTo>
                  <a:cubicBezTo>
                    <a:pt x="1057" y="686"/>
                    <a:pt x="1018" y="1298"/>
                    <a:pt x="1006" y="1432"/>
                  </a:cubicBezTo>
                  <a:cubicBezTo>
                    <a:pt x="228" y="926"/>
                    <a:pt x="52" y="558"/>
                    <a:pt x="42" y="339"/>
                  </a:cubicBezTo>
                  <a:cubicBezTo>
                    <a:pt x="34" y="158"/>
                    <a:pt x="138" y="55"/>
                    <a:pt x="161" y="35"/>
                  </a:cubicBezTo>
                  <a:close/>
                  <a:moveTo>
                    <a:pt x="150" y="1"/>
                  </a:moveTo>
                  <a:lnTo>
                    <a:pt x="145" y="4"/>
                  </a:lnTo>
                  <a:cubicBezTo>
                    <a:pt x="139" y="10"/>
                    <a:pt x="0" y="120"/>
                    <a:pt x="10" y="339"/>
                  </a:cubicBezTo>
                  <a:cubicBezTo>
                    <a:pt x="19" y="568"/>
                    <a:pt x="201" y="952"/>
                    <a:pt x="1010" y="1475"/>
                  </a:cubicBezTo>
                  <a:lnTo>
                    <a:pt x="1032" y="1489"/>
                  </a:lnTo>
                  <a:lnTo>
                    <a:pt x="1036" y="1463"/>
                  </a:lnTo>
                  <a:cubicBezTo>
                    <a:pt x="1037" y="1456"/>
                    <a:pt x="1128" y="721"/>
                    <a:pt x="779" y="299"/>
                  </a:cubicBezTo>
                  <a:cubicBezTo>
                    <a:pt x="629" y="117"/>
                    <a:pt x="419" y="17"/>
                    <a:pt x="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3155;p53">
              <a:extLst>
                <a:ext uri="{FF2B5EF4-FFF2-40B4-BE49-F238E27FC236}">
                  <a16:creationId xmlns:a16="http://schemas.microsoft.com/office/drawing/2014/main" id="{E57B7A3A-9BBA-DE4C-A707-5D3045755010}"/>
                </a:ext>
              </a:extLst>
            </p:cNvPr>
            <p:cNvSpPr/>
            <p:nvPr/>
          </p:nvSpPr>
          <p:spPr>
            <a:xfrm>
              <a:off x="866991" y="1614093"/>
              <a:ext cx="24593" cy="41565"/>
            </a:xfrm>
            <a:custGeom>
              <a:avLst/>
              <a:gdLst/>
              <a:ahLst/>
              <a:cxnLst/>
              <a:rect l="l" t="t" r="r" b="b"/>
              <a:pathLst>
                <a:path w="710" h="1200" extrusionOk="0">
                  <a:moveTo>
                    <a:pt x="32" y="1"/>
                  </a:moveTo>
                  <a:lnTo>
                    <a:pt x="0" y="9"/>
                  </a:lnTo>
                  <a:cubicBezTo>
                    <a:pt x="132" y="454"/>
                    <a:pt x="491" y="938"/>
                    <a:pt x="626" y="1120"/>
                  </a:cubicBezTo>
                  <a:cubicBezTo>
                    <a:pt x="651" y="1155"/>
                    <a:pt x="673" y="1185"/>
                    <a:pt x="676" y="1190"/>
                  </a:cubicBezTo>
                  <a:lnTo>
                    <a:pt x="691" y="1186"/>
                  </a:lnTo>
                  <a:lnTo>
                    <a:pt x="691" y="1186"/>
                  </a:lnTo>
                  <a:lnTo>
                    <a:pt x="699" y="1199"/>
                  </a:lnTo>
                  <a:lnTo>
                    <a:pt x="707" y="1188"/>
                  </a:lnTo>
                  <a:cubicBezTo>
                    <a:pt x="710" y="1179"/>
                    <a:pt x="709" y="1177"/>
                    <a:pt x="652" y="1101"/>
                  </a:cubicBezTo>
                  <a:cubicBezTo>
                    <a:pt x="519" y="920"/>
                    <a:pt x="163" y="439"/>
                    <a:pt x="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3156;p53">
              <a:extLst>
                <a:ext uri="{FF2B5EF4-FFF2-40B4-BE49-F238E27FC236}">
                  <a16:creationId xmlns:a16="http://schemas.microsoft.com/office/drawing/2014/main" id="{6AF4F834-1A6F-E4FD-89C7-A12B16A5C1FC}"/>
                </a:ext>
              </a:extLst>
            </p:cNvPr>
            <p:cNvSpPr/>
            <p:nvPr/>
          </p:nvSpPr>
          <p:spPr>
            <a:xfrm>
              <a:off x="826223" y="1987830"/>
              <a:ext cx="57845" cy="50017"/>
            </a:xfrm>
            <a:custGeom>
              <a:avLst/>
              <a:gdLst/>
              <a:ahLst/>
              <a:cxnLst/>
              <a:rect l="l" t="t" r="r" b="b"/>
              <a:pathLst>
                <a:path w="1670" h="1444" extrusionOk="0">
                  <a:moveTo>
                    <a:pt x="624" y="1"/>
                  </a:moveTo>
                  <a:cubicBezTo>
                    <a:pt x="624" y="1"/>
                    <a:pt x="0" y="483"/>
                    <a:pt x="1488" y="1443"/>
                  </a:cubicBezTo>
                  <a:cubicBezTo>
                    <a:pt x="1488" y="1443"/>
                    <a:pt x="1670" y="63"/>
                    <a:pt x="624"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3157;p53">
              <a:extLst>
                <a:ext uri="{FF2B5EF4-FFF2-40B4-BE49-F238E27FC236}">
                  <a16:creationId xmlns:a16="http://schemas.microsoft.com/office/drawing/2014/main" id="{A6DA3469-98F0-CFCA-C633-17CF36C21D6D}"/>
                </a:ext>
              </a:extLst>
            </p:cNvPr>
            <p:cNvSpPr/>
            <p:nvPr/>
          </p:nvSpPr>
          <p:spPr>
            <a:xfrm>
              <a:off x="842433" y="1987276"/>
              <a:ext cx="39140" cy="51541"/>
            </a:xfrm>
            <a:custGeom>
              <a:avLst/>
              <a:gdLst/>
              <a:ahLst/>
              <a:cxnLst/>
              <a:rect l="l" t="t" r="r" b="b"/>
              <a:pathLst>
                <a:path w="1130" h="1488" extrusionOk="0">
                  <a:moveTo>
                    <a:pt x="162" y="33"/>
                  </a:moveTo>
                  <a:cubicBezTo>
                    <a:pt x="412" y="50"/>
                    <a:pt x="612" y="146"/>
                    <a:pt x="755" y="318"/>
                  </a:cubicBezTo>
                  <a:cubicBezTo>
                    <a:pt x="1057" y="686"/>
                    <a:pt x="1019" y="1298"/>
                    <a:pt x="1007" y="1431"/>
                  </a:cubicBezTo>
                  <a:cubicBezTo>
                    <a:pt x="229" y="924"/>
                    <a:pt x="53" y="557"/>
                    <a:pt x="44" y="338"/>
                  </a:cubicBezTo>
                  <a:cubicBezTo>
                    <a:pt x="35" y="157"/>
                    <a:pt x="139" y="54"/>
                    <a:pt x="162" y="33"/>
                  </a:cubicBezTo>
                  <a:close/>
                  <a:moveTo>
                    <a:pt x="151" y="0"/>
                  </a:moveTo>
                  <a:lnTo>
                    <a:pt x="146" y="4"/>
                  </a:lnTo>
                  <a:cubicBezTo>
                    <a:pt x="141" y="8"/>
                    <a:pt x="1" y="118"/>
                    <a:pt x="11" y="338"/>
                  </a:cubicBezTo>
                  <a:cubicBezTo>
                    <a:pt x="20" y="568"/>
                    <a:pt x="202" y="951"/>
                    <a:pt x="1011" y="1473"/>
                  </a:cubicBezTo>
                  <a:lnTo>
                    <a:pt x="1033" y="1487"/>
                  </a:lnTo>
                  <a:lnTo>
                    <a:pt x="1037" y="1462"/>
                  </a:lnTo>
                  <a:cubicBezTo>
                    <a:pt x="1037" y="1454"/>
                    <a:pt x="1129" y="721"/>
                    <a:pt x="780" y="298"/>
                  </a:cubicBezTo>
                  <a:cubicBezTo>
                    <a:pt x="630" y="116"/>
                    <a:pt x="420" y="16"/>
                    <a:pt x="1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3158;p53">
              <a:extLst>
                <a:ext uri="{FF2B5EF4-FFF2-40B4-BE49-F238E27FC236}">
                  <a16:creationId xmlns:a16="http://schemas.microsoft.com/office/drawing/2014/main" id="{71BE41B5-ECCD-8E44-2666-2926BB32CAD0}"/>
                </a:ext>
              </a:extLst>
            </p:cNvPr>
            <p:cNvSpPr/>
            <p:nvPr/>
          </p:nvSpPr>
          <p:spPr>
            <a:xfrm>
              <a:off x="842226" y="1975395"/>
              <a:ext cx="24593" cy="41565"/>
            </a:xfrm>
            <a:custGeom>
              <a:avLst/>
              <a:gdLst/>
              <a:ahLst/>
              <a:cxnLst/>
              <a:rect l="l" t="t" r="r" b="b"/>
              <a:pathLst>
                <a:path w="710" h="1200" extrusionOk="0">
                  <a:moveTo>
                    <a:pt x="32" y="0"/>
                  </a:moveTo>
                  <a:lnTo>
                    <a:pt x="1" y="10"/>
                  </a:lnTo>
                  <a:cubicBezTo>
                    <a:pt x="132" y="454"/>
                    <a:pt x="491" y="938"/>
                    <a:pt x="626" y="1120"/>
                  </a:cubicBezTo>
                  <a:cubicBezTo>
                    <a:pt x="651" y="1154"/>
                    <a:pt x="673" y="1184"/>
                    <a:pt x="676" y="1190"/>
                  </a:cubicBezTo>
                  <a:lnTo>
                    <a:pt x="691" y="1186"/>
                  </a:lnTo>
                  <a:lnTo>
                    <a:pt x="691" y="1186"/>
                  </a:lnTo>
                  <a:lnTo>
                    <a:pt x="699" y="1200"/>
                  </a:lnTo>
                  <a:lnTo>
                    <a:pt x="707" y="1188"/>
                  </a:lnTo>
                  <a:cubicBezTo>
                    <a:pt x="710" y="1179"/>
                    <a:pt x="709" y="1177"/>
                    <a:pt x="652" y="1101"/>
                  </a:cubicBezTo>
                  <a:cubicBezTo>
                    <a:pt x="519" y="920"/>
                    <a:pt x="162" y="439"/>
                    <a:pt x="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3159;p53">
              <a:extLst>
                <a:ext uri="{FF2B5EF4-FFF2-40B4-BE49-F238E27FC236}">
                  <a16:creationId xmlns:a16="http://schemas.microsoft.com/office/drawing/2014/main" id="{8442AC6A-6780-1687-A8CC-74399BF4163D}"/>
                </a:ext>
              </a:extLst>
            </p:cNvPr>
            <p:cNvSpPr/>
            <p:nvPr/>
          </p:nvSpPr>
          <p:spPr>
            <a:xfrm>
              <a:off x="1149736" y="1905047"/>
              <a:ext cx="75925" cy="65638"/>
            </a:xfrm>
            <a:custGeom>
              <a:avLst/>
              <a:gdLst/>
              <a:ahLst/>
              <a:cxnLst/>
              <a:rect l="l" t="t" r="r" b="b"/>
              <a:pathLst>
                <a:path w="2192" h="1895" extrusionOk="0">
                  <a:moveTo>
                    <a:pt x="819" y="0"/>
                  </a:moveTo>
                  <a:lnTo>
                    <a:pt x="819" y="0"/>
                  </a:lnTo>
                  <a:cubicBezTo>
                    <a:pt x="819" y="0"/>
                    <a:pt x="0" y="634"/>
                    <a:pt x="1953" y="1895"/>
                  </a:cubicBezTo>
                  <a:cubicBezTo>
                    <a:pt x="1953" y="1895"/>
                    <a:pt x="2192" y="82"/>
                    <a:pt x="81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3160;p53">
              <a:extLst>
                <a:ext uri="{FF2B5EF4-FFF2-40B4-BE49-F238E27FC236}">
                  <a16:creationId xmlns:a16="http://schemas.microsoft.com/office/drawing/2014/main" id="{6CF34A3A-E8A4-6ED9-2F81-8A22815904E9}"/>
                </a:ext>
              </a:extLst>
            </p:cNvPr>
            <p:cNvSpPr/>
            <p:nvPr/>
          </p:nvSpPr>
          <p:spPr>
            <a:xfrm>
              <a:off x="1171211" y="1904458"/>
              <a:ext cx="50986" cy="67197"/>
            </a:xfrm>
            <a:custGeom>
              <a:avLst/>
              <a:gdLst/>
              <a:ahLst/>
              <a:cxnLst/>
              <a:rect l="l" t="t" r="r" b="b"/>
              <a:pathLst>
                <a:path w="1472" h="1940" extrusionOk="0">
                  <a:moveTo>
                    <a:pt x="204" y="35"/>
                  </a:moveTo>
                  <a:cubicBezTo>
                    <a:pt x="536" y="56"/>
                    <a:pt x="800" y="182"/>
                    <a:pt x="988" y="410"/>
                  </a:cubicBezTo>
                  <a:cubicBezTo>
                    <a:pt x="1394" y="902"/>
                    <a:pt x="1335" y="1726"/>
                    <a:pt x="1319" y="1883"/>
                  </a:cubicBezTo>
                  <a:cubicBezTo>
                    <a:pt x="291" y="1214"/>
                    <a:pt x="58" y="729"/>
                    <a:pt x="45" y="439"/>
                  </a:cubicBezTo>
                  <a:cubicBezTo>
                    <a:pt x="35" y="194"/>
                    <a:pt x="177" y="58"/>
                    <a:pt x="204" y="35"/>
                  </a:cubicBezTo>
                  <a:close/>
                  <a:moveTo>
                    <a:pt x="194" y="1"/>
                  </a:moveTo>
                  <a:lnTo>
                    <a:pt x="189" y="4"/>
                  </a:lnTo>
                  <a:cubicBezTo>
                    <a:pt x="182" y="10"/>
                    <a:pt x="1" y="153"/>
                    <a:pt x="13" y="439"/>
                  </a:cubicBezTo>
                  <a:cubicBezTo>
                    <a:pt x="36" y="983"/>
                    <a:pt x="739" y="1548"/>
                    <a:pt x="1324" y="1925"/>
                  </a:cubicBezTo>
                  <a:lnTo>
                    <a:pt x="1346" y="1940"/>
                  </a:lnTo>
                  <a:lnTo>
                    <a:pt x="1350" y="1914"/>
                  </a:lnTo>
                  <a:cubicBezTo>
                    <a:pt x="1351" y="1904"/>
                    <a:pt x="1471" y="943"/>
                    <a:pt x="1014" y="389"/>
                  </a:cubicBezTo>
                  <a:cubicBezTo>
                    <a:pt x="818" y="153"/>
                    <a:pt x="544" y="22"/>
                    <a:pt x="2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3161;p53">
              <a:extLst>
                <a:ext uri="{FF2B5EF4-FFF2-40B4-BE49-F238E27FC236}">
                  <a16:creationId xmlns:a16="http://schemas.microsoft.com/office/drawing/2014/main" id="{3F0E6A55-D503-40F0-78F9-F92329EC1348}"/>
                </a:ext>
              </a:extLst>
            </p:cNvPr>
            <p:cNvSpPr/>
            <p:nvPr/>
          </p:nvSpPr>
          <p:spPr>
            <a:xfrm>
              <a:off x="1170899" y="1888767"/>
              <a:ext cx="31936" cy="54346"/>
            </a:xfrm>
            <a:custGeom>
              <a:avLst/>
              <a:gdLst/>
              <a:ahLst/>
              <a:cxnLst/>
              <a:rect l="l" t="t" r="r" b="b"/>
              <a:pathLst>
                <a:path w="922" h="1569" extrusionOk="0">
                  <a:moveTo>
                    <a:pt x="33" y="0"/>
                  </a:moveTo>
                  <a:lnTo>
                    <a:pt x="0" y="10"/>
                  </a:lnTo>
                  <a:cubicBezTo>
                    <a:pt x="173" y="592"/>
                    <a:pt x="644" y="1227"/>
                    <a:pt x="821" y="1466"/>
                  </a:cubicBezTo>
                  <a:cubicBezTo>
                    <a:pt x="854" y="1512"/>
                    <a:pt x="884" y="1551"/>
                    <a:pt x="887" y="1559"/>
                  </a:cubicBezTo>
                  <a:lnTo>
                    <a:pt x="902" y="1555"/>
                  </a:lnTo>
                  <a:lnTo>
                    <a:pt x="894" y="1541"/>
                  </a:lnTo>
                  <a:lnTo>
                    <a:pt x="911" y="1569"/>
                  </a:lnTo>
                  <a:lnTo>
                    <a:pt x="919" y="1557"/>
                  </a:lnTo>
                  <a:cubicBezTo>
                    <a:pt x="921" y="1547"/>
                    <a:pt x="921" y="1546"/>
                    <a:pt x="847" y="1446"/>
                  </a:cubicBezTo>
                  <a:cubicBezTo>
                    <a:pt x="671" y="1209"/>
                    <a:pt x="203" y="577"/>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3162;p53">
              <a:extLst>
                <a:ext uri="{FF2B5EF4-FFF2-40B4-BE49-F238E27FC236}">
                  <a16:creationId xmlns:a16="http://schemas.microsoft.com/office/drawing/2014/main" id="{037C7FC7-34F6-E94F-68C5-97150A8B1317}"/>
                </a:ext>
              </a:extLst>
            </p:cNvPr>
            <p:cNvSpPr/>
            <p:nvPr/>
          </p:nvSpPr>
          <p:spPr>
            <a:xfrm>
              <a:off x="1153130" y="1990151"/>
              <a:ext cx="44301" cy="47315"/>
            </a:xfrm>
            <a:custGeom>
              <a:avLst/>
              <a:gdLst/>
              <a:ahLst/>
              <a:cxnLst/>
              <a:rect l="l" t="t" r="r" b="b"/>
              <a:pathLst>
                <a:path w="1279" h="1366" extrusionOk="0">
                  <a:moveTo>
                    <a:pt x="640" y="0"/>
                  </a:moveTo>
                  <a:cubicBezTo>
                    <a:pt x="623" y="0"/>
                    <a:pt x="1" y="10"/>
                    <a:pt x="456" y="1366"/>
                  </a:cubicBezTo>
                  <a:cubicBezTo>
                    <a:pt x="456" y="1366"/>
                    <a:pt x="1278" y="575"/>
                    <a:pt x="641" y="0"/>
                  </a:cubicBezTo>
                  <a:cubicBezTo>
                    <a:pt x="641" y="0"/>
                    <a:pt x="641" y="0"/>
                    <a:pt x="640"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3163;p53">
              <a:extLst>
                <a:ext uri="{FF2B5EF4-FFF2-40B4-BE49-F238E27FC236}">
                  <a16:creationId xmlns:a16="http://schemas.microsoft.com/office/drawing/2014/main" id="{BEFA92D7-743B-85DB-02F3-F20E1A93C23D}"/>
                </a:ext>
              </a:extLst>
            </p:cNvPr>
            <p:cNvSpPr/>
            <p:nvPr/>
          </p:nvSpPr>
          <p:spPr>
            <a:xfrm>
              <a:off x="1159642" y="1989562"/>
              <a:ext cx="24904" cy="48943"/>
            </a:xfrm>
            <a:custGeom>
              <a:avLst/>
              <a:gdLst/>
              <a:ahLst/>
              <a:cxnLst/>
              <a:rect l="l" t="t" r="r" b="b"/>
              <a:pathLst>
                <a:path w="719" h="1413" extrusionOk="0">
                  <a:moveTo>
                    <a:pt x="447" y="34"/>
                  </a:moveTo>
                  <a:cubicBezTo>
                    <a:pt x="598" y="172"/>
                    <a:pt x="675" y="334"/>
                    <a:pt x="678" y="517"/>
                  </a:cubicBezTo>
                  <a:cubicBezTo>
                    <a:pt x="685" y="900"/>
                    <a:pt x="358" y="1266"/>
                    <a:pt x="275" y="1352"/>
                  </a:cubicBezTo>
                  <a:cubicBezTo>
                    <a:pt x="39" y="635"/>
                    <a:pt x="113" y="311"/>
                    <a:pt x="219" y="167"/>
                  </a:cubicBezTo>
                  <a:cubicBezTo>
                    <a:pt x="303" y="50"/>
                    <a:pt x="420" y="36"/>
                    <a:pt x="447" y="34"/>
                  </a:cubicBezTo>
                  <a:close/>
                  <a:moveTo>
                    <a:pt x="453" y="1"/>
                  </a:moveTo>
                  <a:cubicBezTo>
                    <a:pt x="447" y="1"/>
                    <a:pt x="300" y="1"/>
                    <a:pt x="193" y="146"/>
                  </a:cubicBezTo>
                  <a:cubicBezTo>
                    <a:pt x="81" y="299"/>
                    <a:pt x="0" y="638"/>
                    <a:pt x="252" y="1388"/>
                  </a:cubicBezTo>
                  <a:lnTo>
                    <a:pt x="261" y="1413"/>
                  </a:lnTo>
                  <a:lnTo>
                    <a:pt x="279" y="1395"/>
                  </a:lnTo>
                  <a:cubicBezTo>
                    <a:pt x="297" y="1378"/>
                    <a:pt x="719" y="967"/>
                    <a:pt x="711" y="516"/>
                  </a:cubicBezTo>
                  <a:cubicBezTo>
                    <a:pt x="708" y="322"/>
                    <a:pt x="625" y="150"/>
                    <a:pt x="463" y="5"/>
                  </a:cubicBezTo>
                  <a:lnTo>
                    <a:pt x="4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3164;p53">
              <a:extLst>
                <a:ext uri="{FF2B5EF4-FFF2-40B4-BE49-F238E27FC236}">
                  <a16:creationId xmlns:a16="http://schemas.microsoft.com/office/drawing/2014/main" id="{FDDEAABA-5AA9-DF27-9D3F-CC0D20AFC299}"/>
                </a:ext>
              </a:extLst>
            </p:cNvPr>
            <p:cNvSpPr/>
            <p:nvPr/>
          </p:nvSpPr>
          <p:spPr>
            <a:xfrm>
              <a:off x="1171904" y="1979483"/>
              <a:ext cx="6997" cy="38933"/>
            </a:xfrm>
            <a:custGeom>
              <a:avLst/>
              <a:gdLst/>
              <a:ahLst/>
              <a:cxnLst/>
              <a:rect l="l" t="t" r="r" b="b"/>
              <a:pathLst>
                <a:path w="202" h="1124" extrusionOk="0">
                  <a:moveTo>
                    <a:pt x="171" y="1"/>
                  </a:moveTo>
                  <a:cubicBezTo>
                    <a:pt x="28" y="353"/>
                    <a:pt x="11" y="846"/>
                    <a:pt x="4" y="1032"/>
                  </a:cubicBezTo>
                  <a:cubicBezTo>
                    <a:pt x="2" y="1067"/>
                    <a:pt x="1" y="1097"/>
                    <a:pt x="0" y="1102"/>
                  </a:cubicBezTo>
                  <a:lnTo>
                    <a:pt x="15" y="1108"/>
                  </a:lnTo>
                  <a:lnTo>
                    <a:pt x="13" y="1124"/>
                  </a:lnTo>
                  <a:lnTo>
                    <a:pt x="26" y="1120"/>
                  </a:lnTo>
                  <a:cubicBezTo>
                    <a:pt x="33" y="1114"/>
                    <a:pt x="33" y="1112"/>
                    <a:pt x="37" y="1034"/>
                  </a:cubicBezTo>
                  <a:cubicBezTo>
                    <a:pt x="43" y="850"/>
                    <a:pt x="61" y="360"/>
                    <a:pt x="202" y="13"/>
                  </a:cubicBezTo>
                  <a:lnTo>
                    <a:pt x="1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3165;p53">
              <a:extLst>
                <a:ext uri="{FF2B5EF4-FFF2-40B4-BE49-F238E27FC236}">
                  <a16:creationId xmlns:a16="http://schemas.microsoft.com/office/drawing/2014/main" id="{6D2ABCBF-FED9-5B62-1960-FE6FD2D3605C}"/>
                </a:ext>
              </a:extLst>
            </p:cNvPr>
            <p:cNvSpPr/>
            <p:nvPr/>
          </p:nvSpPr>
          <p:spPr>
            <a:xfrm>
              <a:off x="913960" y="1557045"/>
              <a:ext cx="82264" cy="71596"/>
            </a:xfrm>
            <a:custGeom>
              <a:avLst/>
              <a:gdLst/>
              <a:ahLst/>
              <a:cxnLst/>
              <a:rect l="l" t="t" r="r" b="b"/>
              <a:pathLst>
                <a:path w="2375" h="2067" extrusionOk="0">
                  <a:moveTo>
                    <a:pt x="1595" y="0"/>
                  </a:moveTo>
                  <a:lnTo>
                    <a:pt x="1595" y="0"/>
                  </a:lnTo>
                  <a:cubicBezTo>
                    <a:pt x="1" y="69"/>
                    <a:pt x="335" y="2067"/>
                    <a:pt x="335" y="2067"/>
                  </a:cubicBezTo>
                  <a:cubicBezTo>
                    <a:pt x="2374" y="1023"/>
                    <a:pt x="1595" y="0"/>
                    <a:pt x="1595"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3166;p53">
              <a:extLst>
                <a:ext uri="{FF2B5EF4-FFF2-40B4-BE49-F238E27FC236}">
                  <a16:creationId xmlns:a16="http://schemas.microsoft.com/office/drawing/2014/main" id="{9055F4A3-E135-4C4B-054A-E30C75B74CDA}"/>
                </a:ext>
              </a:extLst>
            </p:cNvPr>
            <p:cNvSpPr/>
            <p:nvPr/>
          </p:nvSpPr>
          <p:spPr>
            <a:xfrm>
              <a:off x="919190" y="1556422"/>
              <a:ext cx="58191" cy="73085"/>
            </a:xfrm>
            <a:custGeom>
              <a:avLst/>
              <a:gdLst/>
              <a:ahLst/>
              <a:cxnLst/>
              <a:rect l="l" t="t" r="r" b="b"/>
              <a:pathLst>
                <a:path w="1680" h="2110" extrusionOk="0">
                  <a:moveTo>
                    <a:pt x="1436" y="35"/>
                  </a:moveTo>
                  <a:cubicBezTo>
                    <a:pt x="1468" y="80"/>
                    <a:pt x="1636" y="350"/>
                    <a:pt x="1550" y="725"/>
                  </a:cubicBezTo>
                  <a:cubicBezTo>
                    <a:pt x="1440" y="1204"/>
                    <a:pt x="986" y="1653"/>
                    <a:pt x="197" y="2059"/>
                  </a:cubicBezTo>
                  <a:cubicBezTo>
                    <a:pt x="177" y="1906"/>
                    <a:pt x="75" y="1006"/>
                    <a:pt x="516" y="461"/>
                  </a:cubicBezTo>
                  <a:cubicBezTo>
                    <a:pt x="729" y="197"/>
                    <a:pt x="1039" y="54"/>
                    <a:pt x="1436" y="35"/>
                  </a:cubicBezTo>
                  <a:close/>
                  <a:moveTo>
                    <a:pt x="1452" y="1"/>
                  </a:moveTo>
                  <a:lnTo>
                    <a:pt x="1444" y="1"/>
                  </a:lnTo>
                  <a:cubicBezTo>
                    <a:pt x="1032" y="19"/>
                    <a:pt x="712" y="166"/>
                    <a:pt x="491" y="440"/>
                  </a:cubicBezTo>
                  <a:cubicBezTo>
                    <a:pt x="0" y="1046"/>
                    <a:pt x="167" y="2077"/>
                    <a:pt x="169" y="2087"/>
                  </a:cubicBezTo>
                  <a:lnTo>
                    <a:pt x="172" y="2109"/>
                  </a:lnTo>
                  <a:lnTo>
                    <a:pt x="192" y="2099"/>
                  </a:lnTo>
                  <a:cubicBezTo>
                    <a:pt x="1002" y="1685"/>
                    <a:pt x="1470" y="1225"/>
                    <a:pt x="1582" y="732"/>
                  </a:cubicBezTo>
                  <a:cubicBezTo>
                    <a:pt x="1679" y="305"/>
                    <a:pt x="1460" y="11"/>
                    <a:pt x="1457" y="8"/>
                  </a:cubicBezTo>
                  <a:lnTo>
                    <a:pt x="14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3167;p53">
              <a:extLst>
                <a:ext uri="{FF2B5EF4-FFF2-40B4-BE49-F238E27FC236}">
                  <a16:creationId xmlns:a16="http://schemas.microsoft.com/office/drawing/2014/main" id="{EF88596C-DF33-96BA-8180-5F451AA13300}"/>
                </a:ext>
              </a:extLst>
            </p:cNvPr>
            <p:cNvSpPr/>
            <p:nvPr/>
          </p:nvSpPr>
          <p:spPr>
            <a:xfrm>
              <a:off x="946449" y="1547624"/>
              <a:ext cx="43713" cy="38863"/>
            </a:xfrm>
            <a:custGeom>
              <a:avLst/>
              <a:gdLst/>
              <a:ahLst/>
              <a:cxnLst/>
              <a:rect l="l" t="t" r="r" b="b"/>
              <a:pathLst>
                <a:path w="1262" h="1122" extrusionOk="0">
                  <a:moveTo>
                    <a:pt x="1255" y="1"/>
                  </a:moveTo>
                  <a:cubicBezTo>
                    <a:pt x="293" y="207"/>
                    <a:pt x="3" y="1102"/>
                    <a:pt x="1" y="1112"/>
                  </a:cubicBezTo>
                  <a:lnTo>
                    <a:pt x="32" y="1122"/>
                  </a:lnTo>
                  <a:cubicBezTo>
                    <a:pt x="35" y="1113"/>
                    <a:pt x="319" y="236"/>
                    <a:pt x="1262" y="33"/>
                  </a:cubicBezTo>
                  <a:lnTo>
                    <a:pt x="12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3168;p53">
              <a:extLst>
                <a:ext uri="{FF2B5EF4-FFF2-40B4-BE49-F238E27FC236}">
                  <a16:creationId xmlns:a16="http://schemas.microsoft.com/office/drawing/2014/main" id="{848F83BD-8AE1-5C2F-01A7-AA1FEADD4B10}"/>
                </a:ext>
              </a:extLst>
            </p:cNvPr>
            <p:cNvSpPr/>
            <p:nvPr/>
          </p:nvSpPr>
          <p:spPr>
            <a:xfrm>
              <a:off x="784312" y="1894171"/>
              <a:ext cx="82229" cy="71630"/>
            </a:xfrm>
            <a:custGeom>
              <a:avLst/>
              <a:gdLst/>
              <a:ahLst/>
              <a:cxnLst/>
              <a:rect l="l" t="t" r="r" b="b"/>
              <a:pathLst>
                <a:path w="2374" h="2068" extrusionOk="0">
                  <a:moveTo>
                    <a:pt x="1596" y="1"/>
                  </a:moveTo>
                  <a:cubicBezTo>
                    <a:pt x="1" y="71"/>
                    <a:pt x="336" y="2067"/>
                    <a:pt x="336" y="2067"/>
                  </a:cubicBezTo>
                  <a:cubicBezTo>
                    <a:pt x="2374" y="1025"/>
                    <a:pt x="1596" y="1"/>
                    <a:pt x="1596" y="1"/>
                  </a:cubicBezTo>
                  <a:close/>
                </a:path>
              </a:pathLst>
            </a:custGeom>
            <a:solidFill>
              <a:srgbClr val="FF8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3169;p53">
              <a:extLst>
                <a:ext uri="{FF2B5EF4-FFF2-40B4-BE49-F238E27FC236}">
                  <a16:creationId xmlns:a16="http://schemas.microsoft.com/office/drawing/2014/main" id="{1C217365-3954-62CD-64E0-375AA0BFD94A}"/>
                </a:ext>
              </a:extLst>
            </p:cNvPr>
            <p:cNvSpPr/>
            <p:nvPr/>
          </p:nvSpPr>
          <p:spPr>
            <a:xfrm>
              <a:off x="789542" y="1893616"/>
              <a:ext cx="58191" cy="73050"/>
            </a:xfrm>
            <a:custGeom>
              <a:avLst/>
              <a:gdLst/>
              <a:ahLst/>
              <a:cxnLst/>
              <a:rect l="l" t="t" r="r" b="b"/>
              <a:pathLst>
                <a:path w="1680" h="2109" extrusionOk="0">
                  <a:moveTo>
                    <a:pt x="1436" y="34"/>
                  </a:moveTo>
                  <a:cubicBezTo>
                    <a:pt x="1468" y="80"/>
                    <a:pt x="1635" y="348"/>
                    <a:pt x="1550" y="724"/>
                  </a:cubicBezTo>
                  <a:cubicBezTo>
                    <a:pt x="1441" y="1202"/>
                    <a:pt x="986" y="1651"/>
                    <a:pt x="198" y="2059"/>
                  </a:cubicBezTo>
                  <a:cubicBezTo>
                    <a:pt x="176" y="1905"/>
                    <a:pt x="75" y="1004"/>
                    <a:pt x="516" y="460"/>
                  </a:cubicBezTo>
                  <a:cubicBezTo>
                    <a:pt x="730" y="197"/>
                    <a:pt x="1039" y="53"/>
                    <a:pt x="1436" y="34"/>
                  </a:cubicBezTo>
                  <a:close/>
                  <a:moveTo>
                    <a:pt x="1453" y="0"/>
                  </a:moveTo>
                  <a:lnTo>
                    <a:pt x="1444" y="1"/>
                  </a:lnTo>
                  <a:cubicBezTo>
                    <a:pt x="1033" y="19"/>
                    <a:pt x="712" y="166"/>
                    <a:pt x="491" y="439"/>
                  </a:cubicBezTo>
                  <a:cubicBezTo>
                    <a:pt x="1" y="1044"/>
                    <a:pt x="167" y="2077"/>
                    <a:pt x="169" y="2087"/>
                  </a:cubicBezTo>
                  <a:lnTo>
                    <a:pt x="172" y="2109"/>
                  </a:lnTo>
                  <a:lnTo>
                    <a:pt x="192" y="2098"/>
                  </a:lnTo>
                  <a:cubicBezTo>
                    <a:pt x="1002" y="1684"/>
                    <a:pt x="1469" y="1224"/>
                    <a:pt x="1582" y="732"/>
                  </a:cubicBezTo>
                  <a:cubicBezTo>
                    <a:pt x="1679" y="305"/>
                    <a:pt x="1460" y="10"/>
                    <a:pt x="1458" y="7"/>
                  </a:cubicBezTo>
                  <a:lnTo>
                    <a:pt x="14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3170;p53">
              <a:extLst>
                <a:ext uri="{FF2B5EF4-FFF2-40B4-BE49-F238E27FC236}">
                  <a16:creationId xmlns:a16="http://schemas.microsoft.com/office/drawing/2014/main" id="{687BD3EC-28D1-7392-EDBE-A85CC5485ED9}"/>
                </a:ext>
              </a:extLst>
            </p:cNvPr>
            <p:cNvSpPr/>
            <p:nvPr/>
          </p:nvSpPr>
          <p:spPr>
            <a:xfrm>
              <a:off x="816802" y="1884819"/>
              <a:ext cx="43713" cy="38863"/>
            </a:xfrm>
            <a:custGeom>
              <a:avLst/>
              <a:gdLst/>
              <a:ahLst/>
              <a:cxnLst/>
              <a:rect l="l" t="t" r="r" b="b"/>
              <a:pathLst>
                <a:path w="1262" h="1122" extrusionOk="0">
                  <a:moveTo>
                    <a:pt x="1254" y="0"/>
                  </a:moveTo>
                  <a:cubicBezTo>
                    <a:pt x="294" y="207"/>
                    <a:pt x="3" y="1102"/>
                    <a:pt x="1" y="1111"/>
                  </a:cubicBezTo>
                  <a:lnTo>
                    <a:pt x="32" y="1121"/>
                  </a:lnTo>
                  <a:cubicBezTo>
                    <a:pt x="35" y="1112"/>
                    <a:pt x="319" y="236"/>
                    <a:pt x="1261" y="32"/>
                  </a:cubicBezTo>
                  <a:lnTo>
                    <a:pt x="1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3171;p53">
              <a:extLst>
                <a:ext uri="{FF2B5EF4-FFF2-40B4-BE49-F238E27FC236}">
                  <a16:creationId xmlns:a16="http://schemas.microsoft.com/office/drawing/2014/main" id="{09B5B412-4F5A-0AA4-4D8F-2F39B76A2515}"/>
                </a:ext>
              </a:extLst>
            </p:cNvPr>
            <p:cNvSpPr/>
            <p:nvPr/>
          </p:nvSpPr>
          <p:spPr>
            <a:xfrm>
              <a:off x="1132902" y="1575576"/>
              <a:ext cx="54277" cy="52822"/>
            </a:xfrm>
            <a:custGeom>
              <a:avLst/>
              <a:gdLst/>
              <a:ahLst/>
              <a:cxnLst/>
              <a:rect l="l" t="t" r="r" b="b"/>
              <a:pathLst>
                <a:path w="1567" h="1525" extrusionOk="0">
                  <a:moveTo>
                    <a:pt x="324" y="0"/>
                  </a:moveTo>
                  <a:cubicBezTo>
                    <a:pt x="134" y="0"/>
                    <a:pt x="1" y="47"/>
                    <a:pt x="1" y="47"/>
                  </a:cubicBezTo>
                  <a:cubicBezTo>
                    <a:pt x="65" y="1501"/>
                    <a:pt x="1566" y="1525"/>
                    <a:pt x="1566" y="1525"/>
                  </a:cubicBezTo>
                  <a:cubicBezTo>
                    <a:pt x="1382" y="211"/>
                    <a:pt x="726" y="0"/>
                    <a:pt x="324"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3172;p53">
              <a:extLst>
                <a:ext uri="{FF2B5EF4-FFF2-40B4-BE49-F238E27FC236}">
                  <a16:creationId xmlns:a16="http://schemas.microsoft.com/office/drawing/2014/main" id="{52BE674B-5008-7036-2DD5-3B16F90B18AF}"/>
                </a:ext>
              </a:extLst>
            </p:cNvPr>
            <p:cNvSpPr/>
            <p:nvPr/>
          </p:nvSpPr>
          <p:spPr>
            <a:xfrm>
              <a:off x="1132313" y="1575022"/>
              <a:ext cx="55489" cy="54000"/>
            </a:xfrm>
            <a:custGeom>
              <a:avLst/>
              <a:gdLst/>
              <a:ahLst/>
              <a:cxnLst/>
              <a:rect l="l" t="t" r="r" b="b"/>
              <a:pathLst>
                <a:path w="1602" h="1559" extrusionOk="0">
                  <a:moveTo>
                    <a:pt x="341" y="34"/>
                  </a:moveTo>
                  <a:cubicBezTo>
                    <a:pt x="495" y="34"/>
                    <a:pt x="687" y="65"/>
                    <a:pt x="873" y="178"/>
                  </a:cubicBezTo>
                  <a:cubicBezTo>
                    <a:pt x="1235" y="398"/>
                    <a:pt x="1467" y="851"/>
                    <a:pt x="1564" y="1524"/>
                  </a:cubicBezTo>
                  <a:cubicBezTo>
                    <a:pt x="1389" y="1514"/>
                    <a:pt x="101" y="1395"/>
                    <a:pt x="35" y="75"/>
                  </a:cubicBezTo>
                  <a:cubicBezTo>
                    <a:pt x="71" y="64"/>
                    <a:pt x="187" y="34"/>
                    <a:pt x="341" y="34"/>
                  </a:cubicBezTo>
                  <a:close/>
                  <a:moveTo>
                    <a:pt x="340" y="1"/>
                  </a:moveTo>
                  <a:cubicBezTo>
                    <a:pt x="149" y="1"/>
                    <a:pt x="15" y="47"/>
                    <a:pt x="12" y="48"/>
                  </a:cubicBezTo>
                  <a:lnTo>
                    <a:pt x="1" y="52"/>
                  </a:lnTo>
                  <a:lnTo>
                    <a:pt x="1" y="64"/>
                  </a:lnTo>
                  <a:cubicBezTo>
                    <a:pt x="66" y="1516"/>
                    <a:pt x="1567" y="1557"/>
                    <a:pt x="1582" y="1557"/>
                  </a:cubicBezTo>
                  <a:lnTo>
                    <a:pt x="1601" y="1558"/>
                  </a:lnTo>
                  <a:lnTo>
                    <a:pt x="1599" y="1539"/>
                  </a:lnTo>
                  <a:cubicBezTo>
                    <a:pt x="1502" y="845"/>
                    <a:pt x="1264" y="377"/>
                    <a:pt x="890" y="150"/>
                  </a:cubicBezTo>
                  <a:cubicBezTo>
                    <a:pt x="697" y="33"/>
                    <a:pt x="499" y="1"/>
                    <a:pt x="3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3173;p53">
              <a:extLst>
                <a:ext uri="{FF2B5EF4-FFF2-40B4-BE49-F238E27FC236}">
                  <a16:creationId xmlns:a16="http://schemas.microsoft.com/office/drawing/2014/main" id="{28F5B86C-2EEA-0BB9-C5F4-380F564F0D3F}"/>
                </a:ext>
              </a:extLst>
            </p:cNvPr>
            <p:cNvSpPr/>
            <p:nvPr/>
          </p:nvSpPr>
          <p:spPr>
            <a:xfrm>
              <a:off x="1116241" y="1570069"/>
              <a:ext cx="50779" cy="36993"/>
            </a:xfrm>
            <a:custGeom>
              <a:avLst/>
              <a:gdLst/>
              <a:ahLst/>
              <a:cxnLst/>
              <a:rect l="l" t="t" r="r" b="b"/>
              <a:pathLst>
                <a:path w="1466" h="1068" extrusionOk="0">
                  <a:moveTo>
                    <a:pt x="7" y="0"/>
                  </a:moveTo>
                  <a:lnTo>
                    <a:pt x="0" y="33"/>
                  </a:lnTo>
                  <a:cubicBezTo>
                    <a:pt x="750" y="201"/>
                    <a:pt x="1433" y="1059"/>
                    <a:pt x="1439" y="1067"/>
                  </a:cubicBezTo>
                  <a:lnTo>
                    <a:pt x="1466" y="1046"/>
                  </a:lnTo>
                  <a:cubicBezTo>
                    <a:pt x="1459" y="1038"/>
                    <a:pt x="769" y="172"/>
                    <a:pt x="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3174;p53">
              <a:extLst>
                <a:ext uri="{FF2B5EF4-FFF2-40B4-BE49-F238E27FC236}">
                  <a16:creationId xmlns:a16="http://schemas.microsoft.com/office/drawing/2014/main" id="{4195841A-4BFE-6C36-9854-85A18A08B169}"/>
                </a:ext>
              </a:extLst>
            </p:cNvPr>
            <p:cNvSpPr/>
            <p:nvPr/>
          </p:nvSpPr>
          <p:spPr>
            <a:xfrm>
              <a:off x="820058" y="1532764"/>
              <a:ext cx="55801" cy="25736"/>
            </a:xfrm>
            <a:custGeom>
              <a:avLst/>
              <a:gdLst/>
              <a:ahLst/>
              <a:cxnLst/>
              <a:rect l="l" t="t" r="r" b="b"/>
              <a:pathLst>
                <a:path w="1611" h="743" extrusionOk="0">
                  <a:moveTo>
                    <a:pt x="899" y="0"/>
                  </a:moveTo>
                  <a:cubicBezTo>
                    <a:pt x="380" y="0"/>
                    <a:pt x="0" y="409"/>
                    <a:pt x="0" y="409"/>
                  </a:cubicBezTo>
                  <a:cubicBezTo>
                    <a:pt x="366" y="656"/>
                    <a:pt x="657" y="743"/>
                    <a:pt x="886" y="743"/>
                  </a:cubicBezTo>
                  <a:cubicBezTo>
                    <a:pt x="1417" y="743"/>
                    <a:pt x="1610" y="278"/>
                    <a:pt x="1610" y="278"/>
                  </a:cubicBezTo>
                  <a:cubicBezTo>
                    <a:pt x="1360" y="73"/>
                    <a:pt x="1117" y="0"/>
                    <a:pt x="899" y="0"/>
                  </a:cubicBezTo>
                  <a:close/>
                </a:path>
              </a:pathLst>
            </a:custGeom>
            <a:solidFill>
              <a:srgbClr val="FF8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3175;p53">
              <a:extLst>
                <a:ext uri="{FF2B5EF4-FFF2-40B4-BE49-F238E27FC236}">
                  <a16:creationId xmlns:a16="http://schemas.microsoft.com/office/drawing/2014/main" id="{BF3334DA-C491-1637-6ACD-1A1D9A59E162}"/>
                </a:ext>
              </a:extLst>
            </p:cNvPr>
            <p:cNvSpPr/>
            <p:nvPr/>
          </p:nvSpPr>
          <p:spPr>
            <a:xfrm>
              <a:off x="819157" y="1532245"/>
              <a:ext cx="57394" cy="26844"/>
            </a:xfrm>
            <a:custGeom>
              <a:avLst/>
              <a:gdLst/>
              <a:ahLst/>
              <a:cxnLst/>
              <a:rect l="l" t="t" r="r" b="b"/>
              <a:pathLst>
                <a:path w="1657" h="775" extrusionOk="0">
                  <a:moveTo>
                    <a:pt x="929" y="34"/>
                  </a:moveTo>
                  <a:cubicBezTo>
                    <a:pt x="1141" y="34"/>
                    <a:pt x="1375" y="103"/>
                    <a:pt x="1616" y="297"/>
                  </a:cubicBezTo>
                  <a:cubicBezTo>
                    <a:pt x="1589" y="354"/>
                    <a:pt x="1448" y="616"/>
                    <a:pt x="1142" y="708"/>
                  </a:cubicBezTo>
                  <a:cubicBezTo>
                    <a:pt x="1069" y="730"/>
                    <a:pt x="991" y="741"/>
                    <a:pt x="911" y="741"/>
                  </a:cubicBezTo>
                  <a:cubicBezTo>
                    <a:pt x="659" y="741"/>
                    <a:pt x="371" y="635"/>
                    <a:pt x="51" y="422"/>
                  </a:cubicBezTo>
                  <a:cubicBezTo>
                    <a:pt x="124" y="351"/>
                    <a:pt x="473" y="34"/>
                    <a:pt x="929" y="34"/>
                  </a:cubicBezTo>
                  <a:close/>
                  <a:moveTo>
                    <a:pt x="929" y="0"/>
                  </a:moveTo>
                  <a:cubicBezTo>
                    <a:pt x="406" y="0"/>
                    <a:pt x="19" y="408"/>
                    <a:pt x="14" y="414"/>
                  </a:cubicBezTo>
                  <a:lnTo>
                    <a:pt x="1" y="428"/>
                  </a:lnTo>
                  <a:lnTo>
                    <a:pt x="16" y="438"/>
                  </a:lnTo>
                  <a:cubicBezTo>
                    <a:pt x="348" y="662"/>
                    <a:pt x="648" y="775"/>
                    <a:pt x="910" y="775"/>
                  </a:cubicBezTo>
                  <a:cubicBezTo>
                    <a:pt x="994" y="775"/>
                    <a:pt x="1075" y="763"/>
                    <a:pt x="1151" y="740"/>
                  </a:cubicBezTo>
                  <a:cubicBezTo>
                    <a:pt x="1509" y="632"/>
                    <a:pt x="1650" y="302"/>
                    <a:pt x="1652" y="299"/>
                  </a:cubicBezTo>
                  <a:lnTo>
                    <a:pt x="1656" y="287"/>
                  </a:lnTo>
                  <a:lnTo>
                    <a:pt x="1647" y="279"/>
                  </a:lnTo>
                  <a:cubicBezTo>
                    <a:pt x="1395" y="73"/>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3176;p53">
              <a:extLst>
                <a:ext uri="{FF2B5EF4-FFF2-40B4-BE49-F238E27FC236}">
                  <a16:creationId xmlns:a16="http://schemas.microsoft.com/office/drawing/2014/main" id="{CEA231D5-9925-F43A-1336-DDC16AD2E193}"/>
                </a:ext>
              </a:extLst>
            </p:cNvPr>
            <p:cNvSpPr/>
            <p:nvPr/>
          </p:nvSpPr>
          <p:spPr>
            <a:xfrm>
              <a:off x="842433" y="1535951"/>
              <a:ext cx="45687" cy="11119"/>
            </a:xfrm>
            <a:custGeom>
              <a:avLst/>
              <a:gdLst/>
              <a:ahLst/>
              <a:cxnLst/>
              <a:rect l="l" t="t" r="r" b="b"/>
              <a:pathLst>
                <a:path w="1319" h="321" extrusionOk="0">
                  <a:moveTo>
                    <a:pt x="1300" y="0"/>
                  </a:moveTo>
                  <a:cubicBezTo>
                    <a:pt x="939" y="257"/>
                    <a:pt x="369" y="287"/>
                    <a:pt x="123" y="287"/>
                  </a:cubicBezTo>
                  <a:cubicBezTo>
                    <a:pt x="50" y="287"/>
                    <a:pt x="5" y="284"/>
                    <a:pt x="4" y="284"/>
                  </a:cubicBezTo>
                  <a:lnTo>
                    <a:pt x="1" y="317"/>
                  </a:lnTo>
                  <a:cubicBezTo>
                    <a:pt x="3" y="317"/>
                    <a:pt x="47" y="320"/>
                    <a:pt x="121" y="320"/>
                  </a:cubicBezTo>
                  <a:cubicBezTo>
                    <a:pt x="369" y="320"/>
                    <a:pt x="949" y="289"/>
                    <a:pt x="1319" y="27"/>
                  </a:cubicBezTo>
                  <a:lnTo>
                    <a:pt x="1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1" name="Google Shape;848;p41">
            <a:extLst>
              <a:ext uri="{FF2B5EF4-FFF2-40B4-BE49-F238E27FC236}">
                <a16:creationId xmlns:a16="http://schemas.microsoft.com/office/drawing/2014/main" id="{B7950904-FD29-9BFE-523C-AF97199158B3}"/>
              </a:ext>
            </a:extLst>
          </p:cNvPr>
          <p:cNvGrpSpPr/>
          <p:nvPr/>
        </p:nvGrpSpPr>
        <p:grpSpPr>
          <a:xfrm rot="-9389915" flipH="1">
            <a:off x="7051619" y="869326"/>
            <a:ext cx="526764" cy="405339"/>
            <a:chOff x="972967" y="3432612"/>
            <a:chExt cx="232297" cy="216412"/>
          </a:xfrm>
        </p:grpSpPr>
        <p:sp>
          <p:nvSpPr>
            <p:cNvPr id="6182" name="Google Shape;849;p41">
              <a:extLst>
                <a:ext uri="{FF2B5EF4-FFF2-40B4-BE49-F238E27FC236}">
                  <a16:creationId xmlns:a16="http://schemas.microsoft.com/office/drawing/2014/main" id="{F41925A5-6162-81D8-DA76-42327A478B93}"/>
                </a:ext>
              </a:extLst>
            </p:cNvPr>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850;p41">
              <a:extLst>
                <a:ext uri="{FF2B5EF4-FFF2-40B4-BE49-F238E27FC236}">
                  <a16:creationId xmlns:a16="http://schemas.microsoft.com/office/drawing/2014/main" id="{CBAC00AF-ED9F-EE9D-92E3-8074663941FC}"/>
                </a:ext>
              </a:extLst>
            </p:cNvPr>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851;p41">
              <a:extLst>
                <a:ext uri="{FF2B5EF4-FFF2-40B4-BE49-F238E27FC236}">
                  <a16:creationId xmlns:a16="http://schemas.microsoft.com/office/drawing/2014/main" id="{5509360F-5CA2-33D4-8138-F04076416B04}"/>
                </a:ext>
              </a:extLst>
            </p:cNvPr>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852;p41">
              <a:extLst>
                <a:ext uri="{FF2B5EF4-FFF2-40B4-BE49-F238E27FC236}">
                  <a16:creationId xmlns:a16="http://schemas.microsoft.com/office/drawing/2014/main" id="{A1CEA2E1-FA8A-FCDF-B5E0-15F0E33CB5A7}"/>
                </a:ext>
              </a:extLst>
            </p:cNvPr>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853;p41">
              <a:extLst>
                <a:ext uri="{FF2B5EF4-FFF2-40B4-BE49-F238E27FC236}">
                  <a16:creationId xmlns:a16="http://schemas.microsoft.com/office/drawing/2014/main" id="{98A69178-2FA6-2D7A-A812-4FE6409C8D2F}"/>
                </a:ext>
              </a:extLst>
            </p:cNvPr>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854;p41">
              <a:extLst>
                <a:ext uri="{FF2B5EF4-FFF2-40B4-BE49-F238E27FC236}">
                  <a16:creationId xmlns:a16="http://schemas.microsoft.com/office/drawing/2014/main" id="{904CD47C-D3E7-7B15-84D0-842FF842CDEE}"/>
                </a:ext>
              </a:extLst>
            </p:cNvPr>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855;p41">
              <a:extLst>
                <a:ext uri="{FF2B5EF4-FFF2-40B4-BE49-F238E27FC236}">
                  <a16:creationId xmlns:a16="http://schemas.microsoft.com/office/drawing/2014/main" id="{D8788251-28B1-1A8B-178F-1C98632BB691}"/>
                </a:ext>
              </a:extLst>
            </p:cNvPr>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856;p41">
              <a:extLst>
                <a:ext uri="{FF2B5EF4-FFF2-40B4-BE49-F238E27FC236}">
                  <a16:creationId xmlns:a16="http://schemas.microsoft.com/office/drawing/2014/main" id="{35219DE6-5739-1842-CC2E-D9264D5F92B6}"/>
                </a:ext>
              </a:extLst>
            </p:cNvPr>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857;p41">
              <a:extLst>
                <a:ext uri="{FF2B5EF4-FFF2-40B4-BE49-F238E27FC236}">
                  <a16:creationId xmlns:a16="http://schemas.microsoft.com/office/drawing/2014/main" id="{F8672037-C763-BE3C-6430-C91AB7AFA71D}"/>
                </a:ext>
              </a:extLst>
            </p:cNvPr>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858;p41">
              <a:extLst>
                <a:ext uri="{FF2B5EF4-FFF2-40B4-BE49-F238E27FC236}">
                  <a16:creationId xmlns:a16="http://schemas.microsoft.com/office/drawing/2014/main" id="{8F18FB37-2CE4-84C5-7C05-8D2C7C38692D}"/>
                </a:ext>
              </a:extLst>
            </p:cNvPr>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859;p41">
              <a:extLst>
                <a:ext uri="{FF2B5EF4-FFF2-40B4-BE49-F238E27FC236}">
                  <a16:creationId xmlns:a16="http://schemas.microsoft.com/office/drawing/2014/main" id="{7D66AA45-AFCB-75A1-C095-67B4C7245499}"/>
                </a:ext>
              </a:extLst>
            </p:cNvPr>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860;p41">
              <a:extLst>
                <a:ext uri="{FF2B5EF4-FFF2-40B4-BE49-F238E27FC236}">
                  <a16:creationId xmlns:a16="http://schemas.microsoft.com/office/drawing/2014/main" id="{266D3A79-6FCD-D17A-8508-9E2D3C3B9073}"/>
                </a:ext>
              </a:extLst>
            </p:cNvPr>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861;p41">
              <a:extLst>
                <a:ext uri="{FF2B5EF4-FFF2-40B4-BE49-F238E27FC236}">
                  <a16:creationId xmlns:a16="http://schemas.microsoft.com/office/drawing/2014/main" id="{F943C1E3-7DF0-8E9A-D1C0-3E488E63B88D}"/>
                </a:ext>
              </a:extLst>
            </p:cNvPr>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862;p41">
              <a:extLst>
                <a:ext uri="{FF2B5EF4-FFF2-40B4-BE49-F238E27FC236}">
                  <a16:creationId xmlns:a16="http://schemas.microsoft.com/office/drawing/2014/main" id="{18097DB2-C854-C522-C4A4-77FE5637792D}"/>
                </a:ext>
              </a:extLst>
            </p:cNvPr>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863;p41">
              <a:extLst>
                <a:ext uri="{FF2B5EF4-FFF2-40B4-BE49-F238E27FC236}">
                  <a16:creationId xmlns:a16="http://schemas.microsoft.com/office/drawing/2014/main" id="{EED2261C-6362-E025-74DB-BE79AFBAF7BD}"/>
                </a:ext>
              </a:extLst>
            </p:cNvPr>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864;p41">
              <a:extLst>
                <a:ext uri="{FF2B5EF4-FFF2-40B4-BE49-F238E27FC236}">
                  <a16:creationId xmlns:a16="http://schemas.microsoft.com/office/drawing/2014/main" id="{13E27833-C3A8-54A6-851E-0FC2121BE5D7}"/>
                </a:ext>
              </a:extLst>
            </p:cNvPr>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865;p41">
              <a:extLst>
                <a:ext uri="{FF2B5EF4-FFF2-40B4-BE49-F238E27FC236}">
                  <a16:creationId xmlns:a16="http://schemas.microsoft.com/office/drawing/2014/main" id="{4FC168A7-842A-D067-DBDB-C05C291DBD7C}"/>
                </a:ext>
              </a:extLst>
            </p:cNvPr>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6" name="Google Shape;866;p41">
            <a:extLst>
              <a:ext uri="{FF2B5EF4-FFF2-40B4-BE49-F238E27FC236}">
                <a16:creationId xmlns:a16="http://schemas.microsoft.com/office/drawing/2014/main" id="{15EC3179-CC4D-CDD7-A3CF-A6623D6A041C}"/>
              </a:ext>
            </a:extLst>
          </p:cNvPr>
          <p:cNvGrpSpPr/>
          <p:nvPr/>
        </p:nvGrpSpPr>
        <p:grpSpPr>
          <a:xfrm flipH="1">
            <a:off x="8660824" y="1615856"/>
            <a:ext cx="313030" cy="240880"/>
            <a:chOff x="972967" y="3432612"/>
            <a:chExt cx="232297" cy="216412"/>
          </a:xfrm>
        </p:grpSpPr>
        <p:sp>
          <p:nvSpPr>
            <p:cNvPr id="6227" name="Google Shape;867;p41">
              <a:extLst>
                <a:ext uri="{FF2B5EF4-FFF2-40B4-BE49-F238E27FC236}">
                  <a16:creationId xmlns:a16="http://schemas.microsoft.com/office/drawing/2014/main" id="{A30A98CA-3BBE-C297-0E43-3E5BD07C5324}"/>
                </a:ext>
              </a:extLst>
            </p:cNvPr>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868;p41">
              <a:extLst>
                <a:ext uri="{FF2B5EF4-FFF2-40B4-BE49-F238E27FC236}">
                  <a16:creationId xmlns:a16="http://schemas.microsoft.com/office/drawing/2014/main" id="{8DFCC869-C3C6-2460-488C-12BB277DFDF0}"/>
                </a:ext>
              </a:extLst>
            </p:cNvPr>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869;p41">
              <a:extLst>
                <a:ext uri="{FF2B5EF4-FFF2-40B4-BE49-F238E27FC236}">
                  <a16:creationId xmlns:a16="http://schemas.microsoft.com/office/drawing/2014/main" id="{C809F0BF-BAE3-15CA-9032-04B97F1532D0}"/>
                </a:ext>
              </a:extLst>
            </p:cNvPr>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870;p41">
              <a:extLst>
                <a:ext uri="{FF2B5EF4-FFF2-40B4-BE49-F238E27FC236}">
                  <a16:creationId xmlns:a16="http://schemas.microsoft.com/office/drawing/2014/main" id="{A0A2C264-EFCA-00FB-F4B8-47CF7D9C140D}"/>
                </a:ext>
              </a:extLst>
            </p:cNvPr>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871;p41">
              <a:extLst>
                <a:ext uri="{FF2B5EF4-FFF2-40B4-BE49-F238E27FC236}">
                  <a16:creationId xmlns:a16="http://schemas.microsoft.com/office/drawing/2014/main" id="{F02E95D8-7A12-34FC-B8AC-9E9309EC2D27}"/>
                </a:ext>
              </a:extLst>
            </p:cNvPr>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872;p41">
              <a:extLst>
                <a:ext uri="{FF2B5EF4-FFF2-40B4-BE49-F238E27FC236}">
                  <a16:creationId xmlns:a16="http://schemas.microsoft.com/office/drawing/2014/main" id="{8BC1550A-45ED-2AA9-C5DD-02A2B51AD6AF}"/>
                </a:ext>
              </a:extLst>
            </p:cNvPr>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873;p41">
              <a:extLst>
                <a:ext uri="{FF2B5EF4-FFF2-40B4-BE49-F238E27FC236}">
                  <a16:creationId xmlns:a16="http://schemas.microsoft.com/office/drawing/2014/main" id="{87D01B79-E29D-8569-37ED-BD887B9E9CA3}"/>
                </a:ext>
              </a:extLst>
            </p:cNvPr>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874;p41">
              <a:extLst>
                <a:ext uri="{FF2B5EF4-FFF2-40B4-BE49-F238E27FC236}">
                  <a16:creationId xmlns:a16="http://schemas.microsoft.com/office/drawing/2014/main" id="{153B16A2-AF59-1538-854A-B83D543BFB2C}"/>
                </a:ext>
              </a:extLst>
            </p:cNvPr>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875;p41">
              <a:extLst>
                <a:ext uri="{FF2B5EF4-FFF2-40B4-BE49-F238E27FC236}">
                  <a16:creationId xmlns:a16="http://schemas.microsoft.com/office/drawing/2014/main" id="{421B0B91-B4C9-15FC-872F-651B358E4D42}"/>
                </a:ext>
              </a:extLst>
            </p:cNvPr>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876;p41">
              <a:extLst>
                <a:ext uri="{FF2B5EF4-FFF2-40B4-BE49-F238E27FC236}">
                  <a16:creationId xmlns:a16="http://schemas.microsoft.com/office/drawing/2014/main" id="{E8D4D8C2-87E4-60F0-55AF-9E21EFBE6E3E}"/>
                </a:ext>
              </a:extLst>
            </p:cNvPr>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877;p41">
              <a:extLst>
                <a:ext uri="{FF2B5EF4-FFF2-40B4-BE49-F238E27FC236}">
                  <a16:creationId xmlns:a16="http://schemas.microsoft.com/office/drawing/2014/main" id="{B8E83E28-1E0C-7B5F-9B06-788F86D20419}"/>
                </a:ext>
              </a:extLst>
            </p:cNvPr>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878;p41">
              <a:extLst>
                <a:ext uri="{FF2B5EF4-FFF2-40B4-BE49-F238E27FC236}">
                  <a16:creationId xmlns:a16="http://schemas.microsoft.com/office/drawing/2014/main" id="{F170E162-57BD-453A-AC13-3DCA2F3948A9}"/>
                </a:ext>
              </a:extLst>
            </p:cNvPr>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879;p41">
              <a:extLst>
                <a:ext uri="{FF2B5EF4-FFF2-40B4-BE49-F238E27FC236}">
                  <a16:creationId xmlns:a16="http://schemas.microsoft.com/office/drawing/2014/main" id="{C29F30FF-CE55-6B20-07FB-C573FF68A28A}"/>
                </a:ext>
              </a:extLst>
            </p:cNvPr>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880;p41">
              <a:extLst>
                <a:ext uri="{FF2B5EF4-FFF2-40B4-BE49-F238E27FC236}">
                  <a16:creationId xmlns:a16="http://schemas.microsoft.com/office/drawing/2014/main" id="{61962099-F87C-9D7A-EB3F-453BA9F4DC1D}"/>
                </a:ext>
              </a:extLst>
            </p:cNvPr>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881;p41">
              <a:extLst>
                <a:ext uri="{FF2B5EF4-FFF2-40B4-BE49-F238E27FC236}">
                  <a16:creationId xmlns:a16="http://schemas.microsoft.com/office/drawing/2014/main" id="{FC122ABA-1864-304C-4385-75B68551EF69}"/>
                </a:ext>
              </a:extLst>
            </p:cNvPr>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882;p41">
              <a:extLst>
                <a:ext uri="{FF2B5EF4-FFF2-40B4-BE49-F238E27FC236}">
                  <a16:creationId xmlns:a16="http://schemas.microsoft.com/office/drawing/2014/main" id="{651D9978-10A6-3D78-70E2-717BCE45711F}"/>
                </a:ext>
              </a:extLst>
            </p:cNvPr>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883;p41">
              <a:extLst>
                <a:ext uri="{FF2B5EF4-FFF2-40B4-BE49-F238E27FC236}">
                  <a16:creationId xmlns:a16="http://schemas.microsoft.com/office/drawing/2014/main" id="{C78AE442-B233-B1FC-AF0F-127BCF9861A9}"/>
                </a:ext>
              </a:extLst>
            </p:cNvPr>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51176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2"/>
        <p:cNvGrpSpPr/>
        <p:nvPr/>
      </p:nvGrpSpPr>
      <p:grpSpPr>
        <a:xfrm>
          <a:off x="0" y="0"/>
          <a:ext cx="0" cy="0"/>
          <a:chOff x="0" y="0"/>
          <a:chExt cx="0" cy="0"/>
        </a:xfrm>
      </p:grpSpPr>
      <p:sp>
        <p:nvSpPr>
          <p:cNvPr id="2953" name="Google Shape;2953;p52"/>
          <p:cNvSpPr/>
          <p:nvPr/>
        </p:nvSpPr>
        <p:spPr>
          <a:xfrm>
            <a:off x="3259204" y="525605"/>
            <a:ext cx="2331825" cy="1649279"/>
          </a:xfrm>
          <a:prstGeom prst="rect">
            <a:avLst/>
          </a:prstGeom>
          <a:solidFill>
            <a:srgbClr val="FFF5E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2"/>
          <p:cNvSpPr/>
          <p:nvPr/>
        </p:nvSpPr>
        <p:spPr>
          <a:xfrm>
            <a:off x="3030800" y="3889224"/>
            <a:ext cx="3082500" cy="4095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2"/>
          <p:cNvSpPr txBox="1">
            <a:spLocks noGrp="1"/>
          </p:cNvSpPr>
          <p:nvPr>
            <p:ph type="title"/>
          </p:nvPr>
        </p:nvSpPr>
        <p:spPr>
          <a:xfrm>
            <a:off x="837011" y="1907291"/>
            <a:ext cx="7342200" cy="176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dirty="0"/>
              <a:t>T</a:t>
            </a:r>
            <a:r>
              <a:rPr lang="en" sz="5000" dirty="0"/>
              <a:t>hanks for listening!</a:t>
            </a:r>
            <a:endParaRPr sz="5000" dirty="0"/>
          </a:p>
        </p:txBody>
      </p:sp>
      <p:sp>
        <p:nvSpPr>
          <p:cNvPr id="2956" name="Google Shape;2956;p52"/>
          <p:cNvSpPr txBox="1">
            <a:spLocks noGrp="1"/>
          </p:cNvSpPr>
          <p:nvPr>
            <p:ph type="subTitle" idx="1"/>
          </p:nvPr>
        </p:nvSpPr>
        <p:spPr>
          <a:xfrm>
            <a:off x="3276675" y="3889224"/>
            <a:ext cx="25905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Nhóm 13 -</a:t>
            </a:r>
            <a:endParaRPr dirty="0"/>
          </a:p>
        </p:txBody>
      </p:sp>
      <p:grpSp>
        <p:nvGrpSpPr>
          <p:cNvPr id="2957" name="Google Shape;2957;p52"/>
          <p:cNvGrpSpPr/>
          <p:nvPr/>
        </p:nvGrpSpPr>
        <p:grpSpPr>
          <a:xfrm flipH="1">
            <a:off x="6886027" y="694154"/>
            <a:ext cx="950708" cy="539905"/>
            <a:chOff x="4801085" y="616566"/>
            <a:chExt cx="992699" cy="563752"/>
          </a:xfrm>
        </p:grpSpPr>
        <p:sp>
          <p:nvSpPr>
            <p:cNvPr id="2958" name="Google Shape;2958;p52"/>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2"/>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2"/>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1" name="Google Shape;2961;p52"/>
          <p:cNvGrpSpPr/>
          <p:nvPr/>
        </p:nvGrpSpPr>
        <p:grpSpPr>
          <a:xfrm flipH="1">
            <a:off x="1344026" y="3935540"/>
            <a:ext cx="880921" cy="500274"/>
            <a:chOff x="4801085" y="616566"/>
            <a:chExt cx="992699" cy="563752"/>
          </a:xfrm>
        </p:grpSpPr>
        <p:sp>
          <p:nvSpPr>
            <p:cNvPr id="2962" name="Google Shape;2962;p52"/>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2"/>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2"/>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5" name="Google Shape;2965;p52"/>
          <p:cNvGrpSpPr/>
          <p:nvPr/>
        </p:nvGrpSpPr>
        <p:grpSpPr>
          <a:xfrm>
            <a:off x="7375361" y="3005195"/>
            <a:ext cx="619560" cy="577192"/>
            <a:chOff x="972967" y="3432612"/>
            <a:chExt cx="232297" cy="216412"/>
          </a:xfrm>
        </p:grpSpPr>
        <p:sp>
          <p:nvSpPr>
            <p:cNvPr id="2966" name="Google Shape;2966;p52"/>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2"/>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2"/>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2"/>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2"/>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2"/>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2"/>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2"/>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2"/>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2"/>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2"/>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2"/>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2"/>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2"/>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2"/>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2"/>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2"/>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3" name="Google Shape;2983;p52"/>
          <p:cNvGrpSpPr/>
          <p:nvPr/>
        </p:nvGrpSpPr>
        <p:grpSpPr>
          <a:xfrm rot="-9389855" flipH="1">
            <a:off x="3138728" y="3200517"/>
            <a:ext cx="399193" cy="371923"/>
            <a:chOff x="972967" y="3432612"/>
            <a:chExt cx="232297" cy="216412"/>
          </a:xfrm>
        </p:grpSpPr>
        <p:sp>
          <p:nvSpPr>
            <p:cNvPr id="2984" name="Google Shape;2984;p52"/>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2"/>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2"/>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2"/>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2"/>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2"/>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2"/>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2"/>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2"/>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2"/>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2"/>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2"/>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2"/>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2"/>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2"/>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2"/>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2"/>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1" name="Google Shape;3001;p52"/>
          <p:cNvGrpSpPr/>
          <p:nvPr/>
        </p:nvGrpSpPr>
        <p:grpSpPr>
          <a:xfrm rot="-121" flipH="1">
            <a:off x="5466838" y="1678564"/>
            <a:ext cx="276154" cy="276295"/>
            <a:chOff x="5025163" y="2175181"/>
            <a:chExt cx="96828" cy="96878"/>
          </a:xfrm>
        </p:grpSpPr>
        <p:sp>
          <p:nvSpPr>
            <p:cNvPr id="3002" name="Google Shape;3002;p52"/>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2"/>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2"/>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5" name="Google Shape;3005;p52"/>
          <p:cNvGrpSpPr/>
          <p:nvPr/>
        </p:nvGrpSpPr>
        <p:grpSpPr>
          <a:xfrm rot="83" flipH="1">
            <a:off x="6686419" y="3985986"/>
            <a:ext cx="399203" cy="399417"/>
            <a:chOff x="5025163" y="2175181"/>
            <a:chExt cx="96828" cy="96878"/>
          </a:xfrm>
        </p:grpSpPr>
        <p:sp>
          <p:nvSpPr>
            <p:cNvPr id="3006" name="Google Shape;3006;p52"/>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2"/>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2"/>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9" name="Google Shape;3009;p52"/>
          <p:cNvGrpSpPr/>
          <p:nvPr/>
        </p:nvGrpSpPr>
        <p:grpSpPr>
          <a:xfrm rot="95" flipH="1">
            <a:off x="2082056" y="694152"/>
            <a:ext cx="351651" cy="351841"/>
            <a:chOff x="5025163" y="2175181"/>
            <a:chExt cx="96828" cy="96878"/>
          </a:xfrm>
        </p:grpSpPr>
        <p:sp>
          <p:nvSpPr>
            <p:cNvPr id="3010" name="Google Shape;3010;p52"/>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2"/>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2"/>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52"/>
          <p:cNvGrpSpPr/>
          <p:nvPr/>
        </p:nvGrpSpPr>
        <p:grpSpPr>
          <a:xfrm flipH="1">
            <a:off x="2953044" y="926615"/>
            <a:ext cx="721097" cy="409510"/>
            <a:chOff x="4801085" y="616566"/>
            <a:chExt cx="992699" cy="563752"/>
          </a:xfrm>
        </p:grpSpPr>
        <p:sp>
          <p:nvSpPr>
            <p:cNvPr id="3014" name="Google Shape;3014;p52"/>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2"/>
            <p:cNvSpPr/>
            <p:nvPr/>
          </p:nvSpPr>
          <p:spPr>
            <a:xfrm>
              <a:off x="4872887" y="690544"/>
              <a:ext cx="879331" cy="415797"/>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6" name="Google Shape;3016;p52"/>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5" name="Google Shape;3045;p52"/>
          <p:cNvGrpSpPr/>
          <p:nvPr/>
        </p:nvGrpSpPr>
        <p:grpSpPr>
          <a:xfrm rot="83" flipH="1">
            <a:off x="1344019" y="1074861"/>
            <a:ext cx="399203" cy="399417"/>
            <a:chOff x="5025163" y="2175181"/>
            <a:chExt cx="96828" cy="96878"/>
          </a:xfrm>
        </p:grpSpPr>
        <p:sp>
          <p:nvSpPr>
            <p:cNvPr id="3046" name="Google Shape;3046;p52"/>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2"/>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2"/>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5" name="Google Shape;3079;p53">
            <a:extLst>
              <a:ext uri="{FF2B5EF4-FFF2-40B4-BE49-F238E27FC236}">
                <a16:creationId xmlns:a16="http://schemas.microsoft.com/office/drawing/2014/main" id="{6CC77CAE-400E-8C51-4FA2-B880CACE5880}"/>
              </a:ext>
            </a:extLst>
          </p:cNvPr>
          <p:cNvGrpSpPr/>
          <p:nvPr/>
        </p:nvGrpSpPr>
        <p:grpSpPr>
          <a:xfrm>
            <a:off x="3720533" y="679241"/>
            <a:ext cx="1611953" cy="1625800"/>
            <a:chOff x="759200" y="1468200"/>
            <a:chExt cx="513536" cy="589218"/>
          </a:xfrm>
        </p:grpSpPr>
        <p:sp>
          <p:nvSpPr>
            <p:cNvPr id="3126" name="Google Shape;3080;p53">
              <a:extLst>
                <a:ext uri="{FF2B5EF4-FFF2-40B4-BE49-F238E27FC236}">
                  <a16:creationId xmlns:a16="http://schemas.microsoft.com/office/drawing/2014/main" id="{41160262-F197-FE7D-B6E4-729F2B1D3800}"/>
                </a:ext>
              </a:extLst>
            </p:cNvPr>
            <p:cNvSpPr/>
            <p:nvPr/>
          </p:nvSpPr>
          <p:spPr>
            <a:xfrm>
              <a:off x="759200" y="1531621"/>
              <a:ext cx="513536" cy="525797"/>
            </a:xfrm>
            <a:custGeom>
              <a:avLst/>
              <a:gdLst/>
              <a:ahLst/>
              <a:cxnLst/>
              <a:rect l="l" t="t" r="r" b="b"/>
              <a:pathLst>
                <a:path w="14826" h="15180" extrusionOk="0">
                  <a:moveTo>
                    <a:pt x="5470" y="2971"/>
                  </a:moveTo>
                  <a:lnTo>
                    <a:pt x="5450" y="3817"/>
                  </a:lnTo>
                  <a:lnTo>
                    <a:pt x="4821" y="3285"/>
                  </a:lnTo>
                  <a:cubicBezTo>
                    <a:pt x="4883" y="3281"/>
                    <a:pt x="4945" y="3265"/>
                    <a:pt x="5002" y="3236"/>
                  </a:cubicBezTo>
                  <a:lnTo>
                    <a:pt x="5022" y="3226"/>
                  </a:lnTo>
                  <a:cubicBezTo>
                    <a:pt x="5183" y="3144"/>
                    <a:pt x="5332" y="3058"/>
                    <a:pt x="5470" y="2971"/>
                  </a:cubicBezTo>
                  <a:close/>
                  <a:moveTo>
                    <a:pt x="3344" y="4193"/>
                  </a:moveTo>
                  <a:cubicBezTo>
                    <a:pt x="3496" y="4323"/>
                    <a:pt x="3674" y="4454"/>
                    <a:pt x="3879" y="4585"/>
                  </a:cubicBezTo>
                  <a:lnTo>
                    <a:pt x="3882" y="4587"/>
                  </a:lnTo>
                  <a:lnTo>
                    <a:pt x="3315" y="4356"/>
                  </a:lnTo>
                  <a:cubicBezTo>
                    <a:pt x="3328" y="4302"/>
                    <a:pt x="3337" y="4248"/>
                    <a:pt x="3344" y="4193"/>
                  </a:cubicBezTo>
                  <a:close/>
                  <a:moveTo>
                    <a:pt x="4076" y="4667"/>
                  </a:moveTo>
                  <a:cubicBezTo>
                    <a:pt x="4091" y="4668"/>
                    <a:pt x="4106" y="4670"/>
                    <a:pt x="4121" y="4671"/>
                  </a:cubicBezTo>
                  <a:lnTo>
                    <a:pt x="4125" y="4687"/>
                  </a:lnTo>
                  <a:lnTo>
                    <a:pt x="4125" y="4687"/>
                  </a:lnTo>
                  <a:lnTo>
                    <a:pt x="4076" y="4667"/>
                  </a:lnTo>
                  <a:close/>
                  <a:moveTo>
                    <a:pt x="11529" y="4426"/>
                  </a:moveTo>
                  <a:cubicBezTo>
                    <a:pt x="11575" y="4595"/>
                    <a:pt x="11645" y="4756"/>
                    <a:pt x="11729" y="4890"/>
                  </a:cubicBezTo>
                  <a:cubicBezTo>
                    <a:pt x="11731" y="4894"/>
                    <a:pt x="11733" y="4896"/>
                    <a:pt x="11735" y="4900"/>
                  </a:cubicBezTo>
                  <a:lnTo>
                    <a:pt x="11279" y="5035"/>
                  </a:lnTo>
                  <a:lnTo>
                    <a:pt x="11529" y="4426"/>
                  </a:lnTo>
                  <a:close/>
                  <a:moveTo>
                    <a:pt x="2751" y="5369"/>
                  </a:moveTo>
                  <a:lnTo>
                    <a:pt x="3133" y="5921"/>
                  </a:lnTo>
                  <a:lnTo>
                    <a:pt x="3133" y="5921"/>
                  </a:lnTo>
                  <a:lnTo>
                    <a:pt x="2330" y="5863"/>
                  </a:lnTo>
                  <a:cubicBezTo>
                    <a:pt x="2338" y="5828"/>
                    <a:pt x="2345" y="5792"/>
                    <a:pt x="2353" y="5756"/>
                  </a:cubicBezTo>
                  <a:cubicBezTo>
                    <a:pt x="2534" y="5699"/>
                    <a:pt x="2672" y="5572"/>
                    <a:pt x="2738" y="5403"/>
                  </a:cubicBezTo>
                  <a:cubicBezTo>
                    <a:pt x="2743" y="5391"/>
                    <a:pt x="2747" y="5380"/>
                    <a:pt x="2751" y="5369"/>
                  </a:cubicBezTo>
                  <a:close/>
                  <a:moveTo>
                    <a:pt x="12512" y="5932"/>
                  </a:moveTo>
                  <a:cubicBezTo>
                    <a:pt x="12542" y="6079"/>
                    <a:pt x="12569" y="6226"/>
                    <a:pt x="12586" y="6373"/>
                  </a:cubicBezTo>
                  <a:lnTo>
                    <a:pt x="12148" y="6362"/>
                  </a:lnTo>
                  <a:lnTo>
                    <a:pt x="12512" y="5932"/>
                  </a:lnTo>
                  <a:close/>
                  <a:moveTo>
                    <a:pt x="2263" y="7169"/>
                  </a:moveTo>
                  <a:lnTo>
                    <a:pt x="2571" y="7405"/>
                  </a:lnTo>
                  <a:lnTo>
                    <a:pt x="2377" y="7452"/>
                  </a:lnTo>
                  <a:cubicBezTo>
                    <a:pt x="2325" y="7364"/>
                    <a:pt x="2288" y="7269"/>
                    <a:pt x="2263" y="7169"/>
                  </a:cubicBezTo>
                  <a:close/>
                  <a:moveTo>
                    <a:pt x="10932" y="12193"/>
                  </a:moveTo>
                  <a:lnTo>
                    <a:pt x="11818" y="12555"/>
                  </a:lnTo>
                  <a:cubicBezTo>
                    <a:pt x="11747" y="12605"/>
                    <a:pt x="11692" y="12675"/>
                    <a:pt x="11658" y="12757"/>
                  </a:cubicBezTo>
                  <a:cubicBezTo>
                    <a:pt x="11643" y="12795"/>
                    <a:pt x="11628" y="12835"/>
                    <a:pt x="11615" y="12878"/>
                  </a:cubicBezTo>
                  <a:cubicBezTo>
                    <a:pt x="11534" y="12927"/>
                    <a:pt x="11453" y="12996"/>
                    <a:pt x="11381" y="13095"/>
                  </a:cubicBezTo>
                  <a:cubicBezTo>
                    <a:pt x="11334" y="13161"/>
                    <a:pt x="11295" y="13231"/>
                    <a:pt x="11265" y="13309"/>
                  </a:cubicBezTo>
                  <a:lnTo>
                    <a:pt x="10932" y="12193"/>
                  </a:lnTo>
                  <a:close/>
                  <a:moveTo>
                    <a:pt x="9606" y="13063"/>
                  </a:moveTo>
                  <a:lnTo>
                    <a:pt x="9958" y="13360"/>
                  </a:lnTo>
                  <a:lnTo>
                    <a:pt x="9958" y="13360"/>
                  </a:lnTo>
                  <a:cubicBezTo>
                    <a:pt x="9957" y="13359"/>
                    <a:pt x="9956" y="13359"/>
                    <a:pt x="9955" y="13358"/>
                  </a:cubicBezTo>
                  <a:cubicBezTo>
                    <a:pt x="9953" y="13357"/>
                    <a:pt x="9951" y="13356"/>
                    <a:pt x="9950" y="13355"/>
                  </a:cubicBezTo>
                  <a:cubicBezTo>
                    <a:pt x="9923" y="13335"/>
                    <a:pt x="9893" y="13319"/>
                    <a:pt x="9862" y="13305"/>
                  </a:cubicBezTo>
                  <a:cubicBezTo>
                    <a:pt x="9833" y="13290"/>
                    <a:pt x="9804" y="13275"/>
                    <a:pt x="9773" y="13261"/>
                  </a:cubicBezTo>
                  <a:cubicBezTo>
                    <a:pt x="9723" y="13229"/>
                    <a:pt x="9668" y="13206"/>
                    <a:pt x="9610" y="13195"/>
                  </a:cubicBezTo>
                  <a:cubicBezTo>
                    <a:pt x="9607" y="13194"/>
                    <a:pt x="9606" y="13194"/>
                    <a:pt x="9603" y="13193"/>
                  </a:cubicBezTo>
                  <a:lnTo>
                    <a:pt x="9606" y="13063"/>
                  </a:lnTo>
                  <a:close/>
                  <a:moveTo>
                    <a:pt x="6661" y="1"/>
                  </a:moveTo>
                  <a:cubicBezTo>
                    <a:pt x="6628" y="1"/>
                    <a:pt x="6596" y="4"/>
                    <a:pt x="6563" y="11"/>
                  </a:cubicBezTo>
                  <a:cubicBezTo>
                    <a:pt x="6332" y="61"/>
                    <a:pt x="6116" y="146"/>
                    <a:pt x="5917" y="265"/>
                  </a:cubicBezTo>
                  <a:cubicBezTo>
                    <a:pt x="5432" y="314"/>
                    <a:pt x="5030" y="520"/>
                    <a:pt x="4751" y="866"/>
                  </a:cubicBezTo>
                  <a:cubicBezTo>
                    <a:pt x="4201" y="1544"/>
                    <a:pt x="4291" y="2563"/>
                    <a:pt x="4324" y="2820"/>
                  </a:cubicBezTo>
                  <a:cubicBezTo>
                    <a:pt x="4302" y="2789"/>
                    <a:pt x="4279" y="2758"/>
                    <a:pt x="4254" y="2727"/>
                  </a:cubicBezTo>
                  <a:cubicBezTo>
                    <a:pt x="4086" y="2524"/>
                    <a:pt x="3866" y="2383"/>
                    <a:pt x="3607" y="2313"/>
                  </a:cubicBezTo>
                  <a:cubicBezTo>
                    <a:pt x="3599" y="2291"/>
                    <a:pt x="3593" y="2270"/>
                    <a:pt x="3587" y="2250"/>
                  </a:cubicBezTo>
                  <a:cubicBezTo>
                    <a:pt x="3552" y="2133"/>
                    <a:pt x="3472" y="2034"/>
                    <a:pt x="3364" y="1976"/>
                  </a:cubicBezTo>
                  <a:cubicBezTo>
                    <a:pt x="3296" y="1939"/>
                    <a:pt x="3220" y="1920"/>
                    <a:pt x="3144" y="1920"/>
                  </a:cubicBezTo>
                  <a:cubicBezTo>
                    <a:pt x="3100" y="1920"/>
                    <a:pt x="3055" y="1926"/>
                    <a:pt x="3013" y="1939"/>
                  </a:cubicBezTo>
                  <a:lnTo>
                    <a:pt x="2981" y="1949"/>
                  </a:lnTo>
                  <a:cubicBezTo>
                    <a:pt x="2737" y="2021"/>
                    <a:pt x="2598" y="2278"/>
                    <a:pt x="2670" y="2522"/>
                  </a:cubicBezTo>
                  <a:cubicBezTo>
                    <a:pt x="2687" y="2580"/>
                    <a:pt x="2708" y="2639"/>
                    <a:pt x="2731" y="2701"/>
                  </a:cubicBezTo>
                  <a:cubicBezTo>
                    <a:pt x="2690" y="2804"/>
                    <a:pt x="2661" y="2931"/>
                    <a:pt x="2667" y="3082"/>
                  </a:cubicBezTo>
                  <a:cubicBezTo>
                    <a:pt x="2668" y="3096"/>
                    <a:pt x="2669" y="3110"/>
                    <a:pt x="2671" y="3124"/>
                  </a:cubicBezTo>
                  <a:cubicBezTo>
                    <a:pt x="2654" y="3124"/>
                    <a:pt x="2637" y="3125"/>
                    <a:pt x="2621" y="3126"/>
                  </a:cubicBezTo>
                  <a:cubicBezTo>
                    <a:pt x="2597" y="3128"/>
                    <a:pt x="2573" y="3131"/>
                    <a:pt x="2548" y="3136"/>
                  </a:cubicBezTo>
                  <a:cubicBezTo>
                    <a:pt x="2501" y="3020"/>
                    <a:pt x="2443" y="2898"/>
                    <a:pt x="2373" y="2775"/>
                  </a:cubicBezTo>
                  <a:cubicBezTo>
                    <a:pt x="2297" y="2639"/>
                    <a:pt x="2063" y="2227"/>
                    <a:pt x="1656" y="2227"/>
                  </a:cubicBezTo>
                  <a:cubicBezTo>
                    <a:pt x="1628" y="2227"/>
                    <a:pt x="1599" y="2230"/>
                    <a:pt x="1574" y="2233"/>
                  </a:cubicBezTo>
                  <a:cubicBezTo>
                    <a:pt x="1559" y="2235"/>
                    <a:pt x="1544" y="2238"/>
                    <a:pt x="1530" y="2241"/>
                  </a:cubicBezTo>
                  <a:cubicBezTo>
                    <a:pt x="1410" y="2174"/>
                    <a:pt x="1274" y="2137"/>
                    <a:pt x="1134" y="2137"/>
                  </a:cubicBezTo>
                  <a:cubicBezTo>
                    <a:pt x="1119" y="2137"/>
                    <a:pt x="1104" y="2138"/>
                    <a:pt x="1089" y="2139"/>
                  </a:cubicBezTo>
                  <a:cubicBezTo>
                    <a:pt x="1069" y="2140"/>
                    <a:pt x="1049" y="2142"/>
                    <a:pt x="1029" y="2146"/>
                  </a:cubicBezTo>
                  <a:cubicBezTo>
                    <a:pt x="920" y="2166"/>
                    <a:pt x="822" y="2210"/>
                    <a:pt x="741" y="2273"/>
                  </a:cubicBezTo>
                  <a:lnTo>
                    <a:pt x="728" y="2273"/>
                  </a:lnTo>
                  <a:cubicBezTo>
                    <a:pt x="549" y="2274"/>
                    <a:pt x="387" y="2352"/>
                    <a:pt x="270" y="2492"/>
                  </a:cubicBezTo>
                  <a:cubicBezTo>
                    <a:pt x="0" y="2811"/>
                    <a:pt x="129" y="3191"/>
                    <a:pt x="184" y="3353"/>
                  </a:cubicBezTo>
                  <a:lnTo>
                    <a:pt x="193" y="3381"/>
                  </a:lnTo>
                  <a:cubicBezTo>
                    <a:pt x="246" y="3541"/>
                    <a:pt x="308" y="3705"/>
                    <a:pt x="398" y="3916"/>
                  </a:cubicBezTo>
                  <a:cubicBezTo>
                    <a:pt x="402" y="3925"/>
                    <a:pt x="407" y="3936"/>
                    <a:pt x="412" y="3947"/>
                  </a:cubicBezTo>
                  <a:cubicBezTo>
                    <a:pt x="361" y="4462"/>
                    <a:pt x="529" y="4805"/>
                    <a:pt x="687" y="5006"/>
                  </a:cubicBezTo>
                  <a:cubicBezTo>
                    <a:pt x="709" y="5035"/>
                    <a:pt x="732" y="5062"/>
                    <a:pt x="756" y="5088"/>
                  </a:cubicBezTo>
                  <a:cubicBezTo>
                    <a:pt x="751" y="5160"/>
                    <a:pt x="759" y="5236"/>
                    <a:pt x="787" y="5313"/>
                  </a:cubicBezTo>
                  <a:cubicBezTo>
                    <a:pt x="815" y="5390"/>
                    <a:pt x="857" y="5462"/>
                    <a:pt x="909" y="5523"/>
                  </a:cubicBezTo>
                  <a:cubicBezTo>
                    <a:pt x="835" y="5860"/>
                    <a:pt x="776" y="6215"/>
                    <a:pt x="766" y="6581"/>
                  </a:cubicBezTo>
                  <a:cubicBezTo>
                    <a:pt x="752" y="7137"/>
                    <a:pt x="842" y="7615"/>
                    <a:pt x="1042" y="8033"/>
                  </a:cubicBezTo>
                  <a:cubicBezTo>
                    <a:pt x="1034" y="8061"/>
                    <a:pt x="1030" y="8092"/>
                    <a:pt x="1028" y="8123"/>
                  </a:cubicBezTo>
                  <a:cubicBezTo>
                    <a:pt x="1018" y="8327"/>
                    <a:pt x="1144" y="8513"/>
                    <a:pt x="1336" y="8581"/>
                  </a:cubicBezTo>
                  <a:lnTo>
                    <a:pt x="1430" y="8613"/>
                  </a:lnTo>
                  <a:cubicBezTo>
                    <a:pt x="1659" y="8866"/>
                    <a:pt x="1926" y="9050"/>
                    <a:pt x="2179" y="9183"/>
                  </a:cubicBezTo>
                  <a:lnTo>
                    <a:pt x="1451" y="9635"/>
                  </a:lnTo>
                  <a:cubicBezTo>
                    <a:pt x="1279" y="9742"/>
                    <a:pt x="1196" y="9951"/>
                    <a:pt x="1250" y="10148"/>
                  </a:cubicBezTo>
                  <a:cubicBezTo>
                    <a:pt x="1265" y="10206"/>
                    <a:pt x="1293" y="10257"/>
                    <a:pt x="1327" y="10304"/>
                  </a:cubicBezTo>
                  <a:cubicBezTo>
                    <a:pt x="1209" y="10387"/>
                    <a:pt x="1101" y="10485"/>
                    <a:pt x="1008" y="10600"/>
                  </a:cubicBezTo>
                  <a:cubicBezTo>
                    <a:pt x="389" y="11365"/>
                    <a:pt x="581" y="12563"/>
                    <a:pt x="590" y="12614"/>
                  </a:cubicBezTo>
                  <a:lnTo>
                    <a:pt x="593" y="12637"/>
                  </a:lnTo>
                  <a:cubicBezTo>
                    <a:pt x="618" y="12782"/>
                    <a:pt x="709" y="12906"/>
                    <a:pt x="841" y="12972"/>
                  </a:cubicBezTo>
                  <a:cubicBezTo>
                    <a:pt x="907" y="13005"/>
                    <a:pt x="977" y="13022"/>
                    <a:pt x="1048" y="13022"/>
                  </a:cubicBezTo>
                  <a:cubicBezTo>
                    <a:pt x="1120" y="13022"/>
                    <a:pt x="1193" y="13004"/>
                    <a:pt x="1258" y="12971"/>
                  </a:cubicBezTo>
                  <a:lnTo>
                    <a:pt x="1279" y="12961"/>
                  </a:lnTo>
                  <a:cubicBezTo>
                    <a:pt x="1735" y="12727"/>
                    <a:pt x="2099" y="12473"/>
                    <a:pt x="2369" y="12201"/>
                  </a:cubicBezTo>
                  <a:cubicBezTo>
                    <a:pt x="2402" y="12209"/>
                    <a:pt x="2435" y="12213"/>
                    <a:pt x="2469" y="12213"/>
                  </a:cubicBezTo>
                  <a:cubicBezTo>
                    <a:pt x="2513" y="12213"/>
                    <a:pt x="2558" y="12207"/>
                    <a:pt x="2601" y="12194"/>
                  </a:cubicBezTo>
                  <a:lnTo>
                    <a:pt x="3777" y="11845"/>
                  </a:lnTo>
                  <a:lnTo>
                    <a:pt x="3777" y="11845"/>
                  </a:lnTo>
                  <a:lnTo>
                    <a:pt x="3324" y="12954"/>
                  </a:lnTo>
                  <a:cubicBezTo>
                    <a:pt x="3197" y="12858"/>
                    <a:pt x="3052" y="12788"/>
                    <a:pt x="2892" y="12744"/>
                  </a:cubicBezTo>
                  <a:cubicBezTo>
                    <a:pt x="2884" y="12722"/>
                    <a:pt x="2878" y="12701"/>
                    <a:pt x="2872" y="12681"/>
                  </a:cubicBezTo>
                  <a:cubicBezTo>
                    <a:pt x="2837" y="12564"/>
                    <a:pt x="2757" y="12465"/>
                    <a:pt x="2649" y="12407"/>
                  </a:cubicBezTo>
                  <a:cubicBezTo>
                    <a:pt x="2581" y="12369"/>
                    <a:pt x="2505" y="12351"/>
                    <a:pt x="2429" y="12351"/>
                  </a:cubicBezTo>
                  <a:cubicBezTo>
                    <a:pt x="2385" y="12351"/>
                    <a:pt x="2340" y="12357"/>
                    <a:pt x="2297" y="12370"/>
                  </a:cubicBezTo>
                  <a:lnTo>
                    <a:pt x="2266" y="12379"/>
                  </a:lnTo>
                  <a:cubicBezTo>
                    <a:pt x="2022" y="12452"/>
                    <a:pt x="1883" y="12709"/>
                    <a:pt x="1955" y="12953"/>
                  </a:cubicBezTo>
                  <a:cubicBezTo>
                    <a:pt x="1972" y="13011"/>
                    <a:pt x="1993" y="13071"/>
                    <a:pt x="2016" y="13132"/>
                  </a:cubicBezTo>
                  <a:cubicBezTo>
                    <a:pt x="1974" y="13235"/>
                    <a:pt x="1946" y="13362"/>
                    <a:pt x="1952" y="13512"/>
                  </a:cubicBezTo>
                  <a:cubicBezTo>
                    <a:pt x="1974" y="14012"/>
                    <a:pt x="2370" y="14503"/>
                    <a:pt x="3164" y="15016"/>
                  </a:cubicBezTo>
                  <a:lnTo>
                    <a:pt x="3185" y="15031"/>
                  </a:lnTo>
                  <a:cubicBezTo>
                    <a:pt x="3261" y="15080"/>
                    <a:pt x="3349" y="15104"/>
                    <a:pt x="3436" y="15104"/>
                  </a:cubicBezTo>
                  <a:cubicBezTo>
                    <a:pt x="3502" y="15104"/>
                    <a:pt x="3568" y="15090"/>
                    <a:pt x="3630" y="15061"/>
                  </a:cubicBezTo>
                  <a:cubicBezTo>
                    <a:pt x="3773" y="14995"/>
                    <a:pt x="3873" y="14860"/>
                    <a:pt x="3894" y="14703"/>
                  </a:cubicBezTo>
                  <a:lnTo>
                    <a:pt x="3897" y="14676"/>
                  </a:lnTo>
                  <a:cubicBezTo>
                    <a:pt x="3907" y="14605"/>
                    <a:pt x="3963" y="14100"/>
                    <a:pt x="3791" y="13613"/>
                  </a:cubicBezTo>
                  <a:cubicBezTo>
                    <a:pt x="3865" y="13605"/>
                    <a:pt x="3938" y="13580"/>
                    <a:pt x="4003" y="13535"/>
                  </a:cubicBezTo>
                  <a:lnTo>
                    <a:pt x="5012" y="12838"/>
                  </a:lnTo>
                  <a:lnTo>
                    <a:pt x="4973" y="13368"/>
                  </a:lnTo>
                  <a:cubicBezTo>
                    <a:pt x="4955" y="13380"/>
                    <a:pt x="4938" y="13391"/>
                    <a:pt x="4920" y="13403"/>
                  </a:cubicBezTo>
                  <a:cubicBezTo>
                    <a:pt x="4910" y="13410"/>
                    <a:pt x="4900" y="13418"/>
                    <a:pt x="4887" y="13428"/>
                  </a:cubicBezTo>
                  <a:cubicBezTo>
                    <a:pt x="4865" y="13443"/>
                    <a:pt x="4844" y="13460"/>
                    <a:pt x="4823" y="13478"/>
                  </a:cubicBezTo>
                  <a:cubicBezTo>
                    <a:pt x="4815" y="13485"/>
                    <a:pt x="4807" y="13491"/>
                    <a:pt x="4800" y="13498"/>
                  </a:cubicBezTo>
                  <a:cubicBezTo>
                    <a:pt x="4775" y="13519"/>
                    <a:pt x="4752" y="13541"/>
                    <a:pt x="4726" y="13567"/>
                  </a:cubicBezTo>
                  <a:lnTo>
                    <a:pt x="4709" y="13585"/>
                  </a:lnTo>
                  <a:cubicBezTo>
                    <a:pt x="4684" y="13612"/>
                    <a:pt x="4658" y="13641"/>
                    <a:pt x="4635" y="13670"/>
                  </a:cubicBezTo>
                  <a:lnTo>
                    <a:pt x="4621" y="13689"/>
                  </a:lnTo>
                  <a:cubicBezTo>
                    <a:pt x="4569" y="13757"/>
                    <a:pt x="4524" y="13830"/>
                    <a:pt x="4486" y="13909"/>
                  </a:cubicBezTo>
                  <a:lnTo>
                    <a:pt x="4478" y="13929"/>
                  </a:lnTo>
                  <a:cubicBezTo>
                    <a:pt x="4459" y="13968"/>
                    <a:pt x="4444" y="14009"/>
                    <a:pt x="4430" y="14052"/>
                  </a:cubicBezTo>
                  <a:lnTo>
                    <a:pt x="4423" y="14074"/>
                  </a:lnTo>
                  <a:cubicBezTo>
                    <a:pt x="4417" y="14090"/>
                    <a:pt x="4413" y="14106"/>
                    <a:pt x="4409" y="14123"/>
                  </a:cubicBezTo>
                  <a:cubicBezTo>
                    <a:pt x="4393" y="14164"/>
                    <a:pt x="4383" y="14207"/>
                    <a:pt x="4380" y="14254"/>
                  </a:cubicBezTo>
                  <a:cubicBezTo>
                    <a:pt x="4374" y="14295"/>
                    <a:pt x="4374" y="14336"/>
                    <a:pt x="4379" y="14377"/>
                  </a:cubicBezTo>
                  <a:lnTo>
                    <a:pt x="4382" y="14719"/>
                  </a:lnTo>
                  <a:cubicBezTo>
                    <a:pt x="4383" y="14973"/>
                    <a:pt x="4589" y="15178"/>
                    <a:pt x="4843" y="15178"/>
                  </a:cubicBezTo>
                  <a:cubicBezTo>
                    <a:pt x="4843" y="15178"/>
                    <a:pt x="5958" y="15179"/>
                    <a:pt x="5958" y="15179"/>
                  </a:cubicBezTo>
                  <a:cubicBezTo>
                    <a:pt x="5972" y="15179"/>
                    <a:pt x="5987" y="15179"/>
                    <a:pt x="6001" y="15177"/>
                  </a:cubicBezTo>
                  <a:cubicBezTo>
                    <a:pt x="6011" y="15178"/>
                    <a:pt x="6021" y="15178"/>
                    <a:pt x="6031" y="15178"/>
                  </a:cubicBezTo>
                  <a:cubicBezTo>
                    <a:pt x="6032" y="15178"/>
                    <a:pt x="6578" y="15174"/>
                    <a:pt x="6578" y="15174"/>
                  </a:cubicBezTo>
                  <a:cubicBezTo>
                    <a:pt x="6702" y="15173"/>
                    <a:pt x="6820" y="15122"/>
                    <a:pt x="6906" y="15034"/>
                  </a:cubicBezTo>
                  <a:cubicBezTo>
                    <a:pt x="6949" y="14991"/>
                    <a:pt x="6982" y="14939"/>
                    <a:pt x="7005" y="14883"/>
                  </a:cubicBezTo>
                  <a:cubicBezTo>
                    <a:pt x="7067" y="14919"/>
                    <a:pt x="7137" y="14940"/>
                    <a:pt x="7211" y="14944"/>
                  </a:cubicBezTo>
                  <a:lnTo>
                    <a:pt x="7234" y="14944"/>
                  </a:lnTo>
                  <a:cubicBezTo>
                    <a:pt x="7430" y="14944"/>
                    <a:pt x="7604" y="14821"/>
                    <a:pt x="7670" y="14636"/>
                  </a:cubicBezTo>
                  <a:lnTo>
                    <a:pt x="7913" y="13945"/>
                  </a:lnTo>
                  <a:lnTo>
                    <a:pt x="7914" y="14293"/>
                  </a:lnTo>
                  <a:cubicBezTo>
                    <a:pt x="7914" y="14302"/>
                    <a:pt x="7914" y="14310"/>
                    <a:pt x="7915" y="14319"/>
                  </a:cubicBezTo>
                  <a:lnTo>
                    <a:pt x="7907" y="14703"/>
                  </a:lnTo>
                  <a:cubicBezTo>
                    <a:pt x="7905" y="14826"/>
                    <a:pt x="7952" y="14946"/>
                    <a:pt x="8038" y="15034"/>
                  </a:cubicBezTo>
                  <a:cubicBezTo>
                    <a:pt x="8124" y="15122"/>
                    <a:pt x="8242" y="15173"/>
                    <a:pt x="8366" y="15174"/>
                  </a:cubicBezTo>
                  <a:cubicBezTo>
                    <a:pt x="8366" y="15174"/>
                    <a:pt x="8911" y="15178"/>
                    <a:pt x="8913" y="15178"/>
                  </a:cubicBezTo>
                  <a:cubicBezTo>
                    <a:pt x="8923" y="15178"/>
                    <a:pt x="8933" y="15178"/>
                    <a:pt x="8943" y="15177"/>
                  </a:cubicBezTo>
                  <a:cubicBezTo>
                    <a:pt x="8957" y="15179"/>
                    <a:pt x="8972" y="15179"/>
                    <a:pt x="8987" y="15179"/>
                  </a:cubicBezTo>
                  <a:cubicBezTo>
                    <a:pt x="8987" y="15179"/>
                    <a:pt x="10102" y="15178"/>
                    <a:pt x="10102" y="15178"/>
                  </a:cubicBezTo>
                  <a:cubicBezTo>
                    <a:pt x="10356" y="15178"/>
                    <a:pt x="10561" y="14973"/>
                    <a:pt x="10563" y="14719"/>
                  </a:cubicBezTo>
                  <a:lnTo>
                    <a:pt x="10565" y="14381"/>
                  </a:lnTo>
                  <a:cubicBezTo>
                    <a:pt x="10570" y="14339"/>
                    <a:pt x="10570" y="14296"/>
                    <a:pt x="10564" y="14253"/>
                  </a:cubicBezTo>
                  <a:cubicBezTo>
                    <a:pt x="10561" y="14211"/>
                    <a:pt x="10552" y="14170"/>
                    <a:pt x="10539" y="14131"/>
                  </a:cubicBezTo>
                  <a:cubicBezTo>
                    <a:pt x="10537" y="14128"/>
                    <a:pt x="10536" y="14124"/>
                    <a:pt x="10535" y="14120"/>
                  </a:cubicBezTo>
                  <a:cubicBezTo>
                    <a:pt x="10532" y="14106"/>
                    <a:pt x="10528" y="14092"/>
                    <a:pt x="10522" y="14072"/>
                  </a:cubicBezTo>
                  <a:lnTo>
                    <a:pt x="10515" y="14051"/>
                  </a:lnTo>
                  <a:cubicBezTo>
                    <a:pt x="10509" y="14035"/>
                    <a:pt x="10503" y="14020"/>
                    <a:pt x="10498" y="14004"/>
                  </a:cubicBezTo>
                  <a:cubicBezTo>
                    <a:pt x="10488" y="13979"/>
                    <a:pt x="10478" y="13954"/>
                    <a:pt x="10467" y="13929"/>
                  </a:cubicBezTo>
                  <a:lnTo>
                    <a:pt x="10457" y="13908"/>
                  </a:lnTo>
                  <a:cubicBezTo>
                    <a:pt x="10437" y="13865"/>
                    <a:pt x="10417" y="13828"/>
                    <a:pt x="10394" y="13791"/>
                  </a:cubicBezTo>
                  <a:cubicBezTo>
                    <a:pt x="10391" y="13787"/>
                    <a:pt x="10390" y="13784"/>
                    <a:pt x="10387" y="13780"/>
                  </a:cubicBezTo>
                  <a:cubicBezTo>
                    <a:pt x="10368" y="13750"/>
                    <a:pt x="10347" y="13719"/>
                    <a:pt x="10322" y="13688"/>
                  </a:cubicBezTo>
                  <a:lnTo>
                    <a:pt x="10308" y="13670"/>
                  </a:lnTo>
                  <a:cubicBezTo>
                    <a:pt x="10296" y="13654"/>
                    <a:pt x="10284" y="13639"/>
                    <a:pt x="10271" y="13624"/>
                  </a:cubicBezTo>
                  <a:lnTo>
                    <a:pt x="10271" y="13624"/>
                  </a:lnTo>
                  <a:lnTo>
                    <a:pt x="10542" y="13854"/>
                  </a:lnTo>
                  <a:cubicBezTo>
                    <a:pt x="10627" y="13925"/>
                    <a:pt x="10734" y="13962"/>
                    <a:pt x="10840" y="13962"/>
                  </a:cubicBezTo>
                  <a:cubicBezTo>
                    <a:pt x="10928" y="13962"/>
                    <a:pt x="11016" y="13938"/>
                    <a:pt x="11093" y="13887"/>
                  </a:cubicBezTo>
                  <a:cubicBezTo>
                    <a:pt x="11128" y="13863"/>
                    <a:pt x="11159" y="13835"/>
                    <a:pt x="11186" y="13805"/>
                  </a:cubicBezTo>
                  <a:cubicBezTo>
                    <a:pt x="11189" y="14074"/>
                    <a:pt x="11252" y="14389"/>
                    <a:pt x="11375" y="14756"/>
                  </a:cubicBezTo>
                  <a:lnTo>
                    <a:pt x="11384" y="14781"/>
                  </a:lnTo>
                  <a:cubicBezTo>
                    <a:pt x="11434" y="14930"/>
                    <a:pt x="11558" y="15045"/>
                    <a:pt x="11712" y="15082"/>
                  </a:cubicBezTo>
                  <a:cubicBezTo>
                    <a:pt x="11748" y="15091"/>
                    <a:pt x="11785" y="15095"/>
                    <a:pt x="11822" y="15095"/>
                  </a:cubicBezTo>
                  <a:cubicBezTo>
                    <a:pt x="11939" y="15095"/>
                    <a:pt x="12055" y="15050"/>
                    <a:pt x="12141" y="14967"/>
                  </a:cubicBezTo>
                  <a:lnTo>
                    <a:pt x="12160" y="14949"/>
                  </a:lnTo>
                  <a:cubicBezTo>
                    <a:pt x="12258" y="14854"/>
                    <a:pt x="12745" y="14355"/>
                    <a:pt x="12734" y="13730"/>
                  </a:cubicBezTo>
                  <a:cubicBezTo>
                    <a:pt x="12731" y="13510"/>
                    <a:pt x="12665" y="13305"/>
                    <a:pt x="12542" y="13122"/>
                  </a:cubicBezTo>
                  <a:cubicBezTo>
                    <a:pt x="12543" y="13120"/>
                    <a:pt x="12544" y="13119"/>
                    <a:pt x="12545" y="13117"/>
                  </a:cubicBezTo>
                  <a:cubicBezTo>
                    <a:pt x="12589" y="13007"/>
                    <a:pt x="12588" y="12891"/>
                    <a:pt x="12551" y="12788"/>
                  </a:cubicBezTo>
                  <a:lnTo>
                    <a:pt x="12551" y="12788"/>
                  </a:lnTo>
                  <a:cubicBezTo>
                    <a:pt x="12679" y="12884"/>
                    <a:pt x="12818" y="12980"/>
                    <a:pt x="12968" y="13077"/>
                  </a:cubicBezTo>
                  <a:lnTo>
                    <a:pt x="12990" y="13092"/>
                  </a:lnTo>
                  <a:cubicBezTo>
                    <a:pt x="13066" y="13140"/>
                    <a:pt x="13153" y="13165"/>
                    <a:pt x="13241" y="13165"/>
                  </a:cubicBezTo>
                  <a:cubicBezTo>
                    <a:pt x="13307" y="13165"/>
                    <a:pt x="13373" y="13151"/>
                    <a:pt x="13434" y="13123"/>
                  </a:cubicBezTo>
                  <a:cubicBezTo>
                    <a:pt x="13578" y="13057"/>
                    <a:pt x="13678" y="12921"/>
                    <a:pt x="13699" y="12764"/>
                  </a:cubicBezTo>
                  <a:lnTo>
                    <a:pt x="13702" y="12739"/>
                  </a:lnTo>
                  <a:cubicBezTo>
                    <a:pt x="13708" y="12694"/>
                    <a:pt x="13832" y="11713"/>
                    <a:pt x="13372" y="11007"/>
                  </a:cubicBezTo>
                  <a:cubicBezTo>
                    <a:pt x="13480" y="10957"/>
                    <a:pt x="13567" y="10867"/>
                    <a:pt x="13612" y="10751"/>
                  </a:cubicBezTo>
                  <a:cubicBezTo>
                    <a:pt x="13684" y="10559"/>
                    <a:pt x="13622" y="10344"/>
                    <a:pt x="13460" y="10220"/>
                  </a:cubicBezTo>
                  <a:lnTo>
                    <a:pt x="12486" y="9475"/>
                  </a:lnTo>
                  <a:lnTo>
                    <a:pt x="13677" y="9183"/>
                  </a:lnTo>
                  <a:cubicBezTo>
                    <a:pt x="13875" y="9135"/>
                    <a:pt x="14018" y="8962"/>
                    <a:pt x="14029" y="8757"/>
                  </a:cubicBezTo>
                  <a:cubicBezTo>
                    <a:pt x="14038" y="8554"/>
                    <a:pt x="13913" y="8367"/>
                    <a:pt x="13721" y="8300"/>
                  </a:cubicBezTo>
                  <a:lnTo>
                    <a:pt x="13652" y="8275"/>
                  </a:lnTo>
                  <a:cubicBezTo>
                    <a:pt x="13943" y="7804"/>
                    <a:pt x="14077" y="7249"/>
                    <a:pt x="14060" y="6581"/>
                  </a:cubicBezTo>
                  <a:cubicBezTo>
                    <a:pt x="14051" y="6215"/>
                    <a:pt x="13991" y="5860"/>
                    <a:pt x="13916" y="5523"/>
                  </a:cubicBezTo>
                  <a:cubicBezTo>
                    <a:pt x="13970" y="5462"/>
                    <a:pt x="14011" y="5390"/>
                    <a:pt x="14039" y="5313"/>
                  </a:cubicBezTo>
                  <a:cubicBezTo>
                    <a:pt x="14067" y="5236"/>
                    <a:pt x="14075" y="5160"/>
                    <a:pt x="14070" y="5088"/>
                  </a:cubicBezTo>
                  <a:cubicBezTo>
                    <a:pt x="14093" y="5062"/>
                    <a:pt x="14117" y="5035"/>
                    <a:pt x="14140" y="5006"/>
                  </a:cubicBezTo>
                  <a:cubicBezTo>
                    <a:pt x="14296" y="4805"/>
                    <a:pt x="14465" y="4462"/>
                    <a:pt x="14414" y="3947"/>
                  </a:cubicBezTo>
                  <a:cubicBezTo>
                    <a:pt x="14419" y="3936"/>
                    <a:pt x="14424" y="3925"/>
                    <a:pt x="14428" y="3916"/>
                  </a:cubicBezTo>
                  <a:cubicBezTo>
                    <a:pt x="14517" y="3706"/>
                    <a:pt x="14580" y="3541"/>
                    <a:pt x="14631" y="3385"/>
                  </a:cubicBezTo>
                  <a:lnTo>
                    <a:pt x="14642" y="3354"/>
                  </a:lnTo>
                  <a:cubicBezTo>
                    <a:pt x="14697" y="3191"/>
                    <a:pt x="14825" y="2811"/>
                    <a:pt x="14556" y="2491"/>
                  </a:cubicBezTo>
                  <a:cubicBezTo>
                    <a:pt x="14438" y="2352"/>
                    <a:pt x="14276" y="2274"/>
                    <a:pt x="14093" y="2273"/>
                  </a:cubicBezTo>
                  <a:lnTo>
                    <a:pt x="14085" y="2273"/>
                  </a:lnTo>
                  <a:cubicBezTo>
                    <a:pt x="14003" y="2210"/>
                    <a:pt x="13904" y="2165"/>
                    <a:pt x="13793" y="2145"/>
                  </a:cubicBezTo>
                  <a:cubicBezTo>
                    <a:pt x="13774" y="2142"/>
                    <a:pt x="13755" y="2140"/>
                    <a:pt x="13736" y="2138"/>
                  </a:cubicBezTo>
                  <a:cubicBezTo>
                    <a:pt x="13720" y="2137"/>
                    <a:pt x="13705" y="2137"/>
                    <a:pt x="13690" y="2137"/>
                  </a:cubicBezTo>
                  <a:cubicBezTo>
                    <a:pt x="13550" y="2137"/>
                    <a:pt x="13415" y="2174"/>
                    <a:pt x="13295" y="2241"/>
                  </a:cubicBezTo>
                  <a:cubicBezTo>
                    <a:pt x="13281" y="2238"/>
                    <a:pt x="13267" y="2235"/>
                    <a:pt x="13253" y="2233"/>
                  </a:cubicBezTo>
                  <a:cubicBezTo>
                    <a:pt x="13226" y="2230"/>
                    <a:pt x="13198" y="2227"/>
                    <a:pt x="13170" y="2227"/>
                  </a:cubicBezTo>
                  <a:cubicBezTo>
                    <a:pt x="13007" y="2227"/>
                    <a:pt x="12873" y="2293"/>
                    <a:pt x="12765" y="2381"/>
                  </a:cubicBezTo>
                  <a:cubicBezTo>
                    <a:pt x="12617" y="1729"/>
                    <a:pt x="12328" y="1268"/>
                    <a:pt x="11902" y="1008"/>
                  </a:cubicBezTo>
                  <a:cubicBezTo>
                    <a:pt x="11669" y="867"/>
                    <a:pt x="11396" y="792"/>
                    <a:pt x="11113" y="792"/>
                  </a:cubicBezTo>
                  <a:cubicBezTo>
                    <a:pt x="11012" y="792"/>
                    <a:pt x="10923" y="800"/>
                    <a:pt x="10849" y="813"/>
                  </a:cubicBezTo>
                  <a:cubicBezTo>
                    <a:pt x="10703" y="743"/>
                    <a:pt x="10558" y="692"/>
                    <a:pt x="10417" y="661"/>
                  </a:cubicBezTo>
                  <a:cubicBezTo>
                    <a:pt x="10384" y="653"/>
                    <a:pt x="10350" y="649"/>
                    <a:pt x="10315" y="649"/>
                  </a:cubicBezTo>
                  <a:cubicBezTo>
                    <a:pt x="10229" y="649"/>
                    <a:pt x="10143" y="674"/>
                    <a:pt x="10068" y="721"/>
                  </a:cubicBezTo>
                  <a:cubicBezTo>
                    <a:pt x="9965" y="786"/>
                    <a:pt x="9892" y="890"/>
                    <a:pt x="9865" y="1010"/>
                  </a:cubicBezTo>
                  <a:lnTo>
                    <a:pt x="9858" y="1042"/>
                  </a:lnTo>
                  <a:cubicBezTo>
                    <a:pt x="9802" y="1290"/>
                    <a:pt x="9958" y="1537"/>
                    <a:pt x="10207" y="1593"/>
                  </a:cubicBezTo>
                  <a:cubicBezTo>
                    <a:pt x="10251" y="1603"/>
                    <a:pt x="10296" y="1618"/>
                    <a:pt x="10343" y="1635"/>
                  </a:cubicBezTo>
                  <a:cubicBezTo>
                    <a:pt x="10513" y="2621"/>
                    <a:pt x="11276" y="3045"/>
                    <a:pt x="11859" y="3199"/>
                  </a:cubicBezTo>
                  <a:cubicBezTo>
                    <a:pt x="11784" y="3238"/>
                    <a:pt x="11706" y="3298"/>
                    <a:pt x="11635" y="3390"/>
                  </a:cubicBezTo>
                  <a:cubicBezTo>
                    <a:pt x="11625" y="3381"/>
                    <a:pt x="11616" y="3373"/>
                    <a:pt x="11606" y="3365"/>
                  </a:cubicBezTo>
                  <a:cubicBezTo>
                    <a:pt x="11522" y="3298"/>
                    <a:pt x="11419" y="3264"/>
                    <a:pt x="11317" y="3264"/>
                  </a:cubicBezTo>
                  <a:cubicBezTo>
                    <a:pt x="11225" y="3264"/>
                    <a:pt x="11134" y="3291"/>
                    <a:pt x="11054" y="3345"/>
                  </a:cubicBezTo>
                  <a:lnTo>
                    <a:pt x="10045" y="4042"/>
                  </a:lnTo>
                  <a:lnTo>
                    <a:pt x="10135" y="2819"/>
                  </a:lnTo>
                  <a:cubicBezTo>
                    <a:pt x="10150" y="2616"/>
                    <a:pt x="10029" y="2426"/>
                    <a:pt x="9838" y="2354"/>
                  </a:cubicBezTo>
                  <a:cubicBezTo>
                    <a:pt x="9785" y="2334"/>
                    <a:pt x="9729" y="2323"/>
                    <a:pt x="9674" y="2323"/>
                  </a:cubicBezTo>
                  <a:cubicBezTo>
                    <a:pt x="9533" y="2323"/>
                    <a:pt x="9397" y="2388"/>
                    <a:pt x="9307" y="2505"/>
                  </a:cubicBezTo>
                  <a:lnTo>
                    <a:pt x="8562" y="3478"/>
                  </a:lnTo>
                  <a:lnTo>
                    <a:pt x="8271" y="2287"/>
                  </a:lnTo>
                  <a:cubicBezTo>
                    <a:pt x="8223" y="2089"/>
                    <a:pt x="8049" y="1946"/>
                    <a:pt x="7845" y="1935"/>
                  </a:cubicBezTo>
                  <a:lnTo>
                    <a:pt x="7823" y="1935"/>
                  </a:lnTo>
                  <a:cubicBezTo>
                    <a:pt x="7627" y="1935"/>
                    <a:pt x="7452" y="2059"/>
                    <a:pt x="7387" y="2244"/>
                  </a:cubicBezTo>
                  <a:lnTo>
                    <a:pt x="6980" y="3401"/>
                  </a:lnTo>
                  <a:lnTo>
                    <a:pt x="6333" y="2360"/>
                  </a:lnTo>
                  <a:cubicBezTo>
                    <a:pt x="6316" y="2333"/>
                    <a:pt x="6296" y="2308"/>
                    <a:pt x="6275" y="2286"/>
                  </a:cubicBezTo>
                  <a:cubicBezTo>
                    <a:pt x="6466" y="2053"/>
                    <a:pt x="6592" y="1808"/>
                    <a:pt x="6651" y="1550"/>
                  </a:cubicBezTo>
                  <a:cubicBezTo>
                    <a:pt x="6701" y="1332"/>
                    <a:pt x="6694" y="1137"/>
                    <a:pt x="6663" y="972"/>
                  </a:cubicBezTo>
                  <a:cubicBezTo>
                    <a:pt x="6696" y="962"/>
                    <a:pt x="6730" y="953"/>
                    <a:pt x="6764" y="946"/>
                  </a:cubicBezTo>
                  <a:cubicBezTo>
                    <a:pt x="6884" y="920"/>
                    <a:pt x="6989" y="848"/>
                    <a:pt x="7055" y="745"/>
                  </a:cubicBezTo>
                  <a:cubicBezTo>
                    <a:pt x="7122" y="642"/>
                    <a:pt x="7144" y="517"/>
                    <a:pt x="7118" y="397"/>
                  </a:cubicBezTo>
                  <a:lnTo>
                    <a:pt x="7111" y="365"/>
                  </a:lnTo>
                  <a:cubicBezTo>
                    <a:pt x="7065" y="148"/>
                    <a:pt x="6874" y="1"/>
                    <a:pt x="6661" y="1"/>
                  </a:cubicBezTo>
                  <a:close/>
                </a:path>
              </a:pathLst>
            </a:custGeom>
            <a:solidFill>
              <a:srgbClr val="FFFFFF"/>
            </a:solidFill>
            <a:ln w="19050" cap="flat" cmpd="sng">
              <a:solidFill>
                <a:schemeClr val="dk1"/>
              </a:solidFill>
              <a:prstDash val="solid"/>
              <a:round/>
              <a:headEnd type="none" w="sm" len="sm"/>
              <a:tailEnd type="none" w="sm" len="sm"/>
            </a:ln>
            <a:effectLst>
              <a:outerShdw dist="38100" dir="2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081;p53">
              <a:extLst>
                <a:ext uri="{FF2B5EF4-FFF2-40B4-BE49-F238E27FC236}">
                  <a16:creationId xmlns:a16="http://schemas.microsoft.com/office/drawing/2014/main" id="{DDF19A63-134C-B566-03C8-E2F4D2116645}"/>
                </a:ext>
              </a:extLst>
            </p:cNvPr>
            <p:cNvSpPr/>
            <p:nvPr/>
          </p:nvSpPr>
          <p:spPr>
            <a:xfrm>
              <a:off x="1032211" y="1468200"/>
              <a:ext cx="73639" cy="95426"/>
            </a:xfrm>
            <a:custGeom>
              <a:avLst/>
              <a:gdLst/>
              <a:ahLst/>
              <a:cxnLst/>
              <a:rect l="l" t="t" r="r" b="b"/>
              <a:pathLst>
                <a:path w="2126" h="2755" extrusionOk="0">
                  <a:moveTo>
                    <a:pt x="547" y="1"/>
                  </a:moveTo>
                  <a:cubicBezTo>
                    <a:pt x="504" y="1"/>
                    <a:pt x="459" y="8"/>
                    <a:pt x="417" y="20"/>
                  </a:cubicBezTo>
                  <a:lnTo>
                    <a:pt x="384" y="29"/>
                  </a:lnTo>
                  <a:cubicBezTo>
                    <a:pt x="141" y="102"/>
                    <a:pt x="1" y="359"/>
                    <a:pt x="73" y="603"/>
                  </a:cubicBezTo>
                  <a:cubicBezTo>
                    <a:pt x="91" y="661"/>
                    <a:pt x="111" y="721"/>
                    <a:pt x="135" y="782"/>
                  </a:cubicBezTo>
                  <a:cubicBezTo>
                    <a:pt x="93" y="885"/>
                    <a:pt x="65" y="1012"/>
                    <a:pt x="71" y="1163"/>
                  </a:cubicBezTo>
                  <a:cubicBezTo>
                    <a:pt x="92" y="1662"/>
                    <a:pt x="488" y="2154"/>
                    <a:pt x="1283" y="2666"/>
                  </a:cubicBezTo>
                  <a:lnTo>
                    <a:pt x="1304" y="2680"/>
                  </a:lnTo>
                  <a:cubicBezTo>
                    <a:pt x="1380" y="2729"/>
                    <a:pt x="1467" y="2755"/>
                    <a:pt x="1555" y="2755"/>
                  </a:cubicBezTo>
                  <a:cubicBezTo>
                    <a:pt x="1621" y="2755"/>
                    <a:pt x="1687" y="2741"/>
                    <a:pt x="1749" y="2712"/>
                  </a:cubicBezTo>
                  <a:cubicBezTo>
                    <a:pt x="1892" y="2645"/>
                    <a:pt x="1992" y="2510"/>
                    <a:pt x="2013" y="2353"/>
                  </a:cubicBezTo>
                  <a:lnTo>
                    <a:pt x="2016" y="2327"/>
                  </a:lnTo>
                  <a:cubicBezTo>
                    <a:pt x="2028" y="2231"/>
                    <a:pt x="2125" y="1375"/>
                    <a:pt x="1657" y="808"/>
                  </a:cubicBezTo>
                  <a:cubicBezTo>
                    <a:pt x="1490" y="605"/>
                    <a:pt x="1269" y="464"/>
                    <a:pt x="1011" y="394"/>
                  </a:cubicBezTo>
                  <a:cubicBezTo>
                    <a:pt x="1003" y="373"/>
                    <a:pt x="996" y="352"/>
                    <a:pt x="990" y="332"/>
                  </a:cubicBezTo>
                  <a:cubicBezTo>
                    <a:pt x="955" y="214"/>
                    <a:pt x="876" y="115"/>
                    <a:pt x="768" y="57"/>
                  </a:cubicBezTo>
                  <a:cubicBezTo>
                    <a:pt x="699" y="20"/>
                    <a:pt x="624" y="1"/>
                    <a:pt x="547" y="1"/>
                  </a:cubicBezTo>
                  <a:close/>
                </a:path>
              </a:pathLst>
            </a:custGeom>
            <a:solidFill>
              <a:srgbClr val="FFFFFF"/>
            </a:solidFill>
            <a:ln w="19050" cap="flat" cmpd="sng">
              <a:solidFill>
                <a:schemeClr val="dk1"/>
              </a:solidFill>
              <a:prstDash val="solid"/>
              <a:round/>
              <a:headEnd type="none" w="sm" len="sm"/>
              <a:tailEnd type="none" w="sm" len="sm"/>
            </a:ln>
            <a:effectLst>
              <a:outerShdw dist="38100" dir="2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082;p53">
              <a:extLst>
                <a:ext uri="{FF2B5EF4-FFF2-40B4-BE49-F238E27FC236}">
                  <a16:creationId xmlns:a16="http://schemas.microsoft.com/office/drawing/2014/main" id="{828008C9-95A0-AE36-594E-4D401146199E}"/>
                </a:ext>
              </a:extLst>
            </p:cNvPr>
            <p:cNvSpPr/>
            <p:nvPr/>
          </p:nvSpPr>
          <p:spPr>
            <a:xfrm>
              <a:off x="802739" y="1516277"/>
              <a:ext cx="103566" cy="58780"/>
            </a:xfrm>
            <a:custGeom>
              <a:avLst/>
              <a:gdLst/>
              <a:ahLst/>
              <a:cxnLst/>
              <a:rect l="l" t="t" r="r" b="b"/>
              <a:pathLst>
                <a:path w="2990" h="1697" extrusionOk="0">
                  <a:moveTo>
                    <a:pt x="1403" y="0"/>
                  </a:moveTo>
                  <a:cubicBezTo>
                    <a:pt x="680" y="0"/>
                    <a:pt x="171" y="537"/>
                    <a:pt x="150" y="561"/>
                  </a:cubicBezTo>
                  <a:lnTo>
                    <a:pt x="137" y="575"/>
                  </a:lnTo>
                  <a:cubicBezTo>
                    <a:pt x="45" y="673"/>
                    <a:pt x="1" y="807"/>
                    <a:pt x="16" y="941"/>
                  </a:cubicBezTo>
                  <a:cubicBezTo>
                    <a:pt x="31" y="1075"/>
                    <a:pt x="104" y="1195"/>
                    <a:pt x="216" y="1271"/>
                  </a:cubicBezTo>
                  <a:lnTo>
                    <a:pt x="233" y="1283"/>
                  </a:lnTo>
                  <a:cubicBezTo>
                    <a:pt x="641" y="1558"/>
                    <a:pt x="1028" y="1697"/>
                    <a:pt x="1384" y="1697"/>
                  </a:cubicBezTo>
                  <a:cubicBezTo>
                    <a:pt x="1514" y="1697"/>
                    <a:pt x="1639" y="1679"/>
                    <a:pt x="1758" y="1643"/>
                  </a:cubicBezTo>
                  <a:cubicBezTo>
                    <a:pt x="2109" y="1538"/>
                    <a:pt x="2325" y="1305"/>
                    <a:pt x="2441" y="1134"/>
                  </a:cubicBezTo>
                  <a:cubicBezTo>
                    <a:pt x="2548" y="1087"/>
                    <a:pt x="2646" y="1033"/>
                    <a:pt x="2733" y="972"/>
                  </a:cubicBezTo>
                  <a:cubicBezTo>
                    <a:pt x="2940" y="824"/>
                    <a:pt x="2989" y="536"/>
                    <a:pt x="2842" y="328"/>
                  </a:cubicBezTo>
                  <a:lnTo>
                    <a:pt x="2823" y="301"/>
                  </a:lnTo>
                  <a:cubicBezTo>
                    <a:pt x="2752" y="201"/>
                    <a:pt x="2644" y="134"/>
                    <a:pt x="2523" y="113"/>
                  </a:cubicBezTo>
                  <a:cubicBezTo>
                    <a:pt x="2498" y="108"/>
                    <a:pt x="2472" y="107"/>
                    <a:pt x="2446" y="107"/>
                  </a:cubicBezTo>
                  <a:cubicBezTo>
                    <a:pt x="2351" y="107"/>
                    <a:pt x="2257" y="136"/>
                    <a:pt x="2178" y="192"/>
                  </a:cubicBezTo>
                  <a:cubicBezTo>
                    <a:pt x="2172" y="197"/>
                    <a:pt x="2165" y="202"/>
                    <a:pt x="2157" y="206"/>
                  </a:cubicBezTo>
                  <a:cubicBezTo>
                    <a:pt x="1919" y="69"/>
                    <a:pt x="1667" y="0"/>
                    <a:pt x="1403" y="0"/>
                  </a:cubicBezTo>
                  <a:close/>
                </a:path>
              </a:pathLst>
            </a:custGeom>
            <a:solidFill>
              <a:srgbClr val="FFFFFF"/>
            </a:solidFill>
            <a:ln w="19050" cap="flat" cmpd="sng">
              <a:solidFill>
                <a:schemeClr val="dk1"/>
              </a:solidFill>
              <a:prstDash val="solid"/>
              <a:round/>
              <a:headEnd type="none" w="sm" len="sm"/>
              <a:tailEnd type="none" w="sm" len="sm"/>
            </a:ln>
            <a:effectLst>
              <a:outerShdw dist="38100" dir="2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083;p53">
              <a:extLst>
                <a:ext uri="{FF2B5EF4-FFF2-40B4-BE49-F238E27FC236}">
                  <a16:creationId xmlns:a16="http://schemas.microsoft.com/office/drawing/2014/main" id="{EBF7C243-8F90-53A6-DFE1-CA8A6EDDC1FB}"/>
                </a:ext>
              </a:extLst>
            </p:cNvPr>
            <p:cNvSpPr/>
            <p:nvPr/>
          </p:nvSpPr>
          <p:spPr>
            <a:xfrm>
              <a:off x="1102456" y="1702591"/>
              <a:ext cx="128263" cy="153860"/>
            </a:xfrm>
            <a:custGeom>
              <a:avLst/>
              <a:gdLst/>
              <a:ahLst/>
              <a:cxnLst/>
              <a:rect l="l" t="t" r="r" b="b"/>
              <a:pathLst>
                <a:path w="3703" h="4442" extrusionOk="0">
                  <a:moveTo>
                    <a:pt x="2836" y="0"/>
                  </a:moveTo>
                  <a:cubicBezTo>
                    <a:pt x="2868" y="116"/>
                    <a:pt x="2898" y="233"/>
                    <a:pt x="2926" y="349"/>
                  </a:cubicBezTo>
                  <a:cubicBezTo>
                    <a:pt x="3127" y="1181"/>
                    <a:pt x="3398" y="2240"/>
                    <a:pt x="2785" y="2967"/>
                  </a:cubicBezTo>
                  <a:cubicBezTo>
                    <a:pt x="2514" y="3288"/>
                    <a:pt x="2111" y="3467"/>
                    <a:pt x="1717" y="3580"/>
                  </a:cubicBezTo>
                  <a:cubicBezTo>
                    <a:pt x="1237" y="3718"/>
                    <a:pt x="745" y="3815"/>
                    <a:pt x="254" y="3906"/>
                  </a:cubicBezTo>
                  <a:cubicBezTo>
                    <a:pt x="112" y="3932"/>
                    <a:pt x="0" y="4046"/>
                    <a:pt x="15" y="4199"/>
                  </a:cubicBezTo>
                  <a:cubicBezTo>
                    <a:pt x="28" y="4323"/>
                    <a:pt x="143" y="4442"/>
                    <a:pt x="271" y="4442"/>
                  </a:cubicBezTo>
                  <a:cubicBezTo>
                    <a:pt x="284" y="4442"/>
                    <a:pt x="296" y="4441"/>
                    <a:pt x="309" y="4439"/>
                  </a:cubicBezTo>
                  <a:cubicBezTo>
                    <a:pt x="917" y="4325"/>
                    <a:pt x="1546" y="4216"/>
                    <a:pt x="2131" y="4009"/>
                  </a:cubicBezTo>
                  <a:cubicBezTo>
                    <a:pt x="2581" y="3849"/>
                    <a:pt x="3027" y="3572"/>
                    <a:pt x="3300" y="3172"/>
                  </a:cubicBezTo>
                  <a:cubicBezTo>
                    <a:pt x="3610" y="2716"/>
                    <a:pt x="3702" y="2201"/>
                    <a:pt x="3688" y="1656"/>
                  </a:cubicBezTo>
                  <a:cubicBezTo>
                    <a:pt x="3674" y="1129"/>
                    <a:pt x="3543" y="606"/>
                    <a:pt x="3412" y="97"/>
                  </a:cubicBezTo>
                  <a:lnTo>
                    <a:pt x="28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084;p53">
              <a:extLst>
                <a:ext uri="{FF2B5EF4-FFF2-40B4-BE49-F238E27FC236}">
                  <a16:creationId xmlns:a16="http://schemas.microsoft.com/office/drawing/2014/main" id="{4C8635B9-52B0-B16B-71E7-501E8EC5DD45}"/>
                </a:ext>
              </a:extLst>
            </p:cNvPr>
            <p:cNvSpPr/>
            <p:nvPr/>
          </p:nvSpPr>
          <p:spPr>
            <a:xfrm>
              <a:off x="1169098" y="1622198"/>
              <a:ext cx="85278" cy="93868"/>
            </a:xfrm>
            <a:custGeom>
              <a:avLst/>
              <a:gdLst/>
              <a:ahLst/>
              <a:cxnLst/>
              <a:rect l="l" t="t" r="r" b="b"/>
              <a:pathLst>
                <a:path w="2462" h="2710" extrusionOk="0">
                  <a:moveTo>
                    <a:pt x="1857" y="0"/>
                  </a:moveTo>
                  <a:cubicBezTo>
                    <a:pt x="1600" y="0"/>
                    <a:pt x="1496" y="278"/>
                    <a:pt x="1496" y="278"/>
                  </a:cubicBezTo>
                  <a:cubicBezTo>
                    <a:pt x="1496" y="278"/>
                    <a:pt x="1451" y="91"/>
                    <a:pt x="1336" y="91"/>
                  </a:cubicBezTo>
                  <a:cubicBezTo>
                    <a:pt x="1265" y="91"/>
                    <a:pt x="1166" y="163"/>
                    <a:pt x="1034" y="395"/>
                  </a:cubicBezTo>
                  <a:cubicBezTo>
                    <a:pt x="745" y="906"/>
                    <a:pt x="704" y="1377"/>
                    <a:pt x="704" y="1377"/>
                  </a:cubicBezTo>
                  <a:cubicBezTo>
                    <a:pt x="704" y="1377"/>
                    <a:pt x="517" y="987"/>
                    <a:pt x="321" y="987"/>
                  </a:cubicBezTo>
                  <a:cubicBezTo>
                    <a:pt x="267" y="987"/>
                    <a:pt x="213" y="1016"/>
                    <a:pt x="161" y="1090"/>
                  </a:cubicBezTo>
                  <a:cubicBezTo>
                    <a:pt x="0" y="1360"/>
                    <a:pt x="212" y="2338"/>
                    <a:pt x="795" y="2338"/>
                  </a:cubicBezTo>
                  <a:cubicBezTo>
                    <a:pt x="809" y="2338"/>
                    <a:pt x="824" y="2338"/>
                    <a:pt x="839" y="2336"/>
                  </a:cubicBezTo>
                  <a:lnTo>
                    <a:pt x="839" y="2336"/>
                  </a:lnTo>
                  <a:lnTo>
                    <a:pt x="775" y="2342"/>
                  </a:lnTo>
                  <a:cubicBezTo>
                    <a:pt x="775" y="2342"/>
                    <a:pt x="565" y="2639"/>
                    <a:pt x="806" y="2691"/>
                  </a:cubicBezTo>
                  <a:cubicBezTo>
                    <a:pt x="866" y="2704"/>
                    <a:pt x="951" y="2709"/>
                    <a:pt x="1043" y="2709"/>
                  </a:cubicBezTo>
                  <a:cubicBezTo>
                    <a:pt x="1230" y="2709"/>
                    <a:pt x="1449" y="2689"/>
                    <a:pt x="1569" y="2676"/>
                  </a:cubicBezTo>
                  <a:cubicBezTo>
                    <a:pt x="1653" y="2667"/>
                    <a:pt x="1727" y="2615"/>
                    <a:pt x="1756" y="2536"/>
                  </a:cubicBezTo>
                  <a:cubicBezTo>
                    <a:pt x="1774" y="2485"/>
                    <a:pt x="1722" y="2369"/>
                    <a:pt x="1672" y="2307"/>
                  </a:cubicBezTo>
                  <a:cubicBezTo>
                    <a:pt x="1672" y="2307"/>
                    <a:pt x="2215" y="2087"/>
                    <a:pt x="2093" y="1292"/>
                  </a:cubicBezTo>
                  <a:cubicBezTo>
                    <a:pt x="2084" y="1238"/>
                    <a:pt x="2134" y="1161"/>
                    <a:pt x="2154" y="1114"/>
                  </a:cubicBezTo>
                  <a:cubicBezTo>
                    <a:pt x="2223" y="951"/>
                    <a:pt x="2289" y="786"/>
                    <a:pt x="2344" y="618"/>
                  </a:cubicBezTo>
                  <a:cubicBezTo>
                    <a:pt x="2383" y="497"/>
                    <a:pt x="2461" y="309"/>
                    <a:pt x="2356" y="185"/>
                  </a:cubicBezTo>
                  <a:cubicBezTo>
                    <a:pt x="2327" y="150"/>
                    <a:pt x="2294" y="137"/>
                    <a:pt x="2258" y="137"/>
                  </a:cubicBezTo>
                  <a:cubicBezTo>
                    <a:pt x="2158" y="137"/>
                    <a:pt x="2045" y="247"/>
                    <a:pt x="1985" y="316"/>
                  </a:cubicBezTo>
                  <a:cubicBezTo>
                    <a:pt x="1985" y="316"/>
                    <a:pt x="2096" y="42"/>
                    <a:pt x="1875" y="1"/>
                  </a:cubicBezTo>
                  <a:cubicBezTo>
                    <a:pt x="1869" y="0"/>
                    <a:pt x="1863" y="0"/>
                    <a:pt x="18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085;p53">
              <a:extLst>
                <a:ext uri="{FF2B5EF4-FFF2-40B4-BE49-F238E27FC236}">
                  <a16:creationId xmlns:a16="http://schemas.microsoft.com/office/drawing/2014/main" id="{A6C2E630-C259-C7E7-6A7B-F7900B81BCB6}"/>
                </a:ext>
              </a:extLst>
            </p:cNvPr>
            <p:cNvSpPr/>
            <p:nvPr/>
          </p:nvSpPr>
          <p:spPr>
            <a:xfrm>
              <a:off x="1170657" y="1621609"/>
              <a:ext cx="84031" cy="95011"/>
            </a:xfrm>
            <a:custGeom>
              <a:avLst/>
              <a:gdLst/>
              <a:ahLst/>
              <a:cxnLst/>
              <a:rect l="l" t="t" r="r" b="b"/>
              <a:pathLst>
                <a:path w="2426" h="2743" extrusionOk="0">
                  <a:moveTo>
                    <a:pt x="1810" y="34"/>
                  </a:moveTo>
                  <a:cubicBezTo>
                    <a:pt x="1816" y="34"/>
                    <a:pt x="1822" y="34"/>
                    <a:pt x="1828" y="34"/>
                  </a:cubicBezTo>
                  <a:cubicBezTo>
                    <a:pt x="1877" y="43"/>
                    <a:pt x="1912" y="67"/>
                    <a:pt x="1932" y="102"/>
                  </a:cubicBezTo>
                  <a:cubicBezTo>
                    <a:pt x="1980" y="189"/>
                    <a:pt x="1925" y="325"/>
                    <a:pt x="1925" y="327"/>
                  </a:cubicBezTo>
                  <a:lnTo>
                    <a:pt x="1889" y="417"/>
                  </a:lnTo>
                  <a:lnTo>
                    <a:pt x="1953" y="343"/>
                  </a:lnTo>
                  <a:cubicBezTo>
                    <a:pt x="1999" y="291"/>
                    <a:pt x="2115" y="170"/>
                    <a:pt x="2214" y="170"/>
                  </a:cubicBezTo>
                  <a:lnTo>
                    <a:pt x="2214" y="170"/>
                  </a:lnTo>
                  <a:cubicBezTo>
                    <a:pt x="2248" y="170"/>
                    <a:pt x="2276" y="184"/>
                    <a:pt x="2299" y="212"/>
                  </a:cubicBezTo>
                  <a:cubicBezTo>
                    <a:pt x="2388" y="319"/>
                    <a:pt x="2334" y="480"/>
                    <a:pt x="2294" y="597"/>
                  </a:cubicBezTo>
                  <a:lnTo>
                    <a:pt x="2283" y="630"/>
                  </a:lnTo>
                  <a:cubicBezTo>
                    <a:pt x="2235" y="776"/>
                    <a:pt x="2177" y="927"/>
                    <a:pt x="2093" y="1124"/>
                  </a:cubicBezTo>
                  <a:cubicBezTo>
                    <a:pt x="2089" y="1135"/>
                    <a:pt x="2083" y="1148"/>
                    <a:pt x="2076" y="1161"/>
                  </a:cubicBezTo>
                  <a:cubicBezTo>
                    <a:pt x="2053" y="1207"/>
                    <a:pt x="2024" y="1265"/>
                    <a:pt x="2031" y="1312"/>
                  </a:cubicBezTo>
                  <a:cubicBezTo>
                    <a:pt x="2094" y="1715"/>
                    <a:pt x="1979" y="1965"/>
                    <a:pt x="1871" y="2103"/>
                  </a:cubicBezTo>
                  <a:cubicBezTo>
                    <a:pt x="1755" y="2252"/>
                    <a:pt x="1623" y="2308"/>
                    <a:pt x="1621" y="2308"/>
                  </a:cubicBezTo>
                  <a:lnTo>
                    <a:pt x="1601" y="2317"/>
                  </a:lnTo>
                  <a:lnTo>
                    <a:pt x="1615" y="2333"/>
                  </a:lnTo>
                  <a:cubicBezTo>
                    <a:pt x="1664" y="2396"/>
                    <a:pt x="1710" y="2505"/>
                    <a:pt x="1695" y="2547"/>
                  </a:cubicBezTo>
                  <a:cubicBezTo>
                    <a:pt x="1670" y="2617"/>
                    <a:pt x="1602" y="2668"/>
                    <a:pt x="1522" y="2676"/>
                  </a:cubicBezTo>
                  <a:cubicBezTo>
                    <a:pt x="1409" y="2688"/>
                    <a:pt x="1184" y="2709"/>
                    <a:pt x="994" y="2709"/>
                  </a:cubicBezTo>
                  <a:cubicBezTo>
                    <a:pt x="904" y="2709"/>
                    <a:pt x="823" y="2705"/>
                    <a:pt x="764" y="2692"/>
                  </a:cubicBezTo>
                  <a:cubicBezTo>
                    <a:pt x="714" y="2682"/>
                    <a:pt x="683" y="2659"/>
                    <a:pt x="669" y="2625"/>
                  </a:cubicBezTo>
                  <a:cubicBezTo>
                    <a:pt x="636" y="2539"/>
                    <a:pt x="720" y="2406"/>
                    <a:pt x="740" y="2375"/>
                  </a:cubicBezTo>
                  <a:lnTo>
                    <a:pt x="796" y="2370"/>
                  </a:lnTo>
                  <a:lnTo>
                    <a:pt x="793" y="2337"/>
                  </a:lnTo>
                  <a:cubicBezTo>
                    <a:pt x="779" y="2338"/>
                    <a:pt x="765" y="2338"/>
                    <a:pt x="751" y="2338"/>
                  </a:cubicBezTo>
                  <a:cubicBezTo>
                    <a:pt x="514" y="2338"/>
                    <a:pt x="359" y="2174"/>
                    <a:pt x="269" y="2030"/>
                  </a:cubicBezTo>
                  <a:cubicBezTo>
                    <a:pt x="75" y="1720"/>
                    <a:pt x="35" y="1277"/>
                    <a:pt x="129" y="1117"/>
                  </a:cubicBezTo>
                  <a:cubicBezTo>
                    <a:pt x="174" y="1053"/>
                    <a:pt x="224" y="1021"/>
                    <a:pt x="277" y="1021"/>
                  </a:cubicBezTo>
                  <a:cubicBezTo>
                    <a:pt x="280" y="1021"/>
                    <a:pt x="283" y="1021"/>
                    <a:pt x="287" y="1021"/>
                  </a:cubicBezTo>
                  <a:cubicBezTo>
                    <a:pt x="466" y="1035"/>
                    <a:pt x="643" y="1397"/>
                    <a:pt x="645" y="1401"/>
                  </a:cubicBezTo>
                  <a:lnTo>
                    <a:pt x="671" y="1455"/>
                  </a:lnTo>
                  <a:lnTo>
                    <a:pt x="676" y="1395"/>
                  </a:lnTo>
                  <a:cubicBezTo>
                    <a:pt x="676" y="1390"/>
                    <a:pt x="720" y="922"/>
                    <a:pt x="1004" y="420"/>
                  </a:cubicBezTo>
                  <a:cubicBezTo>
                    <a:pt x="1140" y="179"/>
                    <a:pt x="1234" y="124"/>
                    <a:pt x="1291" y="124"/>
                  </a:cubicBezTo>
                  <a:cubicBezTo>
                    <a:pt x="1295" y="124"/>
                    <a:pt x="1299" y="125"/>
                    <a:pt x="1303" y="125"/>
                  </a:cubicBezTo>
                  <a:cubicBezTo>
                    <a:pt x="1395" y="138"/>
                    <a:pt x="1434" y="298"/>
                    <a:pt x="1434" y="300"/>
                  </a:cubicBezTo>
                  <a:lnTo>
                    <a:pt x="1447" y="352"/>
                  </a:lnTo>
                  <a:lnTo>
                    <a:pt x="1466" y="301"/>
                  </a:lnTo>
                  <a:cubicBezTo>
                    <a:pt x="1467" y="299"/>
                    <a:pt x="1568" y="34"/>
                    <a:pt x="1810" y="34"/>
                  </a:cubicBezTo>
                  <a:close/>
                  <a:moveTo>
                    <a:pt x="1811" y="1"/>
                  </a:moveTo>
                  <a:cubicBezTo>
                    <a:pt x="1607" y="1"/>
                    <a:pt x="1495" y="170"/>
                    <a:pt x="1453" y="250"/>
                  </a:cubicBezTo>
                  <a:cubicBezTo>
                    <a:pt x="1433" y="195"/>
                    <a:pt x="1389" y="104"/>
                    <a:pt x="1308" y="93"/>
                  </a:cubicBezTo>
                  <a:cubicBezTo>
                    <a:pt x="1303" y="92"/>
                    <a:pt x="1297" y="92"/>
                    <a:pt x="1291" y="92"/>
                  </a:cubicBezTo>
                  <a:cubicBezTo>
                    <a:pt x="1199" y="92"/>
                    <a:pt x="1093" y="197"/>
                    <a:pt x="976" y="404"/>
                  </a:cubicBezTo>
                  <a:cubicBezTo>
                    <a:pt x="743" y="813"/>
                    <a:pt x="670" y="1201"/>
                    <a:pt x="650" y="1339"/>
                  </a:cubicBezTo>
                  <a:cubicBezTo>
                    <a:pt x="593" y="1236"/>
                    <a:pt x="447" y="1001"/>
                    <a:pt x="289" y="989"/>
                  </a:cubicBezTo>
                  <a:cubicBezTo>
                    <a:pt x="284" y="988"/>
                    <a:pt x="279" y="988"/>
                    <a:pt x="275" y="988"/>
                  </a:cubicBezTo>
                  <a:cubicBezTo>
                    <a:pt x="211" y="988"/>
                    <a:pt x="153" y="1026"/>
                    <a:pt x="102" y="1099"/>
                  </a:cubicBezTo>
                  <a:cubicBezTo>
                    <a:pt x="0" y="1271"/>
                    <a:pt x="39" y="1723"/>
                    <a:pt x="241" y="2048"/>
                  </a:cubicBezTo>
                  <a:cubicBezTo>
                    <a:pt x="329" y="2189"/>
                    <a:pt x="479" y="2351"/>
                    <a:pt x="704" y="2370"/>
                  </a:cubicBezTo>
                  <a:cubicBezTo>
                    <a:pt x="673" y="2418"/>
                    <a:pt x="603" y="2545"/>
                    <a:pt x="638" y="2636"/>
                  </a:cubicBezTo>
                  <a:cubicBezTo>
                    <a:pt x="656" y="2682"/>
                    <a:pt x="696" y="2711"/>
                    <a:pt x="757" y="2724"/>
                  </a:cubicBezTo>
                  <a:cubicBezTo>
                    <a:pt x="819" y="2737"/>
                    <a:pt x="904" y="2743"/>
                    <a:pt x="997" y="2743"/>
                  </a:cubicBezTo>
                  <a:cubicBezTo>
                    <a:pt x="1177" y="2743"/>
                    <a:pt x="1388" y="2724"/>
                    <a:pt x="1526" y="2710"/>
                  </a:cubicBezTo>
                  <a:cubicBezTo>
                    <a:pt x="1618" y="2699"/>
                    <a:pt x="1697" y="2641"/>
                    <a:pt x="1726" y="2558"/>
                  </a:cubicBezTo>
                  <a:cubicBezTo>
                    <a:pt x="1746" y="2503"/>
                    <a:pt x="1698" y="2395"/>
                    <a:pt x="1652" y="2330"/>
                  </a:cubicBezTo>
                  <a:cubicBezTo>
                    <a:pt x="1695" y="2309"/>
                    <a:pt x="1800" y="2248"/>
                    <a:pt x="1897" y="2125"/>
                  </a:cubicBezTo>
                  <a:cubicBezTo>
                    <a:pt x="2008" y="1980"/>
                    <a:pt x="2128" y="1723"/>
                    <a:pt x="2064" y="1306"/>
                  </a:cubicBezTo>
                  <a:cubicBezTo>
                    <a:pt x="2058" y="1271"/>
                    <a:pt x="2084" y="1217"/>
                    <a:pt x="2105" y="1175"/>
                  </a:cubicBezTo>
                  <a:cubicBezTo>
                    <a:pt x="2112" y="1161"/>
                    <a:pt x="2119" y="1148"/>
                    <a:pt x="2124" y="1137"/>
                  </a:cubicBezTo>
                  <a:cubicBezTo>
                    <a:pt x="2208" y="940"/>
                    <a:pt x="2267" y="786"/>
                    <a:pt x="2315" y="640"/>
                  </a:cubicBezTo>
                  <a:lnTo>
                    <a:pt x="2325" y="608"/>
                  </a:lnTo>
                  <a:cubicBezTo>
                    <a:pt x="2368" y="483"/>
                    <a:pt x="2426" y="311"/>
                    <a:pt x="2325" y="191"/>
                  </a:cubicBezTo>
                  <a:cubicBezTo>
                    <a:pt x="2294" y="156"/>
                    <a:pt x="2257" y="137"/>
                    <a:pt x="2215" y="137"/>
                  </a:cubicBezTo>
                  <a:lnTo>
                    <a:pt x="2214" y="137"/>
                  </a:lnTo>
                  <a:cubicBezTo>
                    <a:pt x="2130" y="137"/>
                    <a:pt x="2040" y="207"/>
                    <a:pt x="1976" y="271"/>
                  </a:cubicBezTo>
                  <a:cubicBezTo>
                    <a:pt x="1987" y="218"/>
                    <a:pt x="1993" y="144"/>
                    <a:pt x="1961" y="86"/>
                  </a:cubicBezTo>
                  <a:cubicBezTo>
                    <a:pt x="1936" y="41"/>
                    <a:pt x="1893" y="12"/>
                    <a:pt x="1831" y="1"/>
                  </a:cubicBezTo>
                  <a:cubicBezTo>
                    <a:pt x="1825" y="1"/>
                    <a:pt x="1818" y="1"/>
                    <a:pt x="181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086;p53">
              <a:extLst>
                <a:ext uri="{FF2B5EF4-FFF2-40B4-BE49-F238E27FC236}">
                  <a16:creationId xmlns:a16="http://schemas.microsoft.com/office/drawing/2014/main" id="{7CC3E807-0D38-FFEA-E542-ABF0333C498C}"/>
                </a:ext>
              </a:extLst>
            </p:cNvPr>
            <p:cNvSpPr/>
            <p:nvPr/>
          </p:nvSpPr>
          <p:spPr>
            <a:xfrm>
              <a:off x="1209208" y="1631619"/>
              <a:ext cx="12227" cy="28368"/>
            </a:xfrm>
            <a:custGeom>
              <a:avLst/>
              <a:gdLst/>
              <a:ahLst/>
              <a:cxnLst/>
              <a:rect l="l" t="t" r="r" b="b"/>
              <a:pathLst>
                <a:path w="353" h="819" extrusionOk="0">
                  <a:moveTo>
                    <a:pt x="322" y="0"/>
                  </a:moveTo>
                  <a:lnTo>
                    <a:pt x="0" y="806"/>
                  </a:lnTo>
                  <a:lnTo>
                    <a:pt x="32" y="818"/>
                  </a:lnTo>
                  <a:lnTo>
                    <a:pt x="352" y="12"/>
                  </a:lnTo>
                  <a:lnTo>
                    <a:pt x="32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087;p53">
              <a:extLst>
                <a:ext uri="{FF2B5EF4-FFF2-40B4-BE49-F238E27FC236}">
                  <a16:creationId xmlns:a16="http://schemas.microsoft.com/office/drawing/2014/main" id="{83DE466C-0524-33B2-4EB1-59BDE3EEEAB8}"/>
                </a:ext>
              </a:extLst>
            </p:cNvPr>
            <p:cNvSpPr/>
            <p:nvPr/>
          </p:nvSpPr>
          <p:spPr>
            <a:xfrm>
              <a:off x="1225522" y="1632901"/>
              <a:ext cx="12920" cy="29788"/>
            </a:xfrm>
            <a:custGeom>
              <a:avLst/>
              <a:gdLst/>
              <a:ahLst/>
              <a:cxnLst/>
              <a:rect l="l" t="t" r="r" b="b"/>
              <a:pathLst>
                <a:path w="373" h="860" extrusionOk="0">
                  <a:moveTo>
                    <a:pt x="341" y="1"/>
                  </a:moveTo>
                  <a:lnTo>
                    <a:pt x="0" y="847"/>
                  </a:lnTo>
                  <a:lnTo>
                    <a:pt x="31" y="859"/>
                  </a:lnTo>
                  <a:lnTo>
                    <a:pt x="372" y="13"/>
                  </a:lnTo>
                  <a:lnTo>
                    <a:pt x="3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088;p53">
              <a:extLst>
                <a:ext uri="{FF2B5EF4-FFF2-40B4-BE49-F238E27FC236}">
                  <a16:creationId xmlns:a16="http://schemas.microsoft.com/office/drawing/2014/main" id="{7C926695-E3B9-4FF5-B277-EBED4854C0F0}"/>
                </a:ext>
              </a:extLst>
            </p:cNvPr>
            <p:cNvSpPr/>
            <p:nvPr/>
          </p:nvSpPr>
          <p:spPr>
            <a:xfrm>
              <a:off x="1206853" y="1658844"/>
              <a:ext cx="25701" cy="5265"/>
            </a:xfrm>
            <a:custGeom>
              <a:avLst/>
              <a:gdLst/>
              <a:ahLst/>
              <a:cxnLst/>
              <a:rect l="l" t="t" r="r" b="b"/>
              <a:pathLst>
                <a:path w="742" h="152" extrusionOk="0">
                  <a:moveTo>
                    <a:pt x="6" y="0"/>
                  </a:moveTo>
                  <a:lnTo>
                    <a:pt x="0" y="32"/>
                  </a:lnTo>
                  <a:lnTo>
                    <a:pt x="736" y="151"/>
                  </a:lnTo>
                  <a:lnTo>
                    <a:pt x="742" y="119"/>
                  </a:lnTo>
                  <a:lnTo>
                    <a:pt x="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089;p53">
              <a:extLst>
                <a:ext uri="{FF2B5EF4-FFF2-40B4-BE49-F238E27FC236}">
                  <a16:creationId xmlns:a16="http://schemas.microsoft.com/office/drawing/2014/main" id="{43F39EB7-CC2E-AB1A-45D4-B8C31B79F071}"/>
                </a:ext>
              </a:extLst>
            </p:cNvPr>
            <p:cNvSpPr/>
            <p:nvPr/>
          </p:nvSpPr>
          <p:spPr>
            <a:xfrm>
              <a:off x="1192928" y="1669686"/>
              <a:ext cx="23103" cy="10980"/>
            </a:xfrm>
            <a:custGeom>
              <a:avLst/>
              <a:gdLst/>
              <a:ahLst/>
              <a:cxnLst/>
              <a:rect l="l" t="t" r="r" b="b"/>
              <a:pathLst>
                <a:path w="667" h="317" extrusionOk="0">
                  <a:moveTo>
                    <a:pt x="32" y="0"/>
                  </a:moveTo>
                  <a:lnTo>
                    <a:pt x="1" y="10"/>
                  </a:lnTo>
                  <a:lnTo>
                    <a:pt x="42" y="152"/>
                  </a:lnTo>
                  <a:lnTo>
                    <a:pt x="60" y="141"/>
                  </a:lnTo>
                  <a:cubicBezTo>
                    <a:pt x="61" y="140"/>
                    <a:pt x="187" y="71"/>
                    <a:pt x="324" y="71"/>
                  </a:cubicBezTo>
                  <a:cubicBezTo>
                    <a:pt x="363" y="71"/>
                    <a:pt x="403" y="77"/>
                    <a:pt x="441" y="91"/>
                  </a:cubicBezTo>
                  <a:cubicBezTo>
                    <a:pt x="530" y="124"/>
                    <a:pt x="595" y="200"/>
                    <a:pt x="635" y="317"/>
                  </a:cubicBezTo>
                  <a:lnTo>
                    <a:pt x="667" y="305"/>
                  </a:lnTo>
                  <a:cubicBezTo>
                    <a:pt x="623" y="179"/>
                    <a:pt x="551" y="97"/>
                    <a:pt x="453" y="60"/>
                  </a:cubicBezTo>
                  <a:cubicBezTo>
                    <a:pt x="410" y="44"/>
                    <a:pt x="366" y="38"/>
                    <a:pt x="324" y="38"/>
                  </a:cubicBezTo>
                  <a:cubicBezTo>
                    <a:pt x="208" y="38"/>
                    <a:pt x="103" y="83"/>
                    <a:pt x="62" y="104"/>
                  </a:cubicBezTo>
                  <a:lnTo>
                    <a:pt x="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090;p53">
              <a:extLst>
                <a:ext uri="{FF2B5EF4-FFF2-40B4-BE49-F238E27FC236}">
                  <a16:creationId xmlns:a16="http://schemas.microsoft.com/office/drawing/2014/main" id="{67E97968-049A-34F3-C68E-95A340C6B09C}"/>
                </a:ext>
              </a:extLst>
            </p:cNvPr>
            <p:cNvSpPr/>
            <p:nvPr/>
          </p:nvSpPr>
          <p:spPr>
            <a:xfrm>
              <a:off x="1219980" y="1701379"/>
              <a:ext cx="7586" cy="1282"/>
            </a:xfrm>
            <a:custGeom>
              <a:avLst/>
              <a:gdLst/>
              <a:ahLst/>
              <a:cxnLst/>
              <a:rect l="l" t="t" r="r" b="b"/>
              <a:pathLst>
                <a:path w="219" h="37" extrusionOk="0">
                  <a:moveTo>
                    <a:pt x="0" y="1"/>
                  </a:moveTo>
                  <a:lnTo>
                    <a:pt x="0" y="34"/>
                  </a:lnTo>
                  <a:lnTo>
                    <a:pt x="218" y="36"/>
                  </a:lnTo>
                  <a:lnTo>
                    <a:pt x="219" y="3"/>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091;p53">
              <a:extLst>
                <a:ext uri="{FF2B5EF4-FFF2-40B4-BE49-F238E27FC236}">
                  <a16:creationId xmlns:a16="http://schemas.microsoft.com/office/drawing/2014/main" id="{55658AB8-E38D-3203-2F2D-03256550B561}"/>
                </a:ext>
              </a:extLst>
            </p:cNvPr>
            <p:cNvSpPr/>
            <p:nvPr/>
          </p:nvSpPr>
          <p:spPr>
            <a:xfrm>
              <a:off x="801215" y="1702591"/>
              <a:ext cx="128263" cy="153860"/>
            </a:xfrm>
            <a:custGeom>
              <a:avLst/>
              <a:gdLst/>
              <a:ahLst/>
              <a:cxnLst/>
              <a:rect l="l" t="t" r="r" b="b"/>
              <a:pathLst>
                <a:path w="3703" h="4442" extrusionOk="0">
                  <a:moveTo>
                    <a:pt x="867" y="0"/>
                  </a:moveTo>
                  <a:lnTo>
                    <a:pt x="292" y="97"/>
                  </a:lnTo>
                  <a:cubicBezTo>
                    <a:pt x="160" y="606"/>
                    <a:pt x="28" y="1129"/>
                    <a:pt x="15" y="1656"/>
                  </a:cubicBezTo>
                  <a:cubicBezTo>
                    <a:pt x="1" y="2201"/>
                    <a:pt x="93" y="2716"/>
                    <a:pt x="403" y="3172"/>
                  </a:cubicBezTo>
                  <a:cubicBezTo>
                    <a:pt x="676" y="3572"/>
                    <a:pt x="1121" y="3849"/>
                    <a:pt x="1572" y="4009"/>
                  </a:cubicBezTo>
                  <a:cubicBezTo>
                    <a:pt x="2157" y="4216"/>
                    <a:pt x="2786" y="4325"/>
                    <a:pt x="3394" y="4439"/>
                  </a:cubicBezTo>
                  <a:cubicBezTo>
                    <a:pt x="3406" y="4441"/>
                    <a:pt x="3419" y="4442"/>
                    <a:pt x="3431" y="4442"/>
                  </a:cubicBezTo>
                  <a:cubicBezTo>
                    <a:pt x="3559" y="4442"/>
                    <a:pt x="3675" y="4323"/>
                    <a:pt x="3687" y="4199"/>
                  </a:cubicBezTo>
                  <a:cubicBezTo>
                    <a:pt x="3703" y="4046"/>
                    <a:pt x="3591" y="3932"/>
                    <a:pt x="3448" y="3906"/>
                  </a:cubicBezTo>
                  <a:cubicBezTo>
                    <a:pt x="2958" y="3815"/>
                    <a:pt x="2466" y="3718"/>
                    <a:pt x="1986" y="3580"/>
                  </a:cubicBezTo>
                  <a:cubicBezTo>
                    <a:pt x="1592" y="3467"/>
                    <a:pt x="1188" y="3288"/>
                    <a:pt x="919" y="2967"/>
                  </a:cubicBezTo>
                  <a:cubicBezTo>
                    <a:pt x="305" y="2240"/>
                    <a:pt x="576" y="1181"/>
                    <a:pt x="776" y="349"/>
                  </a:cubicBezTo>
                  <a:cubicBezTo>
                    <a:pt x="804" y="233"/>
                    <a:pt x="835" y="116"/>
                    <a:pt x="8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092;p53">
              <a:extLst>
                <a:ext uri="{FF2B5EF4-FFF2-40B4-BE49-F238E27FC236}">
                  <a16:creationId xmlns:a16="http://schemas.microsoft.com/office/drawing/2014/main" id="{41B89D16-0558-24F1-A9ED-EB572948637E}"/>
                </a:ext>
              </a:extLst>
            </p:cNvPr>
            <p:cNvSpPr/>
            <p:nvPr/>
          </p:nvSpPr>
          <p:spPr>
            <a:xfrm>
              <a:off x="777592" y="1622198"/>
              <a:ext cx="85243" cy="93868"/>
            </a:xfrm>
            <a:custGeom>
              <a:avLst/>
              <a:gdLst/>
              <a:ahLst/>
              <a:cxnLst/>
              <a:rect l="l" t="t" r="r" b="b"/>
              <a:pathLst>
                <a:path w="2461" h="2710" extrusionOk="0">
                  <a:moveTo>
                    <a:pt x="604" y="0"/>
                  </a:moveTo>
                  <a:cubicBezTo>
                    <a:pt x="598" y="0"/>
                    <a:pt x="591" y="0"/>
                    <a:pt x="585" y="1"/>
                  </a:cubicBezTo>
                  <a:cubicBezTo>
                    <a:pt x="365" y="42"/>
                    <a:pt x="475" y="316"/>
                    <a:pt x="475" y="316"/>
                  </a:cubicBezTo>
                  <a:cubicBezTo>
                    <a:pt x="416" y="247"/>
                    <a:pt x="302" y="137"/>
                    <a:pt x="202" y="137"/>
                  </a:cubicBezTo>
                  <a:cubicBezTo>
                    <a:pt x="167" y="137"/>
                    <a:pt x="133" y="150"/>
                    <a:pt x="104" y="185"/>
                  </a:cubicBezTo>
                  <a:cubicBezTo>
                    <a:pt x="0" y="309"/>
                    <a:pt x="77" y="497"/>
                    <a:pt x="117" y="618"/>
                  </a:cubicBezTo>
                  <a:cubicBezTo>
                    <a:pt x="172" y="786"/>
                    <a:pt x="238" y="951"/>
                    <a:pt x="307" y="1114"/>
                  </a:cubicBezTo>
                  <a:cubicBezTo>
                    <a:pt x="328" y="1161"/>
                    <a:pt x="376" y="1238"/>
                    <a:pt x="368" y="1292"/>
                  </a:cubicBezTo>
                  <a:cubicBezTo>
                    <a:pt x="245" y="2087"/>
                    <a:pt x="789" y="2307"/>
                    <a:pt x="789" y="2307"/>
                  </a:cubicBezTo>
                  <a:cubicBezTo>
                    <a:pt x="740" y="2369"/>
                    <a:pt x="687" y="2485"/>
                    <a:pt x="706" y="2536"/>
                  </a:cubicBezTo>
                  <a:cubicBezTo>
                    <a:pt x="734" y="2615"/>
                    <a:pt x="809" y="2667"/>
                    <a:pt x="892" y="2676"/>
                  </a:cubicBezTo>
                  <a:cubicBezTo>
                    <a:pt x="1012" y="2689"/>
                    <a:pt x="1231" y="2709"/>
                    <a:pt x="1417" y="2709"/>
                  </a:cubicBezTo>
                  <a:cubicBezTo>
                    <a:pt x="1510" y="2709"/>
                    <a:pt x="1594" y="2704"/>
                    <a:pt x="1655" y="2691"/>
                  </a:cubicBezTo>
                  <a:cubicBezTo>
                    <a:pt x="1896" y="2639"/>
                    <a:pt x="1685" y="2342"/>
                    <a:pt x="1685" y="2342"/>
                  </a:cubicBezTo>
                  <a:lnTo>
                    <a:pt x="1622" y="2336"/>
                  </a:lnTo>
                  <a:lnTo>
                    <a:pt x="1622" y="2336"/>
                  </a:lnTo>
                  <a:cubicBezTo>
                    <a:pt x="1636" y="2338"/>
                    <a:pt x="1651" y="2338"/>
                    <a:pt x="1666" y="2338"/>
                  </a:cubicBezTo>
                  <a:cubicBezTo>
                    <a:pt x="2249" y="2338"/>
                    <a:pt x="2460" y="1360"/>
                    <a:pt x="2300" y="1090"/>
                  </a:cubicBezTo>
                  <a:cubicBezTo>
                    <a:pt x="2248" y="1016"/>
                    <a:pt x="2194" y="987"/>
                    <a:pt x="2140" y="987"/>
                  </a:cubicBezTo>
                  <a:cubicBezTo>
                    <a:pt x="1944" y="987"/>
                    <a:pt x="1757" y="1377"/>
                    <a:pt x="1757" y="1377"/>
                  </a:cubicBezTo>
                  <a:cubicBezTo>
                    <a:pt x="1757" y="1377"/>
                    <a:pt x="1716" y="906"/>
                    <a:pt x="1426" y="395"/>
                  </a:cubicBezTo>
                  <a:cubicBezTo>
                    <a:pt x="1294" y="163"/>
                    <a:pt x="1196" y="91"/>
                    <a:pt x="1125" y="91"/>
                  </a:cubicBezTo>
                  <a:cubicBezTo>
                    <a:pt x="1010" y="91"/>
                    <a:pt x="966" y="278"/>
                    <a:pt x="966" y="278"/>
                  </a:cubicBezTo>
                  <a:cubicBezTo>
                    <a:pt x="966" y="278"/>
                    <a:pt x="861" y="0"/>
                    <a:pt x="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093;p53">
              <a:extLst>
                <a:ext uri="{FF2B5EF4-FFF2-40B4-BE49-F238E27FC236}">
                  <a16:creationId xmlns:a16="http://schemas.microsoft.com/office/drawing/2014/main" id="{D6754981-488B-6911-8833-3C60E537466D}"/>
                </a:ext>
              </a:extLst>
            </p:cNvPr>
            <p:cNvSpPr/>
            <p:nvPr/>
          </p:nvSpPr>
          <p:spPr>
            <a:xfrm>
              <a:off x="777246" y="1621644"/>
              <a:ext cx="84065" cy="94976"/>
            </a:xfrm>
            <a:custGeom>
              <a:avLst/>
              <a:gdLst/>
              <a:ahLst/>
              <a:cxnLst/>
              <a:rect l="l" t="t" r="r" b="b"/>
              <a:pathLst>
                <a:path w="2427" h="2742" extrusionOk="0">
                  <a:moveTo>
                    <a:pt x="613" y="33"/>
                  </a:moveTo>
                  <a:cubicBezTo>
                    <a:pt x="856" y="33"/>
                    <a:pt x="959" y="298"/>
                    <a:pt x="960" y="300"/>
                  </a:cubicBezTo>
                  <a:lnTo>
                    <a:pt x="979" y="351"/>
                  </a:lnTo>
                  <a:lnTo>
                    <a:pt x="992" y="299"/>
                  </a:lnTo>
                  <a:cubicBezTo>
                    <a:pt x="992" y="297"/>
                    <a:pt x="1031" y="137"/>
                    <a:pt x="1123" y="124"/>
                  </a:cubicBezTo>
                  <a:cubicBezTo>
                    <a:pt x="1126" y="124"/>
                    <a:pt x="1130" y="123"/>
                    <a:pt x="1134" y="123"/>
                  </a:cubicBezTo>
                  <a:cubicBezTo>
                    <a:pt x="1192" y="123"/>
                    <a:pt x="1285" y="178"/>
                    <a:pt x="1422" y="419"/>
                  </a:cubicBezTo>
                  <a:cubicBezTo>
                    <a:pt x="1706" y="921"/>
                    <a:pt x="1749" y="1389"/>
                    <a:pt x="1750" y="1394"/>
                  </a:cubicBezTo>
                  <a:lnTo>
                    <a:pt x="1756" y="1454"/>
                  </a:lnTo>
                  <a:lnTo>
                    <a:pt x="1782" y="1400"/>
                  </a:lnTo>
                  <a:cubicBezTo>
                    <a:pt x="1783" y="1396"/>
                    <a:pt x="1959" y="1034"/>
                    <a:pt x="2140" y="1020"/>
                  </a:cubicBezTo>
                  <a:cubicBezTo>
                    <a:pt x="2143" y="1020"/>
                    <a:pt x="2146" y="1020"/>
                    <a:pt x="2150" y="1020"/>
                  </a:cubicBezTo>
                  <a:cubicBezTo>
                    <a:pt x="2203" y="1020"/>
                    <a:pt x="2252" y="1052"/>
                    <a:pt x="2295" y="1115"/>
                  </a:cubicBezTo>
                  <a:cubicBezTo>
                    <a:pt x="2391" y="1276"/>
                    <a:pt x="2350" y="1719"/>
                    <a:pt x="2156" y="2029"/>
                  </a:cubicBezTo>
                  <a:cubicBezTo>
                    <a:pt x="2067" y="2173"/>
                    <a:pt x="1913" y="2338"/>
                    <a:pt x="1677" y="2338"/>
                  </a:cubicBezTo>
                  <a:cubicBezTo>
                    <a:pt x="1663" y="2338"/>
                    <a:pt x="1648" y="2337"/>
                    <a:pt x="1633" y="2336"/>
                  </a:cubicBezTo>
                  <a:lnTo>
                    <a:pt x="1630" y="2369"/>
                  </a:lnTo>
                  <a:lnTo>
                    <a:pt x="1687" y="2374"/>
                  </a:lnTo>
                  <a:cubicBezTo>
                    <a:pt x="1706" y="2405"/>
                    <a:pt x="1790" y="2538"/>
                    <a:pt x="1756" y="2624"/>
                  </a:cubicBezTo>
                  <a:cubicBezTo>
                    <a:pt x="1743" y="2658"/>
                    <a:pt x="1712" y="2681"/>
                    <a:pt x="1661" y="2691"/>
                  </a:cubicBezTo>
                  <a:cubicBezTo>
                    <a:pt x="1603" y="2704"/>
                    <a:pt x="1521" y="2708"/>
                    <a:pt x="1432" y="2708"/>
                  </a:cubicBezTo>
                  <a:cubicBezTo>
                    <a:pt x="1242" y="2708"/>
                    <a:pt x="1017" y="2687"/>
                    <a:pt x="903" y="2675"/>
                  </a:cubicBezTo>
                  <a:cubicBezTo>
                    <a:pt x="824" y="2667"/>
                    <a:pt x="756" y="2616"/>
                    <a:pt x="731" y="2546"/>
                  </a:cubicBezTo>
                  <a:cubicBezTo>
                    <a:pt x="716" y="2504"/>
                    <a:pt x="763" y="2395"/>
                    <a:pt x="812" y="2332"/>
                  </a:cubicBezTo>
                  <a:lnTo>
                    <a:pt x="825" y="2316"/>
                  </a:lnTo>
                  <a:lnTo>
                    <a:pt x="805" y="2307"/>
                  </a:lnTo>
                  <a:cubicBezTo>
                    <a:pt x="804" y="2307"/>
                    <a:pt x="670" y="2251"/>
                    <a:pt x="554" y="2102"/>
                  </a:cubicBezTo>
                  <a:cubicBezTo>
                    <a:pt x="447" y="1964"/>
                    <a:pt x="332" y="1714"/>
                    <a:pt x="394" y="1311"/>
                  </a:cubicBezTo>
                  <a:cubicBezTo>
                    <a:pt x="401" y="1264"/>
                    <a:pt x="372" y="1206"/>
                    <a:pt x="350" y="1160"/>
                  </a:cubicBezTo>
                  <a:cubicBezTo>
                    <a:pt x="343" y="1147"/>
                    <a:pt x="337" y="1134"/>
                    <a:pt x="332" y="1123"/>
                  </a:cubicBezTo>
                  <a:cubicBezTo>
                    <a:pt x="248" y="926"/>
                    <a:pt x="190" y="775"/>
                    <a:pt x="143" y="629"/>
                  </a:cubicBezTo>
                  <a:lnTo>
                    <a:pt x="131" y="596"/>
                  </a:lnTo>
                  <a:cubicBezTo>
                    <a:pt x="92" y="479"/>
                    <a:pt x="37" y="318"/>
                    <a:pt x="127" y="211"/>
                  </a:cubicBezTo>
                  <a:cubicBezTo>
                    <a:pt x="151" y="183"/>
                    <a:pt x="178" y="169"/>
                    <a:pt x="211" y="169"/>
                  </a:cubicBezTo>
                  <a:lnTo>
                    <a:pt x="212" y="169"/>
                  </a:lnTo>
                  <a:cubicBezTo>
                    <a:pt x="310" y="169"/>
                    <a:pt x="427" y="290"/>
                    <a:pt x="473" y="342"/>
                  </a:cubicBezTo>
                  <a:lnTo>
                    <a:pt x="537" y="416"/>
                  </a:lnTo>
                  <a:lnTo>
                    <a:pt x="501" y="326"/>
                  </a:lnTo>
                  <a:cubicBezTo>
                    <a:pt x="500" y="324"/>
                    <a:pt x="446" y="188"/>
                    <a:pt x="494" y="101"/>
                  </a:cubicBezTo>
                  <a:cubicBezTo>
                    <a:pt x="513" y="66"/>
                    <a:pt x="549" y="42"/>
                    <a:pt x="596" y="33"/>
                  </a:cubicBezTo>
                  <a:cubicBezTo>
                    <a:pt x="602" y="33"/>
                    <a:pt x="608" y="33"/>
                    <a:pt x="613" y="33"/>
                  </a:cubicBezTo>
                  <a:close/>
                  <a:moveTo>
                    <a:pt x="614" y="0"/>
                  </a:moveTo>
                  <a:cubicBezTo>
                    <a:pt x="607" y="0"/>
                    <a:pt x="600" y="1"/>
                    <a:pt x="593" y="1"/>
                  </a:cubicBezTo>
                  <a:cubicBezTo>
                    <a:pt x="532" y="11"/>
                    <a:pt x="489" y="40"/>
                    <a:pt x="465" y="85"/>
                  </a:cubicBezTo>
                  <a:cubicBezTo>
                    <a:pt x="433" y="143"/>
                    <a:pt x="439" y="217"/>
                    <a:pt x="450" y="270"/>
                  </a:cubicBezTo>
                  <a:cubicBezTo>
                    <a:pt x="386" y="206"/>
                    <a:pt x="297" y="136"/>
                    <a:pt x="212" y="136"/>
                  </a:cubicBezTo>
                  <a:lnTo>
                    <a:pt x="211" y="136"/>
                  </a:lnTo>
                  <a:cubicBezTo>
                    <a:pt x="168" y="136"/>
                    <a:pt x="131" y="155"/>
                    <a:pt x="102" y="190"/>
                  </a:cubicBezTo>
                  <a:cubicBezTo>
                    <a:pt x="1" y="310"/>
                    <a:pt x="58" y="482"/>
                    <a:pt x="100" y="607"/>
                  </a:cubicBezTo>
                  <a:lnTo>
                    <a:pt x="111" y="639"/>
                  </a:lnTo>
                  <a:cubicBezTo>
                    <a:pt x="159" y="785"/>
                    <a:pt x="218" y="939"/>
                    <a:pt x="302" y="1136"/>
                  </a:cubicBezTo>
                  <a:cubicBezTo>
                    <a:pt x="307" y="1147"/>
                    <a:pt x="313" y="1160"/>
                    <a:pt x="320" y="1174"/>
                  </a:cubicBezTo>
                  <a:cubicBezTo>
                    <a:pt x="341" y="1216"/>
                    <a:pt x="367" y="1270"/>
                    <a:pt x="362" y="1305"/>
                  </a:cubicBezTo>
                  <a:cubicBezTo>
                    <a:pt x="297" y="1722"/>
                    <a:pt x="418" y="1979"/>
                    <a:pt x="530" y="2124"/>
                  </a:cubicBezTo>
                  <a:cubicBezTo>
                    <a:pt x="626" y="2247"/>
                    <a:pt x="731" y="2308"/>
                    <a:pt x="773" y="2329"/>
                  </a:cubicBezTo>
                  <a:cubicBezTo>
                    <a:pt x="728" y="2394"/>
                    <a:pt x="680" y="2502"/>
                    <a:pt x="700" y="2557"/>
                  </a:cubicBezTo>
                  <a:cubicBezTo>
                    <a:pt x="730" y="2640"/>
                    <a:pt x="808" y="2698"/>
                    <a:pt x="900" y="2709"/>
                  </a:cubicBezTo>
                  <a:cubicBezTo>
                    <a:pt x="1038" y="2723"/>
                    <a:pt x="1249" y="2742"/>
                    <a:pt x="1429" y="2742"/>
                  </a:cubicBezTo>
                  <a:cubicBezTo>
                    <a:pt x="1522" y="2742"/>
                    <a:pt x="1607" y="2736"/>
                    <a:pt x="1668" y="2723"/>
                  </a:cubicBezTo>
                  <a:cubicBezTo>
                    <a:pt x="1730" y="2710"/>
                    <a:pt x="1769" y="2681"/>
                    <a:pt x="1787" y="2635"/>
                  </a:cubicBezTo>
                  <a:cubicBezTo>
                    <a:pt x="1823" y="2544"/>
                    <a:pt x="1752" y="2417"/>
                    <a:pt x="1721" y="2369"/>
                  </a:cubicBezTo>
                  <a:cubicBezTo>
                    <a:pt x="1948" y="2350"/>
                    <a:pt x="2096" y="2187"/>
                    <a:pt x="2184" y="2047"/>
                  </a:cubicBezTo>
                  <a:cubicBezTo>
                    <a:pt x="2388" y="1722"/>
                    <a:pt x="2426" y="1270"/>
                    <a:pt x="2323" y="1098"/>
                  </a:cubicBezTo>
                  <a:cubicBezTo>
                    <a:pt x="2273" y="1025"/>
                    <a:pt x="2214" y="987"/>
                    <a:pt x="2151" y="987"/>
                  </a:cubicBezTo>
                  <a:cubicBezTo>
                    <a:pt x="2147" y="987"/>
                    <a:pt x="2142" y="987"/>
                    <a:pt x="2137" y="988"/>
                  </a:cubicBezTo>
                  <a:cubicBezTo>
                    <a:pt x="1978" y="1000"/>
                    <a:pt x="1833" y="1235"/>
                    <a:pt x="1776" y="1338"/>
                  </a:cubicBezTo>
                  <a:cubicBezTo>
                    <a:pt x="1756" y="1200"/>
                    <a:pt x="1682" y="812"/>
                    <a:pt x="1451" y="403"/>
                  </a:cubicBezTo>
                  <a:cubicBezTo>
                    <a:pt x="1334" y="196"/>
                    <a:pt x="1226" y="90"/>
                    <a:pt x="1136" y="90"/>
                  </a:cubicBezTo>
                  <a:cubicBezTo>
                    <a:pt x="1130" y="90"/>
                    <a:pt x="1124" y="91"/>
                    <a:pt x="1118" y="92"/>
                  </a:cubicBezTo>
                  <a:cubicBezTo>
                    <a:pt x="1037" y="103"/>
                    <a:pt x="992" y="194"/>
                    <a:pt x="972" y="249"/>
                  </a:cubicBezTo>
                  <a:cubicBezTo>
                    <a:pt x="931" y="170"/>
                    <a:pt x="818" y="0"/>
                    <a:pt x="6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094;p53">
              <a:extLst>
                <a:ext uri="{FF2B5EF4-FFF2-40B4-BE49-F238E27FC236}">
                  <a16:creationId xmlns:a16="http://schemas.microsoft.com/office/drawing/2014/main" id="{02AAA9FF-2EF0-E728-4545-DA2DE01C9C7D}"/>
                </a:ext>
              </a:extLst>
            </p:cNvPr>
            <p:cNvSpPr/>
            <p:nvPr/>
          </p:nvSpPr>
          <p:spPr>
            <a:xfrm>
              <a:off x="810498" y="1631619"/>
              <a:ext cx="12192" cy="28368"/>
            </a:xfrm>
            <a:custGeom>
              <a:avLst/>
              <a:gdLst/>
              <a:ahLst/>
              <a:cxnLst/>
              <a:rect l="l" t="t" r="r" b="b"/>
              <a:pathLst>
                <a:path w="352" h="819" extrusionOk="0">
                  <a:moveTo>
                    <a:pt x="31" y="0"/>
                  </a:moveTo>
                  <a:lnTo>
                    <a:pt x="0" y="12"/>
                  </a:lnTo>
                  <a:lnTo>
                    <a:pt x="321" y="818"/>
                  </a:lnTo>
                  <a:lnTo>
                    <a:pt x="352" y="806"/>
                  </a:lnTo>
                  <a:lnTo>
                    <a:pt x="3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095;p53">
              <a:extLst>
                <a:ext uri="{FF2B5EF4-FFF2-40B4-BE49-F238E27FC236}">
                  <a16:creationId xmlns:a16="http://schemas.microsoft.com/office/drawing/2014/main" id="{8698C606-D73B-6C17-4188-4F253084B5E4}"/>
                </a:ext>
              </a:extLst>
            </p:cNvPr>
            <p:cNvSpPr/>
            <p:nvPr/>
          </p:nvSpPr>
          <p:spPr>
            <a:xfrm>
              <a:off x="793526" y="1632901"/>
              <a:ext cx="12920" cy="29788"/>
            </a:xfrm>
            <a:custGeom>
              <a:avLst/>
              <a:gdLst/>
              <a:ahLst/>
              <a:cxnLst/>
              <a:rect l="l" t="t" r="r" b="b"/>
              <a:pathLst>
                <a:path w="373" h="860" extrusionOk="0">
                  <a:moveTo>
                    <a:pt x="31" y="1"/>
                  </a:moveTo>
                  <a:lnTo>
                    <a:pt x="0" y="13"/>
                  </a:lnTo>
                  <a:lnTo>
                    <a:pt x="342" y="859"/>
                  </a:lnTo>
                  <a:lnTo>
                    <a:pt x="372" y="847"/>
                  </a:lnTo>
                  <a:lnTo>
                    <a:pt x="3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096;p53">
              <a:extLst>
                <a:ext uri="{FF2B5EF4-FFF2-40B4-BE49-F238E27FC236}">
                  <a16:creationId xmlns:a16="http://schemas.microsoft.com/office/drawing/2014/main" id="{990A12A0-DF30-D8AB-41F1-FD65BF4530C5}"/>
                </a:ext>
              </a:extLst>
            </p:cNvPr>
            <p:cNvSpPr/>
            <p:nvPr/>
          </p:nvSpPr>
          <p:spPr>
            <a:xfrm>
              <a:off x="799345" y="1658844"/>
              <a:ext cx="25736" cy="5265"/>
            </a:xfrm>
            <a:custGeom>
              <a:avLst/>
              <a:gdLst/>
              <a:ahLst/>
              <a:cxnLst/>
              <a:rect l="l" t="t" r="r" b="b"/>
              <a:pathLst>
                <a:path w="743" h="152" extrusionOk="0">
                  <a:moveTo>
                    <a:pt x="737" y="0"/>
                  </a:moveTo>
                  <a:lnTo>
                    <a:pt x="1" y="119"/>
                  </a:lnTo>
                  <a:lnTo>
                    <a:pt x="6" y="151"/>
                  </a:lnTo>
                  <a:lnTo>
                    <a:pt x="742" y="32"/>
                  </a:lnTo>
                  <a:lnTo>
                    <a:pt x="7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097;p53">
              <a:extLst>
                <a:ext uri="{FF2B5EF4-FFF2-40B4-BE49-F238E27FC236}">
                  <a16:creationId xmlns:a16="http://schemas.microsoft.com/office/drawing/2014/main" id="{8463F6D9-F67F-4BD3-5A74-86141B2E9101}"/>
                </a:ext>
              </a:extLst>
            </p:cNvPr>
            <p:cNvSpPr/>
            <p:nvPr/>
          </p:nvSpPr>
          <p:spPr>
            <a:xfrm>
              <a:off x="815901" y="1669686"/>
              <a:ext cx="23103" cy="10980"/>
            </a:xfrm>
            <a:custGeom>
              <a:avLst/>
              <a:gdLst/>
              <a:ahLst/>
              <a:cxnLst/>
              <a:rect l="l" t="t" r="r" b="b"/>
              <a:pathLst>
                <a:path w="667" h="317" extrusionOk="0">
                  <a:moveTo>
                    <a:pt x="635" y="0"/>
                  </a:moveTo>
                  <a:lnTo>
                    <a:pt x="605" y="104"/>
                  </a:lnTo>
                  <a:cubicBezTo>
                    <a:pt x="563" y="83"/>
                    <a:pt x="458" y="38"/>
                    <a:pt x="343" y="38"/>
                  </a:cubicBezTo>
                  <a:cubicBezTo>
                    <a:pt x="301" y="38"/>
                    <a:pt x="257" y="44"/>
                    <a:pt x="214" y="60"/>
                  </a:cubicBezTo>
                  <a:cubicBezTo>
                    <a:pt x="116" y="97"/>
                    <a:pt x="44" y="179"/>
                    <a:pt x="0" y="305"/>
                  </a:cubicBezTo>
                  <a:lnTo>
                    <a:pt x="31" y="317"/>
                  </a:lnTo>
                  <a:cubicBezTo>
                    <a:pt x="71" y="200"/>
                    <a:pt x="137" y="124"/>
                    <a:pt x="226" y="91"/>
                  </a:cubicBezTo>
                  <a:cubicBezTo>
                    <a:pt x="264" y="77"/>
                    <a:pt x="304" y="71"/>
                    <a:pt x="343" y="71"/>
                  </a:cubicBezTo>
                  <a:cubicBezTo>
                    <a:pt x="480" y="71"/>
                    <a:pt x="605" y="140"/>
                    <a:pt x="606" y="141"/>
                  </a:cubicBezTo>
                  <a:lnTo>
                    <a:pt x="625" y="152"/>
                  </a:lnTo>
                  <a:lnTo>
                    <a:pt x="667" y="10"/>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098;p53">
              <a:extLst>
                <a:ext uri="{FF2B5EF4-FFF2-40B4-BE49-F238E27FC236}">
                  <a16:creationId xmlns:a16="http://schemas.microsoft.com/office/drawing/2014/main" id="{04953322-CFF8-F5F4-0072-776694B7DA49}"/>
                </a:ext>
              </a:extLst>
            </p:cNvPr>
            <p:cNvSpPr/>
            <p:nvPr/>
          </p:nvSpPr>
          <p:spPr>
            <a:xfrm>
              <a:off x="804367" y="1701379"/>
              <a:ext cx="7586" cy="1282"/>
            </a:xfrm>
            <a:custGeom>
              <a:avLst/>
              <a:gdLst/>
              <a:ahLst/>
              <a:cxnLst/>
              <a:rect l="l" t="t" r="r" b="b"/>
              <a:pathLst>
                <a:path w="219" h="37" extrusionOk="0">
                  <a:moveTo>
                    <a:pt x="218" y="1"/>
                  </a:moveTo>
                  <a:lnTo>
                    <a:pt x="1" y="3"/>
                  </a:lnTo>
                  <a:lnTo>
                    <a:pt x="1" y="36"/>
                  </a:lnTo>
                  <a:lnTo>
                    <a:pt x="218" y="34"/>
                  </a:lnTo>
                  <a:lnTo>
                    <a:pt x="21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099;p53">
              <a:extLst>
                <a:ext uri="{FF2B5EF4-FFF2-40B4-BE49-F238E27FC236}">
                  <a16:creationId xmlns:a16="http://schemas.microsoft.com/office/drawing/2014/main" id="{63077134-2543-FDB3-CBC5-A7A39F7AA0B1}"/>
                </a:ext>
              </a:extLst>
            </p:cNvPr>
            <p:cNvSpPr/>
            <p:nvPr/>
          </p:nvSpPr>
          <p:spPr>
            <a:xfrm>
              <a:off x="1049391" y="1912425"/>
              <a:ext cx="59230" cy="114615"/>
            </a:xfrm>
            <a:custGeom>
              <a:avLst/>
              <a:gdLst/>
              <a:ahLst/>
              <a:cxnLst/>
              <a:rect l="l" t="t" r="r" b="b"/>
              <a:pathLst>
                <a:path w="1710" h="3309" extrusionOk="0">
                  <a:moveTo>
                    <a:pt x="1" y="0"/>
                  </a:moveTo>
                  <a:lnTo>
                    <a:pt x="15" y="3282"/>
                  </a:lnTo>
                  <a:lnTo>
                    <a:pt x="1710" y="3309"/>
                  </a:lnTo>
                  <a:cubicBezTo>
                    <a:pt x="1572" y="2611"/>
                    <a:pt x="685" y="2570"/>
                    <a:pt x="685" y="2570"/>
                  </a:cubicBezTo>
                  <a:lnTo>
                    <a:pt x="737" y="16"/>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00;p53">
              <a:extLst>
                <a:ext uri="{FF2B5EF4-FFF2-40B4-BE49-F238E27FC236}">
                  <a16:creationId xmlns:a16="http://schemas.microsoft.com/office/drawing/2014/main" id="{D14B5045-0130-2D73-6B40-E43CF33321A3}"/>
                </a:ext>
              </a:extLst>
            </p:cNvPr>
            <p:cNvSpPr/>
            <p:nvPr/>
          </p:nvSpPr>
          <p:spPr>
            <a:xfrm>
              <a:off x="1048837" y="1911836"/>
              <a:ext cx="60477" cy="115793"/>
            </a:xfrm>
            <a:custGeom>
              <a:avLst/>
              <a:gdLst/>
              <a:ahLst/>
              <a:cxnLst/>
              <a:rect l="l" t="t" r="r" b="b"/>
              <a:pathLst>
                <a:path w="1746" h="3343" extrusionOk="0">
                  <a:moveTo>
                    <a:pt x="33" y="35"/>
                  </a:moveTo>
                  <a:lnTo>
                    <a:pt x="736" y="49"/>
                  </a:lnTo>
                  <a:lnTo>
                    <a:pt x="683" y="2603"/>
                  </a:lnTo>
                  <a:lnTo>
                    <a:pt x="700" y="2604"/>
                  </a:lnTo>
                  <a:cubicBezTo>
                    <a:pt x="708" y="2604"/>
                    <a:pt x="1560" y="2652"/>
                    <a:pt x="1705" y="3309"/>
                  </a:cubicBezTo>
                  <a:lnTo>
                    <a:pt x="47" y="3282"/>
                  </a:lnTo>
                  <a:lnTo>
                    <a:pt x="33" y="35"/>
                  </a:lnTo>
                  <a:close/>
                  <a:moveTo>
                    <a:pt x="0" y="1"/>
                  </a:moveTo>
                  <a:lnTo>
                    <a:pt x="14" y="3314"/>
                  </a:lnTo>
                  <a:lnTo>
                    <a:pt x="1746" y="3342"/>
                  </a:lnTo>
                  <a:lnTo>
                    <a:pt x="1741" y="3322"/>
                  </a:lnTo>
                  <a:cubicBezTo>
                    <a:pt x="1614" y="2672"/>
                    <a:pt x="838" y="2583"/>
                    <a:pt x="717" y="2572"/>
                  </a:cubicBezTo>
                  <a:lnTo>
                    <a:pt x="770" y="16"/>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01;p53">
              <a:extLst>
                <a:ext uri="{FF2B5EF4-FFF2-40B4-BE49-F238E27FC236}">
                  <a16:creationId xmlns:a16="http://schemas.microsoft.com/office/drawing/2014/main" id="{952FED58-7547-142D-FAC8-04BBEACA28B5}"/>
                </a:ext>
              </a:extLst>
            </p:cNvPr>
            <p:cNvSpPr/>
            <p:nvPr/>
          </p:nvSpPr>
          <p:spPr>
            <a:xfrm>
              <a:off x="1049703" y="1983881"/>
              <a:ext cx="58918" cy="43158"/>
            </a:xfrm>
            <a:custGeom>
              <a:avLst/>
              <a:gdLst/>
              <a:ahLst/>
              <a:cxnLst/>
              <a:rect l="l" t="t" r="r" b="b"/>
              <a:pathLst>
                <a:path w="1701" h="1246" extrusionOk="0">
                  <a:moveTo>
                    <a:pt x="1" y="1"/>
                  </a:moveTo>
                  <a:lnTo>
                    <a:pt x="6" y="1219"/>
                  </a:lnTo>
                  <a:lnTo>
                    <a:pt x="1701" y="1246"/>
                  </a:lnTo>
                  <a:cubicBezTo>
                    <a:pt x="1563" y="548"/>
                    <a:pt x="676" y="508"/>
                    <a:pt x="676" y="508"/>
                  </a:cubicBezTo>
                  <a:lnTo>
                    <a:pt x="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02;p53">
              <a:extLst>
                <a:ext uri="{FF2B5EF4-FFF2-40B4-BE49-F238E27FC236}">
                  <a16:creationId xmlns:a16="http://schemas.microsoft.com/office/drawing/2014/main" id="{527D2E28-A2EF-08E2-E25D-DD0E008BD624}"/>
                </a:ext>
              </a:extLst>
            </p:cNvPr>
            <p:cNvSpPr/>
            <p:nvPr/>
          </p:nvSpPr>
          <p:spPr>
            <a:xfrm>
              <a:off x="1049114" y="1983293"/>
              <a:ext cx="60200" cy="44336"/>
            </a:xfrm>
            <a:custGeom>
              <a:avLst/>
              <a:gdLst/>
              <a:ahLst/>
              <a:cxnLst/>
              <a:rect l="l" t="t" r="r" b="b"/>
              <a:pathLst>
                <a:path w="1738" h="1280" extrusionOk="0">
                  <a:moveTo>
                    <a:pt x="689" y="34"/>
                  </a:moveTo>
                  <a:lnTo>
                    <a:pt x="675" y="540"/>
                  </a:lnTo>
                  <a:lnTo>
                    <a:pt x="692" y="541"/>
                  </a:lnTo>
                  <a:cubicBezTo>
                    <a:pt x="700" y="541"/>
                    <a:pt x="1552" y="589"/>
                    <a:pt x="1697" y="1246"/>
                  </a:cubicBezTo>
                  <a:lnTo>
                    <a:pt x="39" y="1219"/>
                  </a:lnTo>
                  <a:lnTo>
                    <a:pt x="34" y="34"/>
                  </a:lnTo>
                  <a:close/>
                  <a:moveTo>
                    <a:pt x="1" y="1"/>
                  </a:moveTo>
                  <a:lnTo>
                    <a:pt x="6" y="1251"/>
                  </a:lnTo>
                  <a:lnTo>
                    <a:pt x="1738" y="1279"/>
                  </a:lnTo>
                  <a:lnTo>
                    <a:pt x="1733" y="1259"/>
                  </a:lnTo>
                  <a:cubicBezTo>
                    <a:pt x="1606" y="610"/>
                    <a:pt x="831" y="520"/>
                    <a:pt x="709" y="509"/>
                  </a:cubicBezTo>
                  <a:lnTo>
                    <a:pt x="72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03;p53">
              <a:extLst>
                <a:ext uri="{FF2B5EF4-FFF2-40B4-BE49-F238E27FC236}">
                  <a16:creationId xmlns:a16="http://schemas.microsoft.com/office/drawing/2014/main" id="{93A47777-29FA-0CFF-064F-A52546AC6465}"/>
                </a:ext>
              </a:extLst>
            </p:cNvPr>
            <p:cNvSpPr/>
            <p:nvPr/>
          </p:nvSpPr>
          <p:spPr>
            <a:xfrm>
              <a:off x="1067680" y="1986756"/>
              <a:ext cx="1143" cy="6581"/>
            </a:xfrm>
            <a:custGeom>
              <a:avLst/>
              <a:gdLst/>
              <a:ahLst/>
              <a:cxnLst/>
              <a:rect l="l" t="t" r="r" b="b"/>
              <a:pathLst>
                <a:path w="33" h="190" extrusionOk="0">
                  <a:moveTo>
                    <a:pt x="0" y="0"/>
                  </a:moveTo>
                  <a:lnTo>
                    <a:pt x="0" y="189"/>
                  </a:lnTo>
                  <a:lnTo>
                    <a:pt x="33" y="189"/>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04;p53">
              <a:extLst>
                <a:ext uri="{FF2B5EF4-FFF2-40B4-BE49-F238E27FC236}">
                  <a16:creationId xmlns:a16="http://schemas.microsoft.com/office/drawing/2014/main" id="{CEE00E97-5A25-70C2-8157-614BAD9D5DB4}"/>
                </a:ext>
              </a:extLst>
            </p:cNvPr>
            <p:cNvSpPr/>
            <p:nvPr/>
          </p:nvSpPr>
          <p:spPr>
            <a:xfrm>
              <a:off x="1060545" y="1986756"/>
              <a:ext cx="1178" cy="6581"/>
            </a:xfrm>
            <a:custGeom>
              <a:avLst/>
              <a:gdLst/>
              <a:ahLst/>
              <a:cxnLst/>
              <a:rect l="l" t="t" r="r" b="b"/>
              <a:pathLst>
                <a:path w="34" h="190" extrusionOk="0">
                  <a:moveTo>
                    <a:pt x="0" y="0"/>
                  </a:moveTo>
                  <a:lnTo>
                    <a:pt x="0" y="189"/>
                  </a:lnTo>
                  <a:lnTo>
                    <a:pt x="33" y="189"/>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05;p53">
              <a:extLst>
                <a:ext uri="{FF2B5EF4-FFF2-40B4-BE49-F238E27FC236}">
                  <a16:creationId xmlns:a16="http://schemas.microsoft.com/office/drawing/2014/main" id="{73B5CB4B-6E95-7960-2746-1DAC61F70950}"/>
                </a:ext>
              </a:extLst>
            </p:cNvPr>
            <p:cNvSpPr/>
            <p:nvPr/>
          </p:nvSpPr>
          <p:spPr>
            <a:xfrm>
              <a:off x="1053686" y="1986583"/>
              <a:ext cx="1212" cy="6546"/>
            </a:xfrm>
            <a:custGeom>
              <a:avLst/>
              <a:gdLst/>
              <a:ahLst/>
              <a:cxnLst/>
              <a:rect l="l" t="t" r="r" b="b"/>
              <a:pathLst>
                <a:path w="35" h="189" extrusionOk="0">
                  <a:moveTo>
                    <a:pt x="1" y="0"/>
                  </a:moveTo>
                  <a:lnTo>
                    <a:pt x="1" y="189"/>
                  </a:lnTo>
                  <a:lnTo>
                    <a:pt x="34" y="189"/>
                  </a:lnTo>
                  <a:lnTo>
                    <a:pt x="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06;p53">
              <a:extLst>
                <a:ext uri="{FF2B5EF4-FFF2-40B4-BE49-F238E27FC236}">
                  <a16:creationId xmlns:a16="http://schemas.microsoft.com/office/drawing/2014/main" id="{9118EB82-312A-DB64-C8D2-9D7C474D8C22}"/>
                </a:ext>
              </a:extLst>
            </p:cNvPr>
            <p:cNvSpPr/>
            <p:nvPr/>
          </p:nvSpPr>
          <p:spPr>
            <a:xfrm>
              <a:off x="1049634" y="2025966"/>
              <a:ext cx="58988" cy="14894"/>
            </a:xfrm>
            <a:custGeom>
              <a:avLst/>
              <a:gdLst/>
              <a:ahLst/>
              <a:cxnLst/>
              <a:rect l="l" t="t" r="r" b="b"/>
              <a:pathLst>
                <a:path w="1703" h="430" extrusionOk="0">
                  <a:moveTo>
                    <a:pt x="10" y="0"/>
                  </a:moveTo>
                  <a:lnTo>
                    <a:pt x="1" y="424"/>
                  </a:lnTo>
                  <a:lnTo>
                    <a:pt x="513" y="428"/>
                  </a:lnTo>
                  <a:lnTo>
                    <a:pt x="528" y="258"/>
                  </a:lnTo>
                  <a:lnTo>
                    <a:pt x="611" y="430"/>
                  </a:lnTo>
                  <a:lnTo>
                    <a:pt x="1700" y="428"/>
                  </a:lnTo>
                  <a:lnTo>
                    <a:pt x="1703" y="31"/>
                  </a:lnTo>
                  <a:lnTo>
                    <a:pt x="10"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07;p53">
              <a:extLst>
                <a:ext uri="{FF2B5EF4-FFF2-40B4-BE49-F238E27FC236}">
                  <a16:creationId xmlns:a16="http://schemas.microsoft.com/office/drawing/2014/main" id="{042A3A95-54C0-EC38-4BA9-64E8039DB5F0}"/>
                </a:ext>
              </a:extLst>
            </p:cNvPr>
            <p:cNvSpPr/>
            <p:nvPr/>
          </p:nvSpPr>
          <p:spPr>
            <a:xfrm>
              <a:off x="1049080" y="2025377"/>
              <a:ext cx="60131" cy="16072"/>
            </a:xfrm>
            <a:custGeom>
              <a:avLst/>
              <a:gdLst/>
              <a:ahLst/>
              <a:cxnLst/>
              <a:rect l="l" t="t" r="r" b="b"/>
              <a:pathLst>
                <a:path w="1736" h="464" extrusionOk="0">
                  <a:moveTo>
                    <a:pt x="41" y="34"/>
                  </a:moveTo>
                  <a:lnTo>
                    <a:pt x="1702" y="63"/>
                  </a:lnTo>
                  <a:lnTo>
                    <a:pt x="1699" y="428"/>
                  </a:lnTo>
                  <a:lnTo>
                    <a:pt x="638" y="430"/>
                  </a:lnTo>
                  <a:lnTo>
                    <a:pt x="533" y="215"/>
                  </a:lnTo>
                  <a:lnTo>
                    <a:pt x="514" y="428"/>
                  </a:lnTo>
                  <a:lnTo>
                    <a:pt x="33" y="425"/>
                  </a:lnTo>
                  <a:lnTo>
                    <a:pt x="41" y="34"/>
                  </a:lnTo>
                  <a:close/>
                  <a:moveTo>
                    <a:pt x="9" y="0"/>
                  </a:moveTo>
                  <a:lnTo>
                    <a:pt x="0" y="457"/>
                  </a:lnTo>
                  <a:lnTo>
                    <a:pt x="544" y="461"/>
                  </a:lnTo>
                  <a:lnTo>
                    <a:pt x="556" y="336"/>
                  </a:lnTo>
                  <a:lnTo>
                    <a:pt x="618" y="463"/>
                  </a:lnTo>
                  <a:lnTo>
                    <a:pt x="1733" y="461"/>
                  </a:lnTo>
                  <a:lnTo>
                    <a:pt x="1735" y="31"/>
                  </a:lnTo>
                  <a:lnTo>
                    <a:pt x="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08;p53">
              <a:extLst>
                <a:ext uri="{FF2B5EF4-FFF2-40B4-BE49-F238E27FC236}">
                  <a16:creationId xmlns:a16="http://schemas.microsoft.com/office/drawing/2014/main" id="{8A7FEEAA-EA20-A2FE-6B56-BD72EB2ABE05}"/>
                </a:ext>
              </a:extLst>
            </p:cNvPr>
            <p:cNvSpPr/>
            <p:nvPr/>
          </p:nvSpPr>
          <p:spPr>
            <a:xfrm>
              <a:off x="1049807" y="2002031"/>
              <a:ext cx="58814" cy="25008"/>
            </a:xfrm>
            <a:custGeom>
              <a:avLst/>
              <a:gdLst/>
              <a:ahLst/>
              <a:cxnLst/>
              <a:rect l="l" t="t" r="r" b="b"/>
              <a:pathLst>
                <a:path w="1698" h="722" extrusionOk="0">
                  <a:moveTo>
                    <a:pt x="811" y="0"/>
                  </a:moveTo>
                  <a:cubicBezTo>
                    <a:pt x="682" y="160"/>
                    <a:pt x="470" y="236"/>
                    <a:pt x="258" y="236"/>
                  </a:cubicBezTo>
                  <a:cubicBezTo>
                    <a:pt x="170" y="236"/>
                    <a:pt x="82" y="222"/>
                    <a:pt x="0" y="197"/>
                  </a:cubicBezTo>
                  <a:lnTo>
                    <a:pt x="0" y="197"/>
                  </a:lnTo>
                  <a:lnTo>
                    <a:pt x="3" y="695"/>
                  </a:lnTo>
                  <a:lnTo>
                    <a:pt x="1698" y="722"/>
                  </a:lnTo>
                  <a:cubicBezTo>
                    <a:pt x="1595" y="198"/>
                    <a:pt x="1067" y="44"/>
                    <a:pt x="811"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09;p53">
              <a:extLst>
                <a:ext uri="{FF2B5EF4-FFF2-40B4-BE49-F238E27FC236}">
                  <a16:creationId xmlns:a16="http://schemas.microsoft.com/office/drawing/2014/main" id="{8C57AF23-4B8F-2FED-7B12-D3DBA415EF68}"/>
                </a:ext>
              </a:extLst>
            </p:cNvPr>
            <p:cNvSpPr/>
            <p:nvPr/>
          </p:nvSpPr>
          <p:spPr>
            <a:xfrm>
              <a:off x="1049218" y="2001408"/>
              <a:ext cx="60096" cy="26221"/>
            </a:xfrm>
            <a:custGeom>
              <a:avLst/>
              <a:gdLst/>
              <a:ahLst/>
              <a:cxnLst/>
              <a:rect l="l" t="t" r="r" b="b"/>
              <a:pathLst>
                <a:path w="1735" h="757" extrusionOk="0">
                  <a:moveTo>
                    <a:pt x="835" y="37"/>
                  </a:moveTo>
                  <a:cubicBezTo>
                    <a:pt x="1065" y="77"/>
                    <a:pt x="1584" y="224"/>
                    <a:pt x="1694" y="723"/>
                  </a:cubicBezTo>
                  <a:lnTo>
                    <a:pt x="36" y="696"/>
                  </a:lnTo>
                  <a:lnTo>
                    <a:pt x="34" y="238"/>
                  </a:lnTo>
                  <a:lnTo>
                    <a:pt x="34" y="238"/>
                  </a:lnTo>
                  <a:cubicBezTo>
                    <a:pt x="108" y="258"/>
                    <a:pt x="189" y="269"/>
                    <a:pt x="272" y="269"/>
                  </a:cubicBezTo>
                  <a:cubicBezTo>
                    <a:pt x="480" y="269"/>
                    <a:pt x="698" y="200"/>
                    <a:pt x="835" y="37"/>
                  </a:cubicBezTo>
                  <a:close/>
                  <a:moveTo>
                    <a:pt x="821" y="1"/>
                  </a:moveTo>
                  <a:lnTo>
                    <a:pt x="815" y="8"/>
                  </a:lnTo>
                  <a:cubicBezTo>
                    <a:pt x="686" y="168"/>
                    <a:pt x="475" y="236"/>
                    <a:pt x="273" y="236"/>
                  </a:cubicBezTo>
                  <a:cubicBezTo>
                    <a:pt x="185" y="236"/>
                    <a:pt x="99" y="223"/>
                    <a:pt x="22" y="199"/>
                  </a:cubicBezTo>
                  <a:lnTo>
                    <a:pt x="1" y="193"/>
                  </a:lnTo>
                  <a:lnTo>
                    <a:pt x="1" y="193"/>
                  </a:lnTo>
                  <a:lnTo>
                    <a:pt x="3" y="728"/>
                  </a:lnTo>
                  <a:lnTo>
                    <a:pt x="1735" y="756"/>
                  </a:lnTo>
                  <a:lnTo>
                    <a:pt x="1730" y="736"/>
                  </a:lnTo>
                  <a:cubicBezTo>
                    <a:pt x="1625" y="195"/>
                    <a:pt x="1066" y="42"/>
                    <a:pt x="831" y="2"/>
                  </a:cubicBezTo>
                  <a:lnTo>
                    <a:pt x="8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10;p53">
              <a:extLst>
                <a:ext uri="{FF2B5EF4-FFF2-40B4-BE49-F238E27FC236}">
                  <a16:creationId xmlns:a16="http://schemas.microsoft.com/office/drawing/2014/main" id="{B0FAFA2E-3AE4-08B3-5315-2C5E3120729F}"/>
                </a:ext>
              </a:extLst>
            </p:cNvPr>
            <p:cNvSpPr/>
            <p:nvPr/>
          </p:nvSpPr>
          <p:spPr>
            <a:xfrm>
              <a:off x="1078452" y="2004318"/>
              <a:ext cx="11292" cy="9352"/>
            </a:xfrm>
            <a:custGeom>
              <a:avLst/>
              <a:gdLst/>
              <a:ahLst/>
              <a:cxnLst/>
              <a:rect l="l" t="t" r="r" b="b"/>
              <a:pathLst>
                <a:path w="326" h="270" extrusionOk="0">
                  <a:moveTo>
                    <a:pt x="305" y="1"/>
                  </a:moveTo>
                  <a:lnTo>
                    <a:pt x="0" y="243"/>
                  </a:lnTo>
                  <a:lnTo>
                    <a:pt x="20" y="270"/>
                  </a:lnTo>
                  <a:lnTo>
                    <a:pt x="326" y="27"/>
                  </a:lnTo>
                  <a:lnTo>
                    <a:pt x="30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11;p53">
              <a:extLst>
                <a:ext uri="{FF2B5EF4-FFF2-40B4-BE49-F238E27FC236}">
                  <a16:creationId xmlns:a16="http://schemas.microsoft.com/office/drawing/2014/main" id="{B3DCD1CA-06B9-F07A-BDAB-3AC28E16F33F}"/>
                </a:ext>
              </a:extLst>
            </p:cNvPr>
            <p:cNvSpPr/>
            <p:nvPr/>
          </p:nvSpPr>
          <p:spPr>
            <a:xfrm>
              <a:off x="1083786" y="2007088"/>
              <a:ext cx="11361" cy="9352"/>
            </a:xfrm>
            <a:custGeom>
              <a:avLst/>
              <a:gdLst/>
              <a:ahLst/>
              <a:cxnLst/>
              <a:rect l="l" t="t" r="r" b="b"/>
              <a:pathLst>
                <a:path w="328" h="270" extrusionOk="0">
                  <a:moveTo>
                    <a:pt x="306" y="0"/>
                  </a:moveTo>
                  <a:lnTo>
                    <a:pt x="1" y="243"/>
                  </a:lnTo>
                  <a:lnTo>
                    <a:pt x="22" y="269"/>
                  </a:lnTo>
                  <a:lnTo>
                    <a:pt x="327" y="26"/>
                  </a:lnTo>
                  <a:lnTo>
                    <a:pt x="3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12;p53">
              <a:extLst>
                <a:ext uri="{FF2B5EF4-FFF2-40B4-BE49-F238E27FC236}">
                  <a16:creationId xmlns:a16="http://schemas.microsoft.com/office/drawing/2014/main" id="{DA5D2029-ED5B-7F69-634D-098B1CCB1290}"/>
                </a:ext>
              </a:extLst>
            </p:cNvPr>
            <p:cNvSpPr/>
            <p:nvPr/>
          </p:nvSpPr>
          <p:spPr>
            <a:xfrm>
              <a:off x="927399" y="1912425"/>
              <a:ext cx="59230" cy="114615"/>
            </a:xfrm>
            <a:custGeom>
              <a:avLst/>
              <a:gdLst/>
              <a:ahLst/>
              <a:cxnLst/>
              <a:rect l="l" t="t" r="r" b="b"/>
              <a:pathLst>
                <a:path w="1710" h="3309" extrusionOk="0">
                  <a:moveTo>
                    <a:pt x="1709" y="0"/>
                  </a:moveTo>
                  <a:lnTo>
                    <a:pt x="973" y="16"/>
                  </a:lnTo>
                  <a:lnTo>
                    <a:pt x="1026" y="2570"/>
                  </a:lnTo>
                  <a:cubicBezTo>
                    <a:pt x="1026" y="2570"/>
                    <a:pt x="138" y="2611"/>
                    <a:pt x="1" y="3309"/>
                  </a:cubicBezTo>
                  <a:lnTo>
                    <a:pt x="1695" y="3282"/>
                  </a:lnTo>
                  <a:lnTo>
                    <a:pt x="170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13;p53">
              <a:extLst>
                <a:ext uri="{FF2B5EF4-FFF2-40B4-BE49-F238E27FC236}">
                  <a16:creationId xmlns:a16="http://schemas.microsoft.com/office/drawing/2014/main" id="{5D130382-234F-70DF-B81C-D96C92F8C675}"/>
                </a:ext>
              </a:extLst>
            </p:cNvPr>
            <p:cNvSpPr/>
            <p:nvPr/>
          </p:nvSpPr>
          <p:spPr>
            <a:xfrm>
              <a:off x="926706" y="1911836"/>
              <a:ext cx="60477" cy="115793"/>
            </a:xfrm>
            <a:custGeom>
              <a:avLst/>
              <a:gdLst/>
              <a:ahLst/>
              <a:cxnLst/>
              <a:rect l="l" t="t" r="r" b="b"/>
              <a:pathLst>
                <a:path w="1746" h="3343" extrusionOk="0">
                  <a:moveTo>
                    <a:pt x="1713" y="35"/>
                  </a:moveTo>
                  <a:lnTo>
                    <a:pt x="1700" y="3282"/>
                  </a:lnTo>
                  <a:lnTo>
                    <a:pt x="42" y="3309"/>
                  </a:lnTo>
                  <a:cubicBezTo>
                    <a:pt x="187" y="2652"/>
                    <a:pt x="1038" y="2604"/>
                    <a:pt x="1047" y="2604"/>
                  </a:cubicBezTo>
                  <a:lnTo>
                    <a:pt x="1063" y="2603"/>
                  </a:lnTo>
                  <a:lnTo>
                    <a:pt x="1010" y="49"/>
                  </a:lnTo>
                  <a:lnTo>
                    <a:pt x="1713" y="35"/>
                  </a:lnTo>
                  <a:close/>
                  <a:moveTo>
                    <a:pt x="1746" y="1"/>
                  </a:moveTo>
                  <a:lnTo>
                    <a:pt x="976" y="16"/>
                  </a:lnTo>
                  <a:lnTo>
                    <a:pt x="1029" y="2572"/>
                  </a:lnTo>
                  <a:cubicBezTo>
                    <a:pt x="907" y="2583"/>
                    <a:pt x="132" y="2672"/>
                    <a:pt x="5" y="3322"/>
                  </a:cubicBezTo>
                  <a:lnTo>
                    <a:pt x="1" y="3342"/>
                  </a:lnTo>
                  <a:lnTo>
                    <a:pt x="1732" y="3314"/>
                  </a:lnTo>
                  <a:lnTo>
                    <a:pt x="17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14;p53">
              <a:extLst>
                <a:ext uri="{FF2B5EF4-FFF2-40B4-BE49-F238E27FC236}">
                  <a16:creationId xmlns:a16="http://schemas.microsoft.com/office/drawing/2014/main" id="{EC833CBE-BA83-F0CA-8A74-AD4D5C383F17}"/>
                </a:ext>
              </a:extLst>
            </p:cNvPr>
            <p:cNvSpPr/>
            <p:nvPr/>
          </p:nvSpPr>
          <p:spPr>
            <a:xfrm>
              <a:off x="927399" y="1983881"/>
              <a:ext cx="58918" cy="43158"/>
            </a:xfrm>
            <a:custGeom>
              <a:avLst/>
              <a:gdLst/>
              <a:ahLst/>
              <a:cxnLst/>
              <a:rect l="l" t="t" r="r" b="b"/>
              <a:pathLst>
                <a:path w="1701" h="1246" extrusionOk="0">
                  <a:moveTo>
                    <a:pt x="1012" y="1"/>
                  </a:moveTo>
                  <a:lnTo>
                    <a:pt x="1026" y="508"/>
                  </a:lnTo>
                  <a:cubicBezTo>
                    <a:pt x="1026" y="508"/>
                    <a:pt x="138" y="548"/>
                    <a:pt x="1" y="1246"/>
                  </a:cubicBezTo>
                  <a:lnTo>
                    <a:pt x="1695" y="1219"/>
                  </a:lnTo>
                  <a:lnTo>
                    <a:pt x="1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15;p53">
              <a:extLst>
                <a:ext uri="{FF2B5EF4-FFF2-40B4-BE49-F238E27FC236}">
                  <a16:creationId xmlns:a16="http://schemas.microsoft.com/office/drawing/2014/main" id="{7E52E912-66AA-95B6-98B2-29BA195081AE}"/>
                </a:ext>
              </a:extLst>
            </p:cNvPr>
            <p:cNvSpPr/>
            <p:nvPr/>
          </p:nvSpPr>
          <p:spPr>
            <a:xfrm>
              <a:off x="926706" y="1983293"/>
              <a:ext cx="60200" cy="44336"/>
            </a:xfrm>
            <a:custGeom>
              <a:avLst/>
              <a:gdLst/>
              <a:ahLst/>
              <a:cxnLst/>
              <a:rect l="l" t="t" r="r" b="b"/>
              <a:pathLst>
                <a:path w="1738" h="1280" extrusionOk="0">
                  <a:moveTo>
                    <a:pt x="1704" y="33"/>
                  </a:moveTo>
                  <a:lnTo>
                    <a:pt x="1700" y="1219"/>
                  </a:lnTo>
                  <a:lnTo>
                    <a:pt x="42" y="1246"/>
                  </a:lnTo>
                  <a:cubicBezTo>
                    <a:pt x="187" y="589"/>
                    <a:pt x="1038" y="541"/>
                    <a:pt x="1047" y="541"/>
                  </a:cubicBezTo>
                  <a:lnTo>
                    <a:pt x="1063" y="540"/>
                  </a:lnTo>
                  <a:lnTo>
                    <a:pt x="1049" y="33"/>
                  </a:lnTo>
                  <a:close/>
                  <a:moveTo>
                    <a:pt x="1015" y="1"/>
                  </a:moveTo>
                  <a:lnTo>
                    <a:pt x="1029" y="509"/>
                  </a:lnTo>
                  <a:cubicBezTo>
                    <a:pt x="907" y="520"/>
                    <a:pt x="132" y="610"/>
                    <a:pt x="5" y="1259"/>
                  </a:cubicBezTo>
                  <a:lnTo>
                    <a:pt x="1" y="1279"/>
                  </a:lnTo>
                  <a:lnTo>
                    <a:pt x="1732" y="1251"/>
                  </a:lnTo>
                  <a:lnTo>
                    <a:pt x="17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16;p53">
              <a:extLst>
                <a:ext uri="{FF2B5EF4-FFF2-40B4-BE49-F238E27FC236}">
                  <a16:creationId xmlns:a16="http://schemas.microsoft.com/office/drawing/2014/main" id="{940DA70B-4CE3-62F5-699A-6B865B4E6641}"/>
                </a:ext>
              </a:extLst>
            </p:cNvPr>
            <p:cNvSpPr/>
            <p:nvPr/>
          </p:nvSpPr>
          <p:spPr>
            <a:xfrm>
              <a:off x="967197" y="1986756"/>
              <a:ext cx="1143" cy="6581"/>
            </a:xfrm>
            <a:custGeom>
              <a:avLst/>
              <a:gdLst/>
              <a:ahLst/>
              <a:cxnLst/>
              <a:rect l="l" t="t" r="r" b="b"/>
              <a:pathLst>
                <a:path w="33" h="190" extrusionOk="0">
                  <a:moveTo>
                    <a:pt x="1" y="0"/>
                  </a:moveTo>
                  <a:lnTo>
                    <a:pt x="1" y="189"/>
                  </a:lnTo>
                  <a:lnTo>
                    <a:pt x="33" y="189"/>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17;p53">
              <a:extLst>
                <a:ext uri="{FF2B5EF4-FFF2-40B4-BE49-F238E27FC236}">
                  <a16:creationId xmlns:a16="http://schemas.microsoft.com/office/drawing/2014/main" id="{E2291D54-9CFD-7695-387D-C1272DD5DE56}"/>
                </a:ext>
              </a:extLst>
            </p:cNvPr>
            <p:cNvSpPr/>
            <p:nvPr/>
          </p:nvSpPr>
          <p:spPr>
            <a:xfrm>
              <a:off x="974298" y="1986756"/>
              <a:ext cx="1212" cy="6581"/>
            </a:xfrm>
            <a:custGeom>
              <a:avLst/>
              <a:gdLst/>
              <a:ahLst/>
              <a:cxnLst/>
              <a:rect l="l" t="t" r="r" b="b"/>
              <a:pathLst>
                <a:path w="35" h="190" extrusionOk="0">
                  <a:moveTo>
                    <a:pt x="1" y="0"/>
                  </a:moveTo>
                  <a:lnTo>
                    <a:pt x="1" y="189"/>
                  </a:lnTo>
                  <a:lnTo>
                    <a:pt x="34" y="189"/>
                  </a:lnTo>
                  <a:lnTo>
                    <a:pt x="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18;p53">
              <a:extLst>
                <a:ext uri="{FF2B5EF4-FFF2-40B4-BE49-F238E27FC236}">
                  <a16:creationId xmlns:a16="http://schemas.microsoft.com/office/drawing/2014/main" id="{A4C6F9C6-B9AB-75F3-35D7-8A1B8FD0A39A}"/>
                </a:ext>
              </a:extLst>
            </p:cNvPr>
            <p:cNvSpPr/>
            <p:nvPr/>
          </p:nvSpPr>
          <p:spPr>
            <a:xfrm>
              <a:off x="981156" y="1986583"/>
              <a:ext cx="1178" cy="6546"/>
            </a:xfrm>
            <a:custGeom>
              <a:avLst/>
              <a:gdLst/>
              <a:ahLst/>
              <a:cxnLst/>
              <a:rect l="l" t="t" r="r" b="b"/>
              <a:pathLst>
                <a:path w="34" h="189" extrusionOk="0">
                  <a:moveTo>
                    <a:pt x="0" y="0"/>
                  </a:moveTo>
                  <a:lnTo>
                    <a:pt x="0" y="189"/>
                  </a:lnTo>
                  <a:lnTo>
                    <a:pt x="33" y="189"/>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19;p53">
              <a:extLst>
                <a:ext uri="{FF2B5EF4-FFF2-40B4-BE49-F238E27FC236}">
                  <a16:creationId xmlns:a16="http://schemas.microsoft.com/office/drawing/2014/main" id="{9B68A3B1-27FA-4DAA-02D1-99A37D9EF8B1}"/>
                </a:ext>
              </a:extLst>
            </p:cNvPr>
            <p:cNvSpPr/>
            <p:nvPr/>
          </p:nvSpPr>
          <p:spPr>
            <a:xfrm>
              <a:off x="927399" y="2025966"/>
              <a:ext cx="58988" cy="14894"/>
            </a:xfrm>
            <a:custGeom>
              <a:avLst/>
              <a:gdLst/>
              <a:ahLst/>
              <a:cxnLst/>
              <a:rect l="l" t="t" r="r" b="b"/>
              <a:pathLst>
                <a:path w="1703" h="430" extrusionOk="0">
                  <a:moveTo>
                    <a:pt x="1694" y="0"/>
                  </a:moveTo>
                  <a:lnTo>
                    <a:pt x="1" y="31"/>
                  </a:lnTo>
                  <a:lnTo>
                    <a:pt x="3" y="428"/>
                  </a:lnTo>
                  <a:lnTo>
                    <a:pt x="1092" y="430"/>
                  </a:lnTo>
                  <a:lnTo>
                    <a:pt x="1175" y="258"/>
                  </a:lnTo>
                  <a:lnTo>
                    <a:pt x="1190" y="428"/>
                  </a:lnTo>
                  <a:lnTo>
                    <a:pt x="1702" y="424"/>
                  </a:lnTo>
                  <a:lnTo>
                    <a:pt x="1694"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20;p53">
              <a:extLst>
                <a:ext uri="{FF2B5EF4-FFF2-40B4-BE49-F238E27FC236}">
                  <a16:creationId xmlns:a16="http://schemas.microsoft.com/office/drawing/2014/main" id="{BE8F38BE-6A4E-B3AF-9230-87189CA1412A}"/>
                </a:ext>
              </a:extLst>
            </p:cNvPr>
            <p:cNvSpPr/>
            <p:nvPr/>
          </p:nvSpPr>
          <p:spPr>
            <a:xfrm>
              <a:off x="926845" y="2025377"/>
              <a:ext cx="60096" cy="16072"/>
            </a:xfrm>
            <a:custGeom>
              <a:avLst/>
              <a:gdLst/>
              <a:ahLst/>
              <a:cxnLst/>
              <a:rect l="l" t="t" r="r" b="b"/>
              <a:pathLst>
                <a:path w="1735" h="464" extrusionOk="0">
                  <a:moveTo>
                    <a:pt x="1694" y="34"/>
                  </a:moveTo>
                  <a:lnTo>
                    <a:pt x="1702" y="425"/>
                  </a:lnTo>
                  <a:lnTo>
                    <a:pt x="1222" y="428"/>
                  </a:lnTo>
                  <a:lnTo>
                    <a:pt x="1202" y="215"/>
                  </a:lnTo>
                  <a:lnTo>
                    <a:pt x="1098" y="430"/>
                  </a:lnTo>
                  <a:lnTo>
                    <a:pt x="36" y="428"/>
                  </a:lnTo>
                  <a:lnTo>
                    <a:pt x="33" y="63"/>
                  </a:lnTo>
                  <a:lnTo>
                    <a:pt x="1694" y="34"/>
                  </a:lnTo>
                  <a:close/>
                  <a:moveTo>
                    <a:pt x="1726" y="0"/>
                  </a:moveTo>
                  <a:lnTo>
                    <a:pt x="0" y="31"/>
                  </a:lnTo>
                  <a:lnTo>
                    <a:pt x="3" y="461"/>
                  </a:lnTo>
                  <a:lnTo>
                    <a:pt x="1118" y="463"/>
                  </a:lnTo>
                  <a:lnTo>
                    <a:pt x="1180" y="336"/>
                  </a:lnTo>
                  <a:lnTo>
                    <a:pt x="1191" y="461"/>
                  </a:lnTo>
                  <a:lnTo>
                    <a:pt x="1735" y="457"/>
                  </a:lnTo>
                  <a:lnTo>
                    <a:pt x="172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21;p53">
              <a:extLst>
                <a:ext uri="{FF2B5EF4-FFF2-40B4-BE49-F238E27FC236}">
                  <a16:creationId xmlns:a16="http://schemas.microsoft.com/office/drawing/2014/main" id="{79E053AF-CFB7-6D08-B002-15BF90040E87}"/>
                </a:ext>
              </a:extLst>
            </p:cNvPr>
            <p:cNvSpPr/>
            <p:nvPr/>
          </p:nvSpPr>
          <p:spPr>
            <a:xfrm>
              <a:off x="927399" y="2002031"/>
              <a:ext cx="58814" cy="25008"/>
            </a:xfrm>
            <a:custGeom>
              <a:avLst/>
              <a:gdLst/>
              <a:ahLst/>
              <a:cxnLst/>
              <a:rect l="l" t="t" r="r" b="b"/>
              <a:pathLst>
                <a:path w="1698" h="722" extrusionOk="0">
                  <a:moveTo>
                    <a:pt x="887" y="0"/>
                  </a:moveTo>
                  <a:cubicBezTo>
                    <a:pt x="631" y="44"/>
                    <a:pt x="104" y="198"/>
                    <a:pt x="1" y="722"/>
                  </a:cubicBezTo>
                  <a:lnTo>
                    <a:pt x="1695" y="695"/>
                  </a:lnTo>
                  <a:lnTo>
                    <a:pt x="1698" y="197"/>
                  </a:lnTo>
                  <a:lnTo>
                    <a:pt x="1698" y="197"/>
                  </a:lnTo>
                  <a:cubicBezTo>
                    <a:pt x="1616" y="222"/>
                    <a:pt x="1529" y="236"/>
                    <a:pt x="1441" y="236"/>
                  </a:cubicBezTo>
                  <a:cubicBezTo>
                    <a:pt x="1229" y="236"/>
                    <a:pt x="1016" y="160"/>
                    <a:pt x="887"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22;p53">
              <a:extLst>
                <a:ext uri="{FF2B5EF4-FFF2-40B4-BE49-F238E27FC236}">
                  <a16:creationId xmlns:a16="http://schemas.microsoft.com/office/drawing/2014/main" id="{3291C7B2-49F0-008A-58DE-3E440EBB0F87}"/>
                </a:ext>
              </a:extLst>
            </p:cNvPr>
            <p:cNvSpPr/>
            <p:nvPr/>
          </p:nvSpPr>
          <p:spPr>
            <a:xfrm>
              <a:off x="926706" y="2001408"/>
              <a:ext cx="60096" cy="26221"/>
            </a:xfrm>
            <a:custGeom>
              <a:avLst/>
              <a:gdLst/>
              <a:ahLst/>
              <a:cxnLst/>
              <a:rect l="l" t="t" r="r" b="b"/>
              <a:pathLst>
                <a:path w="1735" h="757" extrusionOk="0">
                  <a:moveTo>
                    <a:pt x="900" y="37"/>
                  </a:moveTo>
                  <a:cubicBezTo>
                    <a:pt x="1037" y="200"/>
                    <a:pt x="1255" y="269"/>
                    <a:pt x="1463" y="269"/>
                  </a:cubicBezTo>
                  <a:cubicBezTo>
                    <a:pt x="1546" y="269"/>
                    <a:pt x="1627" y="258"/>
                    <a:pt x="1701" y="238"/>
                  </a:cubicBezTo>
                  <a:lnTo>
                    <a:pt x="1701" y="238"/>
                  </a:lnTo>
                  <a:lnTo>
                    <a:pt x="1700" y="696"/>
                  </a:lnTo>
                  <a:lnTo>
                    <a:pt x="42" y="723"/>
                  </a:lnTo>
                  <a:cubicBezTo>
                    <a:pt x="152" y="224"/>
                    <a:pt x="670" y="77"/>
                    <a:pt x="900" y="37"/>
                  </a:cubicBezTo>
                  <a:close/>
                  <a:moveTo>
                    <a:pt x="914" y="1"/>
                  </a:moveTo>
                  <a:lnTo>
                    <a:pt x="904" y="2"/>
                  </a:lnTo>
                  <a:cubicBezTo>
                    <a:pt x="669" y="42"/>
                    <a:pt x="111" y="195"/>
                    <a:pt x="5" y="736"/>
                  </a:cubicBezTo>
                  <a:lnTo>
                    <a:pt x="1" y="756"/>
                  </a:lnTo>
                  <a:lnTo>
                    <a:pt x="1732" y="728"/>
                  </a:lnTo>
                  <a:lnTo>
                    <a:pt x="1735" y="193"/>
                  </a:lnTo>
                  <a:lnTo>
                    <a:pt x="1713" y="199"/>
                  </a:lnTo>
                  <a:cubicBezTo>
                    <a:pt x="1636" y="223"/>
                    <a:pt x="1550" y="236"/>
                    <a:pt x="1462" y="236"/>
                  </a:cubicBezTo>
                  <a:cubicBezTo>
                    <a:pt x="1261" y="236"/>
                    <a:pt x="1049" y="168"/>
                    <a:pt x="920" y="8"/>
                  </a:cubicBezTo>
                  <a:lnTo>
                    <a:pt x="9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23;p53">
              <a:extLst>
                <a:ext uri="{FF2B5EF4-FFF2-40B4-BE49-F238E27FC236}">
                  <a16:creationId xmlns:a16="http://schemas.microsoft.com/office/drawing/2014/main" id="{283E6EEA-A65D-5D87-0576-5C64358EB0CB}"/>
                </a:ext>
              </a:extLst>
            </p:cNvPr>
            <p:cNvSpPr/>
            <p:nvPr/>
          </p:nvSpPr>
          <p:spPr>
            <a:xfrm>
              <a:off x="946276" y="2004318"/>
              <a:ext cx="11326" cy="9352"/>
            </a:xfrm>
            <a:custGeom>
              <a:avLst/>
              <a:gdLst/>
              <a:ahLst/>
              <a:cxnLst/>
              <a:rect l="l" t="t" r="r" b="b"/>
              <a:pathLst>
                <a:path w="327" h="270" extrusionOk="0">
                  <a:moveTo>
                    <a:pt x="21" y="1"/>
                  </a:moveTo>
                  <a:lnTo>
                    <a:pt x="0" y="27"/>
                  </a:lnTo>
                  <a:lnTo>
                    <a:pt x="306" y="270"/>
                  </a:lnTo>
                  <a:lnTo>
                    <a:pt x="326" y="243"/>
                  </a:lnTo>
                  <a:lnTo>
                    <a:pt x="2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24;p53">
              <a:extLst>
                <a:ext uri="{FF2B5EF4-FFF2-40B4-BE49-F238E27FC236}">
                  <a16:creationId xmlns:a16="http://schemas.microsoft.com/office/drawing/2014/main" id="{DD92A484-910B-EC11-876F-BC3744AD419D}"/>
                </a:ext>
              </a:extLst>
            </p:cNvPr>
            <p:cNvSpPr/>
            <p:nvPr/>
          </p:nvSpPr>
          <p:spPr>
            <a:xfrm>
              <a:off x="940907" y="2007088"/>
              <a:ext cx="11292" cy="9352"/>
            </a:xfrm>
            <a:custGeom>
              <a:avLst/>
              <a:gdLst/>
              <a:ahLst/>
              <a:cxnLst/>
              <a:rect l="l" t="t" r="r" b="b"/>
              <a:pathLst>
                <a:path w="326" h="270" extrusionOk="0">
                  <a:moveTo>
                    <a:pt x="21" y="0"/>
                  </a:moveTo>
                  <a:lnTo>
                    <a:pt x="0" y="26"/>
                  </a:lnTo>
                  <a:lnTo>
                    <a:pt x="306" y="269"/>
                  </a:lnTo>
                  <a:lnTo>
                    <a:pt x="326" y="243"/>
                  </a:lnTo>
                  <a:lnTo>
                    <a:pt x="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25;p53">
              <a:extLst>
                <a:ext uri="{FF2B5EF4-FFF2-40B4-BE49-F238E27FC236}">
                  <a16:creationId xmlns:a16="http://schemas.microsoft.com/office/drawing/2014/main" id="{FB5B9412-07AA-C352-4118-F4A45F67916E}"/>
                </a:ext>
              </a:extLst>
            </p:cNvPr>
            <p:cNvSpPr/>
            <p:nvPr/>
          </p:nvSpPr>
          <p:spPr>
            <a:xfrm>
              <a:off x="812784" y="1616656"/>
              <a:ext cx="414368" cy="414611"/>
            </a:xfrm>
            <a:custGeom>
              <a:avLst/>
              <a:gdLst/>
              <a:ahLst/>
              <a:cxnLst/>
              <a:rect l="l" t="t" r="r" b="b"/>
              <a:pathLst>
                <a:path w="11963" h="11970" extrusionOk="0">
                  <a:moveTo>
                    <a:pt x="6272" y="0"/>
                  </a:moveTo>
                  <a:lnTo>
                    <a:pt x="5554" y="2047"/>
                  </a:lnTo>
                  <a:lnTo>
                    <a:pt x="4409" y="204"/>
                  </a:lnTo>
                  <a:lnTo>
                    <a:pt x="4358" y="2372"/>
                  </a:lnTo>
                  <a:lnTo>
                    <a:pt x="2701" y="973"/>
                  </a:lnTo>
                  <a:lnTo>
                    <a:pt x="3321" y="3051"/>
                  </a:lnTo>
                  <a:lnTo>
                    <a:pt x="1313" y="2232"/>
                  </a:lnTo>
                  <a:lnTo>
                    <a:pt x="1313" y="2232"/>
                  </a:lnTo>
                  <a:lnTo>
                    <a:pt x="2547" y="4016"/>
                  </a:lnTo>
                  <a:lnTo>
                    <a:pt x="384" y="3858"/>
                  </a:lnTo>
                  <a:lnTo>
                    <a:pt x="2107" y="5177"/>
                  </a:lnTo>
                  <a:lnTo>
                    <a:pt x="0" y="5693"/>
                  </a:lnTo>
                  <a:lnTo>
                    <a:pt x="2047" y="6412"/>
                  </a:lnTo>
                  <a:lnTo>
                    <a:pt x="204" y="7557"/>
                  </a:lnTo>
                  <a:lnTo>
                    <a:pt x="2373" y="7609"/>
                  </a:lnTo>
                  <a:lnTo>
                    <a:pt x="971" y="9265"/>
                  </a:lnTo>
                  <a:lnTo>
                    <a:pt x="971" y="9265"/>
                  </a:lnTo>
                  <a:lnTo>
                    <a:pt x="3050" y="8648"/>
                  </a:lnTo>
                  <a:lnTo>
                    <a:pt x="2230" y="10655"/>
                  </a:lnTo>
                  <a:lnTo>
                    <a:pt x="4014" y="9422"/>
                  </a:lnTo>
                  <a:lnTo>
                    <a:pt x="4014" y="9422"/>
                  </a:lnTo>
                  <a:lnTo>
                    <a:pt x="3856" y="11586"/>
                  </a:lnTo>
                  <a:lnTo>
                    <a:pt x="5175" y="9863"/>
                  </a:lnTo>
                  <a:lnTo>
                    <a:pt x="5691" y="11970"/>
                  </a:lnTo>
                  <a:lnTo>
                    <a:pt x="6409" y="9924"/>
                  </a:lnTo>
                  <a:lnTo>
                    <a:pt x="7554" y="11766"/>
                  </a:lnTo>
                  <a:lnTo>
                    <a:pt x="7605" y="9598"/>
                  </a:lnTo>
                  <a:lnTo>
                    <a:pt x="9262" y="10997"/>
                  </a:lnTo>
                  <a:lnTo>
                    <a:pt x="8642" y="8919"/>
                  </a:lnTo>
                  <a:lnTo>
                    <a:pt x="8642" y="8919"/>
                  </a:lnTo>
                  <a:lnTo>
                    <a:pt x="10650" y="9738"/>
                  </a:lnTo>
                  <a:lnTo>
                    <a:pt x="9415" y="7954"/>
                  </a:lnTo>
                  <a:lnTo>
                    <a:pt x="11579" y="8111"/>
                  </a:lnTo>
                  <a:lnTo>
                    <a:pt x="9856" y="6794"/>
                  </a:lnTo>
                  <a:lnTo>
                    <a:pt x="11962" y="6277"/>
                  </a:lnTo>
                  <a:lnTo>
                    <a:pt x="9916" y="5558"/>
                  </a:lnTo>
                  <a:lnTo>
                    <a:pt x="11759" y="4414"/>
                  </a:lnTo>
                  <a:lnTo>
                    <a:pt x="9590" y="4361"/>
                  </a:lnTo>
                  <a:lnTo>
                    <a:pt x="10991" y="2705"/>
                  </a:lnTo>
                  <a:lnTo>
                    <a:pt x="8913" y="3322"/>
                  </a:lnTo>
                  <a:lnTo>
                    <a:pt x="9733" y="1315"/>
                  </a:lnTo>
                  <a:lnTo>
                    <a:pt x="7949" y="2548"/>
                  </a:lnTo>
                  <a:lnTo>
                    <a:pt x="7949" y="2548"/>
                  </a:lnTo>
                  <a:lnTo>
                    <a:pt x="8107" y="384"/>
                  </a:lnTo>
                  <a:lnTo>
                    <a:pt x="6788" y="2107"/>
                  </a:lnTo>
                  <a:lnTo>
                    <a:pt x="6272" y="0"/>
                  </a:ln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26;p53">
              <a:extLst>
                <a:ext uri="{FF2B5EF4-FFF2-40B4-BE49-F238E27FC236}">
                  <a16:creationId xmlns:a16="http://schemas.microsoft.com/office/drawing/2014/main" id="{2815926A-4269-EBC1-152A-4246F9FF96CD}"/>
                </a:ext>
              </a:extLst>
            </p:cNvPr>
            <p:cNvSpPr/>
            <p:nvPr/>
          </p:nvSpPr>
          <p:spPr>
            <a:xfrm>
              <a:off x="810775" y="1614647"/>
              <a:ext cx="418352" cy="418663"/>
            </a:xfrm>
            <a:custGeom>
              <a:avLst/>
              <a:gdLst/>
              <a:ahLst/>
              <a:cxnLst/>
              <a:rect l="l" t="t" r="r" b="b"/>
              <a:pathLst>
                <a:path w="12078" h="12087" extrusionOk="0">
                  <a:moveTo>
                    <a:pt x="6328" y="116"/>
                  </a:moveTo>
                  <a:lnTo>
                    <a:pt x="6838" y="2202"/>
                  </a:lnTo>
                  <a:lnTo>
                    <a:pt x="8144" y="496"/>
                  </a:lnTo>
                  <a:lnTo>
                    <a:pt x="7987" y="2639"/>
                  </a:lnTo>
                  <a:lnTo>
                    <a:pt x="9755" y="1418"/>
                  </a:lnTo>
                  <a:lnTo>
                    <a:pt x="9755" y="1418"/>
                  </a:lnTo>
                  <a:lnTo>
                    <a:pt x="8942" y="3406"/>
                  </a:lnTo>
                  <a:lnTo>
                    <a:pt x="11001" y="2794"/>
                  </a:lnTo>
                  <a:lnTo>
                    <a:pt x="9613" y="4435"/>
                  </a:lnTo>
                  <a:lnTo>
                    <a:pt x="11761" y="4487"/>
                  </a:lnTo>
                  <a:lnTo>
                    <a:pt x="9936" y="5620"/>
                  </a:lnTo>
                  <a:lnTo>
                    <a:pt x="11963" y="6332"/>
                  </a:lnTo>
                  <a:lnTo>
                    <a:pt x="9876" y="6844"/>
                  </a:lnTo>
                  <a:lnTo>
                    <a:pt x="11583" y="8148"/>
                  </a:lnTo>
                  <a:lnTo>
                    <a:pt x="9440" y="7994"/>
                  </a:lnTo>
                  <a:lnTo>
                    <a:pt x="10663" y="9759"/>
                  </a:lnTo>
                  <a:lnTo>
                    <a:pt x="10663" y="9759"/>
                  </a:lnTo>
                  <a:lnTo>
                    <a:pt x="8674" y="8948"/>
                  </a:lnTo>
                  <a:lnTo>
                    <a:pt x="9287" y="11007"/>
                  </a:lnTo>
                  <a:lnTo>
                    <a:pt x="7647" y="9621"/>
                  </a:lnTo>
                  <a:lnTo>
                    <a:pt x="7597" y="11769"/>
                  </a:lnTo>
                  <a:lnTo>
                    <a:pt x="6463" y="9944"/>
                  </a:lnTo>
                  <a:lnTo>
                    <a:pt x="5751" y="11970"/>
                  </a:lnTo>
                  <a:lnTo>
                    <a:pt x="5240" y="9884"/>
                  </a:lnTo>
                  <a:lnTo>
                    <a:pt x="3935" y="11590"/>
                  </a:lnTo>
                  <a:lnTo>
                    <a:pt x="4091" y="9447"/>
                  </a:lnTo>
                  <a:lnTo>
                    <a:pt x="4091" y="9447"/>
                  </a:lnTo>
                  <a:lnTo>
                    <a:pt x="2323" y="10668"/>
                  </a:lnTo>
                  <a:lnTo>
                    <a:pt x="3137" y="8679"/>
                  </a:lnTo>
                  <a:lnTo>
                    <a:pt x="1077" y="9291"/>
                  </a:lnTo>
                  <a:lnTo>
                    <a:pt x="1077" y="9291"/>
                  </a:lnTo>
                  <a:lnTo>
                    <a:pt x="2466" y="7651"/>
                  </a:lnTo>
                  <a:lnTo>
                    <a:pt x="318" y="7599"/>
                  </a:lnTo>
                  <a:lnTo>
                    <a:pt x="2143" y="6466"/>
                  </a:lnTo>
                  <a:lnTo>
                    <a:pt x="116" y="5753"/>
                  </a:lnTo>
                  <a:lnTo>
                    <a:pt x="2203" y="5242"/>
                  </a:lnTo>
                  <a:lnTo>
                    <a:pt x="496" y="3937"/>
                  </a:lnTo>
                  <a:lnTo>
                    <a:pt x="2639" y="4093"/>
                  </a:lnTo>
                  <a:lnTo>
                    <a:pt x="1416" y="2326"/>
                  </a:lnTo>
                  <a:lnTo>
                    <a:pt x="3405" y="3138"/>
                  </a:lnTo>
                  <a:lnTo>
                    <a:pt x="2791" y="1079"/>
                  </a:lnTo>
                  <a:lnTo>
                    <a:pt x="2791" y="1079"/>
                  </a:lnTo>
                  <a:lnTo>
                    <a:pt x="4432" y="2465"/>
                  </a:lnTo>
                  <a:lnTo>
                    <a:pt x="4482" y="317"/>
                  </a:lnTo>
                  <a:lnTo>
                    <a:pt x="5616" y="2142"/>
                  </a:lnTo>
                  <a:lnTo>
                    <a:pt x="6328" y="116"/>
                  </a:lnTo>
                  <a:close/>
                  <a:moveTo>
                    <a:pt x="6334" y="0"/>
                  </a:moveTo>
                  <a:lnTo>
                    <a:pt x="5607" y="2066"/>
                  </a:lnTo>
                  <a:lnTo>
                    <a:pt x="4451" y="206"/>
                  </a:lnTo>
                  <a:lnTo>
                    <a:pt x="4401" y="2395"/>
                  </a:lnTo>
                  <a:lnTo>
                    <a:pt x="2728" y="982"/>
                  </a:lnTo>
                  <a:lnTo>
                    <a:pt x="3354" y="3081"/>
                  </a:lnTo>
                  <a:lnTo>
                    <a:pt x="1325" y="2254"/>
                  </a:lnTo>
                  <a:lnTo>
                    <a:pt x="2572" y="4054"/>
                  </a:lnTo>
                  <a:lnTo>
                    <a:pt x="389" y="3896"/>
                  </a:lnTo>
                  <a:lnTo>
                    <a:pt x="389" y="3896"/>
                  </a:lnTo>
                  <a:lnTo>
                    <a:pt x="2128" y="5227"/>
                  </a:lnTo>
                  <a:lnTo>
                    <a:pt x="1" y="5748"/>
                  </a:lnTo>
                  <a:lnTo>
                    <a:pt x="2067" y="6475"/>
                  </a:lnTo>
                  <a:lnTo>
                    <a:pt x="206" y="7630"/>
                  </a:lnTo>
                  <a:lnTo>
                    <a:pt x="2396" y="7682"/>
                  </a:lnTo>
                  <a:lnTo>
                    <a:pt x="980" y="9354"/>
                  </a:lnTo>
                  <a:lnTo>
                    <a:pt x="980" y="9354"/>
                  </a:lnTo>
                  <a:lnTo>
                    <a:pt x="3080" y="8731"/>
                  </a:lnTo>
                  <a:lnTo>
                    <a:pt x="2251" y="10758"/>
                  </a:lnTo>
                  <a:lnTo>
                    <a:pt x="4053" y="9513"/>
                  </a:lnTo>
                  <a:lnTo>
                    <a:pt x="3894" y="11698"/>
                  </a:lnTo>
                  <a:lnTo>
                    <a:pt x="5225" y="9959"/>
                  </a:lnTo>
                  <a:lnTo>
                    <a:pt x="5745" y="12086"/>
                  </a:lnTo>
                  <a:lnTo>
                    <a:pt x="6472" y="10020"/>
                  </a:lnTo>
                  <a:lnTo>
                    <a:pt x="7627" y="11879"/>
                  </a:lnTo>
                  <a:lnTo>
                    <a:pt x="7678" y="9690"/>
                  </a:lnTo>
                  <a:lnTo>
                    <a:pt x="9351" y="11104"/>
                  </a:lnTo>
                  <a:lnTo>
                    <a:pt x="9351" y="11104"/>
                  </a:lnTo>
                  <a:lnTo>
                    <a:pt x="8725" y="9005"/>
                  </a:lnTo>
                  <a:lnTo>
                    <a:pt x="10753" y="9832"/>
                  </a:lnTo>
                  <a:lnTo>
                    <a:pt x="9507" y="8031"/>
                  </a:lnTo>
                  <a:lnTo>
                    <a:pt x="11690" y="8190"/>
                  </a:lnTo>
                  <a:lnTo>
                    <a:pt x="11690" y="8190"/>
                  </a:lnTo>
                  <a:lnTo>
                    <a:pt x="9951" y="6860"/>
                  </a:lnTo>
                  <a:lnTo>
                    <a:pt x="12078" y="6338"/>
                  </a:lnTo>
                  <a:lnTo>
                    <a:pt x="10012" y="5611"/>
                  </a:lnTo>
                  <a:lnTo>
                    <a:pt x="11873" y="4456"/>
                  </a:lnTo>
                  <a:lnTo>
                    <a:pt x="9683" y="4404"/>
                  </a:lnTo>
                  <a:lnTo>
                    <a:pt x="11098" y="2732"/>
                  </a:lnTo>
                  <a:lnTo>
                    <a:pt x="8998" y="3355"/>
                  </a:lnTo>
                  <a:lnTo>
                    <a:pt x="9828" y="1328"/>
                  </a:lnTo>
                  <a:lnTo>
                    <a:pt x="8026" y="2573"/>
                  </a:lnTo>
                  <a:lnTo>
                    <a:pt x="8185" y="388"/>
                  </a:lnTo>
                  <a:lnTo>
                    <a:pt x="6854" y="2127"/>
                  </a:lnTo>
                  <a:lnTo>
                    <a:pt x="63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27;p53">
              <a:extLst>
                <a:ext uri="{FF2B5EF4-FFF2-40B4-BE49-F238E27FC236}">
                  <a16:creationId xmlns:a16="http://schemas.microsoft.com/office/drawing/2014/main" id="{EDFC44A6-7E27-66B2-4FA0-C3D3853919CB}"/>
                </a:ext>
              </a:extLst>
            </p:cNvPr>
            <p:cNvSpPr/>
            <p:nvPr/>
          </p:nvSpPr>
          <p:spPr>
            <a:xfrm>
              <a:off x="852444" y="1675851"/>
              <a:ext cx="335049" cy="296220"/>
            </a:xfrm>
            <a:custGeom>
              <a:avLst/>
              <a:gdLst/>
              <a:ahLst/>
              <a:cxnLst/>
              <a:rect l="l" t="t" r="r" b="b"/>
              <a:pathLst>
                <a:path w="9673" h="8552" extrusionOk="0">
                  <a:moveTo>
                    <a:pt x="4837" y="0"/>
                  </a:moveTo>
                  <a:cubicBezTo>
                    <a:pt x="3119" y="0"/>
                    <a:pt x="1498" y="1044"/>
                    <a:pt x="845" y="2744"/>
                  </a:cubicBezTo>
                  <a:cubicBezTo>
                    <a:pt x="0" y="4949"/>
                    <a:pt x="1101" y="7421"/>
                    <a:pt x="3305" y="8267"/>
                  </a:cubicBezTo>
                  <a:cubicBezTo>
                    <a:pt x="3809" y="8460"/>
                    <a:pt x="4327" y="8552"/>
                    <a:pt x="4836" y="8552"/>
                  </a:cubicBezTo>
                  <a:cubicBezTo>
                    <a:pt x="6554" y="8552"/>
                    <a:pt x="8175" y="7508"/>
                    <a:pt x="8828" y="5808"/>
                  </a:cubicBezTo>
                  <a:cubicBezTo>
                    <a:pt x="9673" y="3603"/>
                    <a:pt x="8572" y="1131"/>
                    <a:pt x="6368" y="285"/>
                  </a:cubicBezTo>
                  <a:cubicBezTo>
                    <a:pt x="5864" y="92"/>
                    <a:pt x="5346" y="0"/>
                    <a:pt x="4837"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28;p53">
              <a:extLst>
                <a:ext uri="{FF2B5EF4-FFF2-40B4-BE49-F238E27FC236}">
                  <a16:creationId xmlns:a16="http://schemas.microsoft.com/office/drawing/2014/main" id="{448EC344-8A3D-4727-77A7-07059DAFCD1B}"/>
                </a:ext>
              </a:extLst>
            </p:cNvPr>
            <p:cNvSpPr/>
            <p:nvPr/>
          </p:nvSpPr>
          <p:spPr>
            <a:xfrm>
              <a:off x="866957" y="1675228"/>
              <a:ext cx="306022" cy="297363"/>
            </a:xfrm>
            <a:custGeom>
              <a:avLst/>
              <a:gdLst/>
              <a:ahLst/>
              <a:cxnLst/>
              <a:rect l="l" t="t" r="r" b="b"/>
              <a:pathLst>
                <a:path w="8835" h="8585" extrusionOk="0">
                  <a:moveTo>
                    <a:pt x="4422" y="36"/>
                  </a:moveTo>
                  <a:cubicBezTo>
                    <a:pt x="4928" y="36"/>
                    <a:pt x="5443" y="127"/>
                    <a:pt x="5943" y="319"/>
                  </a:cubicBezTo>
                  <a:cubicBezTo>
                    <a:pt x="7005" y="726"/>
                    <a:pt x="7844" y="1523"/>
                    <a:pt x="8307" y="2562"/>
                  </a:cubicBezTo>
                  <a:cubicBezTo>
                    <a:pt x="8770" y="3601"/>
                    <a:pt x="8801" y="4758"/>
                    <a:pt x="8393" y="5820"/>
                  </a:cubicBezTo>
                  <a:cubicBezTo>
                    <a:pt x="7743" y="7511"/>
                    <a:pt x="6125" y="8552"/>
                    <a:pt x="4413" y="8552"/>
                  </a:cubicBezTo>
                  <a:cubicBezTo>
                    <a:pt x="3907" y="8552"/>
                    <a:pt x="3392" y="8461"/>
                    <a:pt x="2892" y="8269"/>
                  </a:cubicBezTo>
                  <a:cubicBezTo>
                    <a:pt x="1829" y="7862"/>
                    <a:pt x="990" y="7065"/>
                    <a:pt x="528" y="6026"/>
                  </a:cubicBezTo>
                  <a:cubicBezTo>
                    <a:pt x="65" y="4987"/>
                    <a:pt x="34" y="3830"/>
                    <a:pt x="442" y="2768"/>
                  </a:cubicBezTo>
                  <a:cubicBezTo>
                    <a:pt x="1092" y="1076"/>
                    <a:pt x="2710" y="36"/>
                    <a:pt x="4422" y="36"/>
                  </a:cubicBezTo>
                  <a:close/>
                  <a:moveTo>
                    <a:pt x="4416" y="1"/>
                  </a:moveTo>
                  <a:cubicBezTo>
                    <a:pt x="3823" y="1"/>
                    <a:pt x="3230" y="125"/>
                    <a:pt x="2672" y="374"/>
                  </a:cubicBezTo>
                  <a:cubicBezTo>
                    <a:pt x="1625" y="840"/>
                    <a:pt x="822" y="1686"/>
                    <a:pt x="411" y="2757"/>
                  </a:cubicBezTo>
                  <a:cubicBezTo>
                    <a:pt x="0" y="3826"/>
                    <a:pt x="31" y="4992"/>
                    <a:pt x="497" y="6040"/>
                  </a:cubicBezTo>
                  <a:cubicBezTo>
                    <a:pt x="963" y="7087"/>
                    <a:pt x="1809" y="7889"/>
                    <a:pt x="2880" y="8300"/>
                  </a:cubicBezTo>
                  <a:cubicBezTo>
                    <a:pt x="3384" y="8493"/>
                    <a:pt x="3902" y="8585"/>
                    <a:pt x="4412" y="8585"/>
                  </a:cubicBezTo>
                  <a:cubicBezTo>
                    <a:pt x="6138" y="8585"/>
                    <a:pt x="7769" y="7536"/>
                    <a:pt x="8423" y="5831"/>
                  </a:cubicBezTo>
                  <a:cubicBezTo>
                    <a:pt x="8835" y="4761"/>
                    <a:pt x="8803" y="3596"/>
                    <a:pt x="8337" y="2548"/>
                  </a:cubicBezTo>
                  <a:cubicBezTo>
                    <a:pt x="7871" y="1501"/>
                    <a:pt x="7025" y="699"/>
                    <a:pt x="5955" y="288"/>
                  </a:cubicBezTo>
                  <a:cubicBezTo>
                    <a:pt x="5455" y="96"/>
                    <a:pt x="4935" y="1"/>
                    <a:pt x="44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29;p53">
              <a:extLst>
                <a:ext uri="{FF2B5EF4-FFF2-40B4-BE49-F238E27FC236}">
                  <a16:creationId xmlns:a16="http://schemas.microsoft.com/office/drawing/2014/main" id="{1F2C824D-6BF5-643D-BB69-E1750A6D6F5E}"/>
                </a:ext>
              </a:extLst>
            </p:cNvPr>
            <p:cNvSpPr/>
            <p:nvPr/>
          </p:nvSpPr>
          <p:spPr>
            <a:xfrm>
              <a:off x="924697" y="1733072"/>
              <a:ext cx="68894" cy="92274"/>
            </a:xfrm>
            <a:custGeom>
              <a:avLst/>
              <a:gdLst/>
              <a:ahLst/>
              <a:cxnLst/>
              <a:rect l="l" t="t" r="r" b="b"/>
              <a:pathLst>
                <a:path w="1989" h="2664" extrusionOk="0">
                  <a:moveTo>
                    <a:pt x="954" y="1"/>
                  </a:moveTo>
                  <a:cubicBezTo>
                    <a:pt x="651" y="7"/>
                    <a:pt x="385" y="258"/>
                    <a:pt x="212" y="649"/>
                  </a:cubicBezTo>
                  <a:cubicBezTo>
                    <a:pt x="111" y="877"/>
                    <a:pt x="41" y="1154"/>
                    <a:pt x="15" y="1457"/>
                  </a:cubicBezTo>
                  <a:cubicBezTo>
                    <a:pt x="4" y="1570"/>
                    <a:pt x="0" y="1687"/>
                    <a:pt x="3" y="1807"/>
                  </a:cubicBezTo>
                  <a:cubicBezTo>
                    <a:pt x="10" y="2119"/>
                    <a:pt x="60" y="2410"/>
                    <a:pt x="143" y="2664"/>
                  </a:cubicBezTo>
                  <a:cubicBezTo>
                    <a:pt x="334" y="2576"/>
                    <a:pt x="568" y="2512"/>
                    <a:pt x="825" y="2482"/>
                  </a:cubicBezTo>
                  <a:cubicBezTo>
                    <a:pt x="875" y="2476"/>
                    <a:pt x="926" y="2471"/>
                    <a:pt x="978" y="2468"/>
                  </a:cubicBezTo>
                  <a:cubicBezTo>
                    <a:pt x="1039" y="2464"/>
                    <a:pt x="1100" y="2462"/>
                    <a:pt x="1159" y="2462"/>
                  </a:cubicBezTo>
                  <a:cubicBezTo>
                    <a:pt x="1434" y="2462"/>
                    <a:pt x="1686" y="2504"/>
                    <a:pt x="1893" y="2577"/>
                  </a:cubicBezTo>
                  <a:cubicBezTo>
                    <a:pt x="1955" y="2334"/>
                    <a:pt x="1988" y="2058"/>
                    <a:pt x="1981" y="1768"/>
                  </a:cubicBezTo>
                  <a:cubicBezTo>
                    <a:pt x="1981" y="1753"/>
                    <a:pt x="1980" y="1738"/>
                    <a:pt x="1979" y="1724"/>
                  </a:cubicBezTo>
                  <a:cubicBezTo>
                    <a:pt x="1971" y="1450"/>
                    <a:pt x="1927" y="1192"/>
                    <a:pt x="1858" y="963"/>
                  </a:cubicBezTo>
                  <a:cubicBezTo>
                    <a:pt x="1858" y="963"/>
                    <a:pt x="1858" y="962"/>
                    <a:pt x="1857" y="961"/>
                  </a:cubicBezTo>
                  <a:cubicBezTo>
                    <a:pt x="1685" y="396"/>
                    <a:pt x="1353" y="10"/>
                    <a:pt x="978" y="1"/>
                  </a:cubicBezTo>
                  <a:cubicBezTo>
                    <a:pt x="969" y="1"/>
                    <a:pt x="961" y="1"/>
                    <a:pt x="9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30;p53">
              <a:extLst>
                <a:ext uri="{FF2B5EF4-FFF2-40B4-BE49-F238E27FC236}">
                  <a16:creationId xmlns:a16="http://schemas.microsoft.com/office/drawing/2014/main" id="{467D8977-F150-1D17-2EDE-47F539849963}"/>
                </a:ext>
              </a:extLst>
            </p:cNvPr>
            <p:cNvSpPr/>
            <p:nvPr/>
          </p:nvSpPr>
          <p:spPr>
            <a:xfrm>
              <a:off x="924108" y="1732483"/>
              <a:ext cx="70037" cy="93660"/>
            </a:xfrm>
            <a:custGeom>
              <a:avLst/>
              <a:gdLst/>
              <a:ahLst/>
              <a:cxnLst/>
              <a:rect l="l" t="t" r="r" b="b"/>
              <a:pathLst>
                <a:path w="2022" h="2704" extrusionOk="0">
                  <a:moveTo>
                    <a:pt x="975" y="34"/>
                  </a:moveTo>
                  <a:cubicBezTo>
                    <a:pt x="981" y="34"/>
                    <a:pt x="987" y="34"/>
                    <a:pt x="994" y="35"/>
                  </a:cubicBezTo>
                  <a:cubicBezTo>
                    <a:pt x="1352" y="43"/>
                    <a:pt x="1683" y="406"/>
                    <a:pt x="1858" y="982"/>
                  </a:cubicBezTo>
                  <a:lnTo>
                    <a:pt x="1860" y="986"/>
                  </a:lnTo>
                  <a:cubicBezTo>
                    <a:pt x="1931" y="1222"/>
                    <a:pt x="1972" y="1483"/>
                    <a:pt x="1980" y="1742"/>
                  </a:cubicBezTo>
                  <a:cubicBezTo>
                    <a:pt x="1981" y="1756"/>
                    <a:pt x="1982" y="1770"/>
                    <a:pt x="1982" y="1785"/>
                  </a:cubicBezTo>
                  <a:cubicBezTo>
                    <a:pt x="1989" y="2055"/>
                    <a:pt x="1960" y="2327"/>
                    <a:pt x="1898" y="2573"/>
                  </a:cubicBezTo>
                  <a:cubicBezTo>
                    <a:pt x="1687" y="2501"/>
                    <a:pt x="1434" y="2463"/>
                    <a:pt x="1172" y="2463"/>
                  </a:cubicBezTo>
                  <a:cubicBezTo>
                    <a:pt x="1113" y="2463"/>
                    <a:pt x="1054" y="2465"/>
                    <a:pt x="994" y="2468"/>
                  </a:cubicBezTo>
                  <a:cubicBezTo>
                    <a:pt x="938" y="2472"/>
                    <a:pt x="888" y="2476"/>
                    <a:pt x="840" y="2483"/>
                  </a:cubicBezTo>
                  <a:cubicBezTo>
                    <a:pt x="596" y="2511"/>
                    <a:pt x="365" y="2572"/>
                    <a:pt x="171" y="2658"/>
                  </a:cubicBezTo>
                  <a:cubicBezTo>
                    <a:pt x="90" y="2405"/>
                    <a:pt x="43" y="2117"/>
                    <a:pt x="36" y="1824"/>
                  </a:cubicBezTo>
                  <a:cubicBezTo>
                    <a:pt x="34" y="1704"/>
                    <a:pt x="38" y="1587"/>
                    <a:pt x="48" y="1475"/>
                  </a:cubicBezTo>
                  <a:cubicBezTo>
                    <a:pt x="74" y="1181"/>
                    <a:pt x="142" y="903"/>
                    <a:pt x="244" y="672"/>
                  </a:cubicBezTo>
                  <a:cubicBezTo>
                    <a:pt x="421" y="273"/>
                    <a:pt x="686" y="40"/>
                    <a:pt x="971" y="34"/>
                  </a:cubicBezTo>
                  <a:close/>
                  <a:moveTo>
                    <a:pt x="970" y="1"/>
                  </a:moveTo>
                  <a:cubicBezTo>
                    <a:pt x="672" y="7"/>
                    <a:pt x="396" y="247"/>
                    <a:pt x="214" y="659"/>
                  </a:cubicBezTo>
                  <a:cubicBezTo>
                    <a:pt x="110" y="893"/>
                    <a:pt x="41" y="1174"/>
                    <a:pt x="15" y="1472"/>
                  </a:cubicBezTo>
                  <a:cubicBezTo>
                    <a:pt x="5" y="1585"/>
                    <a:pt x="0" y="1704"/>
                    <a:pt x="3" y="1825"/>
                  </a:cubicBezTo>
                  <a:cubicBezTo>
                    <a:pt x="10" y="2127"/>
                    <a:pt x="59" y="2425"/>
                    <a:pt x="145" y="2686"/>
                  </a:cubicBezTo>
                  <a:lnTo>
                    <a:pt x="151" y="2703"/>
                  </a:lnTo>
                  <a:lnTo>
                    <a:pt x="167" y="2695"/>
                  </a:lnTo>
                  <a:cubicBezTo>
                    <a:pt x="363" y="2606"/>
                    <a:pt x="596" y="2544"/>
                    <a:pt x="844" y="2516"/>
                  </a:cubicBezTo>
                  <a:cubicBezTo>
                    <a:pt x="891" y="2510"/>
                    <a:pt x="941" y="2504"/>
                    <a:pt x="996" y="2502"/>
                  </a:cubicBezTo>
                  <a:cubicBezTo>
                    <a:pt x="1055" y="2498"/>
                    <a:pt x="1115" y="2496"/>
                    <a:pt x="1173" y="2496"/>
                  </a:cubicBezTo>
                  <a:cubicBezTo>
                    <a:pt x="1439" y="2496"/>
                    <a:pt x="1694" y="2536"/>
                    <a:pt x="1904" y="2610"/>
                  </a:cubicBezTo>
                  <a:lnTo>
                    <a:pt x="1921" y="2616"/>
                  </a:lnTo>
                  <a:lnTo>
                    <a:pt x="1926" y="2599"/>
                  </a:lnTo>
                  <a:cubicBezTo>
                    <a:pt x="1991" y="2344"/>
                    <a:pt x="2022" y="2063"/>
                    <a:pt x="2015" y="1785"/>
                  </a:cubicBezTo>
                  <a:cubicBezTo>
                    <a:pt x="2015" y="1769"/>
                    <a:pt x="2014" y="1754"/>
                    <a:pt x="2013" y="1740"/>
                  </a:cubicBezTo>
                  <a:cubicBezTo>
                    <a:pt x="2005" y="1478"/>
                    <a:pt x="1963" y="1215"/>
                    <a:pt x="1892" y="977"/>
                  </a:cubicBezTo>
                  <a:lnTo>
                    <a:pt x="1892" y="974"/>
                  </a:lnTo>
                  <a:lnTo>
                    <a:pt x="1889" y="970"/>
                  </a:lnTo>
                  <a:cubicBezTo>
                    <a:pt x="1709" y="382"/>
                    <a:pt x="1367" y="11"/>
                    <a:pt x="996" y="2"/>
                  </a:cubicBezTo>
                  <a:cubicBezTo>
                    <a:pt x="987" y="1"/>
                    <a:pt x="979" y="1"/>
                    <a:pt x="9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31;p53">
              <a:extLst>
                <a:ext uri="{FF2B5EF4-FFF2-40B4-BE49-F238E27FC236}">
                  <a16:creationId xmlns:a16="http://schemas.microsoft.com/office/drawing/2014/main" id="{8315D519-ECC0-78EA-0CD8-ECC3AE7F2CE5}"/>
                </a:ext>
              </a:extLst>
            </p:cNvPr>
            <p:cNvSpPr/>
            <p:nvPr/>
          </p:nvSpPr>
          <p:spPr>
            <a:xfrm>
              <a:off x="921995" y="1739480"/>
              <a:ext cx="10322" cy="16626"/>
            </a:xfrm>
            <a:custGeom>
              <a:avLst/>
              <a:gdLst/>
              <a:ahLst/>
              <a:cxnLst/>
              <a:rect l="l" t="t" r="r" b="b"/>
              <a:pathLst>
                <a:path w="298" h="480" extrusionOk="0">
                  <a:moveTo>
                    <a:pt x="13" y="1"/>
                  </a:moveTo>
                  <a:cubicBezTo>
                    <a:pt x="13" y="4"/>
                    <a:pt x="0" y="354"/>
                    <a:pt x="283" y="479"/>
                  </a:cubicBezTo>
                  <a:lnTo>
                    <a:pt x="297" y="449"/>
                  </a:lnTo>
                  <a:cubicBezTo>
                    <a:pt x="34" y="333"/>
                    <a:pt x="46" y="6"/>
                    <a:pt x="46" y="2"/>
                  </a:cubicBezTo>
                  <a:lnTo>
                    <a:pt x="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32;p53">
              <a:extLst>
                <a:ext uri="{FF2B5EF4-FFF2-40B4-BE49-F238E27FC236}">
                  <a16:creationId xmlns:a16="http://schemas.microsoft.com/office/drawing/2014/main" id="{39F5B0ED-9622-1155-CF3F-D1241A52126D}"/>
                </a:ext>
              </a:extLst>
            </p:cNvPr>
            <p:cNvSpPr/>
            <p:nvPr/>
          </p:nvSpPr>
          <p:spPr>
            <a:xfrm>
              <a:off x="913163" y="1752608"/>
              <a:ext cx="14582" cy="14478"/>
            </a:xfrm>
            <a:custGeom>
              <a:avLst/>
              <a:gdLst/>
              <a:ahLst/>
              <a:cxnLst/>
              <a:rect l="l" t="t" r="r" b="b"/>
              <a:pathLst>
                <a:path w="421" h="418" extrusionOk="0">
                  <a:moveTo>
                    <a:pt x="33" y="1"/>
                  </a:moveTo>
                  <a:lnTo>
                    <a:pt x="0" y="8"/>
                  </a:lnTo>
                  <a:cubicBezTo>
                    <a:pt x="1" y="11"/>
                    <a:pt x="81" y="387"/>
                    <a:pt x="418" y="418"/>
                  </a:cubicBezTo>
                  <a:lnTo>
                    <a:pt x="420" y="386"/>
                  </a:lnTo>
                  <a:cubicBezTo>
                    <a:pt x="109" y="357"/>
                    <a:pt x="34" y="4"/>
                    <a:pt x="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33;p53">
              <a:extLst>
                <a:ext uri="{FF2B5EF4-FFF2-40B4-BE49-F238E27FC236}">
                  <a16:creationId xmlns:a16="http://schemas.microsoft.com/office/drawing/2014/main" id="{F630E294-E063-1D53-C54F-28090F63F198}"/>
                </a:ext>
              </a:extLst>
            </p:cNvPr>
            <p:cNvSpPr/>
            <p:nvPr/>
          </p:nvSpPr>
          <p:spPr>
            <a:xfrm>
              <a:off x="910357" y="1771000"/>
              <a:ext cx="14929" cy="13093"/>
            </a:xfrm>
            <a:custGeom>
              <a:avLst/>
              <a:gdLst/>
              <a:ahLst/>
              <a:cxnLst/>
              <a:rect l="l" t="t" r="r" b="b"/>
              <a:pathLst>
                <a:path w="431" h="378" extrusionOk="0">
                  <a:moveTo>
                    <a:pt x="32" y="0"/>
                  </a:moveTo>
                  <a:lnTo>
                    <a:pt x="0" y="9"/>
                  </a:lnTo>
                  <a:cubicBezTo>
                    <a:pt x="1" y="13"/>
                    <a:pt x="91" y="340"/>
                    <a:pt x="427" y="378"/>
                  </a:cubicBezTo>
                  <a:lnTo>
                    <a:pt x="431" y="345"/>
                  </a:lnTo>
                  <a:cubicBezTo>
                    <a:pt x="117" y="310"/>
                    <a:pt x="33" y="4"/>
                    <a:pt x="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34;p53">
              <a:extLst>
                <a:ext uri="{FF2B5EF4-FFF2-40B4-BE49-F238E27FC236}">
                  <a16:creationId xmlns:a16="http://schemas.microsoft.com/office/drawing/2014/main" id="{3FBB80D3-593A-B919-B298-D10DDA75B758}"/>
                </a:ext>
              </a:extLst>
            </p:cNvPr>
            <p:cNvSpPr/>
            <p:nvPr/>
          </p:nvSpPr>
          <p:spPr>
            <a:xfrm>
              <a:off x="946380" y="1733107"/>
              <a:ext cx="46899" cy="66296"/>
            </a:xfrm>
            <a:custGeom>
              <a:avLst/>
              <a:gdLst/>
              <a:ahLst/>
              <a:cxnLst/>
              <a:rect l="l" t="t" r="r" b="b"/>
              <a:pathLst>
                <a:path w="1354" h="1914" extrusionOk="0">
                  <a:moveTo>
                    <a:pt x="352" y="0"/>
                  </a:moveTo>
                  <a:cubicBezTo>
                    <a:pt x="145" y="191"/>
                    <a:pt x="10" y="491"/>
                    <a:pt x="3" y="833"/>
                  </a:cubicBezTo>
                  <a:cubicBezTo>
                    <a:pt x="0" y="1001"/>
                    <a:pt x="29" y="1160"/>
                    <a:pt x="83" y="1302"/>
                  </a:cubicBezTo>
                  <a:lnTo>
                    <a:pt x="555" y="1150"/>
                  </a:lnTo>
                  <a:lnTo>
                    <a:pt x="555" y="1150"/>
                  </a:lnTo>
                  <a:lnTo>
                    <a:pt x="228" y="1571"/>
                  </a:lnTo>
                  <a:cubicBezTo>
                    <a:pt x="382" y="1777"/>
                    <a:pt x="600" y="1909"/>
                    <a:pt x="845" y="1913"/>
                  </a:cubicBezTo>
                  <a:cubicBezTo>
                    <a:pt x="850" y="1914"/>
                    <a:pt x="854" y="1914"/>
                    <a:pt x="859" y="1914"/>
                  </a:cubicBezTo>
                  <a:cubicBezTo>
                    <a:pt x="1042" y="1914"/>
                    <a:pt x="1213" y="1843"/>
                    <a:pt x="1353" y="1723"/>
                  </a:cubicBezTo>
                  <a:cubicBezTo>
                    <a:pt x="1345" y="1449"/>
                    <a:pt x="1301" y="1191"/>
                    <a:pt x="1232" y="962"/>
                  </a:cubicBezTo>
                  <a:cubicBezTo>
                    <a:pt x="1232" y="962"/>
                    <a:pt x="1232" y="961"/>
                    <a:pt x="1231" y="960"/>
                  </a:cubicBezTo>
                  <a:cubicBezTo>
                    <a:pt x="1059" y="395"/>
                    <a:pt x="727" y="9"/>
                    <a:pt x="35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35;p53">
              <a:extLst>
                <a:ext uri="{FF2B5EF4-FFF2-40B4-BE49-F238E27FC236}">
                  <a16:creationId xmlns:a16="http://schemas.microsoft.com/office/drawing/2014/main" id="{A3CF9947-A849-7AF4-64D8-41BC81889E57}"/>
                </a:ext>
              </a:extLst>
            </p:cNvPr>
            <p:cNvSpPr/>
            <p:nvPr/>
          </p:nvSpPr>
          <p:spPr>
            <a:xfrm>
              <a:off x="945791" y="1732518"/>
              <a:ext cx="48077" cy="67474"/>
            </a:xfrm>
            <a:custGeom>
              <a:avLst/>
              <a:gdLst/>
              <a:ahLst/>
              <a:cxnLst/>
              <a:rect l="l" t="t" r="r" b="b"/>
              <a:pathLst>
                <a:path w="1388" h="1948" extrusionOk="0">
                  <a:moveTo>
                    <a:pt x="375" y="34"/>
                  </a:moveTo>
                  <a:cubicBezTo>
                    <a:pt x="730" y="47"/>
                    <a:pt x="1058" y="409"/>
                    <a:pt x="1232" y="981"/>
                  </a:cubicBezTo>
                  <a:lnTo>
                    <a:pt x="1234" y="985"/>
                  </a:lnTo>
                  <a:cubicBezTo>
                    <a:pt x="1304" y="1218"/>
                    <a:pt x="1345" y="1476"/>
                    <a:pt x="1354" y="1732"/>
                  </a:cubicBezTo>
                  <a:cubicBezTo>
                    <a:pt x="1211" y="1851"/>
                    <a:pt x="1047" y="1914"/>
                    <a:pt x="877" y="1914"/>
                  </a:cubicBezTo>
                  <a:cubicBezTo>
                    <a:pt x="872" y="1914"/>
                    <a:pt x="868" y="1914"/>
                    <a:pt x="863" y="1914"/>
                  </a:cubicBezTo>
                  <a:cubicBezTo>
                    <a:pt x="634" y="1910"/>
                    <a:pt x="423" y="1794"/>
                    <a:pt x="266" y="1588"/>
                  </a:cubicBezTo>
                  <a:lnTo>
                    <a:pt x="619" y="1134"/>
                  </a:lnTo>
                  <a:lnTo>
                    <a:pt x="110" y="1299"/>
                  </a:lnTo>
                  <a:cubicBezTo>
                    <a:pt x="58" y="1156"/>
                    <a:pt x="34" y="1005"/>
                    <a:pt x="36" y="850"/>
                  </a:cubicBezTo>
                  <a:cubicBezTo>
                    <a:pt x="42" y="526"/>
                    <a:pt x="166" y="230"/>
                    <a:pt x="375" y="34"/>
                  </a:cubicBezTo>
                  <a:close/>
                  <a:moveTo>
                    <a:pt x="363" y="1"/>
                  </a:moveTo>
                  <a:lnTo>
                    <a:pt x="358" y="5"/>
                  </a:lnTo>
                  <a:cubicBezTo>
                    <a:pt x="139" y="207"/>
                    <a:pt x="10" y="514"/>
                    <a:pt x="3" y="849"/>
                  </a:cubicBezTo>
                  <a:cubicBezTo>
                    <a:pt x="0" y="1014"/>
                    <a:pt x="28" y="1174"/>
                    <a:pt x="84" y="1325"/>
                  </a:cubicBezTo>
                  <a:lnTo>
                    <a:pt x="90" y="1340"/>
                  </a:lnTo>
                  <a:lnTo>
                    <a:pt x="526" y="1199"/>
                  </a:lnTo>
                  <a:lnTo>
                    <a:pt x="224" y="1588"/>
                  </a:lnTo>
                  <a:lnTo>
                    <a:pt x="232" y="1598"/>
                  </a:lnTo>
                  <a:cubicBezTo>
                    <a:pt x="396" y="1819"/>
                    <a:pt x="620" y="1943"/>
                    <a:pt x="862" y="1947"/>
                  </a:cubicBezTo>
                  <a:lnTo>
                    <a:pt x="877" y="1947"/>
                  </a:lnTo>
                  <a:cubicBezTo>
                    <a:pt x="1057" y="1947"/>
                    <a:pt x="1232" y="1880"/>
                    <a:pt x="1381" y="1752"/>
                  </a:cubicBezTo>
                  <a:lnTo>
                    <a:pt x="1387" y="1747"/>
                  </a:lnTo>
                  <a:lnTo>
                    <a:pt x="1387" y="1739"/>
                  </a:lnTo>
                  <a:cubicBezTo>
                    <a:pt x="1379" y="1477"/>
                    <a:pt x="1337" y="1214"/>
                    <a:pt x="1266" y="976"/>
                  </a:cubicBezTo>
                  <a:lnTo>
                    <a:pt x="1266" y="973"/>
                  </a:lnTo>
                  <a:lnTo>
                    <a:pt x="1263" y="969"/>
                  </a:lnTo>
                  <a:cubicBezTo>
                    <a:pt x="1083" y="381"/>
                    <a:pt x="741" y="10"/>
                    <a:pt x="36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36;p53">
              <a:extLst>
                <a:ext uri="{FF2B5EF4-FFF2-40B4-BE49-F238E27FC236}">
                  <a16:creationId xmlns:a16="http://schemas.microsoft.com/office/drawing/2014/main" id="{CCFFC743-94DF-F369-9383-E77280FBB6E3}"/>
                </a:ext>
              </a:extLst>
            </p:cNvPr>
            <p:cNvSpPr/>
            <p:nvPr/>
          </p:nvSpPr>
          <p:spPr>
            <a:xfrm>
              <a:off x="1046517" y="1733003"/>
              <a:ext cx="68755" cy="92032"/>
            </a:xfrm>
            <a:custGeom>
              <a:avLst/>
              <a:gdLst/>
              <a:ahLst/>
              <a:cxnLst/>
              <a:rect l="l" t="t" r="r" b="b"/>
              <a:pathLst>
                <a:path w="1985" h="2657" extrusionOk="0">
                  <a:moveTo>
                    <a:pt x="1012" y="1"/>
                  </a:moveTo>
                  <a:cubicBezTo>
                    <a:pt x="469" y="1"/>
                    <a:pt x="18" y="793"/>
                    <a:pt x="5" y="1776"/>
                  </a:cubicBezTo>
                  <a:cubicBezTo>
                    <a:pt x="1" y="2067"/>
                    <a:pt x="36" y="2343"/>
                    <a:pt x="100" y="2585"/>
                  </a:cubicBezTo>
                  <a:cubicBezTo>
                    <a:pt x="272" y="2523"/>
                    <a:pt x="477" y="2482"/>
                    <a:pt x="699" y="2469"/>
                  </a:cubicBezTo>
                  <a:cubicBezTo>
                    <a:pt x="712" y="2468"/>
                    <a:pt x="724" y="2468"/>
                    <a:pt x="737" y="2467"/>
                  </a:cubicBezTo>
                  <a:cubicBezTo>
                    <a:pt x="780" y="2465"/>
                    <a:pt x="823" y="2464"/>
                    <a:pt x="867" y="2464"/>
                  </a:cubicBezTo>
                  <a:cubicBezTo>
                    <a:pt x="916" y="2464"/>
                    <a:pt x="965" y="2466"/>
                    <a:pt x="1015" y="2468"/>
                  </a:cubicBezTo>
                  <a:cubicBezTo>
                    <a:pt x="1255" y="2482"/>
                    <a:pt x="1478" y="2524"/>
                    <a:pt x="1672" y="2589"/>
                  </a:cubicBezTo>
                  <a:lnTo>
                    <a:pt x="1673" y="2589"/>
                  </a:lnTo>
                  <a:cubicBezTo>
                    <a:pt x="1696" y="2596"/>
                    <a:pt x="1717" y="2605"/>
                    <a:pt x="1738" y="2612"/>
                  </a:cubicBezTo>
                  <a:cubicBezTo>
                    <a:pt x="1777" y="2626"/>
                    <a:pt x="1814" y="2641"/>
                    <a:pt x="1850" y="2657"/>
                  </a:cubicBezTo>
                  <a:cubicBezTo>
                    <a:pt x="1853" y="2649"/>
                    <a:pt x="1855" y="2641"/>
                    <a:pt x="1857" y="2632"/>
                  </a:cubicBezTo>
                  <a:cubicBezTo>
                    <a:pt x="1858" y="2631"/>
                    <a:pt x="1859" y="2628"/>
                    <a:pt x="1859" y="2625"/>
                  </a:cubicBezTo>
                  <a:cubicBezTo>
                    <a:pt x="1861" y="2624"/>
                    <a:pt x="1862" y="2621"/>
                    <a:pt x="1862" y="2618"/>
                  </a:cubicBezTo>
                  <a:cubicBezTo>
                    <a:pt x="1936" y="2373"/>
                    <a:pt x="1979" y="2095"/>
                    <a:pt x="1984" y="1800"/>
                  </a:cubicBezTo>
                  <a:cubicBezTo>
                    <a:pt x="1985" y="1772"/>
                    <a:pt x="1985" y="1742"/>
                    <a:pt x="1984" y="1714"/>
                  </a:cubicBezTo>
                  <a:cubicBezTo>
                    <a:pt x="1983" y="1709"/>
                    <a:pt x="1984" y="1704"/>
                    <a:pt x="1983" y="1698"/>
                  </a:cubicBezTo>
                  <a:cubicBezTo>
                    <a:pt x="1983" y="1679"/>
                    <a:pt x="1982" y="1659"/>
                    <a:pt x="1981" y="1640"/>
                  </a:cubicBezTo>
                  <a:cubicBezTo>
                    <a:pt x="1980" y="1613"/>
                    <a:pt x="1979" y="1586"/>
                    <a:pt x="1978" y="1561"/>
                  </a:cubicBezTo>
                  <a:cubicBezTo>
                    <a:pt x="1976" y="1523"/>
                    <a:pt x="1972" y="1486"/>
                    <a:pt x="1970" y="1449"/>
                  </a:cubicBezTo>
                  <a:cubicBezTo>
                    <a:pt x="1970" y="1448"/>
                    <a:pt x="1970" y="1446"/>
                    <a:pt x="1969" y="1445"/>
                  </a:cubicBezTo>
                  <a:cubicBezTo>
                    <a:pt x="1966" y="1418"/>
                    <a:pt x="1964" y="1392"/>
                    <a:pt x="1960" y="1366"/>
                  </a:cubicBezTo>
                  <a:cubicBezTo>
                    <a:pt x="1951" y="1285"/>
                    <a:pt x="1938" y="1208"/>
                    <a:pt x="1922" y="1135"/>
                  </a:cubicBezTo>
                  <a:cubicBezTo>
                    <a:pt x="1917" y="1108"/>
                    <a:pt x="1910" y="1080"/>
                    <a:pt x="1903" y="1053"/>
                  </a:cubicBezTo>
                  <a:cubicBezTo>
                    <a:pt x="1897" y="1026"/>
                    <a:pt x="1890" y="1000"/>
                    <a:pt x="1883" y="974"/>
                  </a:cubicBezTo>
                  <a:cubicBezTo>
                    <a:pt x="1878" y="953"/>
                    <a:pt x="1872" y="934"/>
                    <a:pt x="1866" y="915"/>
                  </a:cubicBezTo>
                  <a:cubicBezTo>
                    <a:pt x="1862" y="903"/>
                    <a:pt x="1858" y="891"/>
                    <a:pt x="1854" y="879"/>
                  </a:cubicBezTo>
                  <a:cubicBezTo>
                    <a:pt x="1850" y="870"/>
                    <a:pt x="1848" y="861"/>
                    <a:pt x="1844" y="851"/>
                  </a:cubicBezTo>
                  <a:cubicBezTo>
                    <a:pt x="1842" y="844"/>
                    <a:pt x="1840" y="838"/>
                    <a:pt x="1837" y="831"/>
                  </a:cubicBezTo>
                  <a:cubicBezTo>
                    <a:pt x="1816" y="766"/>
                    <a:pt x="1792" y="703"/>
                    <a:pt x="1765" y="644"/>
                  </a:cubicBezTo>
                  <a:cubicBezTo>
                    <a:pt x="1765" y="644"/>
                    <a:pt x="1765" y="643"/>
                    <a:pt x="1765" y="643"/>
                  </a:cubicBezTo>
                  <a:cubicBezTo>
                    <a:pt x="1589" y="255"/>
                    <a:pt x="1321" y="5"/>
                    <a:pt x="1018" y="1"/>
                  </a:cubicBezTo>
                  <a:cubicBezTo>
                    <a:pt x="1016" y="1"/>
                    <a:pt x="1014" y="1"/>
                    <a:pt x="10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37;p53">
              <a:extLst>
                <a:ext uri="{FF2B5EF4-FFF2-40B4-BE49-F238E27FC236}">
                  <a16:creationId xmlns:a16="http://schemas.microsoft.com/office/drawing/2014/main" id="{224C77BA-EAED-A2DB-AB18-D17866B2D95C}"/>
                </a:ext>
              </a:extLst>
            </p:cNvPr>
            <p:cNvSpPr/>
            <p:nvPr/>
          </p:nvSpPr>
          <p:spPr>
            <a:xfrm>
              <a:off x="1045962" y="1732483"/>
              <a:ext cx="69898" cy="93313"/>
            </a:xfrm>
            <a:custGeom>
              <a:avLst/>
              <a:gdLst/>
              <a:ahLst/>
              <a:cxnLst/>
              <a:rect l="l" t="t" r="r" b="b"/>
              <a:pathLst>
                <a:path w="2018" h="2694" extrusionOk="0">
                  <a:moveTo>
                    <a:pt x="1034" y="32"/>
                  </a:moveTo>
                  <a:cubicBezTo>
                    <a:pt x="1318" y="36"/>
                    <a:pt x="1584" y="266"/>
                    <a:pt x="1764" y="662"/>
                  </a:cubicBezTo>
                  <a:lnTo>
                    <a:pt x="1764" y="675"/>
                  </a:lnTo>
                  <a:lnTo>
                    <a:pt x="1770" y="675"/>
                  </a:lnTo>
                  <a:cubicBezTo>
                    <a:pt x="1794" y="728"/>
                    <a:pt x="1816" y="788"/>
                    <a:pt x="1837" y="851"/>
                  </a:cubicBezTo>
                  <a:cubicBezTo>
                    <a:pt x="1838" y="855"/>
                    <a:pt x="1840" y="858"/>
                    <a:pt x="1841" y="862"/>
                  </a:cubicBezTo>
                  <a:cubicBezTo>
                    <a:pt x="1842" y="865"/>
                    <a:pt x="1843" y="868"/>
                    <a:pt x="1844" y="872"/>
                  </a:cubicBezTo>
                  <a:lnTo>
                    <a:pt x="1854" y="899"/>
                  </a:lnTo>
                  <a:cubicBezTo>
                    <a:pt x="1858" y="911"/>
                    <a:pt x="1862" y="923"/>
                    <a:pt x="1866" y="935"/>
                  </a:cubicBezTo>
                  <a:cubicBezTo>
                    <a:pt x="1872" y="954"/>
                    <a:pt x="1878" y="973"/>
                    <a:pt x="1883" y="994"/>
                  </a:cubicBezTo>
                  <a:cubicBezTo>
                    <a:pt x="1891" y="1019"/>
                    <a:pt x="1898" y="1045"/>
                    <a:pt x="1904" y="1071"/>
                  </a:cubicBezTo>
                  <a:cubicBezTo>
                    <a:pt x="1911" y="1099"/>
                    <a:pt x="1917" y="1126"/>
                    <a:pt x="1922" y="1154"/>
                  </a:cubicBezTo>
                  <a:cubicBezTo>
                    <a:pt x="1938" y="1226"/>
                    <a:pt x="1950" y="1303"/>
                    <a:pt x="1960" y="1382"/>
                  </a:cubicBezTo>
                  <a:cubicBezTo>
                    <a:pt x="1963" y="1408"/>
                    <a:pt x="1966" y="1435"/>
                    <a:pt x="1968" y="1461"/>
                  </a:cubicBezTo>
                  <a:lnTo>
                    <a:pt x="1968" y="1463"/>
                  </a:lnTo>
                  <a:lnTo>
                    <a:pt x="1969" y="1465"/>
                  </a:lnTo>
                  <a:cubicBezTo>
                    <a:pt x="1973" y="1502"/>
                    <a:pt x="1975" y="1539"/>
                    <a:pt x="1978" y="1577"/>
                  </a:cubicBezTo>
                  <a:cubicBezTo>
                    <a:pt x="1979" y="1601"/>
                    <a:pt x="1980" y="1627"/>
                    <a:pt x="1981" y="1655"/>
                  </a:cubicBezTo>
                  <a:lnTo>
                    <a:pt x="1982" y="1715"/>
                  </a:lnTo>
                  <a:cubicBezTo>
                    <a:pt x="1983" y="1718"/>
                    <a:pt x="1983" y="1719"/>
                    <a:pt x="1983" y="1722"/>
                  </a:cubicBezTo>
                  <a:cubicBezTo>
                    <a:pt x="1983" y="1725"/>
                    <a:pt x="1983" y="1727"/>
                    <a:pt x="1983" y="1729"/>
                  </a:cubicBezTo>
                  <a:cubicBezTo>
                    <a:pt x="1984" y="1757"/>
                    <a:pt x="1984" y="1786"/>
                    <a:pt x="1983" y="1814"/>
                  </a:cubicBezTo>
                  <a:cubicBezTo>
                    <a:pt x="1980" y="2097"/>
                    <a:pt x="1938" y="2379"/>
                    <a:pt x="1863" y="2628"/>
                  </a:cubicBezTo>
                  <a:lnTo>
                    <a:pt x="1859" y="2634"/>
                  </a:lnTo>
                  <a:lnTo>
                    <a:pt x="1857" y="2644"/>
                  </a:lnTo>
                  <a:cubicBezTo>
                    <a:pt x="1857" y="2646"/>
                    <a:pt x="1857" y="2647"/>
                    <a:pt x="1856" y="2649"/>
                  </a:cubicBezTo>
                  <a:cubicBezTo>
                    <a:pt x="1825" y="2636"/>
                    <a:pt x="1794" y="2624"/>
                    <a:pt x="1760" y="2612"/>
                  </a:cubicBezTo>
                  <a:cubicBezTo>
                    <a:pt x="1739" y="2604"/>
                    <a:pt x="1717" y="2596"/>
                    <a:pt x="1693" y="2588"/>
                  </a:cubicBezTo>
                  <a:cubicBezTo>
                    <a:pt x="1494" y="2522"/>
                    <a:pt x="1265" y="2480"/>
                    <a:pt x="1031" y="2468"/>
                  </a:cubicBezTo>
                  <a:cubicBezTo>
                    <a:pt x="981" y="2464"/>
                    <a:pt x="928" y="2462"/>
                    <a:pt x="877" y="2462"/>
                  </a:cubicBezTo>
                  <a:cubicBezTo>
                    <a:pt x="835" y="2462"/>
                    <a:pt x="793" y="2463"/>
                    <a:pt x="751" y="2466"/>
                  </a:cubicBezTo>
                  <a:cubicBezTo>
                    <a:pt x="745" y="2466"/>
                    <a:pt x="739" y="2467"/>
                    <a:pt x="734" y="2467"/>
                  </a:cubicBezTo>
                  <a:cubicBezTo>
                    <a:pt x="727" y="2467"/>
                    <a:pt x="721" y="2467"/>
                    <a:pt x="715" y="2468"/>
                  </a:cubicBezTo>
                  <a:cubicBezTo>
                    <a:pt x="502" y="2481"/>
                    <a:pt x="301" y="2519"/>
                    <a:pt x="128" y="2578"/>
                  </a:cubicBezTo>
                  <a:cubicBezTo>
                    <a:pt x="65" y="2333"/>
                    <a:pt x="33" y="2061"/>
                    <a:pt x="38" y="1791"/>
                  </a:cubicBezTo>
                  <a:cubicBezTo>
                    <a:pt x="51" y="819"/>
                    <a:pt x="495" y="32"/>
                    <a:pt x="1028" y="32"/>
                  </a:cubicBezTo>
                  <a:close/>
                  <a:moveTo>
                    <a:pt x="1028" y="0"/>
                  </a:moveTo>
                  <a:cubicBezTo>
                    <a:pt x="476" y="0"/>
                    <a:pt x="18" y="801"/>
                    <a:pt x="5" y="1791"/>
                  </a:cubicBezTo>
                  <a:cubicBezTo>
                    <a:pt x="0" y="2070"/>
                    <a:pt x="33" y="2351"/>
                    <a:pt x="101" y="2605"/>
                  </a:cubicBezTo>
                  <a:lnTo>
                    <a:pt x="105" y="2622"/>
                  </a:lnTo>
                  <a:lnTo>
                    <a:pt x="123" y="2616"/>
                  </a:lnTo>
                  <a:cubicBezTo>
                    <a:pt x="295" y="2553"/>
                    <a:pt x="501" y="2514"/>
                    <a:pt x="716" y="2501"/>
                  </a:cubicBezTo>
                  <a:cubicBezTo>
                    <a:pt x="722" y="2500"/>
                    <a:pt x="729" y="2500"/>
                    <a:pt x="735" y="2500"/>
                  </a:cubicBezTo>
                  <a:cubicBezTo>
                    <a:pt x="741" y="2499"/>
                    <a:pt x="747" y="2499"/>
                    <a:pt x="753" y="2499"/>
                  </a:cubicBezTo>
                  <a:cubicBezTo>
                    <a:pt x="795" y="2497"/>
                    <a:pt x="838" y="2496"/>
                    <a:pt x="880" y="2496"/>
                  </a:cubicBezTo>
                  <a:cubicBezTo>
                    <a:pt x="930" y="2496"/>
                    <a:pt x="980" y="2497"/>
                    <a:pt x="1030" y="2500"/>
                  </a:cubicBezTo>
                  <a:cubicBezTo>
                    <a:pt x="1260" y="2513"/>
                    <a:pt x="1486" y="2554"/>
                    <a:pt x="1684" y="2620"/>
                  </a:cubicBezTo>
                  <a:cubicBezTo>
                    <a:pt x="1706" y="2627"/>
                    <a:pt x="1727" y="2634"/>
                    <a:pt x="1748" y="2642"/>
                  </a:cubicBezTo>
                  <a:cubicBezTo>
                    <a:pt x="1788" y="2657"/>
                    <a:pt x="1824" y="2672"/>
                    <a:pt x="1859" y="2688"/>
                  </a:cubicBezTo>
                  <a:lnTo>
                    <a:pt x="1877" y="2694"/>
                  </a:lnTo>
                  <a:lnTo>
                    <a:pt x="1882" y="2676"/>
                  </a:lnTo>
                  <a:cubicBezTo>
                    <a:pt x="1885" y="2668"/>
                    <a:pt x="1887" y="2660"/>
                    <a:pt x="1889" y="2654"/>
                  </a:cubicBezTo>
                  <a:cubicBezTo>
                    <a:pt x="1890" y="2652"/>
                    <a:pt x="1891" y="2649"/>
                    <a:pt x="1892" y="2647"/>
                  </a:cubicBezTo>
                  <a:cubicBezTo>
                    <a:pt x="1892" y="2644"/>
                    <a:pt x="1893" y="2641"/>
                    <a:pt x="1893" y="2640"/>
                  </a:cubicBezTo>
                  <a:lnTo>
                    <a:pt x="1878" y="2633"/>
                  </a:lnTo>
                  <a:lnTo>
                    <a:pt x="1894" y="2638"/>
                  </a:lnTo>
                  <a:cubicBezTo>
                    <a:pt x="1970" y="2386"/>
                    <a:pt x="2013" y="2101"/>
                    <a:pt x="2016" y="1815"/>
                  </a:cubicBezTo>
                  <a:cubicBezTo>
                    <a:pt x="2017" y="1787"/>
                    <a:pt x="2017" y="1757"/>
                    <a:pt x="2016" y="1727"/>
                  </a:cubicBezTo>
                  <a:cubicBezTo>
                    <a:pt x="2015" y="1725"/>
                    <a:pt x="2015" y="1723"/>
                    <a:pt x="2015" y="1721"/>
                  </a:cubicBezTo>
                  <a:cubicBezTo>
                    <a:pt x="2015" y="1718"/>
                    <a:pt x="2015" y="1715"/>
                    <a:pt x="2015" y="1713"/>
                  </a:cubicBezTo>
                  <a:lnTo>
                    <a:pt x="2014" y="1651"/>
                  </a:lnTo>
                  <a:cubicBezTo>
                    <a:pt x="2013" y="1625"/>
                    <a:pt x="2012" y="1600"/>
                    <a:pt x="2010" y="1575"/>
                  </a:cubicBezTo>
                  <a:cubicBezTo>
                    <a:pt x="2009" y="1537"/>
                    <a:pt x="2005" y="1499"/>
                    <a:pt x="2002" y="1464"/>
                  </a:cubicBezTo>
                  <a:cubicBezTo>
                    <a:pt x="2002" y="1463"/>
                    <a:pt x="2002" y="1460"/>
                    <a:pt x="2002" y="1457"/>
                  </a:cubicBezTo>
                  <a:cubicBezTo>
                    <a:pt x="1999" y="1430"/>
                    <a:pt x="1995" y="1404"/>
                    <a:pt x="1993" y="1379"/>
                  </a:cubicBezTo>
                  <a:cubicBezTo>
                    <a:pt x="1983" y="1298"/>
                    <a:pt x="1970" y="1220"/>
                    <a:pt x="1954" y="1147"/>
                  </a:cubicBezTo>
                  <a:cubicBezTo>
                    <a:pt x="1949" y="1119"/>
                    <a:pt x="1943" y="1092"/>
                    <a:pt x="1936" y="1064"/>
                  </a:cubicBezTo>
                  <a:cubicBezTo>
                    <a:pt x="1930" y="1037"/>
                    <a:pt x="1923" y="1010"/>
                    <a:pt x="1915" y="985"/>
                  </a:cubicBezTo>
                  <a:cubicBezTo>
                    <a:pt x="1910" y="964"/>
                    <a:pt x="1904" y="945"/>
                    <a:pt x="1898" y="926"/>
                  </a:cubicBezTo>
                  <a:cubicBezTo>
                    <a:pt x="1893" y="913"/>
                    <a:pt x="1890" y="900"/>
                    <a:pt x="1885" y="889"/>
                  </a:cubicBezTo>
                  <a:lnTo>
                    <a:pt x="1876" y="862"/>
                  </a:lnTo>
                  <a:cubicBezTo>
                    <a:pt x="1875" y="858"/>
                    <a:pt x="1873" y="855"/>
                    <a:pt x="1872" y="851"/>
                  </a:cubicBezTo>
                  <a:cubicBezTo>
                    <a:pt x="1871" y="848"/>
                    <a:pt x="1871" y="845"/>
                    <a:pt x="1869" y="841"/>
                  </a:cubicBezTo>
                  <a:cubicBezTo>
                    <a:pt x="1846" y="773"/>
                    <a:pt x="1822" y="709"/>
                    <a:pt x="1796" y="652"/>
                  </a:cubicBezTo>
                  <a:lnTo>
                    <a:pt x="1792" y="643"/>
                  </a:lnTo>
                  <a:cubicBezTo>
                    <a:pt x="1606" y="238"/>
                    <a:pt x="1331" y="4"/>
                    <a:pt x="1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38;p53">
              <a:extLst>
                <a:ext uri="{FF2B5EF4-FFF2-40B4-BE49-F238E27FC236}">
                  <a16:creationId xmlns:a16="http://schemas.microsoft.com/office/drawing/2014/main" id="{3EDC8822-ADC4-13E8-CBF0-E6A8BFF7EBE3}"/>
                </a:ext>
              </a:extLst>
            </p:cNvPr>
            <p:cNvSpPr/>
            <p:nvPr/>
          </p:nvSpPr>
          <p:spPr>
            <a:xfrm>
              <a:off x="1107409" y="1739168"/>
              <a:ext cx="10287" cy="16695"/>
            </a:xfrm>
            <a:custGeom>
              <a:avLst/>
              <a:gdLst/>
              <a:ahLst/>
              <a:cxnLst/>
              <a:rect l="l" t="t" r="r" b="b"/>
              <a:pathLst>
                <a:path w="297" h="482" extrusionOk="0">
                  <a:moveTo>
                    <a:pt x="281" y="0"/>
                  </a:moveTo>
                  <a:lnTo>
                    <a:pt x="248" y="2"/>
                  </a:lnTo>
                  <a:cubicBezTo>
                    <a:pt x="248" y="5"/>
                    <a:pt x="262" y="333"/>
                    <a:pt x="1" y="451"/>
                  </a:cubicBezTo>
                  <a:lnTo>
                    <a:pt x="14" y="481"/>
                  </a:lnTo>
                  <a:cubicBezTo>
                    <a:pt x="297" y="354"/>
                    <a:pt x="282" y="4"/>
                    <a:pt x="28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39;p53">
              <a:extLst>
                <a:ext uri="{FF2B5EF4-FFF2-40B4-BE49-F238E27FC236}">
                  <a16:creationId xmlns:a16="http://schemas.microsoft.com/office/drawing/2014/main" id="{858D7894-C1B4-1FAF-3457-E1B43644D1C6}"/>
                </a:ext>
              </a:extLst>
            </p:cNvPr>
            <p:cNvSpPr/>
            <p:nvPr/>
          </p:nvSpPr>
          <p:spPr>
            <a:xfrm>
              <a:off x="1112050" y="1752227"/>
              <a:ext cx="14478" cy="14617"/>
            </a:xfrm>
            <a:custGeom>
              <a:avLst/>
              <a:gdLst/>
              <a:ahLst/>
              <a:cxnLst/>
              <a:rect l="l" t="t" r="r" b="b"/>
              <a:pathLst>
                <a:path w="418" h="422" extrusionOk="0">
                  <a:moveTo>
                    <a:pt x="385" y="0"/>
                  </a:moveTo>
                  <a:cubicBezTo>
                    <a:pt x="384" y="4"/>
                    <a:pt x="312" y="357"/>
                    <a:pt x="1" y="388"/>
                  </a:cubicBezTo>
                  <a:lnTo>
                    <a:pt x="4" y="421"/>
                  </a:lnTo>
                  <a:cubicBezTo>
                    <a:pt x="340" y="387"/>
                    <a:pt x="417" y="11"/>
                    <a:pt x="417" y="6"/>
                  </a:cubicBezTo>
                  <a:lnTo>
                    <a:pt x="3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40;p53">
              <a:extLst>
                <a:ext uri="{FF2B5EF4-FFF2-40B4-BE49-F238E27FC236}">
                  <a16:creationId xmlns:a16="http://schemas.microsoft.com/office/drawing/2014/main" id="{B0EB2334-94DC-946C-A08D-31E38B4E06A5}"/>
                </a:ext>
              </a:extLst>
            </p:cNvPr>
            <p:cNvSpPr/>
            <p:nvPr/>
          </p:nvSpPr>
          <p:spPr>
            <a:xfrm>
              <a:off x="1114648" y="1770584"/>
              <a:ext cx="14859" cy="13197"/>
            </a:xfrm>
            <a:custGeom>
              <a:avLst/>
              <a:gdLst/>
              <a:ahLst/>
              <a:cxnLst/>
              <a:rect l="l" t="t" r="r" b="b"/>
              <a:pathLst>
                <a:path w="429" h="381" extrusionOk="0">
                  <a:moveTo>
                    <a:pt x="396" y="0"/>
                  </a:moveTo>
                  <a:cubicBezTo>
                    <a:pt x="395" y="4"/>
                    <a:pt x="313" y="310"/>
                    <a:pt x="0" y="348"/>
                  </a:cubicBezTo>
                  <a:lnTo>
                    <a:pt x="5" y="381"/>
                  </a:lnTo>
                  <a:cubicBezTo>
                    <a:pt x="340" y="340"/>
                    <a:pt x="427" y="12"/>
                    <a:pt x="428" y="9"/>
                  </a:cubicBezTo>
                  <a:lnTo>
                    <a:pt x="39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41;p53">
              <a:extLst>
                <a:ext uri="{FF2B5EF4-FFF2-40B4-BE49-F238E27FC236}">
                  <a16:creationId xmlns:a16="http://schemas.microsoft.com/office/drawing/2014/main" id="{94EB8E66-25CD-741A-6D46-950097BD873C}"/>
                </a:ext>
              </a:extLst>
            </p:cNvPr>
            <p:cNvSpPr/>
            <p:nvPr/>
          </p:nvSpPr>
          <p:spPr>
            <a:xfrm>
              <a:off x="1068615" y="1733280"/>
              <a:ext cx="46449" cy="66643"/>
            </a:xfrm>
            <a:custGeom>
              <a:avLst/>
              <a:gdLst/>
              <a:ahLst/>
              <a:cxnLst/>
              <a:rect l="l" t="t" r="r" b="b"/>
              <a:pathLst>
                <a:path w="1341" h="1924" extrusionOk="0">
                  <a:moveTo>
                    <a:pt x="371" y="1"/>
                  </a:moveTo>
                  <a:cubicBezTo>
                    <a:pt x="162" y="188"/>
                    <a:pt x="20" y="485"/>
                    <a:pt x="7" y="827"/>
                  </a:cubicBezTo>
                  <a:cubicBezTo>
                    <a:pt x="0" y="994"/>
                    <a:pt x="27" y="1154"/>
                    <a:pt x="78" y="1298"/>
                  </a:cubicBezTo>
                  <a:lnTo>
                    <a:pt x="538" y="1174"/>
                  </a:lnTo>
                  <a:lnTo>
                    <a:pt x="218" y="1569"/>
                  </a:lnTo>
                  <a:cubicBezTo>
                    <a:pt x="367" y="1778"/>
                    <a:pt x="584" y="1914"/>
                    <a:pt x="829" y="1923"/>
                  </a:cubicBezTo>
                  <a:cubicBezTo>
                    <a:pt x="839" y="1924"/>
                    <a:pt x="848" y="1924"/>
                    <a:pt x="858" y="1924"/>
                  </a:cubicBezTo>
                  <a:cubicBezTo>
                    <a:pt x="1035" y="1924"/>
                    <a:pt x="1202" y="1857"/>
                    <a:pt x="1341" y="1743"/>
                  </a:cubicBezTo>
                  <a:cubicBezTo>
                    <a:pt x="1337" y="1468"/>
                    <a:pt x="1298" y="1209"/>
                    <a:pt x="1234" y="979"/>
                  </a:cubicBezTo>
                  <a:cubicBezTo>
                    <a:pt x="1234" y="979"/>
                    <a:pt x="1233" y="979"/>
                    <a:pt x="1233" y="978"/>
                  </a:cubicBezTo>
                  <a:cubicBezTo>
                    <a:pt x="1072" y="410"/>
                    <a:pt x="748" y="17"/>
                    <a:pt x="37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42;p53">
              <a:extLst>
                <a:ext uri="{FF2B5EF4-FFF2-40B4-BE49-F238E27FC236}">
                  <a16:creationId xmlns:a16="http://schemas.microsoft.com/office/drawing/2014/main" id="{322E6620-78A6-AD01-ECFF-EAEF7E9437DB}"/>
                </a:ext>
              </a:extLst>
            </p:cNvPr>
            <p:cNvSpPr/>
            <p:nvPr/>
          </p:nvSpPr>
          <p:spPr>
            <a:xfrm>
              <a:off x="1068061" y="1732726"/>
              <a:ext cx="47592" cy="67786"/>
            </a:xfrm>
            <a:custGeom>
              <a:avLst/>
              <a:gdLst/>
              <a:ahLst/>
              <a:cxnLst/>
              <a:rect l="l" t="t" r="r" b="b"/>
              <a:pathLst>
                <a:path w="1374" h="1957" extrusionOk="0">
                  <a:moveTo>
                    <a:pt x="393" y="34"/>
                  </a:moveTo>
                  <a:cubicBezTo>
                    <a:pt x="748" y="53"/>
                    <a:pt x="1069" y="422"/>
                    <a:pt x="1233" y="998"/>
                  </a:cubicBezTo>
                  <a:lnTo>
                    <a:pt x="1234" y="1002"/>
                  </a:lnTo>
                  <a:cubicBezTo>
                    <a:pt x="1300" y="1236"/>
                    <a:pt x="1336" y="1494"/>
                    <a:pt x="1340" y="1751"/>
                  </a:cubicBezTo>
                  <a:cubicBezTo>
                    <a:pt x="1199" y="1864"/>
                    <a:pt x="1038" y="1923"/>
                    <a:pt x="873" y="1923"/>
                  </a:cubicBezTo>
                  <a:cubicBezTo>
                    <a:pt x="864" y="1923"/>
                    <a:pt x="855" y="1923"/>
                    <a:pt x="846" y="1923"/>
                  </a:cubicBezTo>
                  <a:cubicBezTo>
                    <a:pt x="617" y="1914"/>
                    <a:pt x="407" y="1794"/>
                    <a:pt x="255" y="1586"/>
                  </a:cubicBezTo>
                  <a:lnTo>
                    <a:pt x="599" y="1161"/>
                  </a:lnTo>
                  <a:lnTo>
                    <a:pt x="104" y="1294"/>
                  </a:lnTo>
                  <a:cubicBezTo>
                    <a:pt x="56" y="1150"/>
                    <a:pt x="34" y="998"/>
                    <a:pt x="40" y="843"/>
                  </a:cubicBezTo>
                  <a:cubicBezTo>
                    <a:pt x="52" y="520"/>
                    <a:pt x="181" y="225"/>
                    <a:pt x="393" y="34"/>
                  </a:cubicBezTo>
                  <a:close/>
                  <a:moveTo>
                    <a:pt x="382" y="0"/>
                  </a:moveTo>
                  <a:lnTo>
                    <a:pt x="377" y="4"/>
                  </a:lnTo>
                  <a:cubicBezTo>
                    <a:pt x="154" y="202"/>
                    <a:pt x="20" y="507"/>
                    <a:pt x="7" y="842"/>
                  </a:cubicBezTo>
                  <a:cubicBezTo>
                    <a:pt x="1" y="1006"/>
                    <a:pt x="24" y="1167"/>
                    <a:pt x="78" y="1319"/>
                  </a:cubicBezTo>
                  <a:lnTo>
                    <a:pt x="84" y="1333"/>
                  </a:lnTo>
                  <a:lnTo>
                    <a:pt x="510" y="1219"/>
                  </a:lnTo>
                  <a:lnTo>
                    <a:pt x="214" y="1585"/>
                  </a:lnTo>
                  <a:lnTo>
                    <a:pt x="221" y="1594"/>
                  </a:lnTo>
                  <a:cubicBezTo>
                    <a:pt x="380" y="1818"/>
                    <a:pt x="601" y="1946"/>
                    <a:pt x="844" y="1956"/>
                  </a:cubicBezTo>
                  <a:cubicBezTo>
                    <a:pt x="854" y="1957"/>
                    <a:pt x="863" y="1957"/>
                    <a:pt x="873" y="1957"/>
                  </a:cubicBezTo>
                  <a:cubicBezTo>
                    <a:pt x="1048" y="1957"/>
                    <a:pt x="1219" y="1893"/>
                    <a:pt x="1367" y="1772"/>
                  </a:cubicBezTo>
                  <a:lnTo>
                    <a:pt x="1373" y="1766"/>
                  </a:lnTo>
                  <a:lnTo>
                    <a:pt x="1373" y="1759"/>
                  </a:lnTo>
                  <a:cubicBezTo>
                    <a:pt x="1370" y="1497"/>
                    <a:pt x="1333" y="1232"/>
                    <a:pt x="1267" y="993"/>
                  </a:cubicBezTo>
                  <a:lnTo>
                    <a:pt x="1267" y="989"/>
                  </a:lnTo>
                  <a:lnTo>
                    <a:pt x="1264" y="986"/>
                  </a:lnTo>
                  <a:cubicBezTo>
                    <a:pt x="1095" y="394"/>
                    <a:pt x="759" y="17"/>
                    <a:pt x="388" y="1"/>
                  </a:cubicBezTo>
                  <a:lnTo>
                    <a:pt x="3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43;p53">
              <a:extLst>
                <a:ext uri="{FF2B5EF4-FFF2-40B4-BE49-F238E27FC236}">
                  <a16:creationId xmlns:a16="http://schemas.microsoft.com/office/drawing/2014/main" id="{23218E37-317E-F344-86D8-23ECB0395CDD}"/>
                </a:ext>
              </a:extLst>
            </p:cNvPr>
            <p:cNvSpPr/>
            <p:nvPr/>
          </p:nvSpPr>
          <p:spPr>
            <a:xfrm>
              <a:off x="1008450" y="1799264"/>
              <a:ext cx="23034" cy="22999"/>
            </a:xfrm>
            <a:custGeom>
              <a:avLst/>
              <a:gdLst/>
              <a:ahLst/>
              <a:cxnLst/>
              <a:rect l="l" t="t" r="r" b="b"/>
              <a:pathLst>
                <a:path w="665" h="664" extrusionOk="0">
                  <a:moveTo>
                    <a:pt x="332" y="1"/>
                  </a:moveTo>
                  <a:cubicBezTo>
                    <a:pt x="149" y="1"/>
                    <a:pt x="1" y="149"/>
                    <a:pt x="1" y="332"/>
                  </a:cubicBezTo>
                  <a:cubicBezTo>
                    <a:pt x="1" y="515"/>
                    <a:pt x="149" y="664"/>
                    <a:pt x="332" y="664"/>
                  </a:cubicBezTo>
                  <a:cubicBezTo>
                    <a:pt x="516" y="664"/>
                    <a:pt x="664" y="515"/>
                    <a:pt x="664" y="332"/>
                  </a:cubicBezTo>
                  <a:cubicBezTo>
                    <a:pt x="664" y="149"/>
                    <a:pt x="516" y="1"/>
                    <a:pt x="332"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44;p53">
              <a:extLst>
                <a:ext uri="{FF2B5EF4-FFF2-40B4-BE49-F238E27FC236}">
                  <a16:creationId xmlns:a16="http://schemas.microsoft.com/office/drawing/2014/main" id="{03A5FFC9-79D8-D491-2A69-771564E67B4F}"/>
                </a:ext>
              </a:extLst>
            </p:cNvPr>
            <p:cNvSpPr/>
            <p:nvPr/>
          </p:nvSpPr>
          <p:spPr>
            <a:xfrm>
              <a:off x="1007896" y="1798710"/>
              <a:ext cx="24108" cy="24142"/>
            </a:xfrm>
            <a:custGeom>
              <a:avLst/>
              <a:gdLst/>
              <a:ahLst/>
              <a:cxnLst/>
              <a:rect l="l" t="t" r="r" b="b"/>
              <a:pathLst>
                <a:path w="696" h="697" extrusionOk="0">
                  <a:moveTo>
                    <a:pt x="348" y="33"/>
                  </a:moveTo>
                  <a:cubicBezTo>
                    <a:pt x="522" y="33"/>
                    <a:pt x="664" y="174"/>
                    <a:pt x="664" y="348"/>
                  </a:cubicBezTo>
                  <a:cubicBezTo>
                    <a:pt x="664" y="522"/>
                    <a:pt x="522" y="663"/>
                    <a:pt x="348" y="663"/>
                  </a:cubicBezTo>
                  <a:cubicBezTo>
                    <a:pt x="175" y="663"/>
                    <a:pt x="33" y="522"/>
                    <a:pt x="33" y="348"/>
                  </a:cubicBezTo>
                  <a:cubicBezTo>
                    <a:pt x="33" y="174"/>
                    <a:pt x="175" y="33"/>
                    <a:pt x="348" y="33"/>
                  </a:cubicBezTo>
                  <a:close/>
                  <a:moveTo>
                    <a:pt x="348" y="0"/>
                  </a:moveTo>
                  <a:cubicBezTo>
                    <a:pt x="156" y="0"/>
                    <a:pt x="1" y="157"/>
                    <a:pt x="1" y="348"/>
                  </a:cubicBezTo>
                  <a:cubicBezTo>
                    <a:pt x="1" y="540"/>
                    <a:pt x="156" y="696"/>
                    <a:pt x="348" y="696"/>
                  </a:cubicBezTo>
                  <a:cubicBezTo>
                    <a:pt x="541" y="696"/>
                    <a:pt x="696" y="540"/>
                    <a:pt x="696" y="348"/>
                  </a:cubicBezTo>
                  <a:cubicBezTo>
                    <a:pt x="696" y="157"/>
                    <a:pt x="541" y="0"/>
                    <a:pt x="3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45;p53">
              <a:extLst>
                <a:ext uri="{FF2B5EF4-FFF2-40B4-BE49-F238E27FC236}">
                  <a16:creationId xmlns:a16="http://schemas.microsoft.com/office/drawing/2014/main" id="{42E6622D-C1C6-CC97-EFDE-E28B52E8A861}"/>
                </a:ext>
              </a:extLst>
            </p:cNvPr>
            <p:cNvSpPr/>
            <p:nvPr/>
          </p:nvSpPr>
          <p:spPr>
            <a:xfrm>
              <a:off x="990681" y="1824134"/>
              <a:ext cx="61966" cy="81086"/>
            </a:xfrm>
            <a:custGeom>
              <a:avLst/>
              <a:gdLst/>
              <a:ahLst/>
              <a:cxnLst/>
              <a:rect l="l" t="t" r="r" b="b"/>
              <a:pathLst>
                <a:path w="1789" h="2341" extrusionOk="0">
                  <a:moveTo>
                    <a:pt x="1557" y="1"/>
                  </a:moveTo>
                  <a:cubicBezTo>
                    <a:pt x="1436" y="64"/>
                    <a:pt x="1183" y="176"/>
                    <a:pt x="844" y="176"/>
                  </a:cubicBezTo>
                  <a:cubicBezTo>
                    <a:pt x="843" y="176"/>
                    <a:pt x="841" y="176"/>
                    <a:pt x="840" y="176"/>
                  </a:cubicBezTo>
                  <a:cubicBezTo>
                    <a:pt x="515" y="175"/>
                    <a:pt x="271" y="70"/>
                    <a:pt x="149" y="8"/>
                  </a:cubicBezTo>
                  <a:lnTo>
                    <a:pt x="149" y="8"/>
                  </a:lnTo>
                  <a:cubicBezTo>
                    <a:pt x="149" y="9"/>
                    <a:pt x="1" y="2341"/>
                    <a:pt x="834" y="2341"/>
                  </a:cubicBezTo>
                  <a:cubicBezTo>
                    <a:pt x="835" y="2341"/>
                    <a:pt x="836" y="2341"/>
                    <a:pt x="837" y="2341"/>
                  </a:cubicBezTo>
                  <a:cubicBezTo>
                    <a:pt x="1788" y="2335"/>
                    <a:pt x="1557" y="1"/>
                    <a:pt x="1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46;p53">
              <a:extLst>
                <a:ext uri="{FF2B5EF4-FFF2-40B4-BE49-F238E27FC236}">
                  <a16:creationId xmlns:a16="http://schemas.microsoft.com/office/drawing/2014/main" id="{A42C7F20-0C27-FFAE-F263-CE1D9D598FA7}"/>
                </a:ext>
              </a:extLst>
            </p:cNvPr>
            <p:cNvSpPr/>
            <p:nvPr/>
          </p:nvSpPr>
          <p:spPr>
            <a:xfrm>
              <a:off x="994006" y="1823268"/>
              <a:ext cx="54208" cy="82541"/>
            </a:xfrm>
            <a:custGeom>
              <a:avLst/>
              <a:gdLst/>
              <a:ahLst/>
              <a:cxnLst/>
              <a:rect l="l" t="t" r="r" b="b"/>
              <a:pathLst>
                <a:path w="1565" h="2383" extrusionOk="0">
                  <a:moveTo>
                    <a:pt x="1447" y="52"/>
                  </a:moveTo>
                  <a:lnTo>
                    <a:pt x="1447" y="52"/>
                  </a:lnTo>
                  <a:cubicBezTo>
                    <a:pt x="1464" y="255"/>
                    <a:pt x="1565" y="1676"/>
                    <a:pt x="1115" y="2175"/>
                  </a:cubicBezTo>
                  <a:cubicBezTo>
                    <a:pt x="1012" y="2290"/>
                    <a:pt x="886" y="2348"/>
                    <a:pt x="741" y="2349"/>
                  </a:cubicBezTo>
                  <a:lnTo>
                    <a:pt x="738" y="2349"/>
                  </a:lnTo>
                  <a:cubicBezTo>
                    <a:pt x="624" y="2349"/>
                    <a:pt x="522" y="2303"/>
                    <a:pt x="436" y="2212"/>
                  </a:cubicBezTo>
                  <a:cubicBezTo>
                    <a:pt x="0" y="1749"/>
                    <a:pt x="57" y="270"/>
                    <a:pt x="67" y="60"/>
                  </a:cubicBezTo>
                  <a:lnTo>
                    <a:pt x="67" y="60"/>
                  </a:lnTo>
                  <a:cubicBezTo>
                    <a:pt x="278" y="163"/>
                    <a:pt x="511" y="217"/>
                    <a:pt x="744" y="218"/>
                  </a:cubicBezTo>
                  <a:cubicBezTo>
                    <a:pt x="747" y="218"/>
                    <a:pt x="750" y="218"/>
                    <a:pt x="753" y="218"/>
                  </a:cubicBezTo>
                  <a:cubicBezTo>
                    <a:pt x="1053" y="218"/>
                    <a:pt x="1291" y="130"/>
                    <a:pt x="1447" y="52"/>
                  </a:cubicBezTo>
                  <a:close/>
                  <a:moveTo>
                    <a:pt x="1475" y="0"/>
                  </a:moveTo>
                  <a:lnTo>
                    <a:pt x="1453" y="11"/>
                  </a:lnTo>
                  <a:cubicBezTo>
                    <a:pt x="1302" y="91"/>
                    <a:pt x="1056" y="185"/>
                    <a:pt x="748" y="185"/>
                  </a:cubicBezTo>
                  <a:cubicBezTo>
                    <a:pt x="747" y="185"/>
                    <a:pt x="746" y="185"/>
                    <a:pt x="744" y="185"/>
                  </a:cubicBezTo>
                  <a:cubicBezTo>
                    <a:pt x="508" y="184"/>
                    <a:pt x="271" y="127"/>
                    <a:pt x="61" y="19"/>
                  </a:cubicBezTo>
                  <a:lnTo>
                    <a:pt x="38" y="8"/>
                  </a:lnTo>
                  <a:lnTo>
                    <a:pt x="36" y="33"/>
                  </a:lnTo>
                  <a:cubicBezTo>
                    <a:pt x="36" y="37"/>
                    <a:pt x="10" y="460"/>
                    <a:pt x="43" y="940"/>
                  </a:cubicBezTo>
                  <a:cubicBezTo>
                    <a:pt x="87" y="1586"/>
                    <a:pt x="212" y="2022"/>
                    <a:pt x="412" y="2235"/>
                  </a:cubicBezTo>
                  <a:cubicBezTo>
                    <a:pt x="505" y="2332"/>
                    <a:pt x="614" y="2382"/>
                    <a:pt x="738" y="2382"/>
                  </a:cubicBezTo>
                  <a:lnTo>
                    <a:pt x="741" y="2382"/>
                  </a:lnTo>
                  <a:cubicBezTo>
                    <a:pt x="896" y="2381"/>
                    <a:pt x="1031" y="2319"/>
                    <a:pt x="1140" y="2198"/>
                  </a:cubicBezTo>
                  <a:cubicBezTo>
                    <a:pt x="1347" y="1967"/>
                    <a:pt x="1467" y="1532"/>
                    <a:pt x="1496" y="901"/>
                  </a:cubicBezTo>
                  <a:cubicBezTo>
                    <a:pt x="1518" y="434"/>
                    <a:pt x="1478" y="28"/>
                    <a:pt x="1478" y="24"/>
                  </a:cubicBezTo>
                  <a:lnTo>
                    <a:pt x="147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47;p53">
              <a:extLst>
                <a:ext uri="{FF2B5EF4-FFF2-40B4-BE49-F238E27FC236}">
                  <a16:creationId xmlns:a16="http://schemas.microsoft.com/office/drawing/2014/main" id="{C9952713-29A9-597D-3FEE-219BC55564D0}"/>
                </a:ext>
              </a:extLst>
            </p:cNvPr>
            <p:cNvSpPr/>
            <p:nvPr/>
          </p:nvSpPr>
          <p:spPr>
            <a:xfrm>
              <a:off x="1010217" y="1829399"/>
              <a:ext cx="1385" cy="73016"/>
            </a:xfrm>
            <a:custGeom>
              <a:avLst/>
              <a:gdLst/>
              <a:ahLst/>
              <a:cxnLst/>
              <a:rect l="l" t="t" r="r" b="b"/>
              <a:pathLst>
                <a:path w="40" h="2108" extrusionOk="0">
                  <a:moveTo>
                    <a:pt x="0" y="1"/>
                  </a:moveTo>
                  <a:lnTo>
                    <a:pt x="7" y="2107"/>
                  </a:lnTo>
                  <a:lnTo>
                    <a:pt x="40" y="2106"/>
                  </a:lnTo>
                  <a:lnTo>
                    <a:pt x="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48;p53">
              <a:extLst>
                <a:ext uri="{FF2B5EF4-FFF2-40B4-BE49-F238E27FC236}">
                  <a16:creationId xmlns:a16="http://schemas.microsoft.com/office/drawing/2014/main" id="{8754A816-4621-E9F3-2DD8-FB53C6249F9F}"/>
                </a:ext>
              </a:extLst>
            </p:cNvPr>
            <p:cNvSpPr/>
            <p:nvPr/>
          </p:nvSpPr>
          <p:spPr>
            <a:xfrm>
              <a:off x="1027951" y="1829503"/>
              <a:ext cx="1489" cy="73258"/>
            </a:xfrm>
            <a:custGeom>
              <a:avLst/>
              <a:gdLst/>
              <a:ahLst/>
              <a:cxnLst/>
              <a:rect l="l" t="t" r="r" b="b"/>
              <a:pathLst>
                <a:path w="43" h="2115" extrusionOk="0">
                  <a:moveTo>
                    <a:pt x="10" y="0"/>
                  </a:moveTo>
                  <a:lnTo>
                    <a:pt x="1" y="2115"/>
                  </a:lnTo>
                  <a:lnTo>
                    <a:pt x="33" y="2115"/>
                  </a:lnTo>
                  <a:lnTo>
                    <a:pt x="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49;p53">
              <a:extLst>
                <a:ext uri="{FF2B5EF4-FFF2-40B4-BE49-F238E27FC236}">
                  <a16:creationId xmlns:a16="http://schemas.microsoft.com/office/drawing/2014/main" id="{E4147FE7-C9C0-861B-3856-901DD1D0574F}"/>
                </a:ext>
              </a:extLst>
            </p:cNvPr>
            <p:cNvSpPr/>
            <p:nvPr/>
          </p:nvSpPr>
          <p:spPr>
            <a:xfrm>
              <a:off x="996951" y="1864902"/>
              <a:ext cx="47453" cy="1489"/>
            </a:xfrm>
            <a:custGeom>
              <a:avLst/>
              <a:gdLst/>
              <a:ahLst/>
              <a:cxnLst/>
              <a:rect l="l" t="t" r="r" b="b"/>
              <a:pathLst>
                <a:path w="1370" h="43" extrusionOk="0">
                  <a:moveTo>
                    <a:pt x="1370" y="1"/>
                  </a:moveTo>
                  <a:lnTo>
                    <a:pt x="1" y="9"/>
                  </a:lnTo>
                  <a:lnTo>
                    <a:pt x="1" y="42"/>
                  </a:lnTo>
                  <a:lnTo>
                    <a:pt x="1370" y="34"/>
                  </a:lnTo>
                  <a:lnTo>
                    <a:pt x="137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50;p53">
              <a:extLst>
                <a:ext uri="{FF2B5EF4-FFF2-40B4-BE49-F238E27FC236}">
                  <a16:creationId xmlns:a16="http://schemas.microsoft.com/office/drawing/2014/main" id="{20AC4139-5289-AC6C-A18F-4D85544A659D}"/>
                </a:ext>
              </a:extLst>
            </p:cNvPr>
            <p:cNvSpPr/>
            <p:nvPr/>
          </p:nvSpPr>
          <p:spPr>
            <a:xfrm>
              <a:off x="1034082" y="1496672"/>
              <a:ext cx="57845" cy="49982"/>
            </a:xfrm>
            <a:custGeom>
              <a:avLst/>
              <a:gdLst/>
              <a:ahLst/>
              <a:cxnLst/>
              <a:rect l="l" t="t" r="r" b="b"/>
              <a:pathLst>
                <a:path w="1670" h="1443" extrusionOk="0">
                  <a:moveTo>
                    <a:pt x="624" y="0"/>
                  </a:moveTo>
                  <a:cubicBezTo>
                    <a:pt x="624" y="0"/>
                    <a:pt x="0" y="482"/>
                    <a:pt x="1488" y="1443"/>
                  </a:cubicBezTo>
                  <a:cubicBezTo>
                    <a:pt x="1488" y="1443"/>
                    <a:pt x="1670" y="62"/>
                    <a:pt x="624" y="0"/>
                  </a:cubicBezTo>
                  <a:close/>
                </a:path>
              </a:pathLst>
            </a:custGeom>
            <a:solidFill>
              <a:srgbClr val="FF8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51;p53">
              <a:extLst>
                <a:ext uri="{FF2B5EF4-FFF2-40B4-BE49-F238E27FC236}">
                  <a16:creationId xmlns:a16="http://schemas.microsoft.com/office/drawing/2014/main" id="{1004CCAB-82E6-5F35-FD7C-A949FE2959DF}"/>
                </a:ext>
              </a:extLst>
            </p:cNvPr>
            <p:cNvSpPr/>
            <p:nvPr/>
          </p:nvSpPr>
          <p:spPr>
            <a:xfrm>
              <a:off x="1050327" y="1496049"/>
              <a:ext cx="39106" cy="51575"/>
            </a:xfrm>
            <a:custGeom>
              <a:avLst/>
              <a:gdLst/>
              <a:ahLst/>
              <a:cxnLst/>
              <a:rect l="l" t="t" r="r" b="b"/>
              <a:pathLst>
                <a:path w="1129" h="1489" extrusionOk="0">
                  <a:moveTo>
                    <a:pt x="161" y="35"/>
                  </a:moveTo>
                  <a:cubicBezTo>
                    <a:pt x="411" y="51"/>
                    <a:pt x="610" y="147"/>
                    <a:pt x="754" y="320"/>
                  </a:cubicBezTo>
                  <a:cubicBezTo>
                    <a:pt x="1057" y="687"/>
                    <a:pt x="1018" y="1298"/>
                    <a:pt x="1005" y="1432"/>
                  </a:cubicBezTo>
                  <a:cubicBezTo>
                    <a:pt x="227" y="925"/>
                    <a:pt x="52" y="559"/>
                    <a:pt x="42" y="339"/>
                  </a:cubicBezTo>
                  <a:cubicBezTo>
                    <a:pt x="34" y="158"/>
                    <a:pt x="137" y="55"/>
                    <a:pt x="161" y="35"/>
                  </a:cubicBezTo>
                  <a:close/>
                  <a:moveTo>
                    <a:pt x="149" y="1"/>
                  </a:moveTo>
                  <a:lnTo>
                    <a:pt x="145" y="5"/>
                  </a:lnTo>
                  <a:cubicBezTo>
                    <a:pt x="139" y="10"/>
                    <a:pt x="0" y="120"/>
                    <a:pt x="9" y="340"/>
                  </a:cubicBezTo>
                  <a:cubicBezTo>
                    <a:pt x="19" y="568"/>
                    <a:pt x="200" y="952"/>
                    <a:pt x="1010" y="1475"/>
                  </a:cubicBezTo>
                  <a:lnTo>
                    <a:pt x="1032" y="1489"/>
                  </a:lnTo>
                  <a:lnTo>
                    <a:pt x="1036" y="1462"/>
                  </a:lnTo>
                  <a:cubicBezTo>
                    <a:pt x="1036" y="1455"/>
                    <a:pt x="1128" y="722"/>
                    <a:pt x="779" y="299"/>
                  </a:cubicBezTo>
                  <a:cubicBezTo>
                    <a:pt x="629" y="117"/>
                    <a:pt x="419" y="17"/>
                    <a:pt x="156" y="2"/>
                  </a:cubicBezTo>
                  <a:lnTo>
                    <a:pt x="14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52;p53">
              <a:extLst>
                <a:ext uri="{FF2B5EF4-FFF2-40B4-BE49-F238E27FC236}">
                  <a16:creationId xmlns:a16="http://schemas.microsoft.com/office/drawing/2014/main" id="{080BE1C7-926D-FAD9-465A-7A52B0FB2330}"/>
                </a:ext>
              </a:extLst>
            </p:cNvPr>
            <p:cNvSpPr/>
            <p:nvPr/>
          </p:nvSpPr>
          <p:spPr>
            <a:xfrm>
              <a:off x="1050084" y="1484203"/>
              <a:ext cx="24593" cy="41600"/>
            </a:xfrm>
            <a:custGeom>
              <a:avLst/>
              <a:gdLst/>
              <a:ahLst/>
              <a:cxnLst/>
              <a:rect l="l" t="t" r="r" b="b"/>
              <a:pathLst>
                <a:path w="710" h="1201" extrusionOk="0">
                  <a:moveTo>
                    <a:pt x="31" y="1"/>
                  </a:moveTo>
                  <a:lnTo>
                    <a:pt x="0" y="10"/>
                  </a:lnTo>
                  <a:cubicBezTo>
                    <a:pt x="132" y="455"/>
                    <a:pt x="491" y="938"/>
                    <a:pt x="625" y="1121"/>
                  </a:cubicBezTo>
                  <a:cubicBezTo>
                    <a:pt x="651" y="1155"/>
                    <a:pt x="673" y="1185"/>
                    <a:pt x="676" y="1191"/>
                  </a:cubicBezTo>
                  <a:lnTo>
                    <a:pt x="691" y="1185"/>
                  </a:lnTo>
                  <a:lnTo>
                    <a:pt x="683" y="1171"/>
                  </a:lnTo>
                  <a:lnTo>
                    <a:pt x="699" y="1200"/>
                  </a:lnTo>
                  <a:lnTo>
                    <a:pt x="707" y="1189"/>
                  </a:lnTo>
                  <a:cubicBezTo>
                    <a:pt x="709" y="1178"/>
                    <a:pt x="708" y="1177"/>
                    <a:pt x="652" y="1101"/>
                  </a:cubicBezTo>
                  <a:cubicBezTo>
                    <a:pt x="518" y="920"/>
                    <a:pt x="162" y="440"/>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53;p53">
              <a:extLst>
                <a:ext uri="{FF2B5EF4-FFF2-40B4-BE49-F238E27FC236}">
                  <a16:creationId xmlns:a16="http://schemas.microsoft.com/office/drawing/2014/main" id="{DDD7A20C-B51D-3D47-32EC-9839DA185A92}"/>
                </a:ext>
              </a:extLst>
            </p:cNvPr>
            <p:cNvSpPr/>
            <p:nvPr/>
          </p:nvSpPr>
          <p:spPr>
            <a:xfrm>
              <a:off x="850989" y="1626528"/>
              <a:ext cx="57845" cy="50017"/>
            </a:xfrm>
            <a:custGeom>
              <a:avLst/>
              <a:gdLst/>
              <a:ahLst/>
              <a:cxnLst/>
              <a:rect l="l" t="t" r="r" b="b"/>
              <a:pathLst>
                <a:path w="1670" h="1444" extrusionOk="0">
                  <a:moveTo>
                    <a:pt x="625" y="1"/>
                  </a:moveTo>
                  <a:lnTo>
                    <a:pt x="625" y="1"/>
                  </a:lnTo>
                  <a:cubicBezTo>
                    <a:pt x="624" y="1"/>
                    <a:pt x="0" y="483"/>
                    <a:pt x="1488" y="1444"/>
                  </a:cubicBezTo>
                  <a:cubicBezTo>
                    <a:pt x="1488" y="1444"/>
                    <a:pt x="1670" y="63"/>
                    <a:pt x="625"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154;p53">
              <a:extLst>
                <a:ext uri="{FF2B5EF4-FFF2-40B4-BE49-F238E27FC236}">
                  <a16:creationId xmlns:a16="http://schemas.microsoft.com/office/drawing/2014/main" id="{120C2428-7CA3-766C-17C4-1D20262A3681}"/>
                </a:ext>
              </a:extLst>
            </p:cNvPr>
            <p:cNvSpPr/>
            <p:nvPr/>
          </p:nvSpPr>
          <p:spPr>
            <a:xfrm>
              <a:off x="867234" y="1625939"/>
              <a:ext cx="39106" cy="51575"/>
            </a:xfrm>
            <a:custGeom>
              <a:avLst/>
              <a:gdLst/>
              <a:ahLst/>
              <a:cxnLst/>
              <a:rect l="l" t="t" r="r" b="b"/>
              <a:pathLst>
                <a:path w="1129" h="1489" extrusionOk="0">
                  <a:moveTo>
                    <a:pt x="161" y="35"/>
                  </a:moveTo>
                  <a:cubicBezTo>
                    <a:pt x="411" y="51"/>
                    <a:pt x="611" y="147"/>
                    <a:pt x="754" y="320"/>
                  </a:cubicBezTo>
                  <a:cubicBezTo>
                    <a:pt x="1057" y="686"/>
                    <a:pt x="1018" y="1298"/>
                    <a:pt x="1006" y="1432"/>
                  </a:cubicBezTo>
                  <a:cubicBezTo>
                    <a:pt x="228" y="926"/>
                    <a:pt x="52" y="558"/>
                    <a:pt x="42" y="339"/>
                  </a:cubicBezTo>
                  <a:cubicBezTo>
                    <a:pt x="34" y="158"/>
                    <a:pt x="138" y="55"/>
                    <a:pt x="161" y="35"/>
                  </a:cubicBezTo>
                  <a:close/>
                  <a:moveTo>
                    <a:pt x="150" y="1"/>
                  </a:moveTo>
                  <a:lnTo>
                    <a:pt x="145" y="4"/>
                  </a:lnTo>
                  <a:cubicBezTo>
                    <a:pt x="139" y="10"/>
                    <a:pt x="0" y="120"/>
                    <a:pt x="10" y="339"/>
                  </a:cubicBezTo>
                  <a:cubicBezTo>
                    <a:pt x="19" y="568"/>
                    <a:pt x="201" y="952"/>
                    <a:pt x="1010" y="1475"/>
                  </a:cubicBezTo>
                  <a:lnTo>
                    <a:pt x="1032" y="1489"/>
                  </a:lnTo>
                  <a:lnTo>
                    <a:pt x="1036" y="1463"/>
                  </a:lnTo>
                  <a:cubicBezTo>
                    <a:pt x="1037" y="1456"/>
                    <a:pt x="1128" y="721"/>
                    <a:pt x="779" y="299"/>
                  </a:cubicBezTo>
                  <a:cubicBezTo>
                    <a:pt x="629" y="117"/>
                    <a:pt x="419" y="17"/>
                    <a:pt x="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155;p53">
              <a:extLst>
                <a:ext uri="{FF2B5EF4-FFF2-40B4-BE49-F238E27FC236}">
                  <a16:creationId xmlns:a16="http://schemas.microsoft.com/office/drawing/2014/main" id="{A18BD51D-3477-631F-ABA8-A9108C55EA62}"/>
                </a:ext>
              </a:extLst>
            </p:cNvPr>
            <p:cNvSpPr/>
            <p:nvPr/>
          </p:nvSpPr>
          <p:spPr>
            <a:xfrm>
              <a:off x="866991" y="1614093"/>
              <a:ext cx="24593" cy="41565"/>
            </a:xfrm>
            <a:custGeom>
              <a:avLst/>
              <a:gdLst/>
              <a:ahLst/>
              <a:cxnLst/>
              <a:rect l="l" t="t" r="r" b="b"/>
              <a:pathLst>
                <a:path w="710" h="1200" extrusionOk="0">
                  <a:moveTo>
                    <a:pt x="32" y="1"/>
                  </a:moveTo>
                  <a:lnTo>
                    <a:pt x="0" y="9"/>
                  </a:lnTo>
                  <a:cubicBezTo>
                    <a:pt x="132" y="454"/>
                    <a:pt x="491" y="938"/>
                    <a:pt x="626" y="1120"/>
                  </a:cubicBezTo>
                  <a:cubicBezTo>
                    <a:pt x="651" y="1155"/>
                    <a:pt x="673" y="1185"/>
                    <a:pt x="676" y="1190"/>
                  </a:cubicBezTo>
                  <a:lnTo>
                    <a:pt x="691" y="1186"/>
                  </a:lnTo>
                  <a:lnTo>
                    <a:pt x="691" y="1186"/>
                  </a:lnTo>
                  <a:lnTo>
                    <a:pt x="699" y="1199"/>
                  </a:lnTo>
                  <a:lnTo>
                    <a:pt x="707" y="1188"/>
                  </a:lnTo>
                  <a:cubicBezTo>
                    <a:pt x="710" y="1179"/>
                    <a:pt x="709" y="1177"/>
                    <a:pt x="652" y="1101"/>
                  </a:cubicBezTo>
                  <a:cubicBezTo>
                    <a:pt x="519" y="920"/>
                    <a:pt x="163" y="439"/>
                    <a:pt x="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156;p53">
              <a:extLst>
                <a:ext uri="{FF2B5EF4-FFF2-40B4-BE49-F238E27FC236}">
                  <a16:creationId xmlns:a16="http://schemas.microsoft.com/office/drawing/2014/main" id="{E97D1B6C-1FDE-1D08-E6AA-A65F66329538}"/>
                </a:ext>
              </a:extLst>
            </p:cNvPr>
            <p:cNvSpPr/>
            <p:nvPr/>
          </p:nvSpPr>
          <p:spPr>
            <a:xfrm>
              <a:off x="826223" y="1987830"/>
              <a:ext cx="57845" cy="50017"/>
            </a:xfrm>
            <a:custGeom>
              <a:avLst/>
              <a:gdLst/>
              <a:ahLst/>
              <a:cxnLst/>
              <a:rect l="l" t="t" r="r" b="b"/>
              <a:pathLst>
                <a:path w="1670" h="1444" extrusionOk="0">
                  <a:moveTo>
                    <a:pt x="624" y="1"/>
                  </a:moveTo>
                  <a:cubicBezTo>
                    <a:pt x="624" y="1"/>
                    <a:pt x="0" y="483"/>
                    <a:pt x="1488" y="1443"/>
                  </a:cubicBezTo>
                  <a:cubicBezTo>
                    <a:pt x="1488" y="1443"/>
                    <a:pt x="1670" y="63"/>
                    <a:pt x="624"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157;p53">
              <a:extLst>
                <a:ext uri="{FF2B5EF4-FFF2-40B4-BE49-F238E27FC236}">
                  <a16:creationId xmlns:a16="http://schemas.microsoft.com/office/drawing/2014/main" id="{B1F83544-8934-A3B7-58A2-3C2EBA02F115}"/>
                </a:ext>
              </a:extLst>
            </p:cNvPr>
            <p:cNvSpPr/>
            <p:nvPr/>
          </p:nvSpPr>
          <p:spPr>
            <a:xfrm>
              <a:off x="842433" y="1987276"/>
              <a:ext cx="39140" cy="51541"/>
            </a:xfrm>
            <a:custGeom>
              <a:avLst/>
              <a:gdLst/>
              <a:ahLst/>
              <a:cxnLst/>
              <a:rect l="l" t="t" r="r" b="b"/>
              <a:pathLst>
                <a:path w="1130" h="1488" extrusionOk="0">
                  <a:moveTo>
                    <a:pt x="162" y="33"/>
                  </a:moveTo>
                  <a:cubicBezTo>
                    <a:pt x="412" y="50"/>
                    <a:pt x="612" y="146"/>
                    <a:pt x="755" y="318"/>
                  </a:cubicBezTo>
                  <a:cubicBezTo>
                    <a:pt x="1057" y="686"/>
                    <a:pt x="1019" y="1298"/>
                    <a:pt x="1007" y="1431"/>
                  </a:cubicBezTo>
                  <a:cubicBezTo>
                    <a:pt x="229" y="924"/>
                    <a:pt x="53" y="557"/>
                    <a:pt x="44" y="338"/>
                  </a:cubicBezTo>
                  <a:cubicBezTo>
                    <a:pt x="35" y="157"/>
                    <a:pt x="139" y="54"/>
                    <a:pt x="162" y="33"/>
                  </a:cubicBezTo>
                  <a:close/>
                  <a:moveTo>
                    <a:pt x="151" y="0"/>
                  </a:moveTo>
                  <a:lnTo>
                    <a:pt x="146" y="4"/>
                  </a:lnTo>
                  <a:cubicBezTo>
                    <a:pt x="141" y="8"/>
                    <a:pt x="1" y="118"/>
                    <a:pt x="11" y="338"/>
                  </a:cubicBezTo>
                  <a:cubicBezTo>
                    <a:pt x="20" y="568"/>
                    <a:pt x="202" y="951"/>
                    <a:pt x="1011" y="1473"/>
                  </a:cubicBezTo>
                  <a:lnTo>
                    <a:pt x="1033" y="1487"/>
                  </a:lnTo>
                  <a:lnTo>
                    <a:pt x="1037" y="1462"/>
                  </a:lnTo>
                  <a:cubicBezTo>
                    <a:pt x="1037" y="1454"/>
                    <a:pt x="1129" y="721"/>
                    <a:pt x="780" y="298"/>
                  </a:cubicBezTo>
                  <a:cubicBezTo>
                    <a:pt x="630" y="116"/>
                    <a:pt x="420" y="16"/>
                    <a:pt x="1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158;p53">
              <a:extLst>
                <a:ext uri="{FF2B5EF4-FFF2-40B4-BE49-F238E27FC236}">
                  <a16:creationId xmlns:a16="http://schemas.microsoft.com/office/drawing/2014/main" id="{9CE2C80E-D295-B1C2-ABC5-675F70515D24}"/>
                </a:ext>
              </a:extLst>
            </p:cNvPr>
            <p:cNvSpPr/>
            <p:nvPr/>
          </p:nvSpPr>
          <p:spPr>
            <a:xfrm>
              <a:off x="842226" y="1975395"/>
              <a:ext cx="24593" cy="41565"/>
            </a:xfrm>
            <a:custGeom>
              <a:avLst/>
              <a:gdLst/>
              <a:ahLst/>
              <a:cxnLst/>
              <a:rect l="l" t="t" r="r" b="b"/>
              <a:pathLst>
                <a:path w="710" h="1200" extrusionOk="0">
                  <a:moveTo>
                    <a:pt x="32" y="0"/>
                  </a:moveTo>
                  <a:lnTo>
                    <a:pt x="1" y="10"/>
                  </a:lnTo>
                  <a:cubicBezTo>
                    <a:pt x="132" y="454"/>
                    <a:pt x="491" y="938"/>
                    <a:pt x="626" y="1120"/>
                  </a:cubicBezTo>
                  <a:cubicBezTo>
                    <a:pt x="651" y="1154"/>
                    <a:pt x="673" y="1184"/>
                    <a:pt x="676" y="1190"/>
                  </a:cubicBezTo>
                  <a:lnTo>
                    <a:pt x="691" y="1186"/>
                  </a:lnTo>
                  <a:lnTo>
                    <a:pt x="691" y="1186"/>
                  </a:lnTo>
                  <a:lnTo>
                    <a:pt x="699" y="1200"/>
                  </a:lnTo>
                  <a:lnTo>
                    <a:pt x="707" y="1188"/>
                  </a:lnTo>
                  <a:cubicBezTo>
                    <a:pt x="710" y="1179"/>
                    <a:pt x="709" y="1177"/>
                    <a:pt x="652" y="1101"/>
                  </a:cubicBezTo>
                  <a:cubicBezTo>
                    <a:pt x="519" y="920"/>
                    <a:pt x="162" y="439"/>
                    <a:pt x="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159;p53">
              <a:extLst>
                <a:ext uri="{FF2B5EF4-FFF2-40B4-BE49-F238E27FC236}">
                  <a16:creationId xmlns:a16="http://schemas.microsoft.com/office/drawing/2014/main" id="{FA1C9036-A3DA-E14B-9571-C07D26676151}"/>
                </a:ext>
              </a:extLst>
            </p:cNvPr>
            <p:cNvSpPr/>
            <p:nvPr/>
          </p:nvSpPr>
          <p:spPr>
            <a:xfrm>
              <a:off x="1149736" y="1905047"/>
              <a:ext cx="75925" cy="65638"/>
            </a:xfrm>
            <a:custGeom>
              <a:avLst/>
              <a:gdLst/>
              <a:ahLst/>
              <a:cxnLst/>
              <a:rect l="l" t="t" r="r" b="b"/>
              <a:pathLst>
                <a:path w="2192" h="1895" extrusionOk="0">
                  <a:moveTo>
                    <a:pt x="819" y="0"/>
                  </a:moveTo>
                  <a:lnTo>
                    <a:pt x="819" y="0"/>
                  </a:lnTo>
                  <a:cubicBezTo>
                    <a:pt x="819" y="0"/>
                    <a:pt x="0" y="634"/>
                    <a:pt x="1953" y="1895"/>
                  </a:cubicBezTo>
                  <a:cubicBezTo>
                    <a:pt x="1953" y="1895"/>
                    <a:pt x="2192" y="82"/>
                    <a:pt x="81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160;p53">
              <a:extLst>
                <a:ext uri="{FF2B5EF4-FFF2-40B4-BE49-F238E27FC236}">
                  <a16:creationId xmlns:a16="http://schemas.microsoft.com/office/drawing/2014/main" id="{1C3C9367-E6CD-EA03-D8EB-B773CDC65A19}"/>
                </a:ext>
              </a:extLst>
            </p:cNvPr>
            <p:cNvSpPr/>
            <p:nvPr/>
          </p:nvSpPr>
          <p:spPr>
            <a:xfrm>
              <a:off x="1171211" y="1904458"/>
              <a:ext cx="50986" cy="67197"/>
            </a:xfrm>
            <a:custGeom>
              <a:avLst/>
              <a:gdLst/>
              <a:ahLst/>
              <a:cxnLst/>
              <a:rect l="l" t="t" r="r" b="b"/>
              <a:pathLst>
                <a:path w="1472" h="1940" extrusionOk="0">
                  <a:moveTo>
                    <a:pt x="204" y="35"/>
                  </a:moveTo>
                  <a:cubicBezTo>
                    <a:pt x="536" y="56"/>
                    <a:pt x="800" y="182"/>
                    <a:pt x="988" y="410"/>
                  </a:cubicBezTo>
                  <a:cubicBezTo>
                    <a:pt x="1394" y="902"/>
                    <a:pt x="1335" y="1726"/>
                    <a:pt x="1319" y="1883"/>
                  </a:cubicBezTo>
                  <a:cubicBezTo>
                    <a:pt x="291" y="1214"/>
                    <a:pt x="58" y="729"/>
                    <a:pt x="45" y="439"/>
                  </a:cubicBezTo>
                  <a:cubicBezTo>
                    <a:pt x="35" y="194"/>
                    <a:pt x="177" y="58"/>
                    <a:pt x="204" y="35"/>
                  </a:cubicBezTo>
                  <a:close/>
                  <a:moveTo>
                    <a:pt x="194" y="1"/>
                  </a:moveTo>
                  <a:lnTo>
                    <a:pt x="189" y="4"/>
                  </a:lnTo>
                  <a:cubicBezTo>
                    <a:pt x="182" y="10"/>
                    <a:pt x="1" y="153"/>
                    <a:pt x="13" y="439"/>
                  </a:cubicBezTo>
                  <a:cubicBezTo>
                    <a:pt x="36" y="983"/>
                    <a:pt x="739" y="1548"/>
                    <a:pt x="1324" y="1925"/>
                  </a:cubicBezTo>
                  <a:lnTo>
                    <a:pt x="1346" y="1940"/>
                  </a:lnTo>
                  <a:lnTo>
                    <a:pt x="1350" y="1914"/>
                  </a:lnTo>
                  <a:cubicBezTo>
                    <a:pt x="1351" y="1904"/>
                    <a:pt x="1471" y="943"/>
                    <a:pt x="1014" y="389"/>
                  </a:cubicBezTo>
                  <a:cubicBezTo>
                    <a:pt x="818" y="153"/>
                    <a:pt x="544" y="22"/>
                    <a:pt x="2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161;p53">
              <a:extLst>
                <a:ext uri="{FF2B5EF4-FFF2-40B4-BE49-F238E27FC236}">
                  <a16:creationId xmlns:a16="http://schemas.microsoft.com/office/drawing/2014/main" id="{B665EF60-EA8B-DD0D-7952-718A14ED7540}"/>
                </a:ext>
              </a:extLst>
            </p:cNvPr>
            <p:cNvSpPr/>
            <p:nvPr/>
          </p:nvSpPr>
          <p:spPr>
            <a:xfrm>
              <a:off x="1170899" y="1888767"/>
              <a:ext cx="31936" cy="54346"/>
            </a:xfrm>
            <a:custGeom>
              <a:avLst/>
              <a:gdLst/>
              <a:ahLst/>
              <a:cxnLst/>
              <a:rect l="l" t="t" r="r" b="b"/>
              <a:pathLst>
                <a:path w="922" h="1569" extrusionOk="0">
                  <a:moveTo>
                    <a:pt x="33" y="0"/>
                  </a:moveTo>
                  <a:lnTo>
                    <a:pt x="0" y="10"/>
                  </a:lnTo>
                  <a:cubicBezTo>
                    <a:pt x="173" y="592"/>
                    <a:pt x="644" y="1227"/>
                    <a:pt x="821" y="1466"/>
                  </a:cubicBezTo>
                  <a:cubicBezTo>
                    <a:pt x="854" y="1512"/>
                    <a:pt x="884" y="1551"/>
                    <a:pt x="887" y="1559"/>
                  </a:cubicBezTo>
                  <a:lnTo>
                    <a:pt x="902" y="1555"/>
                  </a:lnTo>
                  <a:lnTo>
                    <a:pt x="894" y="1541"/>
                  </a:lnTo>
                  <a:lnTo>
                    <a:pt x="911" y="1569"/>
                  </a:lnTo>
                  <a:lnTo>
                    <a:pt x="919" y="1557"/>
                  </a:lnTo>
                  <a:cubicBezTo>
                    <a:pt x="921" y="1547"/>
                    <a:pt x="921" y="1546"/>
                    <a:pt x="847" y="1446"/>
                  </a:cubicBezTo>
                  <a:cubicBezTo>
                    <a:pt x="671" y="1209"/>
                    <a:pt x="203" y="577"/>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162;p53">
              <a:extLst>
                <a:ext uri="{FF2B5EF4-FFF2-40B4-BE49-F238E27FC236}">
                  <a16:creationId xmlns:a16="http://schemas.microsoft.com/office/drawing/2014/main" id="{C244B49D-7AFC-7426-314E-9A116B07C898}"/>
                </a:ext>
              </a:extLst>
            </p:cNvPr>
            <p:cNvSpPr/>
            <p:nvPr/>
          </p:nvSpPr>
          <p:spPr>
            <a:xfrm>
              <a:off x="1153130" y="1990151"/>
              <a:ext cx="44301" cy="47315"/>
            </a:xfrm>
            <a:custGeom>
              <a:avLst/>
              <a:gdLst/>
              <a:ahLst/>
              <a:cxnLst/>
              <a:rect l="l" t="t" r="r" b="b"/>
              <a:pathLst>
                <a:path w="1279" h="1366" extrusionOk="0">
                  <a:moveTo>
                    <a:pt x="640" y="0"/>
                  </a:moveTo>
                  <a:cubicBezTo>
                    <a:pt x="623" y="0"/>
                    <a:pt x="1" y="10"/>
                    <a:pt x="456" y="1366"/>
                  </a:cubicBezTo>
                  <a:cubicBezTo>
                    <a:pt x="456" y="1366"/>
                    <a:pt x="1278" y="575"/>
                    <a:pt x="641" y="0"/>
                  </a:cubicBezTo>
                  <a:cubicBezTo>
                    <a:pt x="641" y="0"/>
                    <a:pt x="641" y="0"/>
                    <a:pt x="640"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163;p53">
              <a:extLst>
                <a:ext uri="{FF2B5EF4-FFF2-40B4-BE49-F238E27FC236}">
                  <a16:creationId xmlns:a16="http://schemas.microsoft.com/office/drawing/2014/main" id="{549C43A7-AB37-1464-13A9-2A34D0606FAE}"/>
                </a:ext>
              </a:extLst>
            </p:cNvPr>
            <p:cNvSpPr/>
            <p:nvPr/>
          </p:nvSpPr>
          <p:spPr>
            <a:xfrm>
              <a:off x="1159642" y="1989562"/>
              <a:ext cx="24904" cy="48943"/>
            </a:xfrm>
            <a:custGeom>
              <a:avLst/>
              <a:gdLst/>
              <a:ahLst/>
              <a:cxnLst/>
              <a:rect l="l" t="t" r="r" b="b"/>
              <a:pathLst>
                <a:path w="719" h="1413" extrusionOk="0">
                  <a:moveTo>
                    <a:pt x="447" y="34"/>
                  </a:moveTo>
                  <a:cubicBezTo>
                    <a:pt x="598" y="172"/>
                    <a:pt x="675" y="334"/>
                    <a:pt x="678" y="517"/>
                  </a:cubicBezTo>
                  <a:cubicBezTo>
                    <a:pt x="685" y="900"/>
                    <a:pt x="358" y="1266"/>
                    <a:pt x="275" y="1352"/>
                  </a:cubicBezTo>
                  <a:cubicBezTo>
                    <a:pt x="39" y="635"/>
                    <a:pt x="113" y="311"/>
                    <a:pt x="219" y="167"/>
                  </a:cubicBezTo>
                  <a:cubicBezTo>
                    <a:pt x="303" y="50"/>
                    <a:pt x="420" y="36"/>
                    <a:pt x="447" y="34"/>
                  </a:cubicBezTo>
                  <a:close/>
                  <a:moveTo>
                    <a:pt x="453" y="1"/>
                  </a:moveTo>
                  <a:cubicBezTo>
                    <a:pt x="447" y="1"/>
                    <a:pt x="300" y="1"/>
                    <a:pt x="193" y="146"/>
                  </a:cubicBezTo>
                  <a:cubicBezTo>
                    <a:pt x="81" y="299"/>
                    <a:pt x="0" y="638"/>
                    <a:pt x="252" y="1388"/>
                  </a:cubicBezTo>
                  <a:lnTo>
                    <a:pt x="261" y="1413"/>
                  </a:lnTo>
                  <a:lnTo>
                    <a:pt x="279" y="1395"/>
                  </a:lnTo>
                  <a:cubicBezTo>
                    <a:pt x="297" y="1378"/>
                    <a:pt x="719" y="967"/>
                    <a:pt x="711" y="516"/>
                  </a:cubicBezTo>
                  <a:cubicBezTo>
                    <a:pt x="708" y="322"/>
                    <a:pt x="625" y="150"/>
                    <a:pt x="463" y="5"/>
                  </a:cubicBezTo>
                  <a:lnTo>
                    <a:pt x="45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164;p53">
              <a:extLst>
                <a:ext uri="{FF2B5EF4-FFF2-40B4-BE49-F238E27FC236}">
                  <a16:creationId xmlns:a16="http://schemas.microsoft.com/office/drawing/2014/main" id="{F14E2C9A-02A4-FAA4-0ED4-57A437F9A94C}"/>
                </a:ext>
              </a:extLst>
            </p:cNvPr>
            <p:cNvSpPr/>
            <p:nvPr/>
          </p:nvSpPr>
          <p:spPr>
            <a:xfrm>
              <a:off x="1171904" y="1979483"/>
              <a:ext cx="6997" cy="38933"/>
            </a:xfrm>
            <a:custGeom>
              <a:avLst/>
              <a:gdLst/>
              <a:ahLst/>
              <a:cxnLst/>
              <a:rect l="l" t="t" r="r" b="b"/>
              <a:pathLst>
                <a:path w="202" h="1124" extrusionOk="0">
                  <a:moveTo>
                    <a:pt x="171" y="1"/>
                  </a:moveTo>
                  <a:cubicBezTo>
                    <a:pt x="28" y="353"/>
                    <a:pt x="11" y="846"/>
                    <a:pt x="4" y="1032"/>
                  </a:cubicBezTo>
                  <a:cubicBezTo>
                    <a:pt x="2" y="1067"/>
                    <a:pt x="1" y="1097"/>
                    <a:pt x="0" y="1102"/>
                  </a:cubicBezTo>
                  <a:lnTo>
                    <a:pt x="15" y="1108"/>
                  </a:lnTo>
                  <a:lnTo>
                    <a:pt x="13" y="1124"/>
                  </a:lnTo>
                  <a:lnTo>
                    <a:pt x="26" y="1120"/>
                  </a:lnTo>
                  <a:cubicBezTo>
                    <a:pt x="33" y="1114"/>
                    <a:pt x="33" y="1112"/>
                    <a:pt x="37" y="1034"/>
                  </a:cubicBezTo>
                  <a:cubicBezTo>
                    <a:pt x="43" y="850"/>
                    <a:pt x="61" y="360"/>
                    <a:pt x="202" y="13"/>
                  </a:cubicBezTo>
                  <a:lnTo>
                    <a:pt x="1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165;p53">
              <a:extLst>
                <a:ext uri="{FF2B5EF4-FFF2-40B4-BE49-F238E27FC236}">
                  <a16:creationId xmlns:a16="http://schemas.microsoft.com/office/drawing/2014/main" id="{6820685C-D16B-1BBF-7925-A8F296594A18}"/>
                </a:ext>
              </a:extLst>
            </p:cNvPr>
            <p:cNvSpPr/>
            <p:nvPr/>
          </p:nvSpPr>
          <p:spPr>
            <a:xfrm>
              <a:off x="913960" y="1557045"/>
              <a:ext cx="82264" cy="71596"/>
            </a:xfrm>
            <a:custGeom>
              <a:avLst/>
              <a:gdLst/>
              <a:ahLst/>
              <a:cxnLst/>
              <a:rect l="l" t="t" r="r" b="b"/>
              <a:pathLst>
                <a:path w="2375" h="2067" extrusionOk="0">
                  <a:moveTo>
                    <a:pt x="1595" y="0"/>
                  </a:moveTo>
                  <a:lnTo>
                    <a:pt x="1595" y="0"/>
                  </a:lnTo>
                  <a:cubicBezTo>
                    <a:pt x="1" y="69"/>
                    <a:pt x="335" y="2067"/>
                    <a:pt x="335" y="2067"/>
                  </a:cubicBezTo>
                  <a:cubicBezTo>
                    <a:pt x="2374" y="1023"/>
                    <a:pt x="1595" y="0"/>
                    <a:pt x="1595"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166;p53">
              <a:extLst>
                <a:ext uri="{FF2B5EF4-FFF2-40B4-BE49-F238E27FC236}">
                  <a16:creationId xmlns:a16="http://schemas.microsoft.com/office/drawing/2014/main" id="{6BBC9154-087B-9D70-6D37-E0AF5E28A417}"/>
                </a:ext>
              </a:extLst>
            </p:cNvPr>
            <p:cNvSpPr/>
            <p:nvPr/>
          </p:nvSpPr>
          <p:spPr>
            <a:xfrm>
              <a:off x="919190" y="1556422"/>
              <a:ext cx="58191" cy="73085"/>
            </a:xfrm>
            <a:custGeom>
              <a:avLst/>
              <a:gdLst/>
              <a:ahLst/>
              <a:cxnLst/>
              <a:rect l="l" t="t" r="r" b="b"/>
              <a:pathLst>
                <a:path w="1680" h="2110" extrusionOk="0">
                  <a:moveTo>
                    <a:pt x="1436" y="35"/>
                  </a:moveTo>
                  <a:cubicBezTo>
                    <a:pt x="1468" y="80"/>
                    <a:pt x="1636" y="350"/>
                    <a:pt x="1550" y="725"/>
                  </a:cubicBezTo>
                  <a:cubicBezTo>
                    <a:pt x="1440" y="1204"/>
                    <a:pt x="986" y="1653"/>
                    <a:pt x="197" y="2059"/>
                  </a:cubicBezTo>
                  <a:cubicBezTo>
                    <a:pt x="177" y="1906"/>
                    <a:pt x="75" y="1006"/>
                    <a:pt x="516" y="461"/>
                  </a:cubicBezTo>
                  <a:cubicBezTo>
                    <a:pt x="729" y="197"/>
                    <a:pt x="1039" y="54"/>
                    <a:pt x="1436" y="35"/>
                  </a:cubicBezTo>
                  <a:close/>
                  <a:moveTo>
                    <a:pt x="1452" y="1"/>
                  </a:moveTo>
                  <a:lnTo>
                    <a:pt x="1444" y="1"/>
                  </a:lnTo>
                  <a:cubicBezTo>
                    <a:pt x="1032" y="19"/>
                    <a:pt x="712" y="166"/>
                    <a:pt x="491" y="440"/>
                  </a:cubicBezTo>
                  <a:cubicBezTo>
                    <a:pt x="0" y="1046"/>
                    <a:pt x="167" y="2077"/>
                    <a:pt x="169" y="2087"/>
                  </a:cubicBezTo>
                  <a:lnTo>
                    <a:pt x="172" y="2109"/>
                  </a:lnTo>
                  <a:lnTo>
                    <a:pt x="192" y="2099"/>
                  </a:lnTo>
                  <a:cubicBezTo>
                    <a:pt x="1002" y="1685"/>
                    <a:pt x="1470" y="1225"/>
                    <a:pt x="1582" y="732"/>
                  </a:cubicBezTo>
                  <a:cubicBezTo>
                    <a:pt x="1679" y="305"/>
                    <a:pt x="1460" y="11"/>
                    <a:pt x="1457" y="8"/>
                  </a:cubicBezTo>
                  <a:lnTo>
                    <a:pt x="14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167;p53">
              <a:extLst>
                <a:ext uri="{FF2B5EF4-FFF2-40B4-BE49-F238E27FC236}">
                  <a16:creationId xmlns:a16="http://schemas.microsoft.com/office/drawing/2014/main" id="{05C2942E-B014-11A2-6B07-E1E53EA75A35}"/>
                </a:ext>
              </a:extLst>
            </p:cNvPr>
            <p:cNvSpPr/>
            <p:nvPr/>
          </p:nvSpPr>
          <p:spPr>
            <a:xfrm>
              <a:off x="946449" y="1547624"/>
              <a:ext cx="43713" cy="38863"/>
            </a:xfrm>
            <a:custGeom>
              <a:avLst/>
              <a:gdLst/>
              <a:ahLst/>
              <a:cxnLst/>
              <a:rect l="l" t="t" r="r" b="b"/>
              <a:pathLst>
                <a:path w="1262" h="1122" extrusionOk="0">
                  <a:moveTo>
                    <a:pt x="1255" y="1"/>
                  </a:moveTo>
                  <a:cubicBezTo>
                    <a:pt x="293" y="207"/>
                    <a:pt x="3" y="1102"/>
                    <a:pt x="1" y="1112"/>
                  </a:cubicBezTo>
                  <a:lnTo>
                    <a:pt x="32" y="1122"/>
                  </a:lnTo>
                  <a:cubicBezTo>
                    <a:pt x="35" y="1113"/>
                    <a:pt x="319" y="236"/>
                    <a:pt x="1262" y="33"/>
                  </a:cubicBezTo>
                  <a:lnTo>
                    <a:pt x="12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168;p53">
              <a:extLst>
                <a:ext uri="{FF2B5EF4-FFF2-40B4-BE49-F238E27FC236}">
                  <a16:creationId xmlns:a16="http://schemas.microsoft.com/office/drawing/2014/main" id="{9E305E3F-2F79-D500-0A63-959467037ACA}"/>
                </a:ext>
              </a:extLst>
            </p:cNvPr>
            <p:cNvSpPr/>
            <p:nvPr/>
          </p:nvSpPr>
          <p:spPr>
            <a:xfrm>
              <a:off x="784312" y="1894171"/>
              <a:ext cx="82229" cy="71630"/>
            </a:xfrm>
            <a:custGeom>
              <a:avLst/>
              <a:gdLst/>
              <a:ahLst/>
              <a:cxnLst/>
              <a:rect l="l" t="t" r="r" b="b"/>
              <a:pathLst>
                <a:path w="2374" h="2068" extrusionOk="0">
                  <a:moveTo>
                    <a:pt x="1596" y="1"/>
                  </a:moveTo>
                  <a:cubicBezTo>
                    <a:pt x="1" y="71"/>
                    <a:pt x="336" y="2067"/>
                    <a:pt x="336" y="2067"/>
                  </a:cubicBezTo>
                  <a:cubicBezTo>
                    <a:pt x="2374" y="1025"/>
                    <a:pt x="1596" y="1"/>
                    <a:pt x="1596" y="1"/>
                  </a:cubicBezTo>
                  <a:close/>
                </a:path>
              </a:pathLst>
            </a:custGeom>
            <a:solidFill>
              <a:srgbClr val="FF8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169;p53">
              <a:extLst>
                <a:ext uri="{FF2B5EF4-FFF2-40B4-BE49-F238E27FC236}">
                  <a16:creationId xmlns:a16="http://schemas.microsoft.com/office/drawing/2014/main" id="{C7EB4E6A-F99A-4C80-9F1E-91A54753A1B8}"/>
                </a:ext>
              </a:extLst>
            </p:cNvPr>
            <p:cNvSpPr/>
            <p:nvPr/>
          </p:nvSpPr>
          <p:spPr>
            <a:xfrm>
              <a:off x="789542" y="1893616"/>
              <a:ext cx="58191" cy="73050"/>
            </a:xfrm>
            <a:custGeom>
              <a:avLst/>
              <a:gdLst/>
              <a:ahLst/>
              <a:cxnLst/>
              <a:rect l="l" t="t" r="r" b="b"/>
              <a:pathLst>
                <a:path w="1680" h="2109" extrusionOk="0">
                  <a:moveTo>
                    <a:pt x="1436" y="34"/>
                  </a:moveTo>
                  <a:cubicBezTo>
                    <a:pt x="1468" y="80"/>
                    <a:pt x="1635" y="348"/>
                    <a:pt x="1550" y="724"/>
                  </a:cubicBezTo>
                  <a:cubicBezTo>
                    <a:pt x="1441" y="1202"/>
                    <a:pt x="986" y="1651"/>
                    <a:pt x="198" y="2059"/>
                  </a:cubicBezTo>
                  <a:cubicBezTo>
                    <a:pt x="176" y="1905"/>
                    <a:pt x="75" y="1004"/>
                    <a:pt x="516" y="460"/>
                  </a:cubicBezTo>
                  <a:cubicBezTo>
                    <a:pt x="730" y="197"/>
                    <a:pt x="1039" y="53"/>
                    <a:pt x="1436" y="34"/>
                  </a:cubicBezTo>
                  <a:close/>
                  <a:moveTo>
                    <a:pt x="1453" y="0"/>
                  </a:moveTo>
                  <a:lnTo>
                    <a:pt x="1444" y="1"/>
                  </a:lnTo>
                  <a:cubicBezTo>
                    <a:pt x="1033" y="19"/>
                    <a:pt x="712" y="166"/>
                    <a:pt x="491" y="439"/>
                  </a:cubicBezTo>
                  <a:cubicBezTo>
                    <a:pt x="1" y="1044"/>
                    <a:pt x="167" y="2077"/>
                    <a:pt x="169" y="2087"/>
                  </a:cubicBezTo>
                  <a:lnTo>
                    <a:pt x="172" y="2109"/>
                  </a:lnTo>
                  <a:lnTo>
                    <a:pt x="192" y="2098"/>
                  </a:lnTo>
                  <a:cubicBezTo>
                    <a:pt x="1002" y="1684"/>
                    <a:pt x="1469" y="1224"/>
                    <a:pt x="1582" y="732"/>
                  </a:cubicBezTo>
                  <a:cubicBezTo>
                    <a:pt x="1679" y="305"/>
                    <a:pt x="1460" y="10"/>
                    <a:pt x="1458" y="7"/>
                  </a:cubicBezTo>
                  <a:lnTo>
                    <a:pt x="145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170;p53">
              <a:extLst>
                <a:ext uri="{FF2B5EF4-FFF2-40B4-BE49-F238E27FC236}">
                  <a16:creationId xmlns:a16="http://schemas.microsoft.com/office/drawing/2014/main" id="{C1653BC7-88FE-FFD3-18C4-85B4548209AD}"/>
                </a:ext>
              </a:extLst>
            </p:cNvPr>
            <p:cNvSpPr/>
            <p:nvPr/>
          </p:nvSpPr>
          <p:spPr>
            <a:xfrm>
              <a:off x="816802" y="1884819"/>
              <a:ext cx="43713" cy="38863"/>
            </a:xfrm>
            <a:custGeom>
              <a:avLst/>
              <a:gdLst/>
              <a:ahLst/>
              <a:cxnLst/>
              <a:rect l="l" t="t" r="r" b="b"/>
              <a:pathLst>
                <a:path w="1262" h="1122" extrusionOk="0">
                  <a:moveTo>
                    <a:pt x="1254" y="0"/>
                  </a:moveTo>
                  <a:cubicBezTo>
                    <a:pt x="294" y="207"/>
                    <a:pt x="3" y="1102"/>
                    <a:pt x="1" y="1111"/>
                  </a:cubicBezTo>
                  <a:lnTo>
                    <a:pt x="32" y="1121"/>
                  </a:lnTo>
                  <a:cubicBezTo>
                    <a:pt x="35" y="1112"/>
                    <a:pt x="319" y="236"/>
                    <a:pt x="1261" y="32"/>
                  </a:cubicBezTo>
                  <a:lnTo>
                    <a:pt x="1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171;p53">
              <a:extLst>
                <a:ext uri="{FF2B5EF4-FFF2-40B4-BE49-F238E27FC236}">
                  <a16:creationId xmlns:a16="http://schemas.microsoft.com/office/drawing/2014/main" id="{6B74A755-3119-53ED-72B3-35758CB96AF2}"/>
                </a:ext>
              </a:extLst>
            </p:cNvPr>
            <p:cNvSpPr/>
            <p:nvPr/>
          </p:nvSpPr>
          <p:spPr>
            <a:xfrm>
              <a:off x="1132902" y="1575576"/>
              <a:ext cx="54277" cy="52822"/>
            </a:xfrm>
            <a:custGeom>
              <a:avLst/>
              <a:gdLst/>
              <a:ahLst/>
              <a:cxnLst/>
              <a:rect l="l" t="t" r="r" b="b"/>
              <a:pathLst>
                <a:path w="1567" h="1525" extrusionOk="0">
                  <a:moveTo>
                    <a:pt x="324" y="0"/>
                  </a:moveTo>
                  <a:cubicBezTo>
                    <a:pt x="134" y="0"/>
                    <a:pt x="1" y="47"/>
                    <a:pt x="1" y="47"/>
                  </a:cubicBezTo>
                  <a:cubicBezTo>
                    <a:pt x="65" y="1501"/>
                    <a:pt x="1566" y="1525"/>
                    <a:pt x="1566" y="1525"/>
                  </a:cubicBezTo>
                  <a:cubicBezTo>
                    <a:pt x="1382" y="211"/>
                    <a:pt x="726" y="0"/>
                    <a:pt x="324"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172;p53">
              <a:extLst>
                <a:ext uri="{FF2B5EF4-FFF2-40B4-BE49-F238E27FC236}">
                  <a16:creationId xmlns:a16="http://schemas.microsoft.com/office/drawing/2014/main" id="{5524848F-92FF-FDE6-67E1-E6AA0F905023}"/>
                </a:ext>
              </a:extLst>
            </p:cNvPr>
            <p:cNvSpPr/>
            <p:nvPr/>
          </p:nvSpPr>
          <p:spPr>
            <a:xfrm>
              <a:off x="1132313" y="1575022"/>
              <a:ext cx="55489" cy="54000"/>
            </a:xfrm>
            <a:custGeom>
              <a:avLst/>
              <a:gdLst/>
              <a:ahLst/>
              <a:cxnLst/>
              <a:rect l="l" t="t" r="r" b="b"/>
              <a:pathLst>
                <a:path w="1602" h="1559" extrusionOk="0">
                  <a:moveTo>
                    <a:pt x="341" y="34"/>
                  </a:moveTo>
                  <a:cubicBezTo>
                    <a:pt x="495" y="34"/>
                    <a:pt x="687" y="65"/>
                    <a:pt x="873" y="178"/>
                  </a:cubicBezTo>
                  <a:cubicBezTo>
                    <a:pt x="1235" y="398"/>
                    <a:pt x="1467" y="851"/>
                    <a:pt x="1564" y="1524"/>
                  </a:cubicBezTo>
                  <a:cubicBezTo>
                    <a:pt x="1389" y="1514"/>
                    <a:pt x="101" y="1395"/>
                    <a:pt x="35" y="75"/>
                  </a:cubicBezTo>
                  <a:cubicBezTo>
                    <a:pt x="71" y="64"/>
                    <a:pt x="187" y="34"/>
                    <a:pt x="341" y="34"/>
                  </a:cubicBezTo>
                  <a:close/>
                  <a:moveTo>
                    <a:pt x="340" y="1"/>
                  </a:moveTo>
                  <a:cubicBezTo>
                    <a:pt x="149" y="1"/>
                    <a:pt x="15" y="47"/>
                    <a:pt x="12" y="48"/>
                  </a:cubicBezTo>
                  <a:lnTo>
                    <a:pt x="1" y="52"/>
                  </a:lnTo>
                  <a:lnTo>
                    <a:pt x="1" y="64"/>
                  </a:lnTo>
                  <a:cubicBezTo>
                    <a:pt x="66" y="1516"/>
                    <a:pt x="1567" y="1557"/>
                    <a:pt x="1582" y="1557"/>
                  </a:cubicBezTo>
                  <a:lnTo>
                    <a:pt x="1601" y="1558"/>
                  </a:lnTo>
                  <a:lnTo>
                    <a:pt x="1599" y="1539"/>
                  </a:lnTo>
                  <a:cubicBezTo>
                    <a:pt x="1502" y="845"/>
                    <a:pt x="1264" y="377"/>
                    <a:pt x="890" y="150"/>
                  </a:cubicBezTo>
                  <a:cubicBezTo>
                    <a:pt x="697" y="33"/>
                    <a:pt x="499" y="1"/>
                    <a:pt x="3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173;p53">
              <a:extLst>
                <a:ext uri="{FF2B5EF4-FFF2-40B4-BE49-F238E27FC236}">
                  <a16:creationId xmlns:a16="http://schemas.microsoft.com/office/drawing/2014/main" id="{BBD85057-3867-DF17-90A3-E02DB2107722}"/>
                </a:ext>
              </a:extLst>
            </p:cNvPr>
            <p:cNvSpPr/>
            <p:nvPr/>
          </p:nvSpPr>
          <p:spPr>
            <a:xfrm>
              <a:off x="1116241" y="1570069"/>
              <a:ext cx="50779" cy="36993"/>
            </a:xfrm>
            <a:custGeom>
              <a:avLst/>
              <a:gdLst/>
              <a:ahLst/>
              <a:cxnLst/>
              <a:rect l="l" t="t" r="r" b="b"/>
              <a:pathLst>
                <a:path w="1466" h="1068" extrusionOk="0">
                  <a:moveTo>
                    <a:pt x="7" y="0"/>
                  </a:moveTo>
                  <a:lnTo>
                    <a:pt x="0" y="33"/>
                  </a:lnTo>
                  <a:cubicBezTo>
                    <a:pt x="750" y="201"/>
                    <a:pt x="1433" y="1059"/>
                    <a:pt x="1439" y="1067"/>
                  </a:cubicBezTo>
                  <a:lnTo>
                    <a:pt x="1466" y="1046"/>
                  </a:lnTo>
                  <a:cubicBezTo>
                    <a:pt x="1459" y="1038"/>
                    <a:pt x="769" y="172"/>
                    <a:pt x="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174;p53">
              <a:extLst>
                <a:ext uri="{FF2B5EF4-FFF2-40B4-BE49-F238E27FC236}">
                  <a16:creationId xmlns:a16="http://schemas.microsoft.com/office/drawing/2014/main" id="{28A92325-8F14-CCB7-F98B-AE56943745C6}"/>
                </a:ext>
              </a:extLst>
            </p:cNvPr>
            <p:cNvSpPr/>
            <p:nvPr/>
          </p:nvSpPr>
          <p:spPr>
            <a:xfrm>
              <a:off x="820058" y="1532764"/>
              <a:ext cx="55801" cy="25736"/>
            </a:xfrm>
            <a:custGeom>
              <a:avLst/>
              <a:gdLst/>
              <a:ahLst/>
              <a:cxnLst/>
              <a:rect l="l" t="t" r="r" b="b"/>
              <a:pathLst>
                <a:path w="1611" h="743" extrusionOk="0">
                  <a:moveTo>
                    <a:pt x="899" y="0"/>
                  </a:moveTo>
                  <a:cubicBezTo>
                    <a:pt x="380" y="0"/>
                    <a:pt x="0" y="409"/>
                    <a:pt x="0" y="409"/>
                  </a:cubicBezTo>
                  <a:cubicBezTo>
                    <a:pt x="366" y="656"/>
                    <a:pt x="657" y="743"/>
                    <a:pt x="886" y="743"/>
                  </a:cubicBezTo>
                  <a:cubicBezTo>
                    <a:pt x="1417" y="743"/>
                    <a:pt x="1610" y="278"/>
                    <a:pt x="1610" y="278"/>
                  </a:cubicBezTo>
                  <a:cubicBezTo>
                    <a:pt x="1360" y="73"/>
                    <a:pt x="1117" y="0"/>
                    <a:pt x="899" y="0"/>
                  </a:cubicBezTo>
                  <a:close/>
                </a:path>
              </a:pathLst>
            </a:custGeom>
            <a:solidFill>
              <a:srgbClr val="FF8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175;p53">
              <a:extLst>
                <a:ext uri="{FF2B5EF4-FFF2-40B4-BE49-F238E27FC236}">
                  <a16:creationId xmlns:a16="http://schemas.microsoft.com/office/drawing/2014/main" id="{0C9FF0EC-E611-1A07-D37F-59CB132BFA43}"/>
                </a:ext>
              </a:extLst>
            </p:cNvPr>
            <p:cNvSpPr/>
            <p:nvPr/>
          </p:nvSpPr>
          <p:spPr>
            <a:xfrm>
              <a:off x="819157" y="1532245"/>
              <a:ext cx="57394" cy="26844"/>
            </a:xfrm>
            <a:custGeom>
              <a:avLst/>
              <a:gdLst/>
              <a:ahLst/>
              <a:cxnLst/>
              <a:rect l="l" t="t" r="r" b="b"/>
              <a:pathLst>
                <a:path w="1657" h="775" extrusionOk="0">
                  <a:moveTo>
                    <a:pt x="929" y="34"/>
                  </a:moveTo>
                  <a:cubicBezTo>
                    <a:pt x="1141" y="34"/>
                    <a:pt x="1375" y="103"/>
                    <a:pt x="1616" y="297"/>
                  </a:cubicBezTo>
                  <a:cubicBezTo>
                    <a:pt x="1589" y="354"/>
                    <a:pt x="1448" y="616"/>
                    <a:pt x="1142" y="708"/>
                  </a:cubicBezTo>
                  <a:cubicBezTo>
                    <a:pt x="1069" y="730"/>
                    <a:pt x="991" y="741"/>
                    <a:pt x="911" y="741"/>
                  </a:cubicBezTo>
                  <a:cubicBezTo>
                    <a:pt x="659" y="741"/>
                    <a:pt x="371" y="635"/>
                    <a:pt x="51" y="422"/>
                  </a:cubicBezTo>
                  <a:cubicBezTo>
                    <a:pt x="124" y="351"/>
                    <a:pt x="473" y="34"/>
                    <a:pt x="929" y="34"/>
                  </a:cubicBezTo>
                  <a:close/>
                  <a:moveTo>
                    <a:pt x="929" y="0"/>
                  </a:moveTo>
                  <a:cubicBezTo>
                    <a:pt x="406" y="0"/>
                    <a:pt x="19" y="408"/>
                    <a:pt x="14" y="414"/>
                  </a:cubicBezTo>
                  <a:lnTo>
                    <a:pt x="1" y="428"/>
                  </a:lnTo>
                  <a:lnTo>
                    <a:pt x="16" y="438"/>
                  </a:lnTo>
                  <a:cubicBezTo>
                    <a:pt x="348" y="662"/>
                    <a:pt x="648" y="775"/>
                    <a:pt x="910" y="775"/>
                  </a:cubicBezTo>
                  <a:cubicBezTo>
                    <a:pt x="994" y="775"/>
                    <a:pt x="1075" y="763"/>
                    <a:pt x="1151" y="740"/>
                  </a:cubicBezTo>
                  <a:cubicBezTo>
                    <a:pt x="1509" y="632"/>
                    <a:pt x="1650" y="302"/>
                    <a:pt x="1652" y="299"/>
                  </a:cubicBezTo>
                  <a:lnTo>
                    <a:pt x="1656" y="287"/>
                  </a:lnTo>
                  <a:lnTo>
                    <a:pt x="1647" y="279"/>
                  </a:lnTo>
                  <a:cubicBezTo>
                    <a:pt x="1395" y="73"/>
                    <a:pt x="1150" y="0"/>
                    <a:pt x="9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176;p53">
              <a:extLst>
                <a:ext uri="{FF2B5EF4-FFF2-40B4-BE49-F238E27FC236}">
                  <a16:creationId xmlns:a16="http://schemas.microsoft.com/office/drawing/2014/main" id="{E330FE68-0AF1-14D0-E564-A97872BDD290}"/>
                </a:ext>
              </a:extLst>
            </p:cNvPr>
            <p:cNvSpPr/>
            <p:nvPr/>
          </p:nvSpPr>
          <p:spPr>
            <a:xfrm>
              <a:off x="842433" y="1535951"/>
              <a:ext cx="45687" cy="11119"/>
            </a:xfrm>
            <a:custGeom>
              <a:avLst/>
              <a:gdLst/>
              <a:ahLst/>
              <a:cxnLst/>
              <a:rect l="l" t="t" r="r" b="b"/>
              <a:pathLst>
                <a:path w="1319" h="321" extrusionOk="0">
                  <a:moveTo>
                    <a:pt x="1300" y="0"/>
                  </a:moveTo>
                  <a:cubicBezTo>
                    <a:pt x="939" y="257"/>
                    <a:pt x="369" y="287"/>
                    <a:pt x="123" y="287"/>
                  </a:cubicBezTo>
                  <a:cubicBezTo>
                    <a:pt x="50" y="287"/>
                    <a:pt x="5" y="284"/>
                    <a:pt x="4" y="284"/>
                  </a:cubicBezTo>
                  <a:lnTo>
                    <a:pt x="1" y="317"/>
                  </a:lnTo>
                  <a:cubicBezTo>
                    <a:pt x="3" y="317"/>
                    <a:pt x="47" y="320"/>
                    <a:pt x="121" y="320"/>
                  </a:cubicBezTo>
                  <a:cubicBezTo>
                    <a:pt x="369" y="320"/>
                    <a:pt x="949" y="289"/>
                    <a:pt x="1319" y="27"/>
                  </a:cubicBezTo>
                  <a:lnTo>
                    <a:pt x="130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1" name="Google Shape;651;p41"/>
          <p:cNvSpPr/>
          <p:nvPr/>
        </p:nvSpPr>
        <p:spPr>
          <a:xfrm>
            <a:off x="3946001" y="1260079"/>
            <a:ext cx="1778400" cy="10224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txBox="1">
            <a:spLocks noGrp="1"/>
          </p:cNvSpPr>
          <p:nvPr>
            <p:ph type="title"/>
          </p:nvPr>
        </p:nvSpPr>
        <p:spPr>
          <a:xfrm>
            <a:off x="3875844" y="2580216"/>
            <a:ext cx="4978368" cy="6583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Giới thiệu tổng quan</a:t>
            </a:r>
            <a:endParaRPr sz="3600" dirty="0"/>
          </a:p>
        </p:txBody>
      </p:sp>
      <p:sp>
        <p:nvSpPr>
          <p:cNvPr id="654" name="Google Shape;654;p41"/>
          <p:cNvSpPr txBox="1">
            <a:spLocks noGrp="1"/>
          </p:cNvSpPr>
          <p:nvPr>
            <p:ph type="title" idx="2"/>
          </p:nvPr>
        </p:nvSpPr>
        <p:spPr>
          <a:xfrm>
            <a:off x="4108400" y="1350359"/>
            <a:ext cx="139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655" name="Google Shape;655;p41"/>
          <p:cNvSpPr/>
          <p:nvPr/>
        </p:nvSpPr>
        <p:spPr>
          <a:xfrm>
            <a:off x="815864" y="1010808"/>
            <a:ext cx="2481084" cy="3121885"/>
          </a:xfrm>
          <a:prstGeom prst="rect">
            <a:avLst/>
          </a:prstGeom>
          <a:solidFill>
            <a:srgbClr val="FFF5E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1"/>
          <p:cNvGrpSpPr/>
          <p:nvPr/>
        </p:nvGrpSpPr>
        <p:grpSpPr>
          <a:xfrm>
            <a:off x="516668" y="1116835"/>
            <a:ext cx="3079445" cy="3002084"/>
            <a:chOff x="898477" y="2903746"/>
            <a:chExt cx="624583" cy="608893"/>
          </a:xfrm>
        </p:grpSpPr>
        <p:sp>
          <p:nvSpPr>
            <p:cNvPr id="657" name="Google Shape;657;p41"/>
            <p:cNvSpPr/>
            <p:nvPr/>
          </p:nvSpPr>
          <p:spPr>
            <a:xfrm>
              <a:off x="932283" y="2903746"/>
              <a:ext cx="590777" cy="608893"/>
            </a:xfrm>
            <a:custGeom>
              <a:avLst/>
              <a:gdLst/>
              <a:ahLst/>
              <a:cxnLst/>
              <a:rect l="l" t="t" r="r" b="b"/>
              <a:pathLst>
                <a:path w="17056" h="17579" extrusionOk="0">
                  <a:moveTo>
                    <a:pt x="14126" y="1758"/>
                  </a:moveTo>
                  <a:lnTo>
                    <a:pt x="14126" y="1758"/>
                  </a:lnTo>
                  <a:cubicBezTo>
                    <a:pt x="14196" y="1804"/>
                    <a:pt x="14277" y="1839"/>
                    <a:pt x="14361" y="1858"/>
                  </a:cubicBezTo>
                  <a:cubicBezTo>
                    <a:pt x="14411" y="1869"/>
                    <a:pt x="14465" y="1875"/>
                    <a:pt x="14518" y="1875"/>
                  </a:cubicBezTo>
                  <a:cubicBezTo>
                    <a:pt x="14544" y="1875"/>
                    <a:pt x="14570" y="1874"/>
                    <a:pt x="14596" y="1871"/>
                  </a:cubicBezTo>
                  <a:cubicBezTo>
                    <a:pt x="14630" y="1894"/>
                    <a:pt x="14664" y="1913"/>
                    <a:pt x="14700" y="1930"/>
                  </a:cubicBezTo>
                  <a:cubicBezTo>
                    <a:pt x="14785" y="1968"/>
                    <a:pt x="14878" y="1989"/>
                    <a:pt x="14969" y="1993"/>
                  </a:cubicBezTo>
                  <a:cubicBezTo>
                    <a:pt x="14821" y="2123"/>
                    <a:pt x="14726" y="2288"/>
                    <a:pt x="14683" y="2366"/>
                  </a:cubicBezTo>
                  <a:cubicBezTo>
                    <a:pt x="14612" y="2489"/>
                    <a:pt x="14554" y="2611"/>
                    <a:pt x="14507" y="2728"/>
                  </a:cubicBezTo>
                  <a:cubicBezTo>
                    <a:pt x="14484" y="2722"/>
                    <a:pt x="14459" y="2719"/>
                    <a:pt x="14435" y="2717"/>
                  </a:cubicBezTo>
                  <a:cubicBezTo>
                    <a:pt x="14418" y="2716"/>
                    <a:pt x="14401" y="2715"/>
                    <a:pt x="14384" y="2715"/>
                  </a:cubicBezTo>
                  <a:cubicBezTo>
                    <a:pt x="14258" y="2715"/>
                    <a:pt x="14018" y="2756"/>
                    <a:pt x="13831" y="3026"/>
                  </a:cubicBezTo>
                  <a:cubicBezTo>
                    <a:pt x="13825" y="3035"/>
                    <a:pt x="13819" y="3044"/>
                    <a:pt x="13814" y="3052"/>
                  </a:cubicBezTo>
                  <a:cubicBezTo>
                    <a:pt x="13585" y="3437"/>
                    <a:pt x="13708" y="4081"/>
                    <a:pt x="13958" y="4482"/>
                  </a:cubicBezTo>
                  <a:cubicBezTo>
                    <a:pt x="14049" y="4626"/>
                    <a:pt x="14157" y="4744"/>
                    <a:pt x="14279" y="4832"/>
                  </a:cubicBezTo>
                  <a:cubicBezTo>
                    <a:pt x="14285" y="4888"/>
                    <a:pt x="14297" y="4942"/>
                    <a:pt x="14317" y="4993"/>
                  </a:cubicBezTo>
                  <a:cubicBezTo>
                    <a:pt x="14383" y="5164"/>
                    <a:pt x="14521" y="5289"/>
                    <a:pt x="14703" y="5347"/>
                  </a:cubicBezTo>
                  <a:cubicBezTo>
                    <a:pt x="14877" y="6125"/>
                    <a:pt x="14941" y="6758"/>
                    <a:pt x="14571" y="7197"/>
                  </a:cubicBezTo>
                  <a:cubicBezTo>
                    <a:pt x="14515" y="7264"/>
                    <a:pt x="14447" y="7325"/>
                    <a:pt x="14367" y="7381"/>
                  </a:cubicBezTo>
                  <a:lnTo>
                    <a:pt x="14264" y="6760"/>
                  </a:lnTo>
                  <a:cubicBezTo>
                    <a:pt x="14244" y="6639"/>
                    <a:pt x="14176" y="6531"/>
                    <a:pt x="14077" y="6460"/>
                  </a:cubicBezTo>
                  <a:cubicBezTo>
                    <a:pt x="14048" y="6439"/>
                    <a:pt x="14017" y="6422"/>
                    <a:pt x="13984" y="6409"/>
                  </a:cubicBezTo>
                  <a:cubicBezTo>
                    <a:pt x="14042" y="6273"/>
                    <a:pt x="14035" y="6114"/>
                    <a:pt x="13950" y="5980"/>
                  </a:cubicBezTo>
                  <a:lnTo>
                    <a:pt x="13935" y="5956"/>
                  </a:lnTo>
                  <a:lnTo>
                    <a:pt x="13057" y="4546"/>
                  </a:lnTo>
                  <a:cubicBezTo>
                    <a:pt x="13054" y="4541"/>
                    <a:pt x="13051" y="4536"/>
                    <a:pt x="13048" y="4531"/>
                  </a:cubicBezTo>
                  <a:lnTo>
                    <a:pt x="13015" y="4479"/>
                  </a:lnTo>
                  <a:cubicBezTo>
                    <a:pt x="12948" y="4373"/>
                    <a:pt x="12843" y="4303"/>
                    <a:pt x="12729" y="4277"/>
                  </a:cubicBezTo>
                  <a:cubicBezTo>
                    <a:pt x="12720" y="4147"/>
                    <a:pt x="12656" y="4022"/>
                    <a:pt x="12544" y="3938"/>
                  </a:cubicBezTo>
                  <a:lnTo>
                    <a:pt x="12522" y="3921"/>
                  </a:lnTo>
                  <a:lnTo>
                    <a:pt x="11775" y="3355"/>
                  </a:lnTo>
                  <a:cubicBezTo>
                    <a:pt x="11800" y="3351"/>
                    <a:pt x="11825" y="3348"/>
                    <a:pt x="11850" y="3343"/>
                  </a:cubicBezTo>
                  <a:cubicBezTo>
                    <a:pt x="11888" y="3354"/>
                    <a:pt x="11927" y="3361"/>
                    <a:pt x="11966" y="3363"/>
                  </a:cubicBezTo>
                  <a:cubicBezTo>
                    <a:pt x="12033" y="3419"/>
                    <a:pt x="12105" y="3466"/>
                    <a:pt x="12182" y="3501"/>
                  </a:cubicBezTo>
                  <a:cubicBezTo>
                    <a:pt x="12304" y="3555"/>
                    <a:pt x="12435" y="3584"/>
                    <a:pt x="12565" y="3584"/>
                  </a:cubicBezTo>
                  <a:cubicBezTo>
                    <a:pt x="12882" y="3584"/>
                    <a:pt x="13155" y="3417"/>
                    <a:pt x="13276" y="3149"/>
                  </a:cubicBezTo>
                  <a:cubicBezTo>
                    <a:pt x="13299" y="3099"/>
                    <a:pt x="13315" y="3046"/>
                    <a:pt x="13326" y="2992"/>
                  </a:cubicBezTo>
                  <a:cubicBezTo>
                    <a:pt x="13526" y="2885"/>
                    <a:pt x="13681" y="2696"/>
                    <a:pt x="13791" y="2426"/>
                  </a:cubicBezTo>
                  <a:cubicBezTo>
                    <a:pt x="13820" y="2355"/>
                    <a:pt x="13867" y="2316"/>
                    <a:pt x="13880" y="2307"/>
                  </a:cubicBezTo>
                  <a:lnTo>
                    <a:pt x="13902" y="2295"/>
                  </a:lnTo>
                  <a:cubicBezTo>
                    <a:pt x="14065" y="2207"/>
                    <a:pt x="14161" y="2030"/>
                    <a:pt x="14143" y="1845"/>
                  </a:cubicBezTo>
                  <a:cubicBezTo>
                    <a:pt x="14141" y="1815"/>
                    <a:pt x="14134" y="1785"/>
                    <a:pt x="14126" y="1758"/>
                  </a:cubicBezTo>
                  <a:close/>
                  <a:moveTo>
                    <a:pt x="5724" y="13685"/>
                  </a:moveTo>
                  <a:cubicBezTo>
                    <a:pt x="5757" y="13699"/>
                    <a:pt x="5790" y="13713"/>
                    <a:pt x="5822" y="13726"/>
                  </a:cubicBezTo>
                  <a:cubicBezTo>
                    <a:pt x="5666" y="13997"/>
                    <a:pt x="5543" y="14318"/>
                    <a:pt x="5464" y="14666"/>
                  </a:cubicBezTo>
                  <a:cubicBezTo>
                    <a:pt x="5441" y="14772"/>
                    <a:pt x="5455" y="14883"/>
                    <a:pt x="5504" y="14979"/>
                  </a:cubicBezTo>
                  <a:cubicBezTo>
                    <a:pt x="5187" y="14888"/>
                    <a:pt x="4859" y="14724"/>
                    <a:pt x="4579" y="14585"/>
                  </a:cubicBezTo>
                  <a:lnTo>
                    <a:pt x="4541" y="14566"/>
                  </a:lnTo>
                  <a:cubicBezTo>
                    <a:pt x="4309" y="14451"/>
                    <a:pt x="4073" y="14321"/>
                    <a:pt x="3813" y="14165"/>
                  </a:cubicBezTo>
                  <a:cubicBezTo>
                    <a:pt x="3822" y="14105"/>
                    <a:pt x="3825" y="14040"/>
                    <a:pt x="3820" y="13971"/>
                  </a:cubicBezTo>
                  <a:lnTo>
                    <a:pt x="3820" y="13971"/>
                  </a:lnTo>
                  <a:lnTo>
                    <a:pt x="4565" y="14537"/>
                  </a:lnTo>
                  <a:cubicBezTo>
                    <a:pt x="4571" y="14541"/>
                    <a:pt x="4576" y="14546"/>
                    <a:pt x="4582" y="14550"/>
                  </a:cubicBezTo>
                  <a:lnTo>
                    <a:pt x="4630" y="14586"/>
                  </a:lnTo>
                  <a:cubicBezTo>
                    <a:pt x="4711" y="14645"/>
                    <a:pt x="4808" y="14677"/>
                    <a:pt x="4906" y="14677"/>
                  </a:cubicBezTo>
                  <a:cubicBezTo>
                    <a:pt x="4928" y="14677"/>
                    <a:pt x="4951" y="14676"/>
                    <a:pt x="4974" y="14672"/>
                  </a:cubicBezTo>
                  <a:cubicBezTo>
                    <a:pt x="5095" y="14655"/>
                    <a:pt x="5204" y="14589"/>
                    <a:pt x="5277" y="14490"/>
                  </a:cubicBezTo>
                  <a:cubicBezTo>
                    <a:pt x="5466" y="14236"/>
                    <a:pt x="5619" y="13959"/>
                    <a:pt x="5724" y="13685"/>
                  </a:cubicBezTo>
                  <a:close/>
                  <a:moveTo>
                    <a:pt x="1388" y="15953"/>
                  </a:moveTo>
                  <a:cubicBezTo>
                    <a:pt x="1431" y="15963"/>
                    <a:pt x="1477" y="15970"/>
                    <a:pt x="1523" y="15975"/>
                  </a:cubicBezTo>
                  <a:cubicBezTo>
                    <a:pt x="1484" y="15996"/>
                    <a:pt x="1445" y="16018"/>
                    <a:pt x="1410" y="16044"/>
                  </a:cubicBezTo>
                  <a:cubicBezTo>
                    <a:pt x="1402" y="16013"/>
                    <a:pt x="1395" y="15984"/>
                    <a:pt x="1388" y="15953"/>
                  </a:cubicBezTo>
                  <a:close/>
                  <a:moveTo>
                    <a:pt x="14277" y="1"/>
                  </a:moveTo>
                  <a:cubicBezTo>
                    <a:pt x="14149" y="1"/>
                    <a:pt x="14024" y="54"/>
                    <a:pt x="13935" y="152"/>
                  </a:cubicBezTo>
                  <a:cubicBezTo>
                    <a:pt x="13814" y="284"/>
                    <a:pt x="13782" y="474"/>
                    <a:pt x="13850" y="639"/>
                  </a:cubicBezTo>
                  <a:cubicBezTo>
                    <a:pt x="13814" y="791"/>
                    <a:pt x="13815" y="932"/>
                    <a:pt x="13851" y="1057"/>
                  </a:cubicBezTo>
                  <a:cubicBezTo>
                    <a:pt x="13847" y="1069"/>
                    <a:pt x="13845" y="1079"/>
                    <a:pt x="13842" y="1090"/>
                  </a:cubicBezTo>
                  <a:cubicBezTo>
                    <a:pt x="13812" y="1220"/>
                    <a:pt x="13827" y="1352"/>
                    <a:pt x="13880" y="1471"/>
                  </a:cubicBezTo>
                  <a:cubicBezTo>
                    <a:pt x="13862" y="1462"/>
                    <a:pt x="13843" y="1455"/>
                    <a:pt x="13823" y="1448"/>
                  </a:cubicBezTo>
                  <a:lnTo>
                    <a:pt x="13785" y="1436"/>
                  </a:lnTo>
                  <a:cubicBezTo>
                    <a:pt x="13616" y="1383"/>
                    <a:pt x="13442" y="1356"/>
                    <a:pt x="13268" y="1356"/>
                  </a:cubicBezTo>
                  <a:cubicBezTo>
                    <a:pt x="13072" y="1356"/>
                    <a:pt x="12891" y="1390"/>
                    <a:pt x="12730" y="1443"/>
                  </a:cubicBezTo>
                  <a:cubicBezTo>
                    <a:pt x="12657" y="1388"/>
                    <a:pt x="12570" y="1352"/>
                    <a:pt x="12476" y="1343"/>
                  </a:cubicBezTo>
                  <a:cubicBezTo>
                    <a:pt x="12407" y="1309"/>
                    <a:pt x="12331" y="1290"/>
                    <a:pt x="12252" y="1290"/>
                  </a:cubicBezTo>
                  <a:cubicBezTo>
                    <a:pt x="12237" y="1290"/>
                    <a:pt x="12221" y="1291"/>
                    <a:pt x="12206" y="1293"/>
                  </a:cubicBezTo>
                  <a:cubicBezTo>
                    <a:pt x="12031" y="1066"/>
                    <a:pt x="11779" y="854"/>
                    <a:pt x="11419" y="726"/>
                  </a:cubicBezTo>
                  <a:lnTo>
                    <a:pt x="11382" y="714"/>
                  </a:lnTo>
                  <a:cubicBezTo>
                    <a:pt x="11332" y="696"/>
                    <a:pt x="11280" y="688"/>
                    <a:pt x="11229" y="688"/>
                  </a:cubicBezTo>
                  <a:cubicBezTo>
                    <a:pt x="11101" y="688"/>
                    <a:pt x="10976" y="741"/>
                    <a:pt x="10887" y="839"/>
                  </a:cubicBezTo>
                  <a:cubicBezTo>
                    <a:pt x="10762" y="977"/>
                    <a:pt x="10732" y="1175"/>
                    <a:pt x="10810" y="1344"/>
                  </a:cubicBezTo>
                  <a:lnTo>
                    <a:pt x="10820" y="1366"/>
                  </a:lnTo>
                  <a:cubicBezTo>
                    <a:pt x="10825" y="1381"/>
                    <a:pt x="10840" y="1441"/>
                    <a:pt x="10820" y="1515"/>
                  </a:cubicBezTo>
                  <a:cubicBezTo>
                    <a:pt x="10747" y="1796"/>
                    <a:pt x="10758" y="2040"/>
                    <a:pt x="10853" y="2246"/>
                  </a:cubicBezTo>
                  <a:cubicBezTo>
                    <a:pt x="10829" y="2295"/>
                    <a:pt x="10810" y="2348"/>
                    <a:pt x="10798" y="2403"/>
                  </a:cubicBezTo>
                  <a:cubicBezTo>
                    <a:pt x="10769" y="2533"/>
                    <a:pt x="10778" y="2664"/>
                    <a:pt x="10819" y="2785"/>
                  </a:cubicBezTo>
                  <a:cubicBezTo>
                    <a:pt x="10812" y="2786"/>
                    <a:pt x="10805" y="2785"/>
                    <a:pt x="10798" y="2787"/>
                  </a:cubicBezTo>
                  <a:cubicBezTo>
                    <a:pt x="10787" y="2788"/>
                    <a:pt x="10776" y="2790"/>
                    <a:pt x="10764" y="2793"/>
                  </a:cubicBezTo>
                  <a:cubicBezTo>
                    <a:pt x="10698" y="2693"/>
                    <a:pt x="10596" y="2622"/>
                    <a:pt x="10479" y="2596"/>
                  </a:cubicBezTo>
                  <a:cubicBezTo>
                    <a:pt x="10479" y="2596"/>
                    <a:pt x="8834" y="2215"/>
                    <a:pt x="8828" y="2213"/>
                  </a:cubicBezTo>
                  <a:lnTo>
                    <a:pt x="8769" y="2200"/>
                  </a:lnTo>
                  <a:cubicBezTo>
                    <a:pt x="8735" y="2193"/>
                    <a:pt x="8701" y="2189"/>
                    <a:pt x="8668" y="2189"/>
                  </a:cubicBezTo>
                  <a:cubicBezTo>
                    <a:pt x="8559" y="2189"/>
                    <a:pt x="8456" y="2228"/>
                    <a:pt x="8374" y="2295"/>
                  </a:cubicBezTo>
                  <a:cubicBezTo>
                    <a:pt x="8341" y="2236"/>
                    <a:pt x="8296" y="2184"/>
                    <a:pt x="8240" y="2144"/>
                  </a:cubicBezTo>
                  <a:cubicBezTo>
                    <a:pt x="8160" y="2088"/>
                    <a:pt x="8067" y="2058"/>
                    <a:pt x="7971" y="2058"/>
                  </a:cubicBezTo>
                  <a:cubicBezTo>
                    <a:pt x="7946" y="2058"/>
                    <a:pt x="7920" y="2060"/>
                    <a:pt x="7895" y="2064"/>
                  </a:cubicBezTo>
                  <a:lnTo>
                    <a:pt x="6166" y="2355"/>
                  </a:lnTo>
                  <a:cubicBezTo>
                    <a:pt x="6011" y="2381"/>
                    <a:pt x="5887" y="2481"/>
                    <a:pt x="5824" y="2613"/>
                  </a:cubicBezTo>
                  <a:cubicBezTo>
                    <a:pt x="5755" y="2574"/>
                    <a:pt x="5676" y="2554"/>
                    <a:pt x="5597" y="2554"/>
                  </a:cubicBezTo>
                  <a:cubicBezTo>
                    <a:pt x="5513" y="2554"/>
                    <a:pt x="5429" y="2577"/>
                    <a:pt x="5353" y="2624"/>
                  </a:cubicBezTo>
                  <a:lnTo>
                    <a:pt x="5302" y="2655"/>
                  </a:lnTo>
                  <a:cubicBezTo>
                    <a:pt x="5297" y="2659"/>
                    <a:pt x="3898" y="3547"/>
                    <a:pt x="3898" y="3547"/>
                  </a:cubicBezTo>
                  <a:lnTo>
                    <a:pt x="3868" y="3565"/>
                  </a:lnTo>
                  <a:cubicBezTo>
                    <a:pt x="3804" y="3606"/>
                    <a:pt x="3753" y="3659"/>
                    <a:pt x="3716" y="3720"/>
                  </a:cubicBezTo>
                  <a:lnTo>
                    <a:pt x="3700" y="3720"/>
                  </a:lnTo>
                  <a:cubicBezTo>
                    <a:pt x="3560" y="3720"/>
                    <a:pt x="3423" y="3783"/>
                    <a:pt x="3332" y="3903"/>
                  </a:cubicBezTo>
                  <a:lnTo>
                    <a:pt x="3295" y="3951"/>
                  </a:lnTo>
                  <a:cubicBezTo>
                    <a:pt x="3291" y="3956"/>
                    <a:pt x="3287" y="3962"/>
                    <a:pt x="3282" y="3968"/>
                  </a:cubicBezTo>
                  <a:lnTo>
                    <a:pt x="2297" y="5294"/>
                  </a:lnTo>
                  <a:lnTo>
                    <a:pt x="2279" y="5318"/>
                  </a:lnTo>
                  <a:cubicBezTo>
                    <a:pt x="2205" y="5415"/>
                    <a:pt x="2173" y="5538"/>
                    <a:pt x="2189" y="5660"/>
                  </a:cubicBezTo>
                  <a:cubicBezTo>
                    <a:pt x="2206" y="5781"/>
                    <a:pt x="2270" y="5891"/>
                    <a:pt x="2367" y="5965"/>
                  </a:cubicBezTo>
                  <a:cubicBezTo>
                    <a:pt x="2463" y="6038"/>
                    <a:pt x="2561" y="6105"/>
                    <a:pt x="2662" y="6166"/>
                  </a:cubicBezTo>
                  <a:cubicBezTo>
                    <a:pt x="2545" y="6126"/>
                    <a:pt x="2423" y="6091"/>
                    <a:pt x="2300" y="6062"/>
                  </a:cubicBezTo>
                  <a:cubicBezTo>
                    <a:pt x="2265" y="6053"/>
                    <a:pt x="2229" y="6050"/>
                    <a:pt x="2195" y="6050"/>
                  </a:cubicBezTo>
                  <a:cubicBezTo>
                    <a:pt x="1986" y="6050"/>
                    <a:pt x="1795" y="6194"/>
                    <a:pt x="1746" y="6407"/>
                  </a:cubicBezTo>
                  <a:lnTo>
                    <a:pt x="1732" y="6466"/>
                  </a:lnTo>
                  <a:cubicBezTo>
                    <a:pt x="1731" y="6472"/>
                    <a:pt x="1730" y="6478"/>
                    <a:pt x="1729" y="6483"/>
                  </a:cubicBezTo>
                  <a:lnTo>
                    <a:pt x="1365" y="8099"/>
                  </a:lnTo>
                  <a:lnTo>
                    <a:pt x="1357" y="8134"/>
                  </a:lnTo>
                  <a:cubicBezTo>
                    <a:pt x="1329" y="8254"/>
                    <a:pt x="1350" y="8379"/>
                    <a:pt x="1415" y="8482"/>
                  </a:cubicBezTo>
                  <a:cubicBezTo>
                    <a:pt x="1419" y="8490"/>
                    <a:pt x="1424" y="8497"/>
                    <a:pt x="1429" y="8503"/>
                  </a:cubicBezTo>
                  <a:cubicBezTo>
                    <a:pt x="1298" y="8605"/>
                    <a:pt x="1226" y="8771"/>
                    <a:pt x="1255" y="8946"/>
                  </a:cubicBezTo>
                  <a:lnTo>
                    <a:pt x="1416" y="9913"/>
                  </a:lnTo>
                  <a:cubicBezTo>
                    <a:pt x="1388" y="9942"/>
                    <a:pt x="1363" y="9970"/>
                    <a:pt x="1340" y="9999"/>
                  </a:cubicBezTo>
                  <a:cubicBezTo>
                    <a:pt x="1148" y="10223"/>
                    <a:pt x="987" y="10475"/>
                    <a:pt x="886" y="10706"/>
                  </a:cubicBezTo>
                  <a:cubicBezTo>
                    <a:pt x="657" y="11236"/>
                    <a:pt x="558" y="12004"/>
                    <a:pt x="972" y="12565"/>
                  </a:cubicBezTo>
                  <a:cubicBezTo>
                    <a:pt x="1264" y="12961"/>
                    <a:pt x="1663" y="13124"/>
                    <a:pt x="2037" y="13193"/>
                  </a:cubicBezTo>
                  <a:lnTo>
                    <a:pt x="472" y="14566"/>
                  </a:lnTo>
                  <a:cubicBezTo>
                    <a:pt x="382" y="14645"/>
                    <a:pt x="326" y="14756"/>
                    <a:pt x="315" y="14875"/>
                  </a:cubicBezTo>
                  <a:lnTo>
                    <a:pt x="315" y="14881"/>
                  </a:lnTo>
                  <a:cubicBezTo>
                    <a:pt x="298" y="15073"/>
                    <a:pt x="368" y="15268"/>
                    <a:pt x="503" y="15404"/>
                  </a:cubicBezTo>
                  <a:cubicBezTo>
                    <a:pt x="543" y="15445"/>
                    <a:pt x="589" y="15480"/>
                    <a:pt x="638" y="15508"/>
                  </a:cubicBezTo>
                  <a:cubicBezTo>
                    <a:pt x="580" y="15548"/>
                    <a:pt x="530" y="15600"/>
                    <a:pt x="495" y="15664"/>
                  </a:cubicBezTo>
                  <a:lnTo>
                    <a:pt x="473" y="15703"/>
                  </a:lnTo>
                  <a:cubicBezTo>
                    <a:pt x="0" y="16564"/>
                    <a:pt x="188" y="17161"/>
                    <a:pt x="231" y="17271"/>
                  </a:cubicBezTo>
                  <a:lnTo>
                    <a:pt x="235" y="17282"/>
                  </a:lnTo>
                  <a:cubicBezTo>
                    <a:pt x="303" y="17460"/>
                    <a:pt x="475" y="17578"/>
                    <a:pt x="666" y="17578"/>
                  </a:cubicBezTo>
                  <a:lnTo>
                    <a:pt x="1955" y="17578"/>
                  </a:lnTo>
                  <a:cubicBezTo>
                    <a:pt x="2156" y="17577"/>
                    <a:pt x="2334" y="17447"/>
                    <a:pt x="2395" y="17256"/>
                  </a:cubicBezTo>
                  <a:cubicBezTo>
                    <a:pt x="2451" y="17078"/>
                    <a:pt x="2395" y="16886"/>
                    <a:pt x="2256" y="16766"/>
                  </a:cubicBezTo>
                  <a:cubicBezTo>
                    <a:pt x="2247" y="16690"/>
                    <a:pt x="2251" y="16556"/>
                    <a:pt x="2267" y="16453"/>
                  </a:cubicBezTo>
                  <a:lnTo>
                    <a:pt x="2272" y="16425"/>
                  </a:lnTo>
                  <a:cubicBezTo>
                    <a:pt x="2298" y="16264"/>
                    <a:pt x="2236" y="16100"/>
                    <a:pt x="2110" y="15995"/>
                  </a:cubicBezTo>
                  <a:cubicBezTo>
                    <a:pt x="2077" y="15968"/>
                    <a:pt x="2039" y="15947"/>
                    <a:pt x="2001" y="15929"/>
                  </a:cubicBezTo>
                  <a:cubicBezTo>
                    <a:pt x="2092" y="15902"/>
                    <a:pt x="2184" y="15865"/>
                    <a:pt x="2275" y="15816"/>
                  </a:cubicBezTo>
                  <a:cubicBezTo>
                    <a:pt x="2370" y="15874"/>
                    <a:pt x="2510" y="15931"/>
                    <a:pt x="2677" y="15931"/>
                  </a:cubicBezTo>
                  <a:cubicBezTo>
                    <a:pt x="2706" y="15931"/>
                    <a:pt x="2735" y="15929"/>
                    <a:pt x="2758" y="15927"/>
                  </a:cubicBezTo>
                  <a:cubicBezTo>
                    <a:pt x="2962" y="15904"/>
                    <a:pt x="3164" y="15776"/>
                    <a:pt x="3316" y="15598"/>
                  </a:cubicBezTo>
                  <a:cubicBezTo>
                    <a:pt x="3483" y="15693"/>
                    <a:pt x="3646" y="15781"/>
                    <a:pt x="3810" y="15865"/>
                  </a:cubicBezTo>
                  <a:cubicBezTo>
                    <a:pt x="4057" y="15991"/>
                    <a:pt x="4334" y="16126"/>
                    <a:pt x="4630" y="16242"/>
                  </a:cubicBezTo>
                  <a:cubicBezTo>
                    <a:pt x="4329" y="16792"/>
                    <a:pt x="4460" y="17197"/>
                    <a:pt x="4489" y="17272"/>
                  </a:cubicBezTo>
                  <a:lnTo>
                    <a:pt x="4493" y="17283"/>
                  </a:lnTo>
                  <a:cubicBezTo>
                    <a:pt x="4562" y="17461"/>
                    <a:pt x="4733" y="17578"/>
                    <a:pt x="4924" y="17578"/>
                  </a:cubicBezTo>
                  <a:cubicBezTo>
                    <a:pt x="4924" y="17578"/>
                    <a:pt x="5628" y="17576"/>
                    <a:pt x="5628" y="17576"/>
                  </a:cubicBezTo>
                  <a:cubicBezTo>
                    <a:pt x="5796" y="17576"/>
                    <a:pt x="5951" y="17484"/>
                    <a:pt x="6031" y="17336"/>
                  </a:cubicBezTo>
                  <a:cubicBezTo>
                    <a:pt x="6112" y="17188"/>
                    <a:pt x="6106" y="17009"/>
                    <a:pt x="6016" y="16867"/>
                  </a:cubicBezTo>
                  <a:lnTo>
                    <a:pt x="6013" y="16864"/>
                  </a:lnTo>
                  <a:cubicBezTo>
                    <a:pt x="6010" y="16839"/>
                    <a:pt x="6009" y="16796"/>
                    <a:pt x="6012" y="16769"/>
                  </a:cubicBezTo>
                  <a:lnTo>
                    <a:pt x="6015" y="16742"/>
                  </a:lnTo>
                  <a:cubicBezTo>
                    <a:pt x="6025" y="16669"/>
                    <a:pt x="6015" y="16596"/>
                    <a:pt x="5991" y="16528"/>
                  </a:cubicBezTo>
                  <a:cubicBezTo>
                    <a:pt x="6241" y="16525"/>
                    <a:pt x="6484" y="16486"/>
                    <a:pt x="6713" y="16411"/>
                  </a:cubicBezTo>
                  <a:cubicBezTo>
                    <a:pt x="7213" y="16246"/>
                    <a:pt x="7557" y="15910"/>
                    <a:pt x="7782" y="15597"/>
                  </a:cubicBezTo>
                  <a:cubicBezTo>
                    <a:pt x="7859" y="15569"/>
                    <a:pt x="7928" y="15520"/>
                    <a:pt x="7982" y="15455"/>
                  </a:cubicBezTo>
                  <a:cubicBezTo>
                    <a:pt x="7982" y="15456"/>
                    <a:pt x="7983" y="15457"/>
                    <a:pt x="7984" y="15457"/>
                  </a:cubicBezTo>
                  <a:cubicBezTo>
                    <a:pt x="8063" y="15514"/>
                    <a:pt x="8157" y="15543"/>
                    <a:pt x="8252" y="15543"/>
                  </a:cubicBezTo>
                  <a:cubicBezTo>
                    <a:pt x="8277" y="15543"/>
                    <a:pt x="8303" y="15541"/>
                    <a:pt x="8328" y="15537"/>
                  </a:cubicBezTo>
                  <a:lnTo>
                    <a:pt x="10057" y="15247"/>
                  </a:lnTo>
                  <a:cubicBezTo>
                    <a:pt x="10178" y="15227"/>
                    <a:pt x="10286" y="15159"/>
                    <a:pt x="10357" y="15060"/>
                  </a:cubicBezTo>
                  <a:cubicBezTo>
                    <a:pt x="10389" y="15016"/>
                    <a:pt x="10411" y="14967"/>
                    <a:pt x="10426" y="14916"/>
                  </a:cubicBezTo>
                  <a:cubicBezTo>
                    <a:pt x="10432" y="14986"/>
                    <a:pt x="10445" y="15134"/>
                    <a:pt x="10445" y="15134"/>
                  </a:cubicBezTo>
                  <a:cubicBezTo>
                    <a:pt x="10458" y="15273"/>
                    <a:pt x="10472" y="15426"/>
                    <a:pt x="10487" y="15585"/>
                  </a:cubicBezTo>
                  <a:lnTo>
                    <a:pt x="10472" y="15594"/>
                  </a:lnTo>
                  <a:cubicBezTo>
                    <a:pt x="10384" y="15485"/>
                    <a:pt x="10253" y="15421"/>
                    <a:pt x="10113" y="15421"/>
                  </a:cubicBezTo>
                  <a:cubicBezTo>
                    <a:pt x="10089" y="15421"/>
                    <a:pt x="10066" y="15423"/>
                    <a:pt x="10042" y="15426"/>
                  </a:cubicBezTo>
                  <a:cubicBezTo>
                    <a:pt x="9851" y="15456"/>
                    <a:pt x="9698" y="15602"/>
                    <a:pt x="9661" y="15792"/>
                  </a:cubicBezTo>
                  <a:lnTo>
                    <a:pt x="9652" y="15835"/>
                  </a:lnTo>
                  <a:cubicBezTo>
                    <a:pt x="9638" y="15903"/>
                    <a:pt x="9621" y="15972"/>
                    <a:pt x="9603" y="16042"/>
                  </a:cubicBezTo>
                  <a:cubicBezTo>
                    <a:pt x="9537" y="15996"/>
                    <a:pt x="9464" y="15956"/>
                    <a:pt x="9381" y="15927"/>
                  </a:cubicBezTo>
                  <a:lnTo>
                    <a:pt x="9355" y="15917"/>
                  </a:lnTo>
                  <a:cubicBezTo>
                    <a:pt x="9303" y="15899"/>
                    <a:pt x="9251" y="15890"/>
                    <a:pt x="9199" y="15890"/>
                  </a:cubicBezTo>
                  <a:cubicBezTo>
                    <a:pt x="9092" y="15890"/>
                    <a:pt x="8986" y="15927"/>
                    <a:pt x="8903" y="15998"/>
                  </a:cubicBezTo>
                  <a:cubicBezTo>
                    <a:pt x="8777" y="16102"/>
                    <a:pt x="8716" y="16266"/>
                    <a:pt x="8743" y="16428"/>
                  </a:cubicBezTo>
                  <a:lnTo>
                    <a:pt x="8747" y="16454"/>
                  </a:lnTo>
                  <a:cubicBezTo>
                    <a:pt x="8765" y="16558"/>
                    <a:pt x="8769" y="16692"/>
                    <a:pt x="8760" y="16768"/>
                  </a:cubicBezTo>
                  <a:cubicBezTo>
                    <a:pt x="8622" y="16888"/>
                    <a:pt x="8567" y="17081"/>
                    <a:pt x="8624" y="17258"/>
                  </a:cubicBezTo>
                  <a:cubicBezTo>
                    <a:pt x="8685" y="17449"/>
                    <a:pt x="8862" y="17578"/>
                    <a:pt x="9063" y="17578"/>
                  </a:cubicBezTo>
                  <a:cubicBezTo>
                    <a:pt x="9063" y="17578"/>
                    <a:pt x="10355" y="17573"/>
                    <a:pt x="10355" y="17573"/>
                  </a:cubicBezTo>
                  <a:cubicBezTo>
                    <a:pt x="10404" y="17573"/>
                    <a:pt x="10452" y="17564"/>
                    <a:pt x="10498" y="17549"/>
                  </a:cubicBezTo>
                  <a:cubicBezTo>
                    <a:pt x="10547" y="17567"/>
                    <a:pt x="10599" y="17577"/>
                    <a:pt x="10653" y="17577"/>
                  </a:cubicBezTo>
                  <a:cubicBezTo>
                    <a:pt x="10653" y="17577"/>
                    <a:pt x="13134" y="17579"/>
                    <a:pt x="13134" y="17579"/>
                  </a:cubicBezTo>
                  <a:cubicBezTo>
                    <a:pt x="13253" y="17579"/>
                    <a:pt x="13366" y="17533"/>
                    <a:pt x="13453" y="17450"/>
                  </a:cubicBezTo>
                  <a:lnTo>
                    <a:pt x="13458" y="17446"/>
                  </a:lnTo>
                  <a:cubicBezTo>
                    <a:pt x="13597" y="17313"/>
                    <a:pt x="13673" y="17120"/>
                    <a:pt x="13661" y="16929"/>
                  </a:cubicBezTo>
                  <a:cubicBezTo>
                    <a:pt x="13657" y="16853"/>
                    <a:pt x="13639" y="16780"/>
                    <a:pt x="13610" y="16711"/>
                  </a:cubicBezTo>
                  <a:cubicBezTo>
                    <a:pt x="13607" y="16633"/>
                    <a:pt x="13599" y="16536"/>
                    <a:pt x="13577" y="16431"/>
                  </a:cubicBezTo>
                  <a:cubicBezTo>
                    <a:pt x="13468" y="15921"/>
                    <a:pt x="13116" y="15569"/>
                    <a:pt x="12602" y="15450"/>
                  </a:cubicBezTo>
                  <a:cubicBezTo>
                    <a:pt x="12563" y="15330"/>
                    <a:pt x="12481" y="15164"/>
                    <a:pt x="12312" y="15048"/>
                  </a:cubicBezTo>
                  <a:cubicBezTo>
                    <a:pt x="12206" y="14973"/>
                    <a:pt x="12072" y="14929"/>
                    <a:pt x="11921" y="14917"/>
                  </a:cubicBezTo>
                  <a:cubicBezTo>
                    <a:pt x="11909" y="14780"/>
                    <a:pt x="11897" y="14640"/>
                    <a:pt x="11882" y="14500"/>
                  </a:cubicBezTo>
                  <a:cubicBezTo>
                    <a:pt x="11874" y="14422"/>
                    <a:pt x="11866" y="14350"/>
                    <a:pt x="11858" y="14282"/>
                  </a:cubicBezTo>
                  <a:lnTo>
                    <a:pt x="12348" y="13971"/>
                  </a:lnTo>
                  <a:lnTo>
                    <a:pt x="12373" y="13955"/>
                  </a:lnTo>
                  <a:cubicBezTo>
                    <a:pt x="12477" y="13891"/>
                    <a:pt x="12551" y="13787"/>
                    <a:pt x="12579" y="13668"/>
                  </a:cubicBezTo>
                  <a:cubicBezTo>
                    <a:pt x="12589" y="13626"/>
                    <a:pt x="12593" y="13583"/>
                    <a:pt x="12591" y="13541"/>
                  </a:cubicBezTo>
                  <a:cubicBezTo>
                    <a:pt x="12687" y="13516"/>
                    <a:pt x="12776" y="13460"/>
                    <a:pt x="12840" y="13375"/>
                  </a:cubicBezTo>
                  <a:lnTo>
                    <a:pt x="12877" y="13327"/>
                  </a:lnTo>
                  <a:cubicBezTo>
                    <a:pt x="12882" y="13321"/>
                    <a:pt x="12886" y="13315"/>
                    <a:pt x="12890" y="13310"/>
                  </a:cubicBezTo>
                  <a:lnTo>
                    <a:pt x="13875" y="11984"/>
                  </a:lnTo>
                  <a:lnTo>
                    <a:pt x="13893" y="11959"/>
                  </a:lnTo>
                  <a:cubicBezTo>
                    <a:pt x="14011" y="11804"/>
                    <a:pt x="14017" y="11598"/>
                    <a:pt x="13921" y="11441"/>
                  </a:cubicBezTo>
                  <a:cubicBezTo>
                    <a:pt x="14065" y="11390"/>
                    <a:pt x="14182" y="11269"/>
                    <a:pt x="14218" y="11110"/>
                  </a:cubicBezTo>
                  <a:lnTo>
                    <a:pt x="14225" y="11079"/>
                  </a:lnTo>
                  <a:lnTo>
                    <a:pt x="14600" y="9417"/>
                  </a:lnTo>
                  <a:lnTo>
                    <a:pt x="14608" y="9383"/>
                  </a:lnTo>
                  <a:cubicBezTo>
                    <a:pt x="14636" y="9263"/>
                    <a:pt x="14615" y="9138"/>
                    <a:pt x="14550" y="9034"/>
                  </a:cubicBezTo>
                  <a:cubicBezTo>
                    <a:pt x="14531" y="9004"/>
                    <a:pt x="14508" y="8976"/>
                    <a:pt x="14483" y="8950"/>
                  </a:cubicBezTo>
                  <a:cubicBezTo>
                    <a:pt x="15058" y="8736"/>
                    <a:pt x="15531" y="8385"/>
                    <a:pt x="15821" y="7959"/>
                  </a:cubicBezTo>
                  <a:cubicBezTo>
                    <a:pt x="16155" y="7469"/>
                    <a:pt x="16308" y="6884"/>
                    <a:pt x="16289" y="6172"/>
                  </a:cubicBezTo>
                  <a:cubicBezTo>
                    <a:pt x="16281" y="5805"/>
                    <a:pt x="16220" y="5452"/>
                    <a:pt x="16146" y="5115"/>
                  </a:cubicBezTo>
                  <a:cubicBezTo>
                    <a:pt x="16199" y="5053"/>
                    <a:pt x="16241" y="4982"/>
                    <a:pt x="16269" y="4904"/>
                  </a:cubicBezTo>
                  <a:cubicBezTo>
                    <a:pt x="16297" y="4828"/>
                    <a:pt x="16305" y="4752"/>
                    <a:pt x="16300" y="4679"/>
                  </a:cubicBezTo>
                  <a:cubicBezTo>
                    <a:pt x="16323" y="4654"/>
                    <a:pt x="16346" y="4627"/>
                    <a:pt x="16369" y="4598"/>
                  </a:cubicBezTo>
                  <a:cubicBezTo>
                    <a:pt x="16526" y="4397"/>
                    <a:pt x="16694" y="4054"/>
                    <a:pt x="16644" y="3538"/>
                  </a:cubicBezTo>
                  <a:cubicBezTo>
                    <a:pt x="16648" y="3527"/>
                    <a:pt x="16653" y="3517"/>
                    <a:pt x="16657" y="3507"/>
                  </a:cubicBezTo>
                  <a:cubicBezTo>
                    <a:pt x="16747" y="3298"/>
                    <a:pt x="16810" y="3133"/>
                    <a:pt x="16861" y="2976"/>
                  </a:cubicBezTo>
                  <a:lnTo>
                    <a:pt x="16872" y="2945"/>
                  </a:lnTo>
                  <a:cubicBezTo>
                    <a:pt x="16927" y="2783"/>
                    <a:pt x="17055" y="2402"/>
                    <a:pt x="16786" y="2083"/>
                  </a:cubicBezTo>
                  <a:cubicBezTo>
                    <a:pt x="16668" y="1944"/>
                    <a:pt x="16506" y="1866"/>
                    <a:pt x="16323" y="1865"/>
                  </a:cubicBezTo>
                  <a:lnTo>
                    <a:pt x="16315" y="1865"/>
                  </a:lnTo>
                  <a:cubicBezTo>
                    <a:pt x="16233" y="1801"/>
                    <a:pt x="16134" y="1757"/>
                    <a:pt x="16023" y="1737"/>
                  </a:cubicBezTo>
                  <a:cubicBezTo>
                    <a:pt x="16004" y="1733"/>
                    <a:pt x="15985" y="1730"/>
                    <a:pt x="15965" y="1730"/>
                  </a:cubicBezTo>
                  <a:cubicBezTo>
                    <a:pt x="15950" y="1729"/>
                    <a:pt x="15935" y="1729"/>
                    <a:pt x="15919" y="1729"/>
                  </a:cubicBezTo>
                  <a:cubicBezTo>
                    <a:pt x="15779" y="1729"/>
                    <a:pt x="15645" y="1765"/>
                    <a:pt x="15524" y="1833"/>
                  </a:cubicBezTo>
                  <a:cubicBezTo>
                    <a:pt x="15511" y="1829"/>
                    <a:pt x="15497" y="1827"/>
                    <a:pt x="15483" y="1825"/>
                  </a:cubicBezTo>
                  <a:cubicBezTo>
                    <a:pt x="15469" y="1823"/>
                    <a:pt x="15456" y="1823"/>
                    <a:pt x="15442" y="1822"/>
                  </a:cubicBezTo>
                  <a:cubicBezTo>
                    <a:pt x="15498" y="1769"/>
                    <a:pt x="15545" y="1706"/>
                    <a:pt x="15579" y="1634"/>
                  </a:cubicBezTo>
                  <a:cubicBezTo>
                    <a:pt x="15584" y="1622"/>
                    <a:pt x="15588" y="1612"/>
                    <a:pt x="15593" y="1600"/>
                  </a:cubicBezTo>
                  <a:cubicBezTo>
                    <a:pt x="15687" y="1531"/>
                    <a:pt x="15777" y="1425"/>
                    <a:pt x="15845" y="1269"/>
                  </a:cubicBezTo>
                  <a:cubicBezTo>
                    <a:pt x="15999" y="1179"/>
                    <a:pt x="16089" y="1008"/>
                    <a:pt x="16072" y="829"/>
                  </a:cubicBezTo>
                  <a:cubicBezTo>
                    <a:pt x="16055" y="643"/>
                    <a:pt x="15930" y="486"/>
                    <a:pt x="15752" y="430"/>
                  </a:cubicBezTo>
                  <a:lnTo>
                    <a:pt x="15716" y="418"/>
                  </a:lnTo>
                  <a:cubicBezTo>
                    <a:pt x="15602" y="382"/>
                    <a:pt x="15486" y="364"/>
                    <a:pt x="15371" y="364"/>
                  </a:cubicBezTo>
                  <a:cubicBezTo>
                    <a:pt x="15280" y="364"/>
                    <a:pt x="15194" y="375"/>
                    <a:pt x="15116" y="394"/>
                  </a:cubicBezTo>
                  <a:cubicBezTo>
                    <a:pt x="15084" y="380"/>
                    <a:pt x="15050" y="370"/>
                    <a:pt x="15015" y="363"/>
                  </a:cubicBezTo>
                  <a:cubicBezTo>
                    <a:pt x="14984" y="351"/>
                    <a:pt x="14952" y="341"/>
                    <a:pt x="14919" y="336"/>
                  </a:cubicBezTo>
                  <a:cubicBezTo>
                    <a:pt x="14795" y="204"/>
                    <a:pt x="14643" y="103"/>
                    <a:pt x="14467" y="41"/>
                  </a:cubicBezTo>
                  <a:lnTo>
                    <a:pt x="14430" y="28"/>
                  </a:lnTo>
                  <a:cubicBezTo>
                    <a:pt x="14380" y="10"/>
                    <a:pt x="14328" y="1"/>
                    <a:pt x="14277" y="1"/>
                  </a:cubicBezTo>
                  <a:close/>
                </a:path>
              </a:pathLst>
            </a:custGeom>
            <a:solidFill>
              <a:srgbClr val="FFFFFF"/>
            </a:solidFill>
            <a:ln w="19050" cap="flat" cmpd="sng">
              <a:solidFill>
                <a:srgbClr val="000000"/>
              </a:solidFill>
              <a:prstDash val="solid"/>
              <a:round/>
              <a:headEnd type="none" w="sm" len="sm"/>
              <a:tailEnd type="none" w="sm" len="sm"/>
            </a:ln>
            <a:effectLst>
              <a:outerShdw dist="38100" dir="27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898477" y="2996782"/>
              <a:ext cx="112953" cy="105194"/>
            </a:xfrm>
            <a:custGeom>
              <a:avLst/>
              <a:gdLst/>
              <a:ahLst/>
              <a:cxnLst/>
              <a:rect l="l" t="t" r="r" b="b"/>
              <a:pathLst>
                <a:path w="3261" h="3037" extrusionOk="0">
                  <a:moveTo>
                    <a:pt x="2647" y="1"/>
                  </a:moveTo>
                  <a:cubicBezTo>
                    <a:pt x="2581" y="1"/>
                    <a:pt x="2515" y="15"/>
                    <a:pt x="2452" y="43"/>
                  </a:cubicBezTo>
                  <a:lnTo>
                    <a:pt x="2417" y="60"/>
                  </a:lnTo>
                  <a:cubicBezTo>
                    <a:pt x="2077" y="218"/>
                    <a:pt x="1840" y="465"/>
                    <a:pt x="1683" y="737"/>
                  </a:cubicBezTo>
                  <a:cubicBezTo>
                    <a:pt x="1596" y="748"/>
                    <a:pt x="1514" y="780"/>
                    <a:pt x="1444" y="830"/>
                  </a:cubicBezTo>
                  <a:cubicBezTo>
                    <a:pt x="1361" y="855"/>
                    <a:pt x="1286" y="903"/>
                    <a:pt x="1227" y="964"/>
                  </a:cubicBezTo>
                  <a:cubicBezTo>
                    <a:pt x="1143" y="951"/>
                    <a:pt x="1054" y="943"/>
                    <a:pt x="962" y="943"/>
                  </a:cubicBezTo>
                  <a:cubicBezTo>
                    <a:pt x="741" y="943"/>
                    <a:pt x="525" y="987"/>
                    <a:pt x="318" y="1075"/>
                  </a:cubicBezTo>
                  <a:lnTo>
                    <a:pt x="281" y="1091"/>
                  </a:lnTo>
                  <a:cubicBezTo>
                    <a:pt x="111" y="1164"/>
                    <a:pt x="0" y="1332"/>
                    <a:pt x="1" y="1518"/>
                  </a:cubicBezTo>
                  <a:cubicBezTo>
                    <a:pt x="3" y="1704"/>
                    <a:pt x="114" y="1871"/>
                    <a:pt x="286" y="1942"/>
                  </a:cubicBezTo>
                  <a:lnTo>
                    <a:pt x="307" y="1951"/>
                  </a:lnTo>
                  <a:cubicBezTo>
                    <a:pt x="320" y="1959"/>
                    <a:pt x="362" y="1988"/>
                    <a:pt x="391" y="2044"/>
                  </a:cubicBezTo>
                  <a:cubicBezTo>
                    <a:pt x="520" y="2287"/>
                    <a:pt x="684" y="2453"/>
                    <a:pt x="882" y="2540"/>
                  </a:cubicBezTo>
                  <a:cubicBezTo>
                    <a:pt x="897" y="2587"/>
                    <a:pt x="917" y="2632"/>
                    <a:pt x="942" y="2676"/>
                  </a:cubicBezTo>
                  <a:cubicBezTo>
                    <a:pt x="1052" y="2868"/>
                    <a:pt x="1247" y="2996"/>
                    <a:pt x="1476" y="3029"/>
                  </a:cubicBezTo>
                  <a:cubicBezTo>
                    <a:pt x="1514" y="3034"/>
                    <a:pt x="1553" y="3036"/>
                    <a:pt x="1593" y="3036"/>
                  </a:cubicBezTo>
                  <a:cubicBezTo>
                    <a:pt x="1746" y="3036"/>
                    <a:pt x="1901" y="2995"/>
                    <a:pt x="2039" y="2915"/>
                  </a:cubicBezTo>
                  <a:cubicBezTo>
                    <a:pt x="2144" y="2855"/>
                    <a:pt x="2239" y="2768"/>
                    <a:pt x="2316" y="2667"/>
                  </a:cubicBezTo>
                  <a:cubicBezTo>
                    <a:pt x="2344" y="2652"/>
                    <a:pt x="2372" y="2634"/>
                    <a:pt x="2399" y="2612"/>
                  </a:cubicBezTo>
                  <a:cubicBezTo>
                    <a:pt x="2482" y="2609"/>
                    <a:pt x="2563" y="2595"/>
                    <a:pt x="2638" y="2569"/>
                  </a:cubicBezTo>
                  <a:cubicBezTo>
                    <a:pt x="2830" y="2506"/>
                    <a:pt x="2994" y="2382"/>
                    <a:pt x="3100" y="2222"/>
                  </a:cubicBezTo>
                  <a:cubicBezTo>
                    <a:pt x="3227" y="2031"/>
                    <a:pt x="3260" y="1801"/>
                    <a:pt x="3191" y="1593"/>
                  </a:cubicBezTo>
                  <a:cubicBezTo>
                    <a:pt x="3176" y="1545"/>
                    <a:pt x="3155" y="1499"/>
                    <a:pt x="3130" y="1456"/>
                  </a:cubicBezTo>
                  <a:cubicBezTo>
                    <a:pt x="3198" y="1252"/>
                    <a:pt x="3184" y="1020"/>
                    <a:pt x="3088" y="760"/>
                  </a:cubicBezTo>
                  <a:cubicBezTo>
                    <a:pt x="3066" y="701"/>
                    <a:pt x="3073" y="651"/>
                    <a:pt x="3075" y="636"/>
                  </a:cubicBezTo>
                  <a:lnTo>
                    <a:pt x="3083" y="614"/>
                  </a:lnTo>
                  <a:cubicBezTo>
                    <a:pt x="3144" y="439"/>
                    <a:pt x="3094" y="244"/>
                    <a:pt x="2957" y="119"/>
                  </a:cubicBezTo>
                  <a:cubicBezTo>
                    <a:pt x="2870" y="41"/>
                    <a:pt x="2759"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904815" y="3143298"/>
              <a:ext cx="72669" cy="61170"/>
            </a:xfrm>
            <a:custGeom>
              <a:avLst/>
              <a:gdLst/>
              <a:ahLst/>
              <a:cxnLst/>
              <a:rect l="l" t="t" r="r" b="b"/>
              <a:pathLst>
                <a:path w="2098" h="1766" extrusionOk="0">
                  <a:moveTo>
                    <a:pt x="1610" y="1"/>
                  </a:moveTo>
                  <a:cubicBezTo>
                    <a:pt x="1582" y="1"/>
                    <a:pt x="1553" y="4"/>
                    <a:pt x="1524" y="10"/>
                  </a:cubicBezTo>
                  <a:lnTo>
                    <a:pt x="1486" y="17"/>
                  </a:lnTo>
                  <a:cubicBezTo>
                    <a:pt x="1315" y="49"/>
                    <a:pt x="1160" y="124"/>
                    <a:pt x="1030" y="233"/>
                  </a:cubicBezTo>
                  <a:cubicBezTo>
                    <a:pt x="1008" y="236"/>
                    <a:pt x="986" y="241"/>
                    <a:pt x="965" y="247"/>
                  </a:cubicBezTo>
                  <a:cubicBezTo>
                    <a:pt x="945" y="250"/>
                    <a:pt x="925" y="254"/>
                    <a:pt x="906" y="259"/>
                  </a:cubicBezTo>
                  <a:cubicBezTo>
                    <a:pt x="812" y="231"/>
                    <a:pt x="715" y="217"/>
                    <a:pt x="616" y="217"/>
                  </a:cubicBezTo>
                  <a:cubicBezTo>
                    <a:pt x="564" y="217"/>
                    <a:pt x="509" y="221"/>
                    <a:pt x="456" y="229"/>
                  </a:cubicBezTo>
                  <a:lnTo>
                    <a:pt x="418" y="235"/>
                  </a:lnTo>
                  <a:cubicBezTo>
                    <a:pt x="234" y="264"/>
                    <a:pt x="86" y="400"/>
                    <a:pt x="41" y="581"/>
                  </a:cubicBezTo>
                  <a:cubicBezTo>
                    <a:pt x="0" y="748"/>
                    <a:pt x="55" y="923"/>
                    <a:pt x="183" y="1036"/>
                  </a:cubicBezTo>
                  <a:cubicBezTo>
                    <a:pt x="217" y="1149"/>
                    <a:pt x="270" y="1245"/>
                    <a:pt x="340" y="1322"/>
                  </a:cubicBezTo>
                  <a:cubicBezTo>
                    <a:pt x="341" y="1325"/>
                    <a:pt x="342" y="1328"/>
                    <a:pt x="343" y="1332"/>
                  </a:cubicBezTo>
                  <a:cubicBezTo>
                    <a:pt x="392" y="1506"/>
                    <a:pt x="519" y="1647"/>
                    <a:pt x="691" y="1718"/>
                  </a:cubicBezTo>
                  <a:cubicBezTo>
                    <a:pt x="769" y="1749"/>
                    <a:pt x="852" y="1766"/>
                    <a:pt x="937" y="1766"/>
                  </a:cubicBezTo>
                  <a:cubicBezTo>
                    <a:pt x="999" y="1766"/>
                    <a:pt x="1061" y="1757"/>
                    <a:pt x="1122" y="1739"/>
                  </a:cubicBezTo>
                  <a:cubicBezTo>
                    <a:pt x="1181" y="1723"/>
                    <a:pt x="1238" y="1697"/>
                    <a:pt x="1291" y="1664"/>
                  </a:cubicBezTo>
                  <a:cubicBezTo>
                    <a:pt x="1303" y="1664"/>
                    <a:pt x="1314" y="1665"/>
                    <a:pt x="1326" y="1665"/>
                  </a:cubicBezTo>
                  <a:cubicBezTo>
                    <a:pt x="1341" y="1665"/>
                    <a:pt x="1356" y="1664"/>
                    <a:pt x="1371" y="1663"/>
                  </a:cubicBezTo>
                  <a:cubicBezTo>
                    <a:pt x="1722" y="1638"/>
                    <a:pt x="1989" y="1348"/>
                    <a:pt x="1966" y="1015"/>
                  </a:cubicBezTo>
                  <a:cubicBezTo>
                    <a:pt x="1966" y="1012"/>
                    <a:pt x="1965" y="1009"/>
                    <a:pt x="1965" y="1006"/>
                  </a:cubicBezTo>
                  <a:cubicBezTo>
                    <a:pt x="2004" y="910"/>
                    <a:pt x="2022" y="801"/>
                    <a:pt x="2016" y="683"/>
                  </a:cubicBezTo>
                  <a:cubicBezTo>
                    <a:pt x="2098" y="534"/>
                    <a:pt x="2091" y="350"/>
                    <a:pt x="1995" y="206"/>
                  </a:cubicBezTo>
                  <a:cubicBezTo>
                    <a:pt x="1908" y="77"/>
                    <a:pt x="1763" y="1"/>
                    <a:pt x="1610" y="1"/>
                  </a:cubicBezTo>
                  <a:close/>
                </a:path>
              </a:pathLst>
            </a:custGeom>
            <a:solidFill>
              <a:srgbClr val="FFFFFF"/>
            </a:solidFill>
            <a:ln w="19050" cap="flat" cmpd="sng">
              <a:solidFill>
                <a:srgbClr val="000000"/>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1352745" y="3060550"/>
              <a:ext cx="128297" cy="153894"/>
            </a:xfrm>
            <a:custGeom>
              <a:avLst/>
              <a:gdLst/>
              <a:ahLst/>
              <a:cxnLst/>
              <a:rect l="l" t="t" r="r" b="b"/>
              <a:pathLst>
                <a:path w="3704" h="4443" extrusionOk="0">
                  <a:moveTo>
                    <a:pt x="2837" y="0"/>
                  </a:moveTo>
                  <a:lnTo>
                    <a:pt x="2837" y="0"/>
                  </a:lnTo>
                  <a:cubicBezTo>
                    <a:pt x="2869" y="116"/>
                    <a:pt x="2899" y="232"/>
                    <a:pt x="2927" y="349"/>
                  </a:cubicBezTo>
                  <a:cubicBezTo>
                    <a:pt x="3128" y="1181"/>
                    <a:pt x="3399" y="2241"/>
                    <a:pt x="2785" y="2968"/>
                  </a:cubicBezTo>
                  <a:cubicBezTo>
                    <a:pt x="2515" y="3288"/>
                    <a:pt x="2112" y="3467"/>
                    <a:pt x="1718" y="3581"/>
                  </a:cubicBezTo>
                  <a:cubicBezTo>
                    <a:pt x="1238" y="3719"/>
                    <a:pt x="746" y="3815"/>
                    <a:pt x="255" y="3907"/>
                  </a:cubicBezTo>
                  <a:cubicBezTo>
                    <a:pt x="113" y="3933"/>
                    <a:pt x="0" y="4045"/>
                    <a:pt x="16" y="4200"/>
                  </a:cubicBezTo>
                  <a:cubicBezTo>
                    <a:pt x="29" y="4323"/>
                    <a:pt x="144" y="4443"/>
                    <a:pt x="272" y="4443"/>
                  </a:cubicBezTo>
                  <a:cubicBezTo>
                    <a:pt x="285" y="4443"/>
                    <a:pt x="297" y="4441"/>
                    <a:pt x="309" y="4439"/>
                  </a:cubicBezTo>
                  <a:cubicBezTo>
                    <a:pt x="918" y="4326"/>
                    <a:pt x="1547" y="4217"/>
                    <a:pt x="2132" y="4010"/>
                  </a:cubicBezTo>
                  <a:cubicBezTo>
                    <a:pt x="2582" y="3850"/>
                    <a:pt x="3028" y="3572"/>
                    <a:pt x="3301" y="3172"/>
                  </a:cubicBezTo>
                  <a:cubicBezTo>
                    <a:pt x="3611" y="2716"/>
                    <a:pt x="3703" y="2201"/>
                    <a:pt x="3689" y="1656"/>
                  </a:cubicBezTo>
                  <a:cubicBezTo>
                    <a:pt x="3675" y="1129"/>
                    <a:pt x="3544" y="606"/>
                    <a:pt x="3412" y="98"/>
                  </a:cubicBezTo>
                  <a:lnTo>
                    <a:pt x="2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1419422" y="2980156"/>
              <a:ext cx="85278" cy="93868"/>
            </a:xfrm>
            <a:custGeom>
              <a:avLst/>
              <a:gdLst/>
              <a:ahLst/>
              <a:cxnLst/>
              <a:rect l="l" t="t" r="r" b="b"/>
              <a:pathLst>
                <a:path w="2462" h="2710" extrusionOk="0">
                  <a:moveTo>
                    <a:pt x="1857" y="1"/>
                  </a:moveTo>
                  <a:cubicBezTo>
                    <a:pt x="1600" y="1"/>
                    <a:pt x="1495" y="279"/>
                    <a:pt x="1495" y="279"/>
                  </a:cubicBezTo>
                  <a:cubicBezTo>
                    <a:pt x="1495" y="279"/>
                    <a:pt x="1451" y="91"/>
                    <a:pt x="1336" y="91"/>
                  </a:cubicBezTo>
                  <a:cubicBezTo>
                    <a:pt x="1265" y="91"/>
                    <a:pt x="1166" y="163"/>
                    <a:pt x="1034" y="396"/>
                  </a:cubicBezTo>
                  <a:cubicBezTo>
                    <a:pt x="745" y="907"/>
                    <a:pt x="704" y="1377"/>
                    <a:pt x="704" y="1377"/>
                  </a:cubicBezTo>
                  <a:cubicBezTo>
                    <a:pt x="704" y="1377"/>
                    <a:pt x="517" y="987"/>
                    <a:pt x="321" y="987"/>
                  </a:cubicBezTo>
                  <a:cubicBezTo>
                    <a:pt x="267" y="987"/>
                    <a:pt x="213" y="1017"/>
                    <a:pt x="161" y="1091"/>
                  </a:cubicBezTo>
                  <a:cubicBezTo>
                    <a:pt x="0" y="1361"/>
                    <a:pt x="212" y="2339"/>
                    <a:pt x="795" y="2339"/>
                  </a:cubicBezTo>
                  <a:cubicBezTo>
                    <a:pt x="809" y="2339"/>
                    <a:pt x="824" y="2338"/>
                    <a:pt x="839" y="2337"/>
                  </a:cubicBezTo>
                  <a:lnTo>
                    <a:pt x="839" y="2337"/>
                  </a:lnTo>
                  <a:lnTo>
                    <a:pt x="775" y="2343"/>
                  </a:lnTo>
                  <a:cubicBezTo>
                    <a:pt x="775" y="2343"/>
                    <a:pt x="565" y="2640"/>
                    <a:pt x="806" y="2691"/>
                  </a:cubicBezTo>
                  <a:cubicBezTo>
                    <a:pt x="866" y="2705"/>
                    <a:pt x="951" y="2710"/>
                    <a:pt x="1043" y="2710"/>
                  </a:cubicBezTo>
                  <a:cubicBezTo>
                    <a:pt x="1230" y="2710"/>
                    <a:pt x="1448" y="2689"/>
                    <a:pt x="1569" y="2677"/>
                  </a:cubicBezTo>
                  <a:cubicBezTo>
                    <a:pt x="1652" y="2667"/>
                    <a:pt x="1727" y="2615"/>
                    <a:pt x="1756" y="2536"/>
                  </a:cubicBezTo>
                  <a:cubicBezTo>
                    <a:pt x="1774" y="2485"/>
                    <a:pt x="1722" y="2369"/>
                    <a:pt x="1672" y="2306"/>
                  </a:cubicBezTo>
                  <a:cubicBezTo>
                    <a:pt x="1672" y="2306"/>
                    <a:pt x="2215" y="2087"/>
                    <a:pt x="2093" y="1293"/>
                  </a:cubicBezTo>
                  <a:cubicBezTo>
                    <a:pt x="2084" y="1238"/>
                    <a:pt x="2134" y="1162"/>
                    <a:pt x="2154" y="1114"/>
                  </a:cubicBezTo>
                  <a:cubicBezTo>
                    <a:pt x="2223" y="951"/>
                    <a:pt x="2288" y="787"/>
                    <a:pt x="2344" y="619"/>
                  </a:cubicBezTo>
                  <a:cubicBezTo>
                    <a:pt x="2383" y="498"/>
                    <a:pt x="2461" y="309"/>
                    <a:pt x="2356" y="185"/>
                  </a:cubicBezTo>
                  <a:cubicBezTo>
                    <a:pt x="2327" y="151"/>
                    <a:pt x="2294" y="137"/>
                    <a:pt x="2259" y="137"/>
                  </a:cubicBezTo>
                  <a:cubicBezTo>
                    <a:pt x="2159" y="137"/>
                    <a:pt x="2045" y="248"/>
                    <a:pt x="1985" y="316"/>
                  </a:cubicBezTo>
                  <a:cubicBezTo>
                    <a:pt x="1985" y="316"/>
                    <a:pt x="2096" y="42"/>
                    <a:pt x="1875" y="1"/>
                  </a:cubicBezTo>
                  <a:cubicBezTo>
                    <a:pt x="1869" y="1"/>
                    <a:pt x="1863"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420946" y="2979602"/>
              <a:ext cx="84065" cy="95011"/>
            </a:xfrm>
            <a:custGeom>
              <a:avLst/>
              <a:gdLst/>
              <a:ahLst/>
              <a:cxnLst/>
              <a:rect l="l" t="t" r="r" b="b"/>
              <a:pathLst>
                <a:path w="2427" h="2743" extrusionOk="0">
                  <a:moveTo>
                    <a:pt x="1810" y="33"/>
                  </a:moveTo>
                  <a:cubicBezTo>
                    <a:pt x="1816" y="33"/>
                    <a:pt x="1822" y="34"/>
                    <a:pt x="1828" y="34"/>
                  </a:cubicBezTo>
                  <a:cubicBezTo>
                    <a:pt x="1878" y="43"/>
                    <a:pt x="1913" y="65"/>
                    <a:pt x="1933" y="101"/>
                  </a:cubicBezTo>
                  <a:cubicBezTo>
                    <a:pt x="1981" y="188"/>
                    <a:pt x="1926" y="325"/>
                    <a:pt x="1926" y="325"/>
                  </a:cubicBezTo>
                  <a:lnTo>
                    <a:pt x="1890" y="416"/>
                  </a:lnTo>
                  <a:lnTo>
                    <a:pt x="1890" y="416"/>
                  </a:lnTo>
                  <a:lnTo>
                    <a:pt x="1953" y="343"/>
                  </a:lnTo>
                  <a:cubicBezTo>
                    <a:pt x="2000" y="291"/>
                    <a:pt x="2116" y="169"/>
                    <a:pt x="2215" y="169"/>
                  </a:cubicBezTo>
                  <a:lnTo>
                    <a:pt x="2215" y="169"/>
                  </a:lnTo>
                  <a:cubicBezTo>
                    <a:pt x="2249" y="170"/>
                    <a:pt x="2276" y="183"/>
                    <a:pt x="2300" y="212"/>
                  </a:cubicBezTo>
                  <a:cubicBezTo>
                    <a:pt x="2389" y="318"/>
                    <a:pt x="2335" y="479"/>
                    <a:pt x="2295" y="597"/>
                  </a:cubicBezTo>
                  <a:lnTo>
                    <a:pt x="2284" y="629"/>
                  </a:lnTo>
                  <a:cubicBezTo>
                    <a:pt x="2236" y="774"/>
                    <a:pt x="2178" y="927"/>
                    <a:pt x="2094" y="1123"/>
                  </a:cubicBezTo>
                  <a:cubicBezTo>
                    <a:pt x="2090" y="1135"/>
                    <a:pt x="2084" y="1147"/>
                    <a:pt x="2077" y="1160"/>
                  </a:cubicBezTo>
                  <a:cubicBezTo>
                    <a:pt x="2054" y="1206"/>
                    <a:pt x="2025" y="1264"/>
                    <a:pt x="2032" y="1311"/>
                  </a:cubicBezTo>
                  <a:cubicBezTo>
                    <a:pt x="2095" y="1715"/>
                    <a:pt x="1980" y="1963"/>
                    <a:pt x="1872" y="2102"/>
                  </a:cubicBezTo>
                  <a:cubicBezTo>
                    <a:pt x="1756" y="2252"/>
                    <a:pt x="1623" y="2307"/>
                    <a:pt x="1622" y="2307"/>
                  </a:cubicBezTo>
                  <a:lnTo>
                    <a:pt x="1602" y="2315"/>
                  </a:lnTo>
                  <a:lnTo>
                    <a:pt x="1615" y="2333"/>
                  </a:lnTo>
                  <a:cubicBezTo>
                    <a:pt x="1664" y="2395"/>
                    <a:pt x="1711" y="2505"/>
                    <a:pt x="1696" y="2547"/>
                  </a:cubicBezTo>
                  <a:cubicBezTo>
                    <a:pt x="1671" y="2617"/>
                    <a:pt x="1602" y="2667"/>
                    <a:pt x="1523" y="2676"/>
                  </a:cubicBezTo>
                  <a:cubicBezTo>
                    <a:pt x="1410" y="2688"/>
                    <a:pt x="1185" y="2709"/>
                    <a:pt x="995" y="2709"/>
                  </a:cubicBezTo>
                  <a:cubicBezTo>
                    <a:pt x="905" y="2709"/>
                    <a:pt x="824" y="2704"/>
                    <a:pt x="765" y="2692"/>
                  </a:cubicBezTo>
                  <a:cubicBezTo>
                    <a:pt x="714" y="2680"/>
                    <a:pt x="684" y="2658"/>
                    <a:pt x="670" y="2624"/>
                  </a:cubicBezTo>
                  <a:cubicBezTo>
                    <a:pt x="637" y="2539"/>
                    <a:pt x="721" y="2404"/>
                    <a:pt x="741" y="2375"/>
                  </a:cubicBezTo>
                  <a:lnTo>
                    <a:pt x="797" y="2369"/>
                  </a:lnTo>
                  <a:lnTo>
                    <a:pt x="793" y="2336"/>
                  </a:lnTo>
                  <a:cubicBezTo>
                    <a:pt x="779" y="2337"/>
                    <a:pt x="765" y="2338"/>
                    <a:pt x="751" y="2338"/>
                  </a:cubicBezTo>
                  <a:cubicBezTo>
                    <a:pt x="515" y="2338"/>
                    <a:pt x="360" y="2173"/>
                    <a:pt x="270" y="2029"/>
                  </a:cubicBezTo>
                  <a:cubicBezTo>
                    <a:pt x="76" y="1719"/>
                    <a:pt x="36" y="1276"/>
                    <a:pt x="130" y="1116"/>
                  </a:cubicBezTo>
                  <a:cubicBezTo>
                    <a:pt x="175" y="1052"/>
                    <a:pt x="224" y="1020"/>
                    <a:pt x="277" y="1020"/>
                  </a:cubicBezTo>
                  <a:cubicBezTo>
                    <a:pt x="281" y="1020"/>
                    <a:pt x="284" y="1020"/>
                    <a:pt x="288" y="1020"/>
                  </a:cubicBezTo>
                  <a:cubicBezTo>
                    <a:pt x="467" y="1034"/>
                    <a:pt x="643" y="1397"/>
                    <a:pt x="646" y="1400"/>
                  </a:cubicBezTo>
                  <a:lnTo>
                    <a:pt x="671" y="1454"/>
                  </a:lnTo>
                  <a:lnTo>
                    <a:pt x="676" y="1394"/>
                  </a:lnTo>
                  <a:cubicBezTo>
                    <a:pt x="677" y="1390"/>
                    <a:pt x="721" y="922"/>
                    <a:pt x="1005" y="420"/>
                  </a:cubicBezTo>
                  <a:cubicBezTo>
                    <a:pt x="1140" y="180"/>
                    <a:pt x="1234" y="124"/>
                    <a:pt x="1291" y="124"/>
                  </a:cubicBezTo>
                  <a:cubicBezTo>
                    <a:pt x="1296" y="124"/>
                    <a:pt x="1300" y="124"/>
                    <a:pt x="1304" y="125"/>
                  </a:cubicBezTo>
                  <a:cubicBezTo>
                    <a:pt x="1396" y="138"/>
                    <a:pt x="1435" y="297"/>
                    <a:pt x="1435" y="298"/>
                  </a:cubicBezTo>
                  <a:lnTo>
                    <a:pt x="1448" y="352"/>
                  </a:lnTo>
                  <a:lnTo>
                    <a:pt x="1466" y="301"/>
                  </a:lnTo>
                  <a:cubicBezTo>
                    <a:pt x="1468" y="298"/>
                    <a:pt x="1569" y="33"/>
                    <a:pt x="1810" y="33"/>
                  </a:cubicBezTo>
                  <a:close/>
                  <a:moveTo>
                    <a:pt x="1812" y="0"/>
                  </a:moveTo>
                  <a:cubicBezTo>
                    <a:pt x="1608" y="0"/>
                    <a:pt x="1496" y="170"/>
                    <a:pt x="1454" y="249"/>
                  </a:cubicBezTo>
                  <a:cubicBezTo>
                    <a:pt x="1434" y="194"/>
                    <a:pt x="1389" y="104"/>
                    <a:pt x="1309" y="91"/>
                  </a:cubicBezTo>
                  <a:cubicBezTo>
                    <a:pt x="1304" y="91"/>
                    <a:pt x="1298" y="90"/>
                    <a:pt x="1293" y="90"/>
                  </a:cubicBezTo>
                  <a:cubicBezTo>
                    <a:pt x="1201" y="90"/>
                    <a:pt x="1094" y="195"/>
                    <a:pt x="976" y="403"/>
                  </a:cubicBezTo>
                  <a:cubicBezTo>
                    <a:pt x="744" y="813"/>
                    <a:pt x="670" y="1200"/>
                    <a:pt x="650" y="1338"/>
                  </a:cubicBezTo>
                  <a:cubicBezTo>
                    <a:pt x="594" y="1235"/>
                    <a:pt x="448" y="1000"/>
                    <a:pt x="290" y="987"/>
                  </a:cubicBezTo>
                  <a:cubicBezTo>
                    <a:pt x="286" y="987"/>
                    <a:pt x="282" y="987"/>
                    <a:pt x="277" y="987"/>
                  </a:cubicBezTo>
                  <a:cubicBezTo>
                    <a:pt x="213" y="987"/>
                    <a:pt x="154" y="1024"/>
                    <a:pt x="102" y="1099"/>
                  </a:cubicBezTo>
                  <a:cubicBezTo>
                    <a:pt x="0" y="1270"/>
                    <a:pt x="40" y="1722"/>
                    <a:pt x="242" y="2046"/>
                  </a:cubicBezTo>
                  <a:cubicBezTo>
                    <a:pt x="330" y="2188"/>
                    <a:pt x="480" y="2349"/>
                    <a:pt x="705" y="2369"/>
                  </a:cubicBezTo>
                  <a:cubicBezTo>
                    <a:pt x="674" y="2417"/>
                    <a:pt x="604" y="2545"/>
                    <a:pt x="639" y="2636"/>
                  </a:cubicBezTo>
                  <a:cubicBezTo>
                    <a:pt x="657" y="2681"/>
                    <a:pt x="697" y="2711"/>
                    <a:pt x="758" y="2724"/>
                  </a:cubicBezTo>
                  <a:cubicBezTo>
                    <a:pt x="820" y="2737"/>
                    <a:pt x="905" y="2742"/>
                    <a:pt x="998" y="2742"/>
                  </a:cubicBezTo>
                  <a:cubicBezTo>
                    <a:pt x="1177" y="2742"/>
                    <a:pt x="1389" y="2723"/>
                    <a:pt x="1527" y="2708"/>
                  </a:cubicBezTo>
                  <a:cubicBezTo>
                    <a:pt x="1619" y="2699"/>
                    <a:pt x="1698" y="2639"/>
                    <a:pt x="1726" y="2558"/>
                  </a:cubicBezTo>
                  <a:cubicBezTo>
                    <a:pt x="1747" y="2503"/>
                    <a:pt x="1699" y="2395"/>
                    <a:pt x="1653" y="2329"/>
                  </a:cubicBezTo>
                  <a:cubicBezTo>
                    <a:pt x="1696" y="2308"/>
                    <a:pt x="1801" y="2247"/>
                    <a:pt x="1898" y="2123"/>
                  </a:cubicBezTo>
                  <a:cubicBezTo>
                    <a:pt x="2009" y="1980"/>
                    <a:pt x="2129" y="1722"/>
                    <a:pt x="2065" y="1306"/>
                  </a:cubicBezTo>
                  <a:cubicBezTo>
                    <a:pt x="2059" y="1269"/>
                    <a:pt x="2085" y="1217"/>
                    <a:pt x="2106" y="1175"/>
                  </a:cubicBezTo>
                  <a:cubicBezTo>
                    <a:pt x="2113" y="1161"/>
                    <a:pt x="2119" y="1148"/>
                    <a:pt x="2125" y="1137"/>
                  </a:cubicBezTo>
                  <a:cubicBezTo>
                    <a:pt x="2208" y="939"/>
                    <a:pt x="2268" y="786"/>
                    <a:pt x="2316" y="640"/>
                  </a:cubicBezTo>
                  <a:lnTo>
                    <a:pt x="2326" y="607"/>
                  </a:lnTo>
                  <a:cubicBezTo>
                    <a:pt x="2368" y="483"/>
                    <a:pt x="2427" y="311"/>
                    <a:pt x="2325" y="190"/>
                  </a:cubicBezTo>
                  <a:cubicBezTo>
                    <a:pt x="2295" y="155"/>
                    <a:pt x="2258" y="137"/>
                    <a:pt x="2215" y="136"/>
                  </a:cubicBezTo>
                  <a:lnTo>
                    <a:pt x="2215" y="136"/>
                  </a:lnTo>
                  <a:cubicBezTo>
                    <a:pt x="2130" y="136"/>
                    <a:pt x="2041" y="207"/>
                    <a:pt x="1977" y="270"/>
                  </a:cubicBezTo>
                  <a:cubicBezTo>
                    <a:pt x="1988" y="217"/>
                    <a:pt x="1994" y="144"/>
                    <a:pt x="1962" y="85"/>
                  </a:cubicBezTo>
                  <a:cubicBezTo>
                    <a:pt x="1937" y="41"/>
                    <a:pt x="1894" y="12"/>
                    <a:pt x="1832" y="1"/>
                  </a:cubicBezTo>
                  <a:cubicBezTo>
                    <a:pt x="1825" y="0"/>
                    <a:pt x="1819" y="0"/>
                    <a:pt x="1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1459532" y="2989578"/>
              <a:ext cx="12227" cy="28368"/>
            </a:xfrm>
            <a:custGeom>
              <a:avLst/>
              <a:gdLst/>
              <a:ahLst/>
              <a:cxnLst/>
              <a:rect l="l" t="t" r="r" b="b"/>
              <a:pathLst>
                <a:path w="353" h="819" extrusionOk="0">
                  <a:moveTo>
                    <a:pt x="322" y="1"/>
                  </a:moveTo>
                  <a:lnTo>
                    <a:pt x="0" y="807"/>
                  </a:lnTo>
                  <a:lnTo>
                    <a:pt x="31" y="819"/>
                  </a:lnTo>
                  <a:lnTo>
                    <a:pt x="352" y="13"/>
                  </a:lnTo>
                  <a:lnTo>
                    <a:pt x="3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1475846" y="2990859"/>
              <a:ext cx="12885" cy="29788"/>
            </a:xfrm>
            <a:custGeom>
              <a:avLst/>
              <a:gdLst/>
              <a:ahLst/>
              <a:cxnLst/>
              <a:rect l="l" t="t" r="r" b="b"/>
              <a:pathLst>
                <a:path w="372" h="860" extrusionOk="0">
                  <a:moveTo>
                    <a:pt x="341" y="0"/>
                  </a:moveTo>
                  <a:lnTo>
                    <a:pt x="0" y="847"/>
                  </a:lnTo>
                  <a:lnTo>
                    <a:pt x="31" y="860"/>
                  </a:lnTo>
                  <a:lnTo>
                    <a:pt x="372" y="14"/>
                  </a:lnTo>
                  <a:lnTo>
                    <a:pt x="3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1457177" y="3016768"/>
              <a:ext cx="25701" cy="5300"/>
            </a:xfrm>
            <a:custGeom>
              <a:avLst/>
              <a:gdLst/>
              <a:ahLst/>
              <a:cxnLst/>
              <a:rect l="l" t="t" r="r" b="b"/>
              <a:pathLst>
                <a:path w="742" h="153" extrusionOk="0">
                  <a:moveTo>
                    <a:pt x="6" y="1"/>
                  </a:moveTo>
                  <a:lnTo>
                    <a:pt x="0" y="34"/>
                  </a:lnTo>
                  <a:lnTo>
                    <a:pt x="736" y="153"/>
                  </a:lnTo>
                  <a:lnTo>
                    <a:pt x="742" y="119"/>
                  </a:lnTo>
                  <a:lnTo>
                    <a:pt x="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1443218" y="3027679"/>
              <a:ext cx="23138" cy="10980"/>
            </a:xfrm>
            <a:custGeom>
              <a:avLst/>
              <a:gdLst/>
              <a:ahLst/>
              <a:cxnLst/>
              <a:rect l="l" t="t" r="r" b="b"/>
              <a:pathLst>
                <a:path w="668" h="317" extrusionOk="0">
                  <a:moveTo>
                    <a:pt x="33" y="0"/>
                  </a:moveTo>
                  <a:lnTo>
                    <a:pt x="1" y="10"/>
                  </a:lnTo>
                  <a:lnTo>
                    <a:pt x="43" y="151"/>
                  </a:lnTo>
                  <a:lnTo>
                    <a:pt x="61" y="141"/>
                  </a:lnTo>
                  <a:cubicBezTo>
                    <a:pt x="62" y="140"/>
                    <a:pt x="189" y="70"/>
                    <a:pt x="326" y="70"/>
                  </a:cubicBezTo>
                  <a:cubicBezTo>
                    <a:pt x="364" y="70"/>
                    <a:pt x="404" y="76"/>
                    <a:pt x="442" y="90"/>
                  </a:cubicBezTo>
                  <a:cubicBezTo>
                    <a:pt x="531" y="124"/>
                    <a:pt x="596" y="200"/>
                    <a:pt x="636" y="316"/>
                  </a:cubicBezTo>
                  <a:lnTo>
                    <a:pt x="668" y="305"/>
                  </a:lnTo>
                  <a:cubicBezTo>
                    <a:pt x="624" y="179"/>
                    <a:pt x="552" y="97"/>
                    <a:pt x="453" y="59"/>
                  </a:cubicBezTo>
                  <a:cubicBezTo>
                    <a:pt x="411" y="43"/>
                    <a:pt x="367" y="37"/>
                    <a:pt x="324" y="37"/>
                  </a:cubicBezTo>
                  <a:cubicBezTo>
                    <a:pt x="209" y="37"/>
                    <a:pt x="104" y="82"/>
                    <a:pt x="63" y="102"/>
                  </a:cubicBez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470304" y="3059372"/>
              <a:ext cx="7586" cy="1247"/>
            </a:xfrm>
            <a:custGeom>
              <a:avLst/>
              <a:gdLst/>
              <a:ahLst/>
              <a:cxnLst/>
              <a:rect l="l" t="t" r="r" b="b"/>
              <a:pathLst>
                <a:path w="219" h="36" extrusionOk="0">
                  <a:moveTo>
                    <a:pt x="0" y="0"/>
                  </a:moveTo>
                  <a:lnTo>
                    <a:pt x="0" y="33"/>
                  </a:lnTo>
                  <a:lnTo>
                    <a:pt x="218" y="36"/>
                  </a:lnTo>
                  <a:lnTo>
                    <a:pt x="219" y="3"/>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1193621" y="3316970"/>
              <a:ext cx="139901" cy="155557"/>
            </a:xfrm>
            <a:custGeom>
              <a:avLst/>
              <a:gdLst/>
              <a:ahLst/>
              <a:cxnLst/>
              <a:rect l="l" t="t" r="r" b="b"/>
              <a:pathLst>
                <a:path w="4039" h="4491" extrusionOk="0">
                  <a:moveTo>
                    <a:pt x="2189" y="1"/>
                  </a:moveTo>
                  <a:cubicBezTo>
                    <a:pt x="1849" y="1"/>
                    <a:pt x="1505" y="124"/>
                    <a:pt x="1216" y="290"/>
                  </a:cubicBezTo>
                  <a:cubicBezTo>
                    <a:pt x="990" y="421"/>
                    <a:pt x="765" y="561"/>
                    <a:pt x="574" y="741"/>
                  </a:cubicBezTo>
                  <a:cubicBezTo>
                    <a:pt x="473" y="836"/>
                    <a:pt x="384" y="944"/>
                    <a:pt x="301" y="1055"/>
                  </a:cubicBezTo>
                  <a:cubicBezTo>
                    <a:pt x="233" y="1147"/>
                    <a:pt x="182" y="1258"/>
                    <a:pt x="110" y="1344"/>
                  </a:cubicBezTo>
                  <a:cubicBezTo>
                    <a:pt x="17" y="1455"/>
                    <a:pt x="1" y="1614"/>
                    <a:pt x="110" y="1723"/>
                  </a:cubicBezTo>
                  <a:cubicBezTo>
                    <a:pt x="159" y="1773"/>
                    <a:pt x="234" y="1801"/>
                    <a:pt x="308" y="1801"/>
                  </a:cubicBezTo>
                  <a:cubicBezTo>
                    <a:pt x="376" y="1801"/>
                    <a:pt x="443" y="1776"/>
                    <a:pt x="488" y="1723"/>
                  </a:cubicBezTo>
                  <a:cubicBezTo>
                    <a:pt x="612" y="1575"/>
                    <a:pt x="696" y="1400"/>
                    <a:pt x="823" y="1253"/>
                  </a:cubicBezTo>
                  <a:cubicBezTo>
                    <a:pt x="959" y="1099"/>
                    <a:pt x="1114" y="979"/>
                    <a:pt x="1288" y="871"/>
                  </a:cubicBezTo>
                  <a:cubicBezTo>
                    <a:pt x="1551" y="708"/>
                    <a:pt x="1858" y="534"/>
                    <a:pt x="2176" y="534"/>
                  </a:cubicBezTo>
                  <a:cubicBezTo>
                    <a:pt x="2245" y="534"/>
                    <a:pt x="2316" y="542"/>
                    <a:pt x="2386" y="561"/>
                  </a:cubicBezTo>
                  <a:cubicBezTo>
                    <a:pt x="2765" y="661"/>
                    <a:pt x="2976" y="1035"/>
                    <a:pt x="3089" y="1384"/>
                  </a:cubicBezTo>
                  <a:cubicBezTo>
                    <a:pt x="3224" y="1796"/>
                    <a:pt x="3289" y="2239"/>
                    <a:pt x="3332" y="2670"/>
                  </a:cubicBezTo>
                  <a:cubicBezTo>
                    <a:pt x="3386" y="3213"/>
                    <a:pt x="3418" y="3756"/>
                    <a:pt x="3500" y="4295"/>
                  </a:cubicBezTo>
                  <a:cubicBezTo>
                    <a:pt x="3519" y="4416"/>
                    <a:pt x="3649" y="4491"/>
                    <a:pt x="3765" y="4491"/>
                  </a:cubicBezTo>
                  <a:cubicBezTo>
                    <a:pt x="3788" y="4491"/>
                    <a:pt x="3809" y="4488"/>
                    <a:pt x="3829" y="4482"/>
                  </a:cubicBezTo>
                  <a:cubicBezTo>
                    <a:pt x="3982" y="4440"/>
                    <a:pt x="4038" y="4297"/>
                    <a:pt x="4016" y="4153"/>
                  </a:cubicBezTo>
                  <a:cubicBezTo>
                    <a:pt x="3939" y="3645"/>
                    <a:pt x="3915" y="3131"/>
                    <a:pt x="3862" y="2619"/>
                  </a:cubicBezTo>
                  <a:cubicBezTo>
                    <a:pt x="3809" y="2123"/>
                    <a:pt x="3745" y="1597"/>
                    <a:pt x="3566" y="1129"/>
                  </a:cubicBezTo>
                  <a:cubicBezTo>
                    <a:pt x="3390" y="669"/>
                    <a:pt x="3109" y="266"/>
                    <a:pt x="2637" y="82"/>
                  </a:cubicBezTo>
                  <a:cubicBezTo>
                    <a:pt x="2492" y="25"/>
                    <a:pt x="2341" y="1"/>
                    <a:pt x="21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1192859" y="3316451"/>
              <a:ext cx="141390" cy="156665"/>
            </a:xfrm>
            <a:custGeom>
              <a:avLst/>
              <a:gdLst/>
              <a:ahLst/>
              <a:cxnLst/>
              <a:rect l="l" t="t" r="r" b="b"/>
              <a:pathLst>
                <a:path w="4082" h="4523" extrusionOk="0">
                  <a:moveTo>
                    <a:pt x="2213" y="33"/>
                  </a:moveTo>
                  <a:cubicBezTo>
                    <a:pt x="2369" y="33"/>
                    <a:pt x="2518" y="59"/>
                    <a:pt x="2653" y="112"/>
                  </a:cubicBezTo>
                  <a:cubicBezTo>
                    <a:pt x="3067" y="273"/>
                    <a:pt x="3368" y="613"/>
                    <a:pt x="3572" y="1150"/>
                  </a:cubicBezTo>
                  <a:cubicBezTo>
                    <a:pt x="3750" y="1615"/>
                    <a:pt x="3816" y="2139"/>
                    <a:pt x="3867" y="2636"/>
                  </a:cubicBezTo>
                  <a:cubicBezTo>
                    <a:pt x="3886" y="2816"/>
                    <a:pt x="3901" y="3001"/>
                    <a:pt x="3916" y="3180"/>
                  </a:cubicBezTo>
                  <a:cubicBezTo>
                    <a:pt x="3944" y="3505"/>
                    <a:pt x="3972" y="3842"/>
                    <a:pt x="4023" y="4171"/>
                  </a:cubicBezTo>
                  <a:cubicBezTo>
                    <a:pt x="4040" y="4287"/>
                    <a:pt x="4004" y="4439"/>
                    <a:pt x="3847" y="4482"/>
                  </a:cubicBezTo>
                  <a:cubicBezTo>
                    <a:pt x="3828" y="4487"/>
                    <a:pt x="3808" y="4489"/>
                    <a:pt x="3787" y="4489"/>
                  </a:cubicBezTo>
                  <a:cubicBezTo>
                    <a:pt x="3735" y="4489"/>
                    <a:pt x="3679" y="4473"/>
                    <a:pt x="3632" y="4443"/>
                  </a:cubicBezTo>
                  <a:cubicBezTo>
                    <a:pt x="3580" y="4409"/>
                    <a:pt x="3547" y="4361"/>
                    <a:pt x="3539" y="4309"/>
                  </a:cubicBezTo>
                  <a:cubicBezTo>
                    <a:pt x="3481" y="3932"/>
                    <a:pt x="3448" y="3547"/>
                    <a:pt x="3415" y="3175"/>
                  </a:cubicBezTo>
                  <a:cubicBezTo>
                    <a:pt x="3401" y="3014"/>
                    <a:pt x="3386" y="2847"/>
                    <a:pt x="3370" y="2683"/>
                  </a:cubicBezTo>
                  <a:cubicBezTo>
                    <a:pt x="3334" y="2317"/>
                    <a:pt x="3273" y="1840"/>
                    <a:pt x="3127" y="1393"/>
                  </a:cubicBezTo>
                  <a:cubicBezTo>
                    <a:pt x="3022" y="1072"/>
                    <a:pt x="2813" y="666"/>
                    <a:pt x="2413" y="560"/>
                  </a:cubicBezTo>
                  <a:cubicBezTo>
                    <a:pt x="2340" y="541"/>
                    <a:pt x="2269" y="532"/>
                    <a:pt x="2198" y="532"/>
                  </a:cubicBezTo>
                  <a:cubicBezTo>
                    <a:pt x="1880" y="532"/>
                    <a:pt x="1572" y="704"/>
                    <a:pt x="1301" y="872"/>
                  </a:cubicBezTo>
                  <a:cubicBezTo>
                    <a:pt x="1105" y="994"/>
                    <a:pt x="956" y="1116"/>
                    <a:pt x="833" y="1258"/>
                  </a:cubicBezTo>
                  <a:cubicBezTo>
                    <a:pt x="766" y="1335"/>
                    <a:pt x="710" y="1420"/>
                    <a:pt x="656" y="1503"/>
                  </a:cubicBezTo>
                  <a:cubicBezTo>
                    <a:pt x="607" y="1578"/>
                    <a:pt x="556" y="1657"/>
                    <a:pt x="497" y="1727"/>
                  </a:cubicBezTo>
                  <a:cubicBezTo>
                    <a:pt x="461" y="1770"/>
                    <a:pt x="406" y="1796"/>
                    <a:pt x="342" y="1798"/>
                  </a:cubicBezTo>
                  <a:cubicBezTo>
                    <a:pt x="338" y="1799"/>
                    <a:pt x="335" y="1799"/>
                    <a:pt x="332" y="1799"/>
                  </a:cubicBezTo>
                  <a:cubicBezTo>
                    <a:pt x="261" y="1799"/>
                    <a:pt x="189" y="1772"/>
                    <a:pt x="143" y="1726"/>
                  </a:cubicBezTo>
                  <a:cubicBezTo>
                    <a:pt x="32" y="1615"/>
                    <a:pt x="66" y="1464"/>
                    <a:pt x="144" y="1370"/>
                  </a:cubicBezTo>
                  <a:cubicBezTo>
                    <a:pt x="185" y="1321"/>
                    <a:pt x="220" y="1264"/>
                    <a:pt x="253" y="1208"/>
                  </a:cubicBezTo>
                  <a:cubicBezTo>
                    <a:pt x="280" y="1165"/>
                    <a:pt x="307" y="1120"/>
                    <a:pt x="336" y="1081"/>
                  </a:cubicBezTo>
                  <a:cubicBezTo>
                    <a:pt x="434" y="949"/>
                    <a:pt x="520" y="849"/>
                    <a:pt x="608" y="768"/>
                  </a:cubicBezTo>
                  <a:cubicBezTo>
                    <a:pt x="787" y="599"/>
                    <a:pt x="993" y="466"/>
                    <a:pt x="1247" y="319"/>
                  </a:cubicBezTo>
                  <a:cubicBezTo>
                    <a:pt x="1575" y="130"/>
                    <a:pt x="1909" y="33"/>
                    <a:pt x="2213" y="33"/>
                  </a:cubicBezTo>
                  <a:close/>
                  <a:moveTo>
                    <a:pt x="2212" y="0"/>
                  </a:moveTo>
                  <a:cubicBezTo>
                    <a:pt x="1903" y="0"/>
                    <a:pt x="1563" y="99"/>
                    <a:pt x="1230" y="291"/>
                  </a:cubicBezTo>
                  <a:cubicBezTo>
                    <a:pt x="975" y="439"/>
                    <a:pt x="767" y="573"/>
                    <a:pt x="585" y="744"/>
                  </a:cubicBezTo>
                  <a:cubicBezTo>
                    <a:pt x="496" y="827"/>
                    <a:pt x="409" y="928"/>
                    <a:pt x="310" y="1061"/>
                  </a:cubicBezTo>
                  <a:cubicBezTo>
                    <a:pt x="280" y="1102"/>
                    <a:pt x="252" y="1147"/>
                    <a:pt x="225" y="1192"/>
                  </a:cubicBezTo>
                  <a:cubicBezTo>
                    <a:pt x="192" y="1246"/>
                    <a:pt x="158" y="1302"/>
                    <a:pt x="119" y="1349"/>
                  </a:cubicBezTo>
                  <a:cubicBezTo>
                    <a:pt x="28" y="1457"/>
                    <a:pt x="0" y="1629"/>
                    <a:pt x="120" y="1750"/>
                  </a:cubicBezTo>
                  <a:cubicBezTo>
                    <a:pt x="171" y="1801"/>
                    <a:pt x="252" y="1832"/>
                    <a:pt x="331" y="1832"/>
                  </a:cubicBezTo>
                  <a:cubicBezTo>
                    <a:pt x="335" y="1832"/>
                    <a:pt x="339" y="1832"/>
                    <a:pt x="343" y="1832"/>
                  </a:cubicBezTo>
                  <a:cubicBezTo>
                    <a:pt x="417" y="1828"/>
                    <a:pt x="480" y="1798"/>
                    <a:pt x="522" y="1749"/>
                  </a:cubicBezTo>
                  <a:cubicBezTo>
                    <a:pt x="582" y="1676"/>
                    <a:pt x="634" y="1598"/>
                    <a:pt x="684" y="1521"/>
                  </a:cubicBezTo>
                  <a:cubicBezTo>
                    <a:pt x="737" y="1440"/>
                    <a:pt x="792" y="1355"/>
                    <a:pt x="858" y="1280"/>
                  </a:cubicBezTo>
                  <a:cubicBezTo>
                    <a:pt x="979" y="1141"/>
                    <a:pt x="1125" y="1020"/>
                    <a:pt x="1319" y="900"/>
                  </a:cubicBezTo>
                  <a:cubicBezTo>
                    <a:pt x="1586" y="735"/>
                    <a:pt x="1889" y="566"/>
                    <a:pt x="2199" y="566"/>
                  </a:cubicBezTo>
                  <a:cubicBezTo>
                    <a:pt x="2267" y="566"/>
                    <a:pt x="2335" y="574"/>
                    <a:pt x="2404" y="592"/>
                  </a:cubicBezTo>
                  <a:cubicBezTo>
                    <a:pt x="2790" y="695"/>
                    <a:pt x="2993" y="1089"/>
                    <a:pt x="3095" y="1403"/>
                  </a:cubicBezTo>
                  <a:cubicBezTo>
                    <a:pt x="3240" y="1847"/>
                    <a:pt x="3301" y="2322"/>
                    <a:pt x="3337" y="2686"/>
                  </a:cubicBezTo>
                  <a:cubicBezTo>
                    <a:pt x="3354" y="2851"/>
                    <a:pt x="3369" y="3017"/>
                    <a:pt x="3383" y="3179"/>
                  </a:cubicBezTo>
                  <a:cubicBezTo>
                    <a:pt x="3415" y="3551"/>
                    <a:pt x="3449" y="3936"/>
                    <a:pt x="3507" y="4313"/>
                  </a:cubicBezTo>
                  <a:cubicBezTo>
                    <a:pt x="3516" y="4376"/>
                    <a:pt x="3555" y="4432"/>
                    <a:pt x="3615" y="4471"/>
                  </a:cubicBezTo>
                  <a:cubicBezTo>
                    <a:pt x="3666" y="4504"/>
                    <a:pt x="3728" y="4523"/>
                    <a:pt x="3787" y="4523"/>
                  </a:cubicBezTo>
                  <a:cubicBezTo>
                    <a:pt x="3810" y="4523"/>
                    <a:pt x="3834" y="4519"/>
                    <a:pt x="3856" y="4514"/>
                  </a:cubicBezTo>
                  <a:cubicBezTo>
                    <a:pt x="4003" y="4473"/>
                    <a:pt x="4081" y="4337"/>
                    <a:pt x="4055" y="4166"/>
                  </a:cubicBezTo>
                  <a:cubicBezTo>
                    <a:pt x="4005" y="3838"/>
                    <a:pt x="3976" y="3502"/>
                    <a:pt x="3949" y="3176"/>
                  </a:cubicBezTo>
                  <a:cubicBezTo>
                    <a:pt x="3934" y="2998"/>
                    <a:pt x="3919" y="2814"/>
                    <a:pt x="3900" y="2632"/>
                  </a:cubicBezTo>
                  <a:cubicBezTo>
                    <a:pt x="3848" y="2134"/>
                    <a:pt x="3782" y="1607"/>
                    <a:pt x="3603" y="1137"/>
                  </a:cubicBezTo>
                  <a:cubicBezTo>
                    <a:pt x="3395" y="592"/>
                    <a:pt x="3088" y="246"/>
                    <a:pt x="2665" y="81"/>
                  </a:cubicBezTo>
                  <a:cubicBezTo>
                    <a:pt x="2526" y="27"/>
                    <a:pt x="2373" y="0"/>
                    <a:pt x="22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1295767" y="3436919"/>
              <a:ext cx="95115" cy="50051"/>
            </a:xfrm>
            <a:custGeom>
              <a:avLst/>
              <a:gdLst/>
              <a:ahLst/>
              <a:cxnLst/>
              <a:rect l="l" t="t" r="r" b="b"/>
              <a:pathLst>
                <a:path w="2746" h="1445" extrusionOk="0">
                  <a:moveTo>
                    <a:pt x="1348" y="0"/>
                  </a:moveTo>
                  <a:cubicBezTo>
                    <a:pt x="1211" y="0"/>
                    <a:pt x="1049" y="45"/>
                    <a:pt x="953" y="140"/>
                  </a:cubicBezTo>
                  <a:lnTo>
                    <a:pt x="180" y="639"/>
                  </a:lnTo>
                  <a:cubicBezTo>
                    <a:pt x="158" y="661"/>
                    <a:pt x="0" y="827"/>
                    <a:pt x="30" y="1065"/>
                  </a:cubicBezTo>
                  <a:cubicBezTo>
                    <a:pt x="50" y="1224"/>
                    <a:pt x="144" y="1327"/>
                    <a:pt x="178" y="1360"/>
                  </a:cubicBezTo>
                  <a:cubicBezTo>
                    <a:pt x="741" y="1379"/>
                    <a:pt x="1305" y="1398"/>
                    <a:pt x="1868" y="1418"/>
                  </a:cubicBezTo>
                  <a:lnTo>
                    <a:pt x="2633" y="1444"/>
                  </a:lnTo>
                  <a:cubicBezTo>
                    <a:pt x="2633" y="1444"/>
                    <a:pt x="2746" y="629"/>
                    <a:pt x="1906" y="505"/>
                  </a:cubicBezTo>
                  <a:cubicBezTo>
                    <a:pt x="1837" y="495"/>
                    <a:pt x="1762" y="489"/>
                    <a:pt x="1679" y="489"/>
                  </a:cubicBezTo>
                  <a:cubicBezTo>
                    <a:pt x="1663" y="489"/>
                    <a:pt x="1646" y="490"/>
                    <a:pt x="1629" y="490"/>
                  </a:cubicBezTo>
                  <a:cubicBezTo>
                    <a:pt x="1644" y="463"/>
                    <a:pt x="1688" y="371"/>
                    <a:pt x="1665" y="252"/>
                  </a:cubicBezTo>
                  <a:cubicBezTo>
                    <a:pt x="1661" y="228"/>
                    <a:pt x="1636" y="109"/>
                    <a:pt x="1545" y="47"/>
                  </a:cubicBezTo>
                  <a:cubicBezTo>
                    <a:pt x="1501" y="16"/>
                    <a:pt x="1429" y="0"/>
                    <a:pt x="1348"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1295178" y="3436331"/>
              <a:ext cx="96015" cy="51229"/>
            </a:xfrm>
            <a:custGeom>
              <a:avLst/>
              <a:gdLst/>
              <a:ahLst/>
              <a:cxnLst/>
              <a:rect l="l" t="t" r="r" b="b"/>
              <a:pathLst>
                <a:path w="2772" h="1479" extrusionOk="0">
                  <a:moveTo>
                    <a:pt x="1366" y="33"/>
                  </a:moveTo>
                  <a:cubicBezTo>
                    <a:pt x="1442" y="33"/>
                    <a:pt x="1510" y="48"/>
                    <a:pt x="1552" y="78"/>
                  </a:cubicBezTo>
                  <a:cubicBezTo>
                    <a:pt x="1634" y="134"/>
                    <a:pt x="1661" y="240"/>
                    <a:pt x="1667" y="271"/>
                  </a:cubicBezTo>
                  <a:cubicBezTo>
                    <a:pt x="1686" y="375"/>
                    <a:pt x="1653" y="459"/>
                    <a:pt x="1632" y="500"/>
                  </a:cubicBezTo>
                  <a:lnTo>
                    <a:pt x="1618" y="525"/>
                  </a:lnTo>
                  <a:lnTo>
                    <a:pt x="1647" y="524"/>
                  </a:lnTo>
                  <a:cubicBezTo>
                    <a:pt x="1663" y="523"/>
                    <a:pt x="1679" y="523"/>
                    <a:pt x="1695" y="523"/>
                  </a:cubicBezTo>
                  <a:cubicBezTo>
                    <a:pt x="1775" y="523"/>
                    <a:pt x="1850" y="528"/>
                    <a:pt x="1920" y="539"/>
                  </a:cubicBezTo>
                  <a:cubicBezTo>
                    <a:pt x="2682" y="650"/>
                    <a:pt x="2647" y="1331"/>
                    <a:pt x="2636" y="1444"/>
                  </a:cubicBezTo>
                  <a:lnTo>
                    <a:pt x="202" y="1361"/>
                  </a:lnTo>
                  <a:cubicBezTo>
                    <a:pt x="155" y="1314"/>
                    <a:pt x="81" y="1218"/>
                    <a:pt x="64" y="1080"/>
                  </a:cubicBezTo>
                  <a:cubicBezTo>
                    <a:pt x="36" y="859"/>
                    <a:pt x="175" y="702"/>
                    <a:pt x="208" y="670"/>
                  </a:cubicBezTo>
                  <a:lnTo>
                    <a:pt x="981" y="169"/>
                  </a:lnTo>
                  <a:cubicBezTo>
                    <a:pt x="1074" y="79"/>
                    <a:pt x="1232" y="33"/>
                    <a:pt x="1366" y="33"/>
                  </a:cubicBezTo>
                  <a:close/>
                  <a:moveTo>
                    <a:pt x="1364" y="0"/>
                  </a:moveTo>
                  <a:cubicBezTo>
                    <a:pt x="1223" y="0"/>
                    <a:pt x="1058" y="48"/>
                    <a:pt x="960" y="143"/>
                  </a:cubicBezTo>
                  <a:lnTo>
                    <a:pt x="189" y="642"/>
                  </a:lnTo>
                  <a:lnTo>
                    <a:pt x="185" y="645"/>
                  </a:lnTo>
                  <a:cubicBezTo>
                    <a:pt x="154" y="677"/>
                    <a:pt x="1" y="845"/>
                    <a:pt x="30" y="1083"/>
                  </a:cubicBezTo>
                  <a:cubicBezTo>
                    <a:pt x="50" y="1237"/>
                    <a:pt x="134" y="1340"/>
                    <a:pt x="183" y="1389"/>
                  </a:cubicBezTo>
                  <a:lnTo>
                    <a:pt x="188" y="1393"/>
                  </a:lnTo>
                  <a:lnTo>
                    <a:pt x="2665" y="1478"/>
                  </a:lnTo>
                  <a:lnTo>
                    <a:pt x="2666" y="1463"/>
                  </a:lnTo>
                  <a:cubicBezTo>
                    <a:pt x="2667" y="1455"/>
                    <a:pt x="2771" y="630"/>
                    <a:pt x="1924" y="506"/>
                  </a:cubicBezTo>
                  <a:cubicBezTo>
                    <a:pt x="1856" y="496"/>
                    <a:pt x="1783" y="490"/>
                    <a:pt x="1706" y="490"/>
                  </a:cubicBezTo>
                  <a:cubicBezTo>
                    <a:pt x="1695" y="490"/>
                    <a:pt x="1684" y="490"/>
                    <a:pt x="1673" y="491"/>
                  </a:cubicBezTo>
                  <a:cubicBezTo>
                    <a:pt x="1695" y="441"/>
                    <a:pt x="1717" y="360"/>
                    <a:pt x="1699" y="265"/>
                  </a:cubicBezTo>
                  <a:cubicBezTo>
                    <a:pt x="1692" y="231"/>
                    <a:pt x="1663" y="114"/>
                    <a:pt x="1572" y="50"/>
                  </a:cubicBezTo>
                  <a:cubicBezTo>
                    <a:pt x="1523" y="17"/>
                    <a:pt x="1448" y="0"/>
                    <a:pt x="1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1299196" y="3483992"/>
              <a:ext cx="89919" cy="12088"/>
            </a:xfrm>
            <a:custGeom>
              <a:avLst/>
              <a:gdLst/>
              <a:ahLst/>
              <a:cxnLst/>
              <a:rect l="l" t="t" r="r" b="b"/>
              <a:pathLst>
                <a:path w="2596" h="349" extrusionOk="0">
                  <a:moveTo>
                    <a:pt x="68" y="1"/>
                  </a:moveTo>
                  <a:cubicBezTo>
                    <a:pt x="55" y="16"/>
                    <a:pt x="0" y="81"/>
                    <a:pt x="3" y="181"/>
                  </a:cubicBezTo>
                  <a:cubicBezTo>
                    <a:pt x="5" y="271"/>
                    <a:pt x="54" y="331"/>
                    <a:pt x="68" y="347"/>
                  </a:cubicBezTo>
                  <a:lnTo>
                    <a:pt x="2534" y="348"/>
                  </a:lnTo>
                  <a:cubicBezTo>
                    <a:pt x="2543" y="340"/>
                    <a:pt x="2596" y="287"/>
                    <a:pt x="2591" y="206"/>
                  </a:cubicBezTo>
                  <a:cubicBezTo>
                    <a:pt x="2586" y="138"/>
                    <a:pt x="2544" y="95"/>
                    <a:pt x="2535" y="85"/>
                  </a:cubicBezTo>
                  <a:cubicBezTo>
                    <a:pt x="1712" y="58"/>
                    <a:pt x="891" y="29"/>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1298642" y="3483437"/>
              <a:ext cx="91062" cy="13197"/>
            </a:xfrm>
            <a:custGeom>
              <a:avLst/>
              <a:gdLst/>
              <a:ahLst/>
              <a:cxnLst/>
              <a:rect l="l" t="t" r="r" b="b"/>
              <a:pathLst>
                <a:path w="2629" h="381" extrusionOk="0">
                  <a:moveTo>
                    <a:pt x="92" y="33"/>
                  </a:moveTo>
                  <a:lnTo>
                    <a:pt x="2544" y="118"/>
                  </a:lnTo>
                  <a:cubicBezTo>
                    <a:pt x="2559" y="134"/>
                    <a:pt x="2587" y="170"/>
                    <a:pt x="2590" y="223"/>
                  </a:cubicBezTo>
                  <a:cubicBezTo>
                    <a:pt x="2594" y="287"/>
                    <a:pt x="2558" y="332"/>
                    <a:pt x="2544" y="348"/>
                  </a:cubicBezTo>
                  <a:lnTo>
                    <a:pt x="92" y="346"/>
                  </a:lnTo>
                  <a:cubicBezTo>
                    <a:pt x="72" y="322"/>
                    <a:pt x="37" y="269"/>
                    <a:pt x="35" y="196"/>
                  </a:cubicBezTo>
                  <a:cubicBezTo>
                    <a:pt x="34" y="116"/>
                    <a:pt x="71" y="59"/>
                    <a:pt x="92" y="33"/>
                  </a:cubicBezTo>
                  <a:close/>
                  <a:moveTo>
                    <a:pt x="77" y="0"/>
                  </a:moveTo>
                  <a:lnTo>
                    <a:pt x="72" y="6"/>
                  </a:lnTo>
                  <a:cubicBezTo>
                    <a:pt x="50" y="31"/>
                    <a:pt x="0" y="99"/>
                    <a:pt x="2" y="197"/>
                  </a:cubicBezTo>
                  <a:cubicBezTo>
                    <a:pt x="5" y="284"/>
                    <a:pt x="47" y="345"/>
                    <a:pt x="72" y="373"/>
                  </a:cubicBezTo>
                  <a:lnTo>
                    <a:pt x="76" y="379"/>
                  </a:lnTo>
                  <a:lnTo>
                    <a:pt x="2557" y="381"/>
                  </a:lnTo>
                  <a:lnTo>
                    <a:pt x="2561" y="376"/>
                  </a:lnTo>
                  <a:cubicBezTo>
                    <a:pt x="2573" y="365"/>
                    <a:pt x="2628" y="308"/>
                    <a:pt x="2623" y="221"/>
                  </a:cubicBezTo>
                  <a:cubicBezTo>
                    <a:pt x="2619" y="151"/>
                    <a:pt x="2579" y="106"/>
                    <a:pt x="2562" y="89"/>
                  </a:cubicBezTo>
                  <a:lnTo>
                    <a:pt x="2557" y="85"/>
                  </a:lnTo>
                  <a:lnTo>
                    <a:pt x="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1355966" y="3454377"/>
              <a:ext cx="34915" cy="32594"/>
            </a:xfrm>
            <a:custGeom>
              <a:avLst/>
              <a:gdLst/>
              <a:ahLst/>
              <a:cxnLst/>
              <a:rect l="l" t="t" r="r" b="b"/>
              <a:pathLst>
                <a:path w="1008" h="941" extrusionOk="0">
                  <a:moveTo>
                    <a:pt x="168" y="1"/>
                  </a:moveTo>
                  <a:cubicBezTo>
                    <a:pt x="81" y="153"/>
                    <a:pt x="1" y="437"/>
                    <a:pt x="130" y="914"/>
                  </a:cubicBezTo>
                  <a:lnTo>
                    <a:pt x="895" y="940"/>
                  </a:lnTo>
                  <a:cubicBezTo>
                    <a:pt x="895" y="940"/>
                    <a:pt x="1008" y="125"/>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1355412" y="3453788"/>
              <a:ext cx="35781" cy="33772"/>
            </a:xfrm>
            <a:custGeom>
              <a:avLst/>
              <a:gdLst/>
              <a:ahLst/>
              <a:cxnLst/>
              <a:rect l="l" t="t" r="r" b="b"/>
              <a:pathLst>
                <a:path w="1033" h="975" extrusionOk="0">
                  <a:moveTo>
                    <a:pt x="192" y="36"/>
                  </a:moveTo>
                  <a:cubicBezTo>
                    <a:pt x="943" y="153"/>
                    <a:pt x="907" y="828"/>
                    <a:pt x="897" y="940"/>
                  </a:cubicBezTo>
                  <a:lnTo>
                    <a:pt x="159" y="915"/>
                  </a:lnTo>
                  <a:cubicBezTo>
                    <a:pt x="39" y="462"/>
                    <a:pt x="108" y="188"/>
                    <a:pt x="192" y="36"/>
                  </a:cubicBezTo>
                  <a:close/>
                  <a:moveTo>
                    <a:pt x="175" y="1"/>
                  </a:moveTo>
                  <a:lnTo>
                    <a:pt x="169" y="10"/>
                  </a:lnTo>
                  <a:cubicBezTo>
                    <a:pt x="80" y="167"/>
                    <a:pt x="0" y="455"/>
                    <a:pt x="130" y="936"/>
                  </a:cubicBezTo>
                  <a:lnTo>
                    <a:pt x="133" y="947"/>
                  </a:lnTo>
                  <a:lnTo>
                    <a:pt x="926" y="974"/>
                  </a:lnTo>
                  <a:lnTo>
                    <a:pt x="927" y="959"/>
                  </a:lnTo>
                  <a:cubicBezTo>
                    <a:pt x="928" y="951"/>
                    <a:pt x="1032" y="126"/>
                    <a:pt x="185" y="2"/>
                  </a:cubicBezTo>
                  <a:lnTo>
                    <a:pt x="1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1334179" y="3453338"/>
              <a:ext cx="18185" cy="6096"/>
            </a:xfrm>
            <a:custGeom>
              <a:avLst/>
              <a:gdLst/>
              <a:ahLst/>
              <a:cxnLst/>
              <a:rect l="l" t="t" r="r" b="b"/>
              <a:pathLst>
                <a:path w="525" h="176" extrusionOk="0">
                  <a:moveTo>
                    <a:pt x="515" y="0"/>
                  </a:moveTo>
                  <a:lnTo>
                    <a:pt x="0" y="144"/>
                  </a:lnTo>
                  <a:lnTo>
                    <a:pt x="9" y="175"/>
                  </a:lnTo>
                  <a:lnTo>
                    <a:pt x="524" y="33"/>
                  </a:lnTo>
                  <a:lnTo>
                    <a:pt x="5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1339340" y="3453511"/>
              <a:ext cx="17769" cy="14375"/>
            </a:xfrm>
            <a:custGeom>
              <a:avLst/>
              <a:gdLst/>
              <a:ahLst/>
              <a:cxnLst/>
              <a:rect l="l" t="t" r="r" b="b"/>
              <a:pathLst>
                <a:path w="513" h="415" extrusionOk="0">
                  <a:moveTo>
                    <a:pt x="492" y="1"/>
                  </a:moveTo>
                  <a:lnTo>
                    <a:pt x="1" y="388"/>
                  </a:lnTo>
                  <a:lnTo>
                    <a:pt x="21" y="415"/>
                  </a:lnTo>
                  <a:lnTo>
                    <a:pt x="512" y="27"/>
                  </a:lnTo>
                  <a:lnTo>
                    <a:pt x="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1330681" y="3457286"/>
              <a:ext cx="3949" cy="3949"/>
            </a:xfrm>
            <a:custGeom>
              <a:avLst/>
              <a:gdLst/>
              <a:ahLst/>
              <a:cxnLst/>
              <a:rect l="l" t="t" r="r" b="b"/>
              <a:pathLst>
                <a:path w="114" h="114" extrusionOk="0">
                  <a:moveTo>
                    <a:pt x="58" y="1"/>
                  </a:moveTo>
                  <a:cubicBezTo>
                    <a:pt x="26" y="1"/>
                    <a:pt x="1" y="26"/>
                    <a:pt x="1" y="58"/>
                  </a:cubicBezTo>
                  <a:cubicBezTo>
                    <a:pt x="1" y="88"/>
                    <a:pt x="26" y="113"/>
                    <a:pt x="58" y="113"/>
                  </a:cubicBezTo>
                  <a:cubicBezTo>
                    <a:pt x="88" y="113"/>
                    <a:pt x="113" y="88"/>
                    <a:pt x="113" y="58"/>
                  </a:cubicBezTo>
                  <a:cubicBezTo>
                    <a:pt x="113" y="26"/>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1330127" y="3456767"/>
              <a:ext cx="5092" cy="5057"/>
            </a:xfrm>
            <a:custGeom>
              <a:avLst/>
              <a:gdLst/>
              <a:ahLst/>
              <a:cxnLst/>
              <a:rect l="l" t="t" r="r" b="b"/>
              <a:pathLst>
                <a:path w="147" h="146" extrusionOk="0">
                  <a:moveTo>
                    <a:pt x="74" y="32"/>
                  </a:moveTo>
                  <a:cubicBezTo>
                    <a:pt x="84" y="32"/>
                    <a:pt x="94" y="37"/>
                    <a:pt x="102" y="45"/>
                  </a:cubicBezTo>
                  <a:cubicBezTo>
                    <a:pt x="109" y="52"/>
                    <a:pt x="113" y="62"/>
                    <a:pt x="113" y="73"/>
                  </a:cubicBezTo>
                  <a:cubicBezTo>
                    <a:pt x="113" y="94"/>
                    <a:pt x="95" y="112"/>
                    <a:pt x="74" y="112"/>
                  </a:cubicBezTo>
                  <a:cubicBezTo>
                    <a:pt x="52" y="112"/>
                    <a:pt x="33" y="94"/>
                    <a:pt x="33" y="73"/>
                  </a:cubicBezTo>
                  <a:cubicBezTo>
                    <a:pt x="33" y="61"/>
                    <a:pt x="38" y="52"/>
                    <a:pt x="46" y="45"/>
                  </a:cubicBezTo>
                  <a:cubicBezTo>
                    <a:pt x="53" y="37"/>
                    <a:pt x="62" y="32"/>
                    <a:pt x="73" y="32"/>
                  </a:cubicBezTo>
                  <a:close/>
                  <a:moveTo>
                    <a:pt x="73" y="0"/>
                  </a:moveTo>
                  <a:cubicBezTo>
                    <a:pt x="54" y="0"/>
                    <a:pt x="36" y="7"/>
                    <a:pt x="22" y="21"/>
                  </a:cubicBezTo>
                  <a:cubicBezTo>
                    <a:pt x="8" y="34"/>
                    <a:pt x="1" y="52"/>
                    <a:pt x="0" y="73"/>
                  </a:cubicBezTo>
                  <a:cubicBezTo>
                    <a:pt x="0" y="112"/>
                    <a:pt x="33" y="145"/>
                    <a:pt x="73" y="145"/>
                  </a:cubicBezTo>
                  <a:cubicBezTo>
                    <a:pt x="113" y="145"/>
                    <a:pt x="146" y="112"/>
                    <a:pt x="146" y="73"/>
                  </a:cubicBezTo>
                  <a:cubicBezTo>
                    <a:pt x="146" y="53"/>
                    <a:pt x="138" y="35"/>
                    <a:pt x="124" y="21"/>
                  </a:cubicBezTo>
                  <a:cubicBezTo>
                    <a:pt x="111" y="7"/>
                    <a:pt x="93" y="0"/>
                    <a:pt x="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1336362" y="3466534"/>
              <a:ext cx="3914" cy="3914"/>
            </a:xfrm>
            <a:custGeom>
              <a:avLst/>
              <a:gdLst/>
              <a:ahLst/>
              <a:cxnLst/>
              <a:rect l="l" t="t" r="r" b="b"/>
              <a:pathLst>
                <a:path w="113" h="113" extrusionOk="0">
                  <a:moveTo>
                    <a:pt x="57" y="1"/>
                  </a:moveTo>
                  <a:cubicBezTo>
                    <a:pt x="25" y="1"/>
                    <a:pt x="0" y="26"/>
                    <a:pt x="0" y="57"/>
                  </a:cubicBezTo>
                  <a:cubicBezTo>
                    <a:pt x="0" y="87"/>
                    <a:pt x="25" y="113"/>
                    <a:pt x="57" y="113"/>
                  </a:cubicBezTo>
                  <a:cubicBezTo>
                    <a:pt x="87" y="113"/>
                    <a:pt x="113" y="87"/>
                    <a:pt x="113" y="57"/>
                  </a:cubicBezTo>
                  <a:cubicBezTo>
                    <a:pt x="113" y="26"/>
                    <a:pt x="87"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1335807" y="3465980"/>
              <a:ext cx="5057" cy="5057"/>
            </a:xfrm>
            <a:custGeom>
              <a:avLst/>
              <a:gdLst/>
              <a:ahLst/>
              <a:cxnLst/>
              <a:rect l="l" t="t" r="r" b="b"/>
              <a:pathLst>
                <a:path w="146" h="146" extrusionOk="0">
                  <a:moveTo>
                    <a:pt x="73" y="34"/>
                  </a:moveTo>
                  <a:cubicBezTo>
                    <a:pt x="95" y="34"/>
                    <a:pt x="112" y="51"/>
                    <a:pt x="112" y="73"/>
                  </a:cubicBezTo>
                  <a:cubicBezTo>
                    <a:pt x="112" y="83"/>
                    <a:pt x="108" y="94"/>
                    <a:pt x="101" y="101"/>
                  </a:cubicBezTo>
                  <a:cubicBezTo>
                    <a:pt x="94" y="108"/>
                    <a:pt x="84" y="112"/>
                    <a:pt x="75" y="112"/>
                  </a:cubicBezTo>
                  <a:cubicBezTo>
                    <a:pt x="75" y="112"/>
                    <a:pt x="74" y="112"/>
                    <a:pt x="73" y="112"/>
                  </a:cubicBezTo>
                  <a:cubicBezTo>
                    <a:pt x="62" y="112"/>
                    <a:pt x="52" y="109"/>
                    <a:pt x="45" y="101"/>
                  </a:cubicBezTo>
                  <a:cubicBezTo>
                    <a:pt x="37" y="93"/>
                    <a:pt x="33" y="83"/>
                    <a:pt x="33" y="73"/>
                  </a:cubicBezTo>
                  <a:cubicBezTo>
                    <a:pt x="33" y="51"/>
                    <a:pt x="51" y="34"/>
                    <a:pt x="73" y="34"/>
                  </a:cubicBezTo>
                  <a:close/>
                  <a:moveTo>
                    <a:pt x="73" y="0"/>
                  </a:moveTo>
                  <a:cubicBezTo>
                    <a:pt x="33" y="0"/>
                    <a:pt x="0" y="33"/>
                    <a:pt x="0" y="73"/>
                  </a:cubicBezTo>
                  <a:cubicBezTo>
                    <a:pt x="0" y="92"/>
                    <a:pt x="7" y="110"/>
                    <a:pt x="21" y="124"/>
                  </a:cubicBezTo>
                  <a:cubicBezTo>
                    <a:pt x="35" y="137"/>
                    <a:pt x="52" y="145"/>
                    <a:pt x="73" y="145"/>
                  </a:cubicBezTo>
                  <a:cubicBezTo>
                    <a:pt x="92" y="145"/>
                    <a:pt x="110" y="137"/>
                    <a:pt x="124" y="124"/>
                  </a:cubicBezTo>
                  <a:cubicBezTo>
                    <a:pt x="137" y="110"/>
                    <a:pt x="145" y="92"/>
                    <a:pt x="145" y="73"/>
                  </a:cubicBezTo>
                  <a:cubicBezTo>
                    <a:pt x="145" y="33"/>
                    <a:pt x="113" y="0"/>
                    <a:pt x="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1018495" y="3364770"/>
              <a:ext cx="189190" cy="94941"/>
            </a:xfrm>
            <a:custGeom>
              <a:avLst/>
              <a:gdLst/>
              <a:ahLst/>
              <a:cxnLst/>
              <a:rect l="l" t="t" r="r" b="b"/>
              <a:pathLst>
                <a:path w="5462" h="2741" extrusionOk="0">
                  <a:moveTo>
                    <a:pt x="5199" y="0"/>
                  </a:moveTo>
                  <a:cubicBezTo>
                    <a:pt x="5072" y="0"/>
                    <a:pt x="4929" y="103"/>
                    <a:pt x="4929" y="239"/>
                  </a:cubicBezTo>
                  <a:cubicBezTo>
                    <a:pt x="4928" y="632"/>
                    <a:pt x="4837" y="1004"/>
                    <a:pt x="4667" y="1359"/>
                  </a:cubicBezTo>
                  <a:cubicBezTo>
                    <a:pt x="4510" y="1690"/>
                    <a:pt x="4285" y="1992"/>
                    <a:pt x="3935" y="2130"/>
                  </a:cubicBezTo>
                  <a:cubicBezTo>
                    <a:pt x="3780" y="2192"/>
                    <a:pt x="3619" y="2218"/>
                    <a:pt x="3455" y="2218"/>
                  </a:cubicBezTo>
                  <a:cubicBezTo>
                    <a:pt x="2896" y="2218"/>
                    <a:pt x="2305" y="1916"/>
                    <a:pt x="1839" y="1684"/>
                  </a:cubicBezTo>
                  <a:cubicBezTo>
                    <a:pt x="1394" y="1463"/>
                    <a:pt x="968" y="1206"/>
                    <a:pt x="551" y="934"/>
                  </a:cubicBezTo>
                  <a:cubicBezTo>
                    <a:pt x="501" y="902"/>
                    <a:pt x="452" y="889"/>
                    <a:pt x="404" y="889"/>
                  </a:cubicBezTo>
                  <a:cubicBezTo>
                    <a:pt x="174" y="889"/>
                    <a:pt x="0" y="1214"/>
                    <a:pt x="240" y="1370"/>
                  </a:cubicBezTo>
                  <a:cubicBezTo>
                    <a:pt x="661" y="1643"/>
                    <a:pt x="1092" y="1900"/>
                    <a:pt x="1539" y="2129"/>
                  </a:cubicBezTo>
                  <a:cubicBezTo>
                    <a:pt x="1932" y="2330"/>
                    <a:pt x="2342" y="2523"/>
                    <a:pt x="2770" y="2639"/>
                  </a:cubicBezTo>
                  <a:cubicBezTo>
                    <a:pt x="3004" y="2702"/>
                    <a:pt x="3239" y="2741"/>
                    <a:pt x="3474" y="2741"/>
                  </a:cubicBezTo>
                  <a:cubicBezTo>
                    <a:pt x="3675" y="2741"/>
                    <a:pt x="3875" y="2713"/>
                    <a:pt x="4075" y="2647"/>
                  </a:cubicBezTo>
                  <a:cubicBezTo>
                    <a:pt x="4502" y="2506"/>
                    <a:pt x="4827" y="2175"/>
                    <a:pt x="5043" y="1789"/>
                  </a:cubicBezTo>
                  <a:cubicBezTo>
                    <a:pt x="5300" y="1332"/>
                    <a:pt x="5460" y="823"/>
                    <a:pt x="5462" y="296"/>
                  </a:cubicBezTo>
                  <a:cubicBezTo>
                    <a:pt x="5462" y="152"/>
                    <a:pt x="5378" y="18"/>
                    <a:pt x="5224" y="2"/>
                  </a:cubicBezTo>
                  <a:cubicBezTo>
                    <a:pt x="5216" y="1"/>
                    <a:pt x="5208" y="0"/>
                    <a:pt x="5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1021231" y="3364181"/>
              <a:ext cx="187042" cy="96119"/>
            </a:xfrm>
            <a:custGeom>
              <a:avLst/>
              <a:gdLst/>
              <a:ahLst/>
              <a:cxnLst/>
              <a:rect l="l" t="t" r="r" b="b"/>
              <a:pathLst>
                <a:path w="5400" h="2775" extrusionOk="0">
                  <a:moveTo>
                    <a:pt x="5122" y="33"/>
                  </a:moveTo>
                  <a:cubicBezTo>
                    <a:pt x="5129" y="33"/>
                    <a:pt x="5137" y="34"/>
                    <a:pt x="5144" y="34"/>
                  </a:cubicBezTo>
                  <a:cubicBezTo>
                    <a:pt x="5297" y="51"/>
                    <a:pt x="5366" y="186"/>
                    <a:pt x="5366" y="313"/>
                  </a:cubicBezTo>
                  <a:cubicBezTo>
                    <a:pt x="5365" y="806"/>
                    <a:pt x="5225" y="1306"/>
                    <a:pt x="4950" y="1798"/>
                  </a:cubicBezTo>
                  <a:cubicBezTo>
                    <a:pt x="4782" y="2097"/>
                    <a:pt x="4480" y="2487"/>
                    <a:pt x="3990" y="2649"/>
                  </a:cubicBezTo>
                  <a:cubicBezTo>
                    <a:pt x="3803" y="2710"/>
                    <a:pt x="3606" y="2741"/>
                    <a:pt x="3396" y="2741"/>
                  </a:cubicBezTo>
                  <a:cubicBezTo>
                    <a:pt x="3177" y="2741"/>
                    <a:pt x="2944" y="2707"/>
                    <a:pt x="2695" y="2640"/>
                  </a:cubicBezTo>
                  <a:cubicBezTo>
                    <a:pt x="2254" y="2519"/>
                    <a:pt x="1827" y="2315"/>
                    <a:pt x="1467" y="2131"/>
                  </a:cubicBezTo>
                  <a:cubicBezTo>
                    <a:pt x="1050" y="1918"/>
                    <a:pt x="626" y="1670"/>
                    <a:pt x="170" y="1373"/>
                  </a:cubicBezTo>
                  <a:cubicBezTo>
                    <a:pt x="37" y="1286"/>
                    <a:pt x="41" y="1148"/>
                    <a:pt x="106" y="1049"/>
                  </a:cubicBezTo>
                  <a:cubicBezTo>
                    <a:pt x="154" y="975"/>
                    <a:pt x="235" y="922"/>
                    <a:pt x="325" y="922"/>
                  </a:cubicBezTo>
                  <a:cubicBezTo>
                    <a:pt x="369" y="922"/>
                    <a:pt x="417" y="935"/>
                    <a:pt x="463" y="965"/>
                  </a:cubicBezTo>
                  <a:cubicBezTo>
                    <a:pt x="951" y="1283"/>
                    <a:pt x="1361" y="1521"/>
                    <a:pt x="1753" y="1716"/>
                  </a:cubicBezTo>
                  <a:lnTo>
                    <a:pt x="1790" y="1734"/>
                  </a:lnTo>
                  <a:cubicBezTo>
                    <a:pt x="2243" y="1960"/>
                    <a:pt x="2826" y="2250"/>
                    <a:pt x="3378" y="2250"/>
                  </a:cubicBezTo>
                  <a:cubicBezTo>
                    <a:pt x="3544" y="2250"/>
                    <a:pt x="3706" y="2224"/>
                    <a:pt x="3862" y="2162"/>
                  </a:cubicBezTo>
                  <a:cubicBezTo>
                    <a:pt x="4169" y="2041"/>
                    <a:pt x="4412" y="1786"/>
                    <a:pt x="4603" y="1383"/>
                  </a:cubicBezTo>
                  <a:cubicBezTo>
                    <a:pt x="4778" y="1017"/>
                    <a:pt x="4866" y="638"/>
                    <a:pt x="4867" y="256"/>
                  </a:cubicBezTo>
                  <a:cubicBezTo>
                    <a:pt x="4867" y="201"/>
                    <a:pt x="4893" y="148"/>
                    <a:pt x="4940" y="105"/>
                  </a:cubicBezTo>
                  <a:cubicBezTo>
                    <a:pt x="4991" y="60"/>
                    <a:pt x="5059" y="33"/>
                    <a:pt x="5122" y="33"/>
                  </a:cubicBezTo>
                  <a:close/>
                  <a:moveTo>
                    <a:pt x="5120" y="1"/>
                  </a:moveTo>
                  <a:cubicBezTo>
                    <a:pt x="5050" y="1"/>
                    <a:pt x="4974" y="30"/>
                    <a:pt x="4918" y="81"/>
                  </a:cubicBezTo>
                  <a:cubicBezTo>
                    <a:pt x="4864" y="130"/>
                    <a:pt x="4834" y="192"/>
                    <a:pt x="4834" y="255"/>
                  </a:cubicBezTo>
                  <a:cubicBezTo>
                    <a:pt x="4834" y="633"/>
                    <a:pt x="4746" y="1007"/>
                    <a:pt x="4574" y="1369"/>
                  </a:cubicBezTo>
                  <a:cubicBezTo>
                    <a:pt x="4386" y="1764"/>
                    <a:pt x="4149" y="2014"/>
                    <a:pt x="3850" y="2132"/>
                  </a:cubicBezTo>
                  <a:cubicBezTo>
                    <a:pt x="3698" y="2192"/>
                    <a:pt x="3540" y="2217"/>
                    <a:pt x="3378" y="2217"/>
                  </a:cubicBezTo>
                  <a:cubicBezTo>
                    <a:pt x="2833" y="2217"/>
                    <a:pt x="2255" y="1929"/>
                    <a:pt x="1805" y="1706"/>
                  </a:cubicBezTo>
                  <a:lnTo>
                    <a:pt x="1768" y="1686"/>
                  </a:lnTo>
                  <a:cubicBezTo>
                    <a:pt x="1377" y="1493"/>
                    <a:pt x="968" y="1254"/>
                    <a:pt x="481" y="937"/>
                  </a:cubicBezTo>
                  <a:cubicBezTo>
                    <a:pt x="429" y="903"/>
                    <a:pt x="375" y="888"/>
                    <a:pt x="325" y="888"/>
                  </a:cubicBezTo>
                  <a:cubicBezTo>
                    <a:pt x="223" y="888"/>
                    <a:pt x="132" y="948"/>
                    <a:pt x="78" y="1031"/>
                  </a:cubicBezTo>
                  <a:cubicBezTo>
                    <a:pt x="7" y="1140"/>
                    <a:pt x="0" y="1301"/>
                    <a:pt x="152" y="1401"/>
                  </a:cubicBezTo>
                  <a:cubicBezTo>
                    <a:pt x="610" y="1698"/>
                    <a:pt x="1035" y="1947"/>
                    <a:pt x="1452" y="2161"/>
                  </a:cubicBezTo>
                  <a:cubicBezTo>
                    <a:pt x="1814" y="2346"/>
                    <a:pt x="2242" y="2551"/>
                    <a:pt x="2687" y="2671"/>
                  </a:cubicBezTo>
                  <a:cubicBezTo>
                    <a:pt x="2938" y="2740"/>
                    <a:pt x="3174" y="2774"/>
                    <a:pt x="3396" y="2774"/>
                  </a:cubicBezTo>
                  <a:cubicBezTo>
                    <a:pt x="3609" y="2774"/>
                    <a:pt x="3810" y="2743"/>
                    <a:pt x="4001" y="2680"/>
                  </a:cubicBezTo>
                  <a:cubicBezTo>
                    <a:pt x="4500" y="2515"/>
                    <a:pt x="4808" y="2118"/>
                    <a:pt x="4979" y="1814"/>
                  </a:cubicBezTo>
                  <a:cubicBezTo>
                    <a:pt x="5256" y="1317"/>
                    <a:pt x="5398" y="812"/>
                    <a:pt x="5399" y="313"/>
                  </a:cubicBezTo>
                  <a:cubicBezTo>
                    <a:pt x="5400" y="146"/>
                    <a:pt x="5296" y="18"/>
                    <a:pt x="5147" y="2"/>
                  </a:cubicBezTo>
                  <a:cubicBezTo>
                    <a:pt x="5138" y="1"/>
                    <a:pt x="5129" y="1"/>
                    <a:pt x="5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965673" y="3373498"/>
              <a:ext cx="83546" cy="67301"/>
            </a:xfrm>
            <a:custGeom>
              <a:avLst/>
              <a:gdLst/>
              <a:ahLst/>
              <a:cxnLst/>
              <a:rect l="l" t="t" r="r" b="b"/>
              <a:pathLst>
                <a:path w="2412" h="1943" extrusionOk="0">
                  <a:moveTo>
                    <a:pt x="1918" y="1"/>
                  </a:moveTo>
                  <a:cubicBezTo>
                    <a:pt x="1910" y="1"/>
                    <a:pt x="1904" y="1"/>
                    <a:pt x="1901" y="1"/>
                  </a:cubicBezTo>
                  <a:cubicBezTo>
                    <a:pt x="1464" y="358"/>
                    <a:pt x="1029" y="715"/>
                    <a:pt x="593" y="1073"/>
                  </a:cubicBezTo>
                  <a:lnTo>
                    <a:pt x="0" y="1558"/>
                  </a:lnTo>
                  <a:cubicBezTo>
                    <a:pt x="0" y="1558"/>
                    <a:pt x="254" y="1943"/>
                    <a:pt x="682" y="1943"/>
                  </a:cubicBezTo>
                  <a:cubicBezTo>
                    <a:pt x="825" y="1943"/>
                    <a:pt x="988" y="1899"/>
                    <a:pt x="1168" y="1783"/>
                  </a:cubicBezTo>
                  <a:cubicBezTo>
                    <a:pt x="1237" y="1738"/>
                    <a:pt x="1310" y="1681"/>
                    <a:pt x="1384" y="1612"/>
                  </a:cubicBezTo>
                  <a:cubicBezTo>
                    <a:pt x="1392" y="1643"/>
                    <a:pt x="1419" y="1741"/>
                    <a:pt x="1515" y="1816"/>
                  </a:cubicBezTo>
                  <a:cubicBezTo>
                    <a:pt x="1532" y="1829"/>
                    <a:pt x="1616" y="1891"/>
                    <a:pt x="1714" y="1891"/>
                  </a:cubicBezTo>
                  <a:cubicBezTo>
                    <a:pt x="1722" y="1891"/>
                    <a:pt x="1731" y="1891"/>
                    <a:pt x="1740" y="1890"/>
                  </a:cubicBezTo>
                  <a:cubicBezTo>
                    <a:pt x="1883" y="1873"/>
                    <a:pt x="2108" y="1644"/>
                    <a:pt x="2124" y="1429"/>
                  </a:cubicBezTo>
                  <a:lnTo>
                    <a:pt x="2374" y="543"/>
                  </a:lnTo>
                  <a:cubicBezTo>
                    <a:pt x="2379" y="521"/>
                    <a:pt x="2412" y="310"/>
                    <a:pt x="2257" y="145"/>
                  </a:cubicBezTo>
                  <a:cubicBezTo>
                    <a:pt x="2133" y="14"/>
                    <a:pt x="1974" y="1"/>
                    <a:pt x="1918"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964911" y="3372944"/>
              <a:ext cx="84862" cy="68409"/>
            </a:xfrm>
            <a:custGeom>
              <a:avLst/>
              <a:gdLst/>
              <a:ahLst/>
              <a:cxnLst/>
              <a:rect l="l" t="t" r="r" b="b"/>
              <a:pathLst>
                <a:path w="2450" h="1975" extrusionOk="0">
                  <a:moveTo>
                    <a:pt x="1936" y="33"/>
                  </a:moveTo>
                  <a:cubicBezTo>
                    <a:pt x="1995" y="33"/>
                    <a:pt x="2148" y="46"/>
                    <a:pt x="2267" y="173"/>
                  </a:cubicBezTo>
                  <a:cubicBezTo>
                    <a:pt x="2413" y="329"/>
                    <a:pt x="2385" y="530"/>
                    <a:pt x="2380" y="556"/>
                  </a:cubicBezTo>
                  <a:lnTo>
                    <a:pt x="2129" y="1444"/>
                  </a:lnTo>
                  <a:cubicBezTo>
                    <a:pt x="2114" y="1646"/>
                    <a:pt x="1902" y="1874"/>
                    <a:pt x="1761" y="1889"/>
                  </a:cubicBezTo>
                  <a:cubicBezTo>
                    <a:pt x="1752" y="1890"/>
                    <a:pt x="1744" y="1891"/>
                    <a:pt x="1736" y="1891"/>
                  </a:cubicBezTo>
                  <a:cubicBezTo>
                    <a:pt x="1647" y="1891"/>
                    <a:pt x="1570" y="1837"/>
                    <a:pt x="1547" y="1819"/>
                  </a:cubicBezTo>
                  <a:cubicBezTo>
                    <a:pt x="1464" y="1754"/>
                    <a:pt x="1433" y="1669"/>
                    <a:pt x="1423" y="1625"/>
                  </a:cubicBezTo>
                  <a:lnTo>
                    <a:pt x="1416" y="1597"/>
                  </a:lnTo>
                  <a:lnTo>
                    <a:pt x="1396" y="1616"/>
                  </a:lnTo>
                  <a:cubicBezTo>
                    <a:pt x="1323" y="1682"/>
                    <a:pt x="1251" y="1740"/>
                    <a:pt x="1180" y="1785"/>
                  </a:cubicBezTo>
                  <a:cubicBezTo>
                    <a:pt x="1002" y="1901"/>
                    <a:pt x="841" y="1944"/>
                    <a:pt x="700" y="1944"/>
                  </a:cubicBezTo>
                  <a:cubicBezTo>
                    <a:pt x="328" y="1944"/>
                    <a:pt x="92" y="1645"/>
                    <a:pt x="45" y="1578"/>
                  </a:cubicBezTo>
                  <a:lnTo>
                    <a:pt x="1929" y="33"/>
                  </a:lnTo>
                  <a:cubicBezTo>
                    <a:pt x="1931" y="33"/>
                    <a:pt x="1933" y="33"/>
                    <a:pt x="1936" y="33"/>
                  </a:cubicBezTo>
                  <a:close/>
                  <a:moveTo>
                    <a:pt x="1940" y="0"/>
                  </a:moveTo>
                  <a:cubicBezTo>
                    <a:pt x="1933" y="0"/>
                    <a:pt x="1927" y="0"/>
                    <a:pt x="1922" y="1"/>
                  </a:cubicBezTo>
                  <a:lnTo>
                    <a:pt x="1917" y="1"/>
                  </a:lnTo>
                  <a:lnTo>
                    <a:pt x="0" y="1571"/>
                  </a:lnTo>
                  <a:lnTo>
                    <a:pt x="9" y="1584"/>
                  </a:lnTo>
                  <a:cubicBezTo>
                    <a:pt x="12" y="1589"/>
                    <a:pt x="274" y="1975"/>
                    <a:pt x="706" y="1975"/>
                  </a:cubicBezTo>
                  <a:cubicBezTo>
                    <a:pt x="852" y="1975"/>
                    <a:pt x="1017" y="1931"/>
                    <a:pt x="1198" y="1813"/>
                  </a:cubicBezTo>
                  <a:cubicBezTo>
                    <a:pt x="1264" y="1770"/>
                    <a:pt x="1331" y="1719"/>
                    <a:pt x="1397" y="1659"/>
                  </a:cubicBezTo>
                  <a:cubicBezTo>
                    <a:pt x="1414" y="1710"/>
                    <a:pt x="1450" y="1785"/>
                    <a:pt x="1527" y="1845"/>
                  </a:cubicBezTo>
                  <a:cubicBezTo>
                    <a:pt x="1552" y="1865"/>
                    <a:pt x="1637" y="1924"/>
                    <a:pt x="1736" y="1924"/>
                  </a:cubicBezTo>
                  <a:cubicBezTo>
                    <a:pt x="1745" y="1924"/>
                    <a:pt x="1755" y="1924"/>
                    <a:pt x="1764" y="1922"/>
                  </a:cubicBezTo>
                  <a:cubicBezTo>
                    <a:pt x="1920" y="1904"/>
                    <a:pt x="2146" y="1666"/>
                    <a:pt x="2161" y="1449"/>
                  </a:cubicBezTo>
                  <a:lnTo>
                    <a:pt x="2412" y="564"/>
                  </a:lnTo>
                  <a:lnTo>
                    <a:pt x="2413" y="562"/>
                  </a:lnTo>
                  <a:cubicBezTo>
                    <a:pt x="2417" y="538"/>
                    <a:pt x="2449" y="319"/>
                    <a:pt x="2291" y="150"/>
                  </a:cubicBezTo>
                  <a:cubicBezTo>
                    <a:pt x="2165" y="17"/>
                    <a:pt x="2007" y="0"/>
                    <a:pt x="1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959473" y="3364285"/>
              <a:ext cx="72323" cy="63213"/>
            </a:xfrm>
            <a:custGeom>
              <a:avLst/>
              <a:gdLst/>
              <a:ahLst/>
              <a:cxnLst/>
              <a:rect l="l" t="t" r="r" b="b"/>
              <a:pathLst>
                <a:path w="2088" h="1825" extrusionOk="0">
                  <a:moveTo>
                    <a:pt x="1860" y="0"/>
                  </a:moveTo>
                  <a:cubicBezTo>
                    <a:pt x="1242" y="542"/>
                    <a:pt x="624" y="1084"/>
                    <a:pt x="6" y="1627"/>
                  </a:cubicBezTo>
                  <a:cubicBezTo>
                    <a:pt x="5" y="1638"/>
                    <a:pt x="0" y="1713"/>
                    <a:pt x="58" y="1772"/>
                  </a:cubicBezTo>
                  <a:cubicBezTo>
                    <a:pt x="106" y="1820"/>
                    <a:pt x="165" y="1824"/>
                    <a:pt x="179" y="1825"/>
                  </a:cubicBezTo>
                  <a:cubicBezTo>
                    <a:pt x="816" y="1303"/>
                    <a:pt x="1451" y="782"/>
                    <a:pt x="2088" y="260"/>
                  </a:cubicBezTo>
                  <a:cubicBezTo>
                    <a:pt x="2088" y="240"/>
                    <a:pt x="2085" y="155"/>
                    <a:pt x="2018" y="82"/>
                  </a:cubicBezTo>
                  <a:cubicBezTo>
                    <a:pt x="1957" y="16"/>
                    <a:pt x="1881" y="3"/>
                    <a:pt x="1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958919" y="3363661"/>
              <a:ext cx="73466" cy="64426"/>
            </a:xfrm>
            <a:custGeom>
              <a:avLst/>
              <a:gdLst/>
              <a:ahLst/>
              <a:cxnLst/>
              <a:rect l="l" t="t" r="r" b="b"/>
              <a:pathLst>
                <a:path w="2121" h="1860" extrusionOk="0">
                  <a:moveTo>
                    <a:pt x="1880" y="36"/>
                  </a:moveTo>
                  <a:cubicBezTo>
                    <a:pt x="1911" y="41"/>
                    <a:pt x="1972" y="57"/>
                    <a:pt x="2022" y="111"/>
                  </a:cubicBezTo>
                  <a:cubicBezTo>
                    <a:pt x="2076" y="170"/>
                    <a:pt x="2085" y="237"/>
                    <a:pt x="2087" y="270"/>
                  </a:cubicBezTo>
                  <a:lnTo>
                    <a:pt x="190" y="1825"/>
                  </a:lnTo>
                  <a:cubicBezTo>
                    <a:pt x="167" y="1824"/>
                    <a:pt x="122" y="1815"/>
                    <a:pt x="85" y="1777"/>
                  </a:cubicBezTo>
                  <a:cubicBezTo>
                    <a:pt x="40" y="1732"/>
                    <a:pt x="37" y="1674"/>
                    <a:pt x="38" y="1653"/>
                  </a:cubicBezTo>
                  <a:lnTo>
                    <a:pt x="1880" y="36"/>
                  </a:lnTo>
                  <a:close/>
                  <a:moveTo>
                    <a:pt x="1871" y="1"/>
                  </a:moveTo>
                  <a:lnTo>
                    <a:pt x="11" y="1632"/>
                  </a:lnTo>
                  <a:lnTo>
                    <a:pt x="6" y="1637"/>
                  </a:lnTo>
                  <a:lnTo>
                    <a:pt x="6" y="1644"/>
                  </a:lnTo>
                  <a:cubicBezTo>
                    <a:pt x="4" y="1659"/>
                    <a:pt x="0" y="1739"/>
                    <a:pt x="62" y="1801"/>
                  </a:cubicBezTo>
                  <a:cubicBezTo>
                    <a:pt x="110" y="1850"/>
                    <a:pt x="171" y="1858"/>
                    <a:pt x="194" y="1859"/>
                  </a:cubicBezTo>
                  <a:lnTo>
                    <a:pt x="200" y="1859"/>
                  </a:lnTo>
                  <a:lnTo>
                    <a:pt x="2114" y="290"/>
                  </a:lnTo>
                  <a:lnTo>
                    <a:pt x="2120" y="286"/>
                  </a:lnTo>
                  <a:lnTo>
                    <a:pt x="2120" y="278"/>
                  </a:lnTo>
                  <a:cubicBezTo>
                    <a:pt x="2120" y="245"/>
                    <a:pt x="2113" y="161"/>
                    <a:pt x="2046" y="89"/>
                  </a:cubicBezTo>
                  <a:cubicBezTo>
                    <a:pt x="1985" y="22"/>
                    <a:pt x="1908" y="6"/>
                    <a:pt x="1878" y="2"/>
                  </a:cubicBezTo>
                  <a:lnTo>
                    <a:pt x="18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965673" y="3410664"/>
              <a:ext cx="40457" cy="30135"/>
            </a:xfrm>
            <a:custGeom>
              <a:avLst/>
              <a:gdLst/>
              <a:ahLst/>
              <a:cxnLst/>
              <a:rect l="l" t="t" r="r" b="b"/>
              <a:pathLst>
                <a:path w="1168" h="870" extrusionOk="0">
                  <a:moveTo>
                    <a:pt x="593" y="0"/>
                  </a:moveTo>
                  <a:lnTo>
                    <a:pt x="0" y="485"/>
                  </a:lnTo>
                  <a:cubicBezTo>
                    <a:pt x="0" y="485"/>
                    <a:pt x="254" y="870"/>
                    <a:pt x="682" y="870"/>
                  </a:cubicBezTo>
                  <a:cubicBezTo>
                    <a:pt x="825" y="870"/>
                    <a:pt x="988" y="826"/>
                    <a:pt x="1168" y="710"/>
                  </a:cubicBezTo>
                  <a:cubicBezTo>
                    <a:pt x="1132" y="540"/>
                    <a:pt x="1005" y="274"/>
                    <a:pt x="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964911" y="3409937"/>
              <a:ext cx="41842" cy="31416"/>
            </a:xfrm>
            <a:custGeom>
              <a:avLst/>
              <a:gdLst/>
              <a:ahLst/>
              <a:cxnLst/>
              <a:rect l="l" t="t" r="r" b="b"/>
              <a:pathLst>
                <a:path w="1208" h="907" extrusionOk="0">
                  <a:moveTo>
                    <a:pt x="616" y="42"/>
                  </a:moveTo>
                  <a:cubicBezTo>
                    <a:pt x="1004" y="303"/>
                    <a:pt x="1133" y="554"/>
                    <a:pt x="1170" y="723"/>
                  </a:cubicBezTo>
                  <a:cubicBezTo>
                    <a:pt x="996" y="834"/>
                    <a:pt x="839" y="876"/>
                    <a:pt x="700" y="876"/>
                  </a:cubicBezTo>
                  <a:cubicBezTo>
                    <a:pt x="328" y="876"/>
                    <a:pt x="93" y="576"/>
                    <a:pt x="45" y="510"/>
                  </a:cubicBezTo>
                  <a:lnTo>
                    <a:pt x="616" y="42"/>
                  </a:lnTo>
                  <a:close/>
                  <a:moveTo>
                    <a:pt x="613" y="0"/>
                  </a:moveTo>
                  <a:lnTo>
                    <a:pt x="0" y="503"/>
                  </a:lnTo>
                  <a:lnTo>
                    <a:pt x="9" y="516"/>
                  </a:lnTo>
                  <a:cubicBezTo>
                    <a:pt x="12" y="521"/>
                    <a:pt x="274" y="907"/>
                    <a:pt x="706" y="907"/>
                  </a:cubicBezTo>
                  <a:cubicBezTo>
                    <a:pt x="852" y="907"/>
                    <a:pt x="1017" y="863"/>
                    <a:pt x="1198" y="745"/>
                  </a:cubicBezTo>
                  <a:lnTo>
                    <a:pt x="1208" y="739"/>
                  </a:lnTo>
                  <a:lnTo>
                    <a:pt x="1205" y="728"/>
                  </a:lnTo>
                  <a:cubicBezTo>
                    <a:pt x="1169" y="551"/>
                    <a:pt x="1038" y="283"/>
                    <a:pt x="624" y="7"/>
                  </a:cubicBezTo>
                  <a:lnTo>
                    <a:pt x="6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1013126" y="3413505"/>
              <a:ext cx="11153" cy="16141"/>
            </a:xfrm>
            <a:custGeom>
              <a:avLst/>
              <a:gdLst/>
              <a:ahLst/>
              <a:cxnLst/>
              <a:rect l="l" t="t" r="r" b="b"/>
              <a:pathLst>
                <a:path w="322" h="466" extrusionOk="0">
                  <a:moveTo>
                    <a:pt x="293" y="1"/>
                  </a:moveTo>
                  <a:lnTo>
                    <a:pt x="1" y="448"/>
                  </a:lnTo>
                  <a:lnTo>
                    <a:pt x="28" y="466"/>
                  </a:lnTo>
                  <a:lnTo>
                    <a:pt x="321" y="19"/>
                  </a:lnTo>
                  <a:lnTo>
                    <a:pt x="2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1009559" y="3410837"/>
              <a:ext cx="5092" cy="21545"/>
            </a:xfrm>
            <a:custGeom>
              <a:avLst/>
              <a:gdLst/>
              <a:ahLst/>
              <a:cxnLst/>
              <a:rect l="l" t="t" r="r" b="b"/>
              <a:pathLst>
                <a:path w="147" h="622" extrusionOk="0">
                  <a:moveTo>
                    <a:pt x="114" y="1"/>
                  </a:moveTo>
                  <a:lnTo>
                    <a:pt x="1" y="615"/>
                  </a:lnTo>
                  <a:lnTo>
                    <a:pt x="33" y="621"/>
                  </a:lnTo>
                  <a:lnTo>
                    <a:pt x="147" y="6"/>
                  </a:lnTo>
                  <a:lnTo>
                    <a:pt x="1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1022582" y="3410456"/>
              <a:ext cx="4364" cy="3914"/>
            </a:xfrm>
            <a:custGeom>
              <a:avLst/>
              <a:gdLst/>
              <a:ahLst/>
              <a:cxnLst/>
              <a:rect l="l" t="t" r="r" b="b"/>
              <a:pathLst>
                <a:path w="126" h="113" extrusionOk="0">
                  <a:moveTo>
                    <a:pt x="62" y="1"/>
                  </a:moveTo>
                  <a:cubicBezTo>
                    <a:pt x="49" y="1"/>
                    <a:pt x="36" y="5"/>
                    <a:pt x="26" y="14"/>
                  </a:cubicBezTo>
                  <a:cubicBezTo>
                    <a:pt x="2" y="35"/>
                    <a:pt x="0" y="70"/>
                    <a:pt x="20" y="94"/>
                  </a:cubicBezTo>
                  <a:cubicBezTo>
                    <a:pt x="32" y="106"/>
                    <a:pt x="47" y="113"/>
                    <a:pt x="63" y="113"/>
                  </a:cubicBezTo>
                  <a:cubicBezTo>
                    <a:pt x="76" y="113"/>
                    <a:pt x="89" y="108"/>
                    <a:pt x="100" y="99"/>
                  </a:cubicBezTo>
                  <a:cubicBezTo>
                    <a:pt x="123" y="78"/>
                    <a:pt x="125" y="43"/>
                    <a:pt x="105" y="20"/>
                  </a:cubicBezTo>
                  <a:cubicBezTo>
                    <a:pt x="94" y="7"/>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1022201" y="3409902"/>
              <a:ext cx="5126" cy="5057"/>
            </a:xfrm>
            <a:custGeom>
              <a:avLst/>
              <a:gdLst/>
              <a:ahLst/>
              <a:cxnLst/>
              <a:rect l="l" t="t" r="r" b="b"/>
              <a:pathLst>
                <a:path w="148" h="146" extrusionOk="0">
                  <a:moveTo>
                    <a:pt x="73" y="33"/>
                  </a:moveTo>
                  <a:cubicBezTo>
                    <a:pt x="85" y="33"/>
                    <a:pt x="96" y="37"/>
                    <a:pt x="103" y="47"/>
                  </a:cubicBezTo>
                  <a:cubicBezTo>
                    <a:pt x="110" y="55"/>
                    <a:pt x="114" y="64"/>
                    <a:pt x="114" y="75"/>
                  </a:cubicBezTo>
                  <a:cubicBezTo>
                    <a:pt x="113" y="85"/>
                    <a:pt x="107" y="95"/>
                    <a:pt x="100" y="103"/>
                  </a:cubicBezTo>
                  <a:cubicBezTo>
                    <a:pt x="92" y="109"/>
                    <a:pt x="83" y="113"/>
                    <a:pt x="74" y="113"/>
                  </a:cubicBezTo>
                  <a:cubicBezTo>
                    <a:pt x="73" y="113"/>
                    <a:pt x="72" y="112"/>
                    <a:pt x="71" y="112"/>
                  </a:cubicBezTo>
                  <a:cubicBezTo>
                    <a:pt x="60" y="111"/>
                    <a:pt x="51" y="106"/>
                    <a:pt x="44" y="98"/>
                  </a:cubicBezTo>
                  <a:cubicBezTo>
                    <a:pt x="37" y="91"/>
                    <a:pt x="33" y="81"/>
                    <a:pt x="34" y="70"/>
                  </a:cubicBezTo>
                  <a:cubicBezTo>
                    <a:pt x="35" y="59"/>
                    <a:pt x="39" y="50"/>
                    <a:pt x="48" y="43"/>
                  </a:cubicBezTo>
                  <a:cubicBezTo>
                    <a:pt x="55" y="36"/>
                    <a:pt x="65" y="33"/>
                    <a:pt x="73" y="33"/>
                  </a:cubicBezTo>
                  <a:close/>
                  <a:moveTo>
                    <a:pt x="75" y="1"/>
                  </a:moveTo>
                  <a:cubicBezTo>
                    <a:pt x="57" y="1"/>
                    <a:pt x="39" y="6"/>
                    <a:pt x="26" y="18"/>
                  </a:cubicBezTo>
                  <a:cubicBezTo>
                    <a:pt x="11" y="31"/>
                    <a:pt x="3" y="49"/>
                    <a:pt x="2" y="68"/>
                  </a:cubicBezTo>
                  <a:cubicBezTo>
                    <a:pt x="0" y="87"/>
                    <a:pt x="6" y="106"/>
                    <a:pt x="19" y="120"/>
                  </a:cubicBezTo>
                  <a:cubicBezTo>
                    <a:pt x="32" y="135"/>
                    <a:pt x="50" y="144"/>
                    <a:pt x="69" y="145"/>
                  </a:cubicBezTo>
                  <a:cubicBezTo>
                    <a:pt x="71" y="145"/>
                    <a:pt x="72" y="146"/>
                    <a:pt x="74" y="146"/>
                  </a:cubicBezTo>
                  <a:cubicBezTo>
                    <a:pt x="92" y="146"/>
                    <a:pt x="108" y="139"/>
                    <a:pt x="121" y="127"/>
                  </a:cubicBezTo>
                  <a:cubicBezTo>
                    <a:pt x="136" y="114"/>
                    <a:pt x="145" y="97"/>
                    <a:pt x="146" y="77"/>
                  </a:cubicBezTo>
                  <a:cubicBezTo>
                    <a:pt x="148" y="58"/>
                    <a:pt x="141" y="39"/>
                    <a:pt x="128" y="25"/>
                  </a:cubicBezTo>
                  <a:cubicBezTo>
                    <a:pt x="115" y="10"/>
                    <a:pt x="98" y="1"/>
                    <a:pt x="79" y="1"/>
                  </a:cubicBezTo>
                  <a:cubicBezTo>
                    <a:pt x="77" y="1"/>
                    <a:pt x="76" y="1"/>
                    <a:pt x="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1012226" y="3407270"/>
              <a:ext cx="4364" cy="3914"/>
            </a:xfrm>
            <a:custGeom>
              <a:avLst/>
              <a:gdLst/>
              <a:ahLst/>
              <a:cxnLst/>
              <a:rect l="l" t="t" r="r" b="b"/>
              <a:pathLst>
                <a:path w="126" h="113" extrusionOk="0">
                  <a:moveTo>
                    <a:pt x="63" y="0"/>
                  </a:moveTo>
                  <a:cubicBezTo>
                    <a:pt x="50" y="0"/>
                    <a:pt x="37" y="5"/>
                    <a:pt x="26" y="14"/>
                  </a:cubicBezTo>
                  <a:cubicBezTo>
                    <a:pt x="3" y="35"/>
                    <a:pt x="1" y="70"/>
                    <a:pt x="21" y="93"/>
                  </a:cubicBezTo>
                  <a:cubicBezTo>
                    <a:pt x="32" y="106"/>
                    <a:pt x="47" y="112"/>
                    <a:pt x="63" y="112"/>
                  </a:cubicBezTo>
                  <a:cubicBezTo>
                    <a:pt x="76" y="112"/>
                    <a:pt x="89" y="108"/>
                    <a:pt x="100" y="98"/>
                  </a:cubicBezTo>
                  <a:cubicBezTo>
                    <a:pt x="123" y="77"/>
                    <a:pt x="126" y="43"/>
                    <a:pt x="106" y="19"/>
                  </a:cubicBezTo>
                  <a:cubicBezTo>
                    <a:pt x="94" y="7"/>
                    <a:pt x="79"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1011602" y="3406681"/>
              <a:ext cx="5611" cy="5057"/>
            </a:xfrm>
            <a:custGeom>
              <a:avLst/>
              <a:gdLst/>
              <a:ahLst/>
              <a:cxnLst/>
              <a:rect l="l" t="t" r="r" b="b"/>
              <a:pathLst>
                <a:path w="162" h="146" extrusionOk="0">
                  <a:moveTo>
                    <a:pt x="83" y="33"/>
                  </a:moveTo>
                  <a:cubicBezTo>
                    <a:pt x="94" y="34"/>
                    <a:pt x="103" y="39"/>
                    <a:pt x="110" y="47"/>
                  </a:cubicBezTo>
                  <a:cubicBezTo>
                    <a:pt x="125" y="64"/>
                    <a:pt x="124" y="88"/>
                    <a:pt x="107" y="103"/>
                  </a:cubicBezTo>
                  <a:cubicBezTo>
                    <a:pt x="99" y="110"/>
                    <a:pt x="90" y="113"/>
                    <a:pt x="81" y="113"/>
                  </a:cubicBezTo>
                  <a:cubicBezTo>
                    <a:pt x="70" y="113"/>
                    <a:pt x="59" y="108"/>
                    <a:pt x="51" y="99"/>
                  </a:cubicBezTo>
                  <a:cubicBezTo>
                    <a:pt x="37" y="83"/>
                    <a:pt x="39" y="58"/>
                    <a:pt x="55" y="44"/>
                  </a:cubicBezTo>
                  <a:cubicBezTo>
                    <a:pt x="62" y="37"/>
                    <a:pt x="71" y="33"/>
                    <a:pt x="81" y="33"/>
                  </a:cubicBezTo>
                  <a:close/>
                  <a:moveTo>
                    <a:pt x="82" y="1"/>
                  </a:moveTo>
                  <a:cubicBezTo>
                    <a:pt x="64" y="1"/>
                    <a:pt x="47" y="7"/>
                    <a:pt x="33" y="19"/>
                  </a:cubicBezTo>
                  <a:cubicBezTo>
                    <a:pt x="3" y="45"/>
                    <a:pt x="0" y="91"/>
                    <a:pt x="27" y="121"/>
                  </a:cubicBezTo>
                  <a:cubicBezTo>
                    <a:pt x="41" y="137"/>
                    <a:pt x="61" y="146"/>
                    <a:pt x="81" y="146"/>
                  </a:cubicBezTo>
                  <a:cubicBezTo>
                    <a:pt x="98" y="146"/>
                    <a:pt x="115" y="140"/>
                    <a:pt x="129" y="128"/>
                  </a:cubicBezTo>
                  <a:cubicBezTo>
                    <a:pt x="158" y="101"/>
                    <a:pt x="162" y="55"/>
                    <a:pt x="136" y="26"/>
                  </a:cubicBezTo>
                  <a:cubicBezTo>
                    <a:pt x="123" y="11"/>
                    <a:pt x="105" y="2"/>
                    <a:pt x="86" y="1"/>
                  </a:cubicBezTo>
                  <a:cubicBezTo>
                    <a:pt x="85" y="1"/>
                    <a:pt x="84" y="1"/>
                    <a:pt x="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1226596" y="2995778"/>
              <a:ext cx="64149" cy="62763"/>
            </a:xfrm>
            <a:custGeom>
              <a:avLst/>
              <a:gdLst/>
              <a:ahLst/>
              <a:cxnLst/>
              <a:rect l="l" t="t" r="r" b="b"/>
              <a:pathLst>
                <a:path w="1852" h="1812" extrusionOk="0">
                  <a:moveTo>
                    <a:pt x="200" y="1"/>
                  </a:moveTo>
                  <a:lnTo>
                    <a:pt x="200" y="1"/>
                  </a:lnTo>
                  <a:cubicBezTo>
                    <a:pt x="1" y="890"/>
                    <a:pt x="207" y="1696"/>
                    <a:pt x="664" y="1800"/>
                  </a:cubicBezTo>
                  <a:cubicBezTo>
                    <a:pt x="697" y="1808"/>
                    <a:pt x="731" y="1812"/>
                    <a:pt x="765" y="1812"/>
                  </a:cubicBezTo>
                  <a:cubicBezTo>
                    <a:pt x="1196" y="1812"/>
                    <a:pt x="1666" y="1206"/>
                    <a:pt x="1852" y="382"/>
                  </a:cubicBezTo>
                  <a:lnTo>
                    <a:pt x="200" y="1"/>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1225453" y="2995535"/>
              <a:ext cx="66296" cy="64079"/>
            </a:xfrm>
            <a:custGeom>
              <a:avLst/>
              <a:gdLst/>
              <a:ahLst/>
              <a:cxnLst/>
              <a:rect l="l" t="t" r="r" b="b"/>
              <a:pathLst>
                <a:path w="1914" h="1850" extrusionOk="0">
                  <a:moveTo>
                    <a:pt x="204" y="1"/>
                  </a:moveTo>
                  <a:cubicBezTo>
                    <a:pt x="0" y="904"/>
                    <a:pt x="219" y="1728"/>
                    <a:pt x="690" y="1837"/>
                  </a:cubicBezTo>
                  <a:cubicBezTo>
                    <a:pt x="725" y="1845"/>
                    <a:pt x="761" y="1849"/>
                    <a:pt x="797" y="1849"/>
                  </a:cubicBezTo>
                  <a:cubicBezTo>
                    <a:pt x="905" y="1849"/>
                    <a:pt x="1018" y="1813"/>
                    <a:pt x="1129" y="1744"/>
                  </a:cubicBezTo>
                  <a:cubicBezTo>
                    <a:pt x="1475" y="1526"/>
                    <a:pt x="1775" y="1010"/>
                    <a:pt x="1913" y="396"/>
                  </a:cubicBezTo>
                  <a:lnTo>
                    <a:pt x="1855" y="383"/>
                  </a:lnTo>
                  <a:cubicBezTo>
                    <a:pt x="1720" y="981"/>
                    <a:pt x="1430" y="1483"/>
                    <a:pt x="1097" y="1693"/>
                  </a:cubicBezTo>
                  <a:cubicBezTo>
                    <a:pt x="995" y="1757"/>
                    <a:pt x="895" y="1789"/>
                    <a:pt x="798" y="1789"/>
                  </a:cubicBezTo>
                  <a:cubicBezTo>
                    <a:pt x="766" y="1789"/>
                    <a:pt x="734" y="1786"/>
                    <a:pt x="703" y="1778"/>
                  </a:cubicBezTo>
                  <a:cubicBezTo>
                    <a:pt x="264" y="1677"/>
                    <a:pt x="67" y="885"/>
                    <a:pt x="262" y="14"/>
                  </a:cubicBezTo>
                  <a:lnTo>
                    <a:pt x="2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1138167" y="3365947"/>
              <a:ext cx="64149" cy="62763"/>
            </a:xfrm>
            <a:custGeom>
              <a:avLst/>
              <a:gdLst/>
              <a:ahLst/>
              <a:cxnLst/>
              <a:rect l="l" t="t" r="r" b="b"/>
              <a:pathLst>
                <a:path w="1852" h="1812" extrusionOk="0">
                  <a:moveTo>
                    <a:pt x="1088" y="0"/>
                  </a:moveTo>
                  <a:cubicBezTo>
                    <a:pt x="657" y="0"/>
                    <a:pt x="186" y="606"/>
                    <a:pt x="0" y="1430"/>
                  </a:cubicBezTo>
                  <a:lnTo>
                    <a:pt x="1652" y="1812"/>
                  </a:lnTo>
                  <a:cubicBezTo>
                    <a:pt x="1852" y="923"/>
                    <a:pt x="1644" y="117"/>
                    <a:pt x="1188" y="11"/>
                  </a:cubicBezTo>
                  <a:cubicBezTo>
                    <a:pt x="1155" y="4"/>
                    <a:pt x="1121" y="0"/>
                    <a:pt x="1088"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1137128" y="3364908"/>
              <a:ext cx="66296" cy="64010"/>
            </a:xfrm>
            <a:custGeom>
              <a:avLst/>
              <a:gdLst/>
              <a:ahLst/>
              <a:cxnLst/>
              <a:rect l="l" t="t" r="r" b="b"/>
              <a:pathLst>
                <a:path w="1914" h="1848" extrusionOk="0">
                  <a:moveTo>
                    <a:pt x="1118" y="0"/>
                  </a:moveTo>
                  <a:cubicBezTo>
                    <a:pt x="1010" y="0"/>
                    <a:pt x="897" y="36"/>
                    <a:pt x="786" y="106"/>
                  </a:cubicBezTo>
                  <a:cubicBezTo>
                    <a:pt x="440" y="323"/>
                    <a:pt x="139" y="839"/>
                    <a:pt x="1" y="1453"/>
                  </a:cubicBezTo>
                  <a:lnTo>
                    <a:pt x="59" y="1466"/>
                  </a:lnTo>
                  <a:cubicBezTo>
                    <a:pt x="195" y="867"/>
                    <a:pt x="485" y="366"/>
                    <a:pt x="817" y="157"/>
                  </a:cubicBezTo>
                  <a:cubicBezTo>
                    <a:pt x="920" y="93"/>
                    <a:pt x="1020" y="60"/>
                    <a:pt x="1116" y="60"/>
                  </a:cubicBezTo>
                  <a:cubicBezTo>
                    <a:pt x="1148" y="60"/>
                    <a:pt x="1180" y="64"/>
                    <a:pt x="1211" y="71"/>
                  </a:cubicBezTo>
                  <a:cubicBezTo>
                    <a:pt x="1650" y="172"/>
                    <a:pt x="1848" y="964"/>
                    <a:pt x="1652" y="1835"/>
                  </a:cubicBezTo>
                  <a:lnTo>
                    <a:pt x="1710" y="1848"/>
                  </a:lnTo>
                  <a:cubicBezTo>
                    <a:pt x="1914" y="945"/>
                    <a:pt x="1696" y="122"/>
                    <a:pt x="1225" y="13"/>
                  </a:cubicBezTo>
                  <a:cubicBezTo>
                    <a:pt x="1190" y="4"/>
                    <a:pt x="1154" y="0"/>
                    <a:pt x="1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995080" y="3130309"/>
              <a:ext cx="65292" cy="60512"/>
            </a:xfrm>
            <a:custGeom>
              <a:avLst/>
              <a:gdLst/>
              <a:ahLst/>
              <a:cxnLst/>
              <a:rect l="l" t="t" r="r" b="b"/>
              <a:pathLst>
                <a:path w="1885" h="1747" extrusionOk="0">
                  <a:moveTo>
                    <a:pt x="376" y="0"/>
                  </a:moveTo>
                  <a:lnTo>
                    <a:pt x="1" y="1668"/>
                  </a:lnTo>
                  <a:cubicBezTo>
                    <a:pt x="229" y="1721"/>
                    <a:pt x="452" y="1746"/>
                    <a:pt x="659" y="1746"/>
                  </a:cubicBezTo>
                  <a:cubicBezTo>
                    <a:pt x="1248" y="1746"/>
                    <a:pt x="1704" y="1543"/>
                    <a:pt x="1781" y="1203"/>
                  </a:cubicBezTo>
                  <a:cubicBezTo>
                    <a:pt x="1885" y="742"/>
                    <a:pt x="1255" y="204"/>
                    <a:pt x="376"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994838" y="3129270"/>
              <a:ext cx="66677" cy="62590"/>
            </a:xfrm>
            <a:custGeom>
              <a:avLst/>
              <a:gdLst/>
              <a:ahLst/>
              <a:cxnLst/>
              <a:rect l="l" t="t" r="r" b="b"/>
              <a:pathLst>
                <a:path w="1925" h="1807" extrusionOk="0">
                  <a:moveTo>
                    <a:pt x="389" y="1"/>
                  </a:moveTo>
                  <a:lnTo>
                    <a:pt x="376" y="59"/>
                  </a:lnTo>
                  <a:cubicBezTo>
                    <a:pt x="1238" y="258"/>
                    <a:pt x="1859" y="782"/>
                    <a:pt x="1758" y="1226"/>
                  </a:cubicBezTo>
                  <a:cubicBezTo>
                    <a:pt x="1730" y="1354"/>
                    <a:pt x="1644" y="1463"/>
                    <a:pt x="1504" y="1551"/>
                  </a:cubicBezTo>
                  <a:cubicBezTo>
                    <a:pt x="1300" y="1680"/>
                    <a:pt x="1003" y="1746"/>
                    <a:pt x="668" y="1746"/>
                  </a:cubicBezTo>
                  <a:cubicBezTo>
                    <a:pt x="461" y="1746"/>
                    <a:pt x="238" y="1721"/>
                    <a:pt x="14" y="1669"/>
                  </a:cubicBezTo>
                  <a:lnTo>
                    <a:pt x="1" y="1728"/>
                  </a:lnTo>
                  <a:cubicBezTo>
                    <a:pt x="229" y="1780"/>
                    <a:pt x="456" y="1806"/>
                    <a:pt x="667" y="1806"/>
                  </a:cubicBezTo>
                  <a:cubicBezTo>
                    <a:pt x="1014" y="1806"/>
                    <a:pt x="1323" y="1737"/>
                    <a:pt x="1537" y="1602"/>
                  </a:cubicBezTo>
                  <a:cubicBezTo>
                    <a:pt x="1688" y="1507"/>
                    <a:pt x="1785" y="1381"/>
                    <a:pt x="1817" y="1239"/>
                  </a:cubicBezTo>
                  <a:cubicBezTo>
                    <a:pt x="1924" y="763"/>
                    <a:pt x="1284" y="208"/>
                    <a:pt x="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1357144" y="3223415"/>
              <a:ext cx="65326" cy="60546"/>
            </a:xfrm>
            <a:custGeom>
              <a:avLst/>
              <a:gdLst/>
              <a:ahLst/>
              <a:cxnLst/>
              <a:rect l="l" t="t" r="r" b="b"/>
              <a:pathLst>
                <a:path w="1886" h="1748" extrusionOk="0">
                  <a:moveTo>
                    <a:pt x="1227" y="1"/>
                  </a:moveTo>
                  <a:cubicBezTo>
                    <a:pt x="638" y="1"/>
                    <a:pt x="182" y="203"/>
                    <a:pt x="105" y="544"/>
                  </a:cubicBezTo>
                  <a:cubicBezTo>
                    <a:pt x="1" y="1005"/>
                    <a:pt x="630" y="1544"/>
                    <a:pt x="1510" y="1747"/>
                  </a:cubicBezTo>
                  <a:lnTo>
                    <a:pt x="1885" y="79"/>
                  </a:lnTo>
                  <a:cubicBezTo>
                    <a:pt x="1656" y="26"/>
                    <a:pt x="1433" y="1"/>
                    <a:pt x="1227"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1356036" y="3222375"/>
              <a:ext cx="66677" cy="62555"/>
            </a:xfrm>
            <a:custGeom>
              <a:avLst/>
              <a:gdLst/>
              <a:ahLst/>
              <a:cxnLst/>
              <a:rect l="l" t="t" r="r" b="b"/>
              <a:pathLst>
                <a:path w="1925" h="1806" extrusionOk="0">
                  <a:moveTo>
                    <a:pt x="1258" y="1"/>
                  </a:moveTo>
                  <a:cubicBezTo>
                    <a:pt x="911" y="1"/>
                    <a:pt x="603" y="70"/>
                    <a:pt x="388" y="205"/>
                  </a:cubicBezTo>
                  <a:cubicBezTo>
                    <a:pt x="236" y="300"/>
                    <a:pt x="139" y="426"/>
                    <a:pt x="107" y="568"/>
                  </a:cubicBezTo>
                  <a:cubicBezTo>
                    <a:pt x="1" y="1044"/>
                    <a:pt x="641" y="1599"/>
                    <a:pt x="1535" y="1806"/>
                  </a:cubicBezTo>
                  <a:lnTo>
                    <a:pt x="1549" y="1747"/>
                  </a:lnTo>
                  <a:cubicBezTo>
                    <a:pt x="686" y="1548"/>
                    <a:pt x="66" y="1024"/>
                    <a:pt x="166" y="581"/>
                  </a:cubicBezTo>
                  <a:cubicBezTo>
                    <a:pt x="195" y="453"/>
                    <a:pt x="280" y="343"/>
                    <a:pt x="420" y="255"/>
                  </a:cubicBezTo>
                  <a:cubicBezTo>
                    <a:pt x="624" y="126"/>
                    <a:pt x="921" y="60"/>
                    <a:pt x="1256" y="60"/>
                  </a:cubicBezTo>
                  <a:cubicBezTo>
                    <a:pt x="1463" y="60"/>
                    <a:pt x="1686" y="86"/>
                    <a:pt x="1910" y="137"/>
                  </a:cubicBezTo>
                  <a:lnTo>
                    <a:pt x="1924" y="79"/>
                  </a:lnTo>
                  <a:cubicBezTo>
                    <a:pt x="1696" y="26"/>
                    <a:pt x="1470" y="1"/>
                    <a:pt x="12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1075612" y="3008732"/>
              <a:ext cx="68686" cy="66712"/>
            </a:xfrm>
            <a:custGeom>
              <a:avLst/>
              <a:gdLst/>
              <a:ahLst/>
              <a:cxnLst/>
              <a:rect l="l" t="t" r="r" b="b"/>
              <a:pathLst>
                <a:path w="1983" h="1926" extrusionOk="0">
                  <a:moveTo>
                    <a:pt x="1434" y="0"/>
                  </a:moveTo>
                  <a:lnTo>
                    <a:pt x="1" y="910"/>
                  </a:lnTo>
                  <a:cubicBezTo>
                    <a:pt x="387" y="1531"/>
                    <a:pt x="922" y="1926"/>
                    <a:pt x="1323" y="1926"/>
                  </a:cubicBezTo>
                  <a:cubicBezTo>
                    <a:pt x="1420" y="1926"/>
                    <a:pt x="1510" y="1902"/>
                    <a:pt x="1587" y="1853"/>
                  </a:cubicBezTo>
                  <a:cubicBezTo>
                    <a:pt x="1983" y="1603"/>
                    <a:pt x="1914" y="772"/>
                    <a:pt x="1434"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1074746" y="3008178"/>
              <a:ext cx="70591" cy="68305"/>
            </a:xfrm>
            <a:custGeom>
              <a:avLst/>
              <a:gdLst/>
              <a:ahLst/>
              <a:cxnLst/>
              <a:rect l="l" t="t" r="r" b="b"/>
              <a:pathLst>
                <a:path w="2038" h="1972" extrusionOk="0">
                  <a:moveTo>
                    <a:pt x="1484" y="1"/>
                  </a:moveTo>
                  <a:lnTo>
                    <a:pt x="1433" y="32"/>
                  </a:lnTo>
                  <a:cubicBezTo>
                    <a:pt x="1904" y="789"/>
                    <a:pt x="1977" y="1602"/>
                    <a:pt x="1596" y="1844"/>
                  </a:cubicBezTo>
                  <a:cubicBezTo>
                    <a:pt x="1524" y="1889"/>
                    <a:pt x="1442" y="1912"/>
                    <a:pt x="1349" y="1912"/>
                  </a:cubicBezTo>
                  <a:cubicBezTo>
                    <a:pt x="1300" y="1912"/>
                    <a:pt x="1249" y="1906"/>
                    <a:pt x="1195" y="1894"/>
                  </a:cubicBezTo>
                  <a:cubicBezTo>
                    <a:pt x="813" y="1806"/>
                    <a:pt x="374" y="1429"/>
                    <a:pt x="51" y="910"/>
                  </a:cubicBezTo>
                  <a:lnTo>
                    <a:pt x="1" y="942"/>
                  </a:lnTo>
                  <a:cubicBezTo>
                    <a:pt x="331" y="1475"/>
                    <a:pt x="785" y="1861"/>
                    <a:pt x="1182" y="1952"/>
                  </a:cubicBezTo>
                  <a:cubicBezTo>
                    <a:pt x="1239" y="1965"/>
                    <a:pt x="1295" y="1971"/>
                    <a:pt x="1347" y="1971"/>
                  </a:cubicBezTo>
                  <a:cubicBezTo>
                    <a:pt x="1453" y="1971"/>
                    <a:pt x="1548" y="1946"/>
                    <a:pt x="1628" y="1895"/>
                  </a:cubicBezTo>
                  <a:cubicBezTo>
                    <a:pt x="2038" y="1635"/>
                    <a:pt x="1973" y="786"/>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1282882" y="3338861"/>
              <a:ext cx="68686" cy="66746"/>
            </a:xfrm>
            <a:custGeom>
              <a:avLst/>
              <a:gdLst/>
              <a:ahLst/>
              <a:cxnLst/>
              <a:rect l="l" t="t" r="r" b="b"/>
              <a:pathLst>
                <a:path w="1983" h="1927" extrusionOk="0">
                  <a:moveTo>
                    <a:pt x="660" y="1"/>
                  </a:moveTo>
                  <a:cubicBezTo>
                    <a:pt x="563" y="1"/>
                    <a:pt x="473" y="24"/>
                    <a:pt x="396" y="73"/>
                  </a:cubicBezTo>
                  <a:cubicBezTo>
                    <a:pt x="0" y="325"/>
                    <a:pt x="69" y="1154"/>
                    <a:pt x="550" y="1927"/>
                  </a:cubicBezTo>
                  <a:lnTo>
                    <a:pt x="1982" y="1017"/>
                  </a:lnTo>
                  <a:cubicBezTo>
                    <a:pt x="1596" y="395"/>
                    <a:pt x="1061" y="1"/>
                    <a:pt x="660"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1281842" y="3337822"/>
              <a:ext cx="70591" cy="68340"/>
            </a:xfrm>
            <a:custGeom>
              <a:avLst/>
              <a:gdLst/>
              <a:ahLst/>
              <a:cxnLst/>
              <a:rect l="l" t="t" r="r" b="b"/>
              <a:pathLst>
                <a:path w="2038" h="1973" extrusionOk="0">
                  <a:moveTo>
                    <a:pt x="691" y="1"/>
                  </a:moveTo>
                  <a:cubicBezTo>
                    <a:pt x="586" y="1"/>
                    <a:pt x="491" y="27"/>
                    <a:pt x="410" y="78"/>
                  </a:cubicBezTo>
                  <a:cubicBezTo>
                    <a:pt x="1" y="338"/>
                    <a:pt x="65" y="1188"/>
                    <a:pt x="554" y="1972"/>
                  </a:cubicBezTo>
                  <a:lnTo>
                    <a:pt x="605" y="1940"/>
                  </a:lnTo>
                  <a:cubicBezTo>
                    <a:pt x="134" y="1183"/>
                    <a:pt x="61" y="370"/>
                    <a:pt x="442" y="128"/>
                  </a:cubicBezTo>
                  <a:cubicBezTo>
                    <a:pt x="513" y="83"/>
                    <a:pt x="595" y="61"/>
                    <a:pt x="688" y="61"/>
                  </a:cubicBezTo>
                  <a:cubicBezTo>
                    <a:pt x="737" y="61"/>
                    <a:pt x="789" y="67"/>
                    <a:pt x="843" y="80"/>
                  </a:cubicBezTo>
                  <a:cubicBezTo>
                    <a:pt x="1226" y="166"/>
                    <a:pt x="1664" y="543"/>
                    <a:pt x="1987" y="1063"/>
                  </a:cubicBezTo>
                  <a:lnTo>
                    <a:pt x="2038" y="1031"/>
                  </a:lnTo>
                  <a:cubicBezTo>
                    <a:pt x="1707" y="499"/>
                    <a:pt x="1254" y="111"/>
                    <a:pt x="856" y="20"/>
                  </a:cubicBezTo>
                  <a:cubicBezTo>
                    <a:pt x="799" y="7"/>
                    <a:pt x="744" y="1"/>
                    <a:pt x="6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1010528" y="3282264"/>
              <a:ext cx="72185" cy="64599"/>
            </a:xfrm>
            <a:custGeom>
              <a:avLst/>
              <a:gdLst/>
              <a:ahLst/>
              <a:cxnLst/>
              <a:rect l="l" t="t" r="r" b="b"/>
              <a:pathLst>
                <a:path w="2084" h="1865" extrusionOk="0">
                  <a:moveTo>
                    <a:pt x="1231" y="1"/>
                  </a:moveTo>
                  <a:cubicBezTo>
                    <a:pt x="877" y="1"/>
                    <a:pt x="430" y="142"/>
                    <a:pt x="1" y="414"/>
                  </a:cubicBezTo>
                  <a:lnTo>
                    <a:pt x="903" y="1864"/>
                  </a:lnTo>
                  <a:cubicBezTo>
                    <a:pt x="1667" y="1380"/>
                    <a:pt x="2083" y="662"/>
                    <a:pt x="1834" y="262"/>
                  </a:cubicBezTo>
                  <a:cubicBezTo>
                    <a:pt x="1725" y="86"/>
                    <a:pt x="1506" y="1"/>
                    <a:pt x="1231"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1010009" y="3281224"/>
              <a:ext cx="73882" cy="66504"/>
            </a:xfrm>
            <a:custGeom>
              <a:avLst/>
              <a:gdLst/>
              <a:ahLst/>
              <a:cxnLst/>
              <a:rect l="l" t="t" r="r" b="b"/>
              <a:pathLst>
                <a:path w="2133" h="1920" extrusionOk="0">
                  <a:moveTo>
                    <a:pt x="1245" y="1"/>
                  </a:moveTo>
                  <a:cubicBezTo>
                    <a:pt x="877" y="1"/>
                    <a:pt x="423" y="151"/>
                    <a:pt x="0" y="419"/>
                  </a:cubicBezTo>
                  <a:lnTo>
                    <a:pt x="32" y="470"/>
                  </a:lnTo>
                  <a:cubicBezTo>
                    <a:pt x="446" y="207"/>
                    <a:pt x="889" y="61"/>
                    <a:pt x="1244" y="61"/>
                  </a:cubicBezTo>
                  <a:cubicBezTo>
                    <a:pt x="1328" y="61"/>
                    <a:pt x="1406" y="69"/>
                    <a:pt x="1478" y="85"/>
                  </a:cubicBezTo>
                  <a:cubicBezTo>
                    <a:pt x="1638" y="122"/>
                    <a:pt x="1754" y="197"/>
                    <a:pt x="1824" y="308"/>
                  </a:cubicBezTo>
                  <a:cubicBezTo>
                    <a:pt x="2063" y="694"/>
                    <a:pt x="1650" y="1394"/>
                    <a:pt x="902" y="1869"/>
                  </a:cubicBezTo>
                  <a:lnTo>
                    <a:pt x="934" y="1920"/>
                  </a:lnTo>
                  <a:cubicBezTo>
                    <a:pt x="1710" y="1427"/>
                    <a:pt x="2132" y="689"/>
                    <a:pt x="1875" y="275"/>
                  </a:cubicBezTo>
                  <a:cubicBezTo>
                    <a:pt x="1798" y="152"/>
                    <a:pt x="1665" y="67"/>
                    <a:pt x="1491" y="27"/>
                  </a:cubicBezTo>
                  <a:cubicBezTo>
                    <a:pt x="1415" y="9"/>
                    <a:pt x="1332" y="1"/>
                    <a:pt x="1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1329261" y="3068343"/>
              <a:ext cx="72185" cy="64564"/>
            </a:xfrm>
            <a:custGeom>
              <a:avLst/>
              <a:gdLst/>
              <a:ahLst/>
              <a:cxnLst/>
              <a:rect l="l" t="t" r="r" b="b"/>
              <a:pathLst>
                <a:path w="2084" h="1864" extrusionOk="0">
                  <a:moveTo>
                    <a:pt x="1180" y="0"/>
                  </a:moveTo>
                  <a:cubicBezTo>
                    <a:pt x="417" y="485"/>
                    <a:pt x="1" y="1202"/>
                    <a:pt x="250" y="1603"/>
                  </a:cubicBezTo>
                  <a:cubicBezTo>
                    <a:pt x="359" y="1778"/>
                    <a:pt x="577" y="1863"/>
                    <a:pt x="853" y="1863"/>
                  </a:cubicBezTo>
                  <a:cubicBezTo>
                    <a:pt x="1206" y="1863"/>
                    <a:pt x="1654" y="1722"/>
                    <a:pt x="2083" y="1450"/>
                  </a:cubicBezTo>
                  <a:lnTo>
                    <a:pt x="1180"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1328083" y="3067477"/>
              <a:ext cx="73882" cy="66469"/>
            </a:xfrm>
            <a:custGeom>
              <a:avLst/>
              <a:gdLst/>
              <a:ahLst/>
              <a:cxnLst/>
              <a:rect l="l" t="t" r="r" b="b"/>
              <a:pathLst>
                <a:path w="2133" h="1919" extrusionOk="0">
                  <a:moveTo>
                    <a:pt x="1199" y="0"/>
                  </a:moveTo>
                  <a:cubicBezTo>
                    <a:pt x="422" y="493"/>
                    <a:pt x="1" y="1229"/>
                    <a:pt x="258" y="1643"/>
                  </a:cubicBezTo>
                  <a:cubicBezTo>
                    <a:pt x="335" y="1766"/>
                    <a:pt x="467" y="1853"/>
                    <a:pt x="641" y="1892"/>
                  </a:cubicBezTo>
                  <a:cubicBezTo>
                    <a:pt x="718" y="1910"/>
                    <a:pt x="800" y="1918"/>
                    <a:pt x="888" y="1918"/>
                  </a:cubicBezTo>
                  <a:cubicBezTo>
                    <a:pt x="1255" y="1918"/>
                    <a:pt x="1710" y="1769"/>
                    <a:pt x="2133" y="1500"/>
                  </a:cubicBezTo>
                  <a:lnTo>
                    <a:pt x="2101" y="1449"/>
                  </a:lnTo>
                  <a:cubicBezTo>
                    <a:pt x="1687" y="1712"/>
                    <a:pt x="1246" y="1858"/>
                    <a:pt x="890" y="1858"/>
                  </a:cubicBezTo>
                  <a:cubicBezTo>
                    <a:pt x="806" y="1858"/>
                    <a:pt x="727" y="1850"/>
                    <a:pt x="655" y="1834"/>
                  </a:cubicBezTo>
                  <a:cubicBezTo>
                    <a:pt x="494" y="1797"/>
                    <a:pt x="378" y="1723"/>
                    <a:pt x="309" y="1612"/>
                  </a:cubicBezTo>
                  <a:cubicBezTo>
                    <a:pt x="69" y="1226"/>
                    <a:pt x="483" y="526"/>
                    <a:pt x="1231" y="51"/>
                  </a:cubicBezTo>
                  <a:lnTo>
                    <a:pt x="119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1149493" y="2991171"/>
              <a:ext cx="63040" cy="61516"/>
            </a:xfrm>
            <a:custGeom>
              <a:avLst/>
              <a:gdLst/>
              <a:ahLst/>
              <a:cxnLst/>
              <a:rect l="l" t="t" r="r" b="b"/>
              <a:pathLst>
                <a:path w="1820" h="1776" extrusionOk="0">
                  <a:moveTo>
                    <a:pt x="1670" y="0"/>
                  </a:moveTo>
                  <a:lnTo>
                    <a:pt x="1" y="281"/>
                  </a:lnTo>
                  <a:cubicBezTo>
                    <a:pt x="142" y="1133"/>
                    <a:pt x="593" y="1775"/>
                    <a:pt x="1032" y="1775"/>
                  </a:cubicBezTo>
                  <a:cubicBezTo>
                    <a:pt x="1056" y="1775"/>
                    <a:pt x="1081" y="1773"/>
                    <a:pt x="1105" y="1769"/>
                  </a:cubicBezTo>
                  <a:cubicBezTo>
                    <a:pt x="1567" y="1691"/>
                    <a:pt x="1820" y="899"/>
                    <a:pt x="1670"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1148489" y="2990998"/>
              <a:ext cx="65153" cy="62729"/>
            </a:xfrm>
            <a:custGeom>
              <a:avLst/>
              <a:gdLst/>
              <a:ahLst/>
              <a:cxnLst/>
              <a:rect l="l" t="t" r="r" b="b"/>
              <a:pathLst>
                <a:path w="1881" h="1811" extrusionOk="0">
                  <a:moveTo>
                    <a:pt x="1729" y="1"/>
                  </a:moveTo>
                  <a:lnTo>
                    <a:pt x="1670" y="10"/>
                  </a:lnTo>
                  <a:cubicBezTo>
                    <a:pt x="1816" y="892"/>
                    <a:pt x="1574" y="1670"/>
                    <a:pt x="1130" y="1744"/>
                  </a:cubicBezTo>
                  <a:cubicBezTo>
                    <a:pt x="1107" y="1748"/>
                    <a:pt x="1083" y="1750"/>
                    <a:pt x="1060" y="1750"/>
                  </a:cubicBezTo>
                  <a:cubicBezTo>
                    <a:pt x="955" y="1750"/>
                    <a:pt x="849" y="1711"/>
                    <a:pt x="742" y="1635"/>
                  </a:cubicBezTo>
                  <a:cubicBezTo>
                    <a:pt x="421" y="1407"/>
                    <a:pt x="160" y="888"/>
                    <a:pt x="60" y="281"/>
                  </a:cubicBezTo>
                  <a:lnTo>
                    <a:pt x="0" y="292"/>
                  </a:lnTo>
                  <a:cubicBezTo>
                    <a:pt x="103" y="912"/>
                    <a:pt x="374" y="1447"/>
                    <a:pt x="707" y="1684"/>
                  </a:cubicBezTo>
                  <a:cubicBezTo>
                    <a:pt x="824" y="1767"/>
                    <a:pt x="945" y="1811"/>
                    <a:pt x="1062" y="1811"/>
                  </a:cubicBezTo>
                  <a:cubicBezTo>
                    <a:pt x="1088" y="1811"/>
                    <a:pt x="1114" y="1808"/>
                    <a:pt x="1140" y="1804"/>
                  </a:cubicBezTo>
                  <a:cubicBezTo>
                    <a:pt x="1616" y="1724"/>
                    <a:pt x="1881" y="915"/>
                    <a:pt x="17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1213953" y="3364493"/>
              <a:ext cx="63075" cy="61482"/>
            </a:xfrm>
            <a:custGeom>
              <a:avLst/>
              <a:gdLst/>
              <a:ahLst/>
              <a:cxnLst/>
              <a:rect l="l" t="t" r="r" b="b"/>
              <a:pathLst>
                <a:path w="1821" h="1775" extrusionOk="0">
                  <a:moveTo>
                    <a:pt x="789" y="0"/>
                  </a:moveTo>
                  <a:cubicBezTo>
                    <a:pt x="764" y="0"/>
                    <a:pt x="739" y="2"/>
                    <a:pt x="715" y="6"/>
                  </a:cubicBezTo>
                  <a:cubicBezTo>
                    <a:pt x="254" y="83"/>
                    <a:pt x="1" y="875"/>
                    <a:pt x="150" y="1774"/>
                  </a:cubicBezTo>
                  <a:lnTo>
                    <a:pt x="1820" y="1494"/>
                  </a:lnTo>
                  <a:cubicBezTo>
                    <a:pt x="1679" y="643"/>
                    <a:pt x="1227" y="0"/>
                    <a:pt x="78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1212845" y="3363454"/>
              <a:ext cx="65188" cy="62694"/>
            </a:xfrm>
            <a:custGeom>
              <a:avLst/>
              <a:gdLst/>
              <a:ahLst/>
              <a:cxnLst/>
              <a:rect l="l" t="t" r="r" b="b"/>
              <a:pathLst>
                <a:path w="1882" h="1810" extrusionOk="0">
                  <a:moveTo>
                    <a:pt x="820" y="0"/>
                  </a:moveTo>
                  <a:cubicBezTo>
                    <a:pt x="793" y="0"/>
                    <a:pt x="767" y="2"/>
                    <a:pt x="742" y="7"/>
                  </a:cubicBezTo>
                  <a:cubicBezTo>
                    <a:pt x="265" y="86"/>
                    <a:pt x="0" y="895"/>
                    <a:pt x="152" y="1810"/>
                  </a:cubicBezTo>
                  <a:lnTo>
                    <a:pt x="212" y="1800"/>
                  </a:lnTo>
                  <a:cubicBezTo>
                    <a:pt x="66" y="918"/>
                    <a:pt x="308" y="140"/>
                    <a:pt x="752" y="66"/>
                  </a:cubicBezTo>
                  <a:cubicBezTo>
                    <a:pt x="775" y="62"/>
                    <a:pt x="799" y="60"/>
                    <a:pt x="822" y="60"/>
                  </a:cubicBezTo>
                  <a:cubicBezTo>
                    <a:pt x="926" y="60"/>
                    <a:pt x="1032" y="99"/>
                    <a:pt x="1140" y="175"/>
                  </a:cubicBezTo>
                  <a:cubicBezTo>
                    <a:pt x="1460" y="404"/>
                    <a:pt x="1722" y="923"/>
                    <a:pt x="1822" y="1529"/>
                  </a:cubicBezTo>
                  <a:lnTo>
                    <a:pt x="1882" y="1519"/>
                  </a:lnTo>
                  <a:cubicBezTo>
                    <a:pt x="1779" y="897"/>
                    <a:pt x="1507" y="364"/>
                    <a:pt x="1175" y="126"/>
                  </a:cubicBezTo>
                  <a:cubicBezTo>
                    <a:pt x="1058" y="43"/>
                    <a:pt x="937" y="0"/>
                    <a:pt x="8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991686" y="3210495"/>
              <a:ext cx="63352" cy="59992"/>
            </a:xfrm>
            <a:custGeom>
              <a:avLst/>
              <a:gdLst/>
              <a:ahLst/>
              <a:cxnLst/>
              <a:rect l="l" t="t" r="r" b="b"/>
              <a:pathLst>
                <a:path w="1829" h="1732" extrusionOk="0">
                  <a:moveTo>
                    <a:pt x="499" y="0"/>
                  </a:moveTo>
                  <a:cubicBezTo>
                    <a:pt x="339" y="0"/>
                    <a:pt x="172" y="14"/>
                    <a:pt x="0" y="43"/>
                  </a:cubicBezTo>
                  <a:lnTo>
                    <a:pt x="280" y="1732"/>
                  </a:lnTo>
                  <a:cubicBezTo>
                    <a:pt x="1170" y="1582"/>
                    <a:pt x="1828" y="1083"/>
                    <a:pt x="1751" y="617"/>
                  </a:cubicBezTo>
                  <a:cubicBezTo>
                    <a:pt x="1689" y="240"/>
                    <a:pt x="1166" y="0"/>
                    <a:pt x="49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991478" y="3209456"/>
              <a:ext cx="64668" cy="62070"/>
            </a:xfrm>
            <a:custGeom>
              <a:avLst/>
              <a:gdLst/>
              <a:ahLst/>
              <a:cxnLst/>
              <a:rect l="l" t="t" r="r" b="b"/>
              <a:pathLst>
                <a:path w="1867" h="1792" extrusionOk="0">
                  <a:moveTo>
                    <a:pt x="507" y="1"/>
                  </a:moveTo>
                  <a:cubicBezTo>
                    <a:pt x="344" y="1"/>
                    <a:pt x="173" y="15"/>
                    <a:pt x="1" y="44"/>
                  </a:cubicBezTo>
                  <a:lnTo>
                    <a:pt x="11" y="103"/>
                  </a:lnTo>
                  <a:cubicBezTo>
                    <a:pt x="180" y="74"/>
                    <a:pt x="347" y="60"/>
                    <a:pt x="507" y="60"/>
                  </a:cubicBezTo>
                  <a:cubicBezTo>
                    <a:pt x="908" y="60"/>
                    <a:pt x="1263" y="147"/>
                    <a:pt x="1491" y="310"/>
                  </a:cubicBezTo>
                  <a:cubicBezTo>
                    <a:pt x="1627" y="407"/>
                    <a:pt x="1706" y="522"/>
                    <a:pt x="1727" y="652"/>
                  </a:cubicBezTo>
                  <a:cubicBezTo>
                    <a:pt x="1802" y="1101"/>
                    <a:pt x="1153" y="1585"/>
                    <a:pt x="281" y="1732"/>
                  </a:cubicBezTo>
                  <a:lnTo>
                    <a:pt x="292" y="1791"/>
                  </a:lnTo>
                  <a:cubicBezTo>
                    <a:pt x="1195" y="1639"/>
                    <a:pt x="1867" y="1123"/>
                    <a:pt x="1786" y="641"/>
                  </a:cubicBezTo>
                  <a:cubicBezTo>
                    <a:pt x="1763" y="497"/>
                    <a:pt x="1673" y="366"/>
                    <a:pt x="1526" y="262"/>
                  </a:cubicBezTo>
                  <a:cubicBezTo>
                    <a:pt x="1288" y="92"/>
                    <a:pt x="921" y="1"/>
                    <a:pt x="5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1357109" y="3141532"/>
              <a:ext cx="63352" cy="59992"/>
            </a:xfrm>
            <a:custGeom>
              <a:avLst/>
              <a:gdLst/>
              <a:ahLst/>
              <a:cxnLst/>
              <a:rect l="l" t="t" r="r" b="b"/>
              <a:pathLst>
                <a:path w="1829" h="1732" extrusionOk="0">
                  <a:moveTo>
                    <a:pt x="1548" y="0"/>
                  </a:moveTo>
                  <a:cubicBezTo>
                    <a:pt x="659" y="150"/>
                    <a:pt x="0" y="649"/>
                    <a:pt x="78" y="1115"/>
                  </a:cubicBezTo>
                  <a:cubicBezTo>
                    <a:pt x="140" y="1491"/>
                    <a:pt x="662" y="1731"/>
                    <a:pt x="1328" y="1731"/>
                  </a:cubicBezTo>
                  <a:cubicBezTo>
                    <a:pt x="1488" y="1731"/>
                    <a:pt x="1656" y="1717"/>
                    <a:pt x="1828" y="1688"/>
                  </a:cubicBezTo>
                  <a:lnTo>
                    <a:pt x="1548"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1355966" y="3140493"/>
              <a:ext cx="64668" cy="62070"/>
            </a:xfrm>
            <a:custGeom>
              <a:avLst/>
              <a:gdLst/>
              <a:ahLst/>
              <a:cxnLst/>
              <a:rect l="l" t="t" r="r" b="b"/>
              <a:pathLst>
                <a:path w="1867" h="1792" extrusionOk="0">
                  <a:moveTo>
                    <a:pt x="1577" y="1"/>
                  </a:moveTo>
                  <a:cubicBezTo>
                    <a:pt x="672" y="153"/>
                    <a:pt x="1" y="669"/>
                    <a:pt x="81" y="1150"/>
                  </a:cubicBezTo>
                  <a:cubicBezTo>
                    <a:pt x="105" y="1294"/>
                    <a:pt x="195" y="1426"/>
                    <a:pt x="341" y="1530"/>
                  </a:cubicBezTo>
                  <a:cubicBezTo>
                    <a:pt x="580" y="1700"/>
                    <a:pt x="948" y="1792"/>
                    <a:pt x="1362" y="1792"/>
                  </a:cubicBezTo>
                  <a:cubicBezTo>
                    <a:pt x="1525" y="1792"/>
                    <a:pt x="1695" y="1777"/>
                    <a:pt x="1867" y="1748"/>
                  </a:cubicBezTo>
                  <a:lnTo>
                    <a:pt x="1857" y="1688"/>
                  </a:lnTo>
                  <a:cubicBezTo>
                    <a:pt x="1687" y="1717"/>
                    <a:pt x="1519" y="1731"/>
                    <a:pt x="1359" y="1731"/>
                  </a:cubicBezTo>
                  <a:cubicBezTo>
                    <a:pt x="958" y="1731"/>
                    <a:pt x="604" y="1644"/>
                    <a:pt x="376" y="1481"/>
                  </a:cubicBezTo>
                  <a:cubicBezTo>
                    <a:pt x="241" y="1385"/>
                    <a:pt x="162" y="1270"/>
                    <a:pt x="140" y="1140"/>
                  </a:cubicBezTo>
                  <a:cubicBezTo>
                    <a:pt x="66" y="691"/>
                    <a:pt x="715" y="207"/>
                    <a:pt x="1586" y="60"/>
                  </a:cubicBezTo>
                  <a:lnTo>
                    <a:pt x="15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1024591" y="3049396"/>
              <a:ext cx="72600" cy="65465"/>
            </a:xfrm>
            <a:custGeom>
              <a:avLst/>
              <a:gdLst/>
              <a:ahLst/>
              <a:cxnLst/>
              <a:rect l="l" t="t" r="r" b="b"/>
              <a:pathLst>
                <a:path w="2096" h="1890" extrusionOk="0">
                  <a:moveTo>
                    <a:pt x="1016" y="1"/>
                  </a:moveTo>
                  <a:lnTo>
                    <a:pt x="0" y="1368"/>
                  </a:lnTo>
                  <a:cubicBezTo>
                    <a:pt x="447" y="1708"/>
                    <a:pt x="929" y="1890"/>
                    <a:pt x="1297" y="1890"/>
                  </a:cubicBezTo>
                  <a:cubicBezTo>
                    <a:pt x="1524" y="1890"/>
                    <a:pt x="1708" y="1821"/>
                    <a:pt x="1814" y="1677"/>
                  </a:cubicBezTo>
                  <a:cubicBezTo>
                    <a:pt x="2096" y="1299"/>
                    <a:pt x="1738" y="549"/>
                    <a:pt x="1016"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023933" y="3048600"/>
              <a:ext cx="74401" cy="67301"/>
            </a:xfrm>
            <a:custGeom>
              <a:avLst/>
              <a:gdLst/>
              <a:ahLst/>
              <a:cxnLst/>
              <a:rect l="l" t="t" r="r" b="b"/>
              <a:pathLst>
                <a:path w="2148" h="1943" extrusionOk="0">
                  <a:moveTo>
                    <a:pt x="1054" y="0"/>
                  </a:moveTo>
                  <a:lnTo>
                    <a:pt x="1017" y="48"/>
                  </a:lnTo>
                  <a:cubicBezTo>
                    <a:pt x="1724" y="585"/>
                    <a:pt x="2080" y="1319"/>
                    <a:pt x="1810" y="1682"/>
                  </a:cubicBezTo>
                  <a:cubicBezTo>
                    <a:pt x="1732" y="1787"/>
                    <a:pt x="1611" y="1851"/>
                    <a:pt x="1449" y="1874"/>
                  </a:cubicBezTo>
                  <a:cubicBezTo>
                    <a:pt x="1406" y="1880"/>
                    <a:pt x="1360" y="1883"/>
                    <a:pt x="1313" y="1883"/>
                  </a:cubicBezTo>
                  <a:cubicBezTo>
                    <a:pt x="941" y="1883"/>
                    <a:pt x="467" y="1694"/>
                    <a:pt x="37" y="1368"/>
                  </a:cubicBezTo>
                  <a:lnTo>
                    <a:pt x="1" y="1416"/>
                  </a:lnTo>
                  <a:cubicBezTo>
                    <a:pt x="441" y="1749"/>
                    <a:pt x="929" y="1943"/>
                    <a:pt x="1315" y="1943"/>
                  </a:cubicBezTo>
                  <a:cubicBezTo>
                    <a:pt x="1365" y="1943"/>
                    <a:pt x="1413" y="1940"/>
                    <a:pt x="1458" y="1933"/>
                  </a:cubicBezTo>
                  <a:cubicBezTo>
                    <a:pt x="1633" y="1909"/>
                    <a:pt x="1771" y="1834"/>
                    <a:pt x="1858" y="1718"/>
                  </a:cubicBezTo>
                  <a:cubicBezTo>
                    <a:pt x="2148" y="1328"/>
                    <a:pt x="1787" y="557"/>
                    <a:pt x="10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7564" y="3291061"/>
              <a:ext cx="72600" cy="65465"/>
            </a:xfrm>
            <a:custGeom>
              <a:avLst/>
              <a:gdLst/>
              <a:ahLst/>
              <a:cxnLst/>
              <a:rect l="l" t="t" r="r" b="b"/>
              <a:pathLst>
                <a:path w="2096" h="1890" extrusionOk="0">
                  <a:moveTo>
                    <a:pt x="799" y="0"/>
                  </a:moveTo>
                  <a:cubicBezTo>
                    <a:pt x="572" y="0"/>
                    <a:pt x="388" y="69"/>
                    <a:pt x="281" y="213"/>
                  </a:cubicBezTo>
                  <a:cubicBezTo>
                    <a:pt x="1" y="590"/>
                    <a:pt x="358" y="1341"/>
                    <a:pt x="1080" y="1890"/>
                  </a:cubicBezTo>
                  <a:lnTo>
                    <a:pt x="2096" y="521"/>
                  </a:lnTo>
                  <a:cubicBezTo>
                    <a:pt x="1649" y="183"/>
                    <a:pt x="1167" y="0"/>
                    <a:pt x="79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1326386" y="3290022"/>
              <a:ext cx="74401" cy="67335"/>
            </a:xfrm>
            <a:custGeom>
              <a:avLst/>
              <a:gdLst/>
              <a:ahLst/>
              <a:cxnLst/>
              <a:rect l="l" t="t" r="r" b="b"/>
              <a:pathLst>
                <a:path w="2148" h="1944" extrusionOk="0">
                  <a:moveTo>
                    <a:pt x="835" y="0"/>
                  </a:moveTo>
                  <a:cubicBezTo>
                    <a:pt x="786" y="0"/>
                    <a:pt x="738" y="4"/>
                    <a:pt x="692" y="10"/>
                  </a:cubicBezTo>
                  <a:cubicBezTo>
                    <a:pt x="516" y="35"/>
                    <a:pt x="377" y="109"/>
                    <a:pt x="292" y="225"/>
                  </a:cubicBezTo>
                  <a:cubicBezTo>
                    <a:pt x="1" y="615"/>
                    <a:pt x="362" y="1386"/>
                    <a:pt x="1096" y="1943"/>
                  </a:cubicBezTo>
                  <a:lnTo>
                    <a:pt x="1132" y="1895"/>
                  </a:lnTo>
                  <a:cubicBezTo>
                    <a:pt x="424" y="1358"/>
                    <a:pt x="69" y="625"/>
                    <a:pt x="340" y="261"/>
                  </a:cubicBezTo>
                  <a:cubicBezTo>
                    <a:pt x="417" y="157"/>
                    <a:pt x="538" y="92"/>
                    <a:pt x="699" y="69"/>
                  </a:cubicBezTo>
                  <a:cubicBezTo>
                    <a:pt x="743" y="63"/>
                    <a:pt x="790" y="60"/>
                    <a:pt x="837" y="60"/>
                  </a:cubicBezTo>
                  <a:cubicBezTo>
                    <a:pt x="1210" y="60"/>
                    <a:pt x="1683" y="250"/>
                    <a:pt x="2112" y="576"/>
                  </a:cubicBezTo>
                  <a:lnTo>
                    <a:pt x="2148" y="528"/>
                  </a:lnTo>
                  <a:cubicBezTo>
                    <a:pt x="1709" y="195"/>
                    <a:pt x="1221" y="0"/>
                    <a:pt x="8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1054448" y="3328608"/>
              <a:ext cx="70418" cy="66920"/>
            </a:xfrm>
            <a:custGeom>
              <a:avLst/>
              <a:gdLst/>
              <a:ahLst/>
              <a:cxnLst/>
              <a:rect l="l" t="t" r="r" b="b"/>
              <a:pathLst>
                <a:path w="2033" h="1932" extrusionOk="0">
                  <a:moveTo>
                    <a:pt x="1346" y="1"/>
                  </a:moveTo>
                  <a:cubicBezTo>
                    <a:pt x="951" y="1"/>
                    <a:pt x="417" y="343"/>
                    <a:pt x="1" y="903"/>
                  </a:cubicBezTo>
                  <a:lnTo>
                    <a:pt x="1355" y="1931"/>
                  </a:lnTo>
                  <a:cubicBezTo>
                    <a:pt x="1896" y="1203"/>
                    <a:pt x="2032" y="382"/>
                    <a:pt x="1658" y="98"/>
                  </a:cubicBezTo>
                  <a:cubicBezTo>
                    <a:pt x="1571" y="32"/>
                    <a:pt x="1465" y="1"/>
                    <a:pt x="1346"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1053617" y="3327569"/>
              <a:ext cx="72288" cy="68582"/>
            </a:xfrm>
            <a:custGeom>
              <a:avLst/>
              <a:gdLst/>
              <a:ahLst/>
              <a:cxnLst/>
              <a:rect l="l" t="t" r="r" b="b"/>
              <a:pathLst>
                <a:path w="2087" h="1980" extrusionOk="0">
                  <a:moveTo>
                    <a:pt x="1368" y="1"/>
                  </a:moveTo>
                  <a:cubicBezTo>
                    <a:pt x="1332" y="1"/>
                    <a:pt x="1295" y="4"/>
                    <a:pt x="1258" y="9"/>
                  </a:cubicBezTo>
                  <a:cubicBezTo>
                    <a:pt x="855" y="66"/>
                    <a:pt x="373" y="413"/>
                    <a:pt x="0" y="914"/>
                  </a:cubicBezTo>
                  <a:lnTo>
                    <a:pt x="49" y="950"/>
                  </a:lnTo>
                  <a:cubicBezTo>
                    <a:pt x="412" y="461"/>
                    <a:pt x="879" y="123"/>
                    <a:pt x="1266" y="68"/>
                  </a:cubicBezTo>
                  <a:cubicBezTo>
                    <a:pt x="1302" y="63"/>
                    <a:pt x="1337" y="61"/>
                    <a:pt x="1370" y="61"/>
                  </a:cubicBezTo>
                  <a:cubicBezTo>
                    <a:pt x="1485" y="61"/>
                    <a:pt x="1584" y="91"/>
                    <a:pt x="1664" y="152"/>
                  </a:cubicBezTo>
                  <a:cubicBezTo>
                    <a:pt x="2024" y="425"/>
                    <a:pt x="1885" y="1229"/>
                    <a:pt x="1355" y="1944"/>
                  </a:cubicBezTo>
                  <a:lnTo>
                    <a:pt x="1403" y="1979"/>
                  </a:lnTo>
                  <a:cubicBezTo>
                    <a:pt x="1953" y="1239"/>
                    <a:pt x="2087" y="397"/>
                    <a:pt x="1700" y="104"/>
                  </a:cubicBezTo>
                  <a:cubicBezTo>
                    <a:pt x="1611" y="36"/>
                    <a:pt x="1497" y="1"/>
                    <a:pt x="1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1285999" y="3016699"/>
              <a:ext cx="70418" cy="66920"/>
            </a:xfrm>
            <a:custGeom>
              <a:avLst/>
              <a:gdLst/>
              <a:ahLst/>
              <a:cxnLst/>
              <a:rect l="l" t="t" r="r" b="b"/>
              <a:pathLst>
                <a:path w="2033" h="1932" extrusionOk="0">
                  <a:moveTo>
                    <a:pt x="678" y="0"/>
                  </a:moveTo>
                  <a:cubicBezTo>
                    <a:pt x="137" y="729"/>
                    <a:pt x="0" y="1550"/>
                    <a:pt x="375" y="1834"/>
                  </a:cubicBezTo>
                  <a:cubicBezTo>
                    <a:pt x="462" y="1900"/>
                    <a:pt x="568" y="1931"/>
                    <a:pt x="688" y="1931"/>
                  </a:cubicBezTo>
                  <a:cubicBezTo>
                    <a:pt x="1082" y="1931"/>
                    <a:pt x="1616" y="1589"/>
                    <a:pt x="2032" y="1030"/>
                  </a:cubicBezTo>
                  <a:lnTo>
                    <a:pt x="678"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1284925" y="3016075"/>
              <a:ext cx="72288" cy="68582"/>
            </a:xfrm>
            <a:custGeom>
              <a:avLst/>
              <a:gdLst/>
              <a:ahLst/>
              <a:cxnLst/>
              <a:rect l="l" t="t" r="r" b="b"/>
              <a:pathLst>
                <a:path w="2087" h="1980" extrusionOk="0">
                  <a:moveTo>
                    <a:pt x="684" y="1"/>
                  </a:moveTo>
                  <a:cubicBezTo>
                    <a:pt x="134" y="741"/>
                    <a:pt x="1" y="1582"/>
                    <a:pt x="388" y="1876"/>
                  </a:cubicBezTo>
                  <a:cubicBezTo>
                    <a:pt x="478" y="1944"/>
                    <a:pt x="590" y="1979"/>
                    <a:pt x="719" y="1979"/>
                  </a:cubicBezTo>
                  <a:cubicBezTo>
                    <a:pt x="755" y="1979"/>
                    <a:pt x="792" y="1977"/>
                    <a:pt x="829" y="1970"/>
                  </a:cubicBezTo>
                  <a:cubicBezTo>
                    <a:pt x="1233" y="1914"/>
                    <a:pt x="1715" y="1566"/>
                    <a:pt x="2087" y="1065"/>
                  </a:cubicBezTo>
                  <a:lnTo>
                    <a:pt x="2039" y="1029"/>
                  </a:lnTo>
                  <a:cubicBezTo>
                    <a:pt x="1675" y="1518"/>
                    <a:pt x="1209" y="1856"/>
                    <a:pt x="822" y="1911"/>
                  </a:cubicBezTo>
                  <a:cubicBezTo>
                    <a:pt x="785" y="1916"/>
                    <a:pt x="750" y="1919"/>
                    <a:pt x="717" y="1919"/>
                  </a:cubicBezTo>
                  <a:cubicBezTo>
                    <a:pt x="602" y="1919"/>
                    <a:pt x="503" y="1888"/>
                    <a:pt x="423" y="1828"/>
                  </a:cubicBezTo>
                  <a:cubicBezTo>
                    <a:pt x="64" y="1554"/>
                    <a:pt x="202" y="751"/>
                    <a:pt x="732" y="36"/>
                  </a:cubicBezTo>
                  <a:lnTo>
                    <a:pt x="6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1018495" y="3034364"/>
              <a:ext cx="371072" cy="341768"/>
            </a:xfrm>
            <a:custGeom>
              <a:avLst/>
              <a:gdLst/>
              <a:ahLst/>
              <a:cxnLst/>
              <a:rect l="l" t="t" r="r" b="b"/>
              <a:pathLst>
                <a:path w="10713" h="9867" extrusionOk="0">
                  <a:moveTo>
                    <a:pt x="5346" y="0"/>
                  </a:moveTo>
                  <a:cubicBezTo>
                    <a:pt x="3121" y="0"/>
                    <a:pt x="1113" y="1548"/>
                    <a:pt x="599" y="3833"/>
                  </a:cubicBezTo>
                  <a:cubicBezTo>
                    <a:pt x="1" y="6488"/>
                    <a:pt x="1646" y="9134"/>
                    <a:pt x="4274" y="9742"/>
                  </a:cubicBezTo>
                  <a:cubicBezTo>
                    <a:pt x="4641" y="9826"/>
                    <a:pt x="5007" y="9867"/>
                    <a:pt x="5368" y="9867"/>
                  </a:cubicBezTo>
                  <a:cubicBezTo>
                    <a:pt x="7593" y="9867"/>
                    <a:pt x="9601" y="8319"/>
                    <a:pt x="10116" y="6034"/>
                  </a:cubicBezTo>
                  <a:cubicBezTo>
                    <a:pt x="10713" y="3379"/>
                    <a:pt x="9067" y="733"/>
                    <a:pt x="6439" y="126"/>
                  </a:cubicBezTo>
                  <a:cubicBezTo>
                    <a:pt x="6072" y="41"/>
                    <a:pt x="5706" y="0"/>
                    <a:pt x="5346"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1017421" y="3033290"/>
              <a:ext cx="373288" cy="343916"/>
            </a:xfrm>
            <a:custGeom>
              <a:avLst/>
              <a:gdLst/>
              <a:ahLst/>
              <a:cxnLst/>
              <a:rect l="l" t="t" r="r" b="b"/>
              <a:pathLst>
                <a:path w="10777" h="9929" extrusionOk="0">
                  <a:moveTo>
                    <a:pt x="5372" y="61"/>
                  </a:moveTo>
                  <a:cubicBezTo>
                    <a:pt x="5735" y="61"/>
                    <a:pt x="6101" y="103"/>
                    <a:pt x="6463" y="186"/>
                  </a:cubicBezTo>
                  <a:cubicBezTo>
                    <a:pt x="9071" y="789"/>
                    <a:pt x="10710" y="3423"/>
                    <a:pt x="10117" y="6058"/>
                  </a:cubicBezTo>
                  <a:cubicBezTo>
                    <a:pt x="9828" y="7343"/>
                    <a:pt x="9060" y="8433"/>
                    <a:pt x="7953" y="9129"/>
                  </a:cubicBezTo>
                  <a:cubicBezTo>
                    <a:pt x="7176" y="9617"/>
                    <a:pt x="6298" y="9868"/>
                    <a:pt x="5404" y="9868"/>
                  </a:cubicBezTo>
                  <a:cubicBezTo>
                    <a:pt x="5041" y="9868"/>
                    <a:pt x="4675" y="9827"/>
                    <a:pt x="4312" y="9743"/>
                  </a:cubicBezTo>
                  <a:cubicBezTo>
                    <a:pt x="1704" y="9140"/>
                    <a:pt x="66" y="6506"/>
                    <a:pt x="658" y="3871"/>
                  </a:cubicBezTo>
                  <a:cubicBezTo>
                    <a:pt x="947" y="2587"/>
                    <a:pt x="1716" y="1496"/>
                    <a:pt x="2823" y="800"/>
                  </a:cubicBezTo>
                  <a:cubicBezTo>
                    <a:pt x="3600" y="312"/>
                    <a:pt x="4478" y="61"/>
                    <a:pt x="5372" y="61"/>
                  </a:cubicBezTo>
                  <a:close/>
                  <a:moveTo>
                    <a:pt x="5373" y="1"/>
                  </a:moveTo>
                  <a:cubicBezTo>
                    <a:pt x="4467" y="1"/>
                    <a:pt x="3578" y="255"/>
                    <a:pt x="2791" y="750"/>
                  </a:cubicBezTo>
                  <a:cubicBezTo>
                    <a:pt x="1670" y="1453"/>
                    <a:pt x="892" y="2557"/>
                    <a:pt x="600" y="3858"/>
                  </a:cubicBezTo>
                  <a:cubicBezTo>
                    <a:pt x="0" y="6525"/>
                    <a:pt x="1659" y="9191"/>
                    <a:pt x="4299" y="9802"/>
                  </a:cubicBezTo>
                  <a:cubicBezTo>
                    <a:pt x="4666" y="9887"/>
                    <a:pt x="5036" y="9929"/>
                    <a:pt x="5404" y="9929"/>
                  </a:cubicBezTo>
                  <a:cubicBezTo>
                    <a:pt x="6309" y="9929"/>
                    <a:pt x="7198" y="9674"/>
                    <a:pt x="7985" y="9180"/>
                  </a:cubicBezTo>
                  <a:cubicBezTo>
                    <a:pt x="9105" y="8476"/>
                    <a:pt x="9883" y="7372"/>
                    <a:pt x="10176" y="6071"/>
                  </a:cubicBezTo>
                  <a:cubicBezTo>
                    <a:pt x="10776" y="3405"/>
                    <a:pt x="9116" y="738"/>
                    <a:pt x="6477" y="127"/>
                  </a:cubicBezTo>
                  <a:cubicBezTo>
                    <a:pt x="6110" y="42"/>
                    <a:pt x="5740" y="1"/>
                    <a:pt x="5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949671" y="3455624"/>
              <a:ext cx="48527" cy="40457"/>
            </a:xfrm>
            <a:custGeom>
              <a:avLst/>
              <a:gdLst/>
              <a:ahLst/>
              <a:cxnLst/>
              <a:rect l="l" t="t" r="r" b="b"/>
              <a:pathLst>
                <a:path w="1401" h="1168" extrusionOk="0">
                  <a:moveTo>
                    <a:pt x="391" y="1"/>
                  </a:moveTo>
                  <a:cubicBezTo>
                    <a:pt x="0" y="711"/>
                    <a:pt x="175" y="1167"/>
                    <a:pt x="175" y="1167"/>
                  </a:cubicBezTo>
                  <a:lnTo>
                    <a:pt x="1401" y="1166"/>
                  </a:lnTo>
                  <a:cubicBezTo>
                    <a:pt x="1198" y="1022"/>
                    <a:pt x="1293" y="444"/>
                    <a:pt x="1293" y="443"/>
                  </a:cubicBezTo>
                  <a:lnTo>
                    <a:pt x="1293" y="443"/>
                  </a:lnTo>
                  <a:cubicBezTo>
                    <a:pt x="936" y="574"/>
                    <a:pt x="878" y="1123"/>
                    <a:pt x="878" y="1123"/>
                  </a:cubicBezTo>
                  <a:cubicBezTo>
                    <a:pt x="574" y="898"/>
                    <a:pt x="391" y="1"/>
                    <a:pt x="391" y="1"/>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949186" y="3453996"/>
              <a:ext cx="50848" cy="42639"/>
            </a:xfrm>
            <a:custGeom>
              <a:avLst/>
              <a:gdLst/>
              <a:ahLst/>
              <a:cxnLst/>
              <a:rect l="l" t="t" r="r" b="b"/>
              <a:pathLst>
                <a:path w="1468" h="1231" extrusionOk="0">
                  <a:moveTo>
                    <a:pt x="1286" y="517"/>
                  </a:moveTo>
                  <a:lnTo>
                    <a:pt x="1286" y="517"/>
                  </a:lnTo>
                  <a:cubicBezTo>
                    <a:pt x="1272" y="629"/>
                    <a:pt x="1227" y="1037"/>
                    <a:pt x="1372" y="1197"/>
                  </a:cubicBezTo>
                  <a:lnTo>
                    <a:pt x="905" y="1197"/>
                  </a:lnTo>
                  <a:lnTo>
                    <a:pt x="908" y="1172"/>
                  </a:lnTo>
                  <a:cubicBezTo>
                    <a:pt x="908" y="1166"/>
                    <a:pt x="967" y="659"/>
                    <a:pt x="1286" y="517"/>
                  </a:cubicBezTo>
                  <a:close/>
                  <a:moveTo>
                    <a:pt x="398" y="95"/>
                  </a:moveTo>
                  <a:cubicBezTo>
                    <a:pt x="439" y="280"/>
                    <a:pt x="611" y="982"/>
                    <a:pt x="882" y="1183"/>
                  </a:cubicBezTo>
                  <a:lnTo>
                    <a:pt x="901" y="1197"/>
                  </a:lnTo>
                  <a:lnTo>
                    <a:pt x="201" y="1198"/>
                  </a:lnTo>
                  <a:cubicBezTo>
                    <a:pt x="179" y="1127"/>
                    <a:pt x="74" y="709"/>
                    <a:pt x="398" y="95"/>
                  </a:cubicBezTo>
                  <a:close/>
                  <a:moveTo>
                    <a:pt x="412" y="1"/>
                  </a:moveTo>
                  <a:lnTo>
                    <a:pt x="390" y="40"/>
                  </a:lnTo>
                  <a:cubicBezTo>
                    <a:pt x="0" y="749"/>
                    <a:pt x="166" y="1201"/>
                    <a:pt x="174" y="1220"/>
                  </a:cubicBezTo>
                  <a:lnTo>
                    <a:pt x="178" y="1231"/>
                  </a:lnTo>
                  <a:lnTo>
                    <a:pt x="1467" y="1230"/>
                  </a:lnTo>
                  <a:lnTo>
                    <a:pt x="1424" y="1199"/>
                  </a:lnTo>
                  <a:cubicBezTo>
                    <a:pt x="1232" y="1064"/>
                    <a:pt x="1322" y="499"/>
                    <a:pt x="1323" y="493"/>
                  </a:cubicBezTo>
                  <a:lnTo>
                    <a:pt x="1328" y="465"/>
                  </a:lnTo>
                  <a:lnTo>
                    <a:pt x="1328" y="465"/>
                  </a:lnTo>
                  <a:lnTo>
                    <a:pt x="1301" y="475"/>
                  </a:lnTo>
                  <a:cubicBezTo>
                    <a:pt x="983" y="591"/>
                    <a:pt x="897" y="1020"/>
                    <a:pt x="879" y="1138"/>
                  </a:cubicBezTo>
                  <a:cubicBezTo>
                    <a:pt x="597" y="893"/>
                    <a:pt x="422" y="53"/>
                    <a:pt x="420" y="45"/>
                  </a:cubicBezTo>
                  <a:lnTo>
                    <a:pt x="4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1247967" y="3455520"/>
              <a:ext cx="48492" cy="40526"/>
            </a:xfrm>
            <a:custGeom>
              <a:avLst/>
              <a:gdLst/>
              <a:ahLst/>
              <a:cxnLst/>
              <a:rect l="l" t="t" r="r" b="b"/>
              <a:pathLst>
                <a:path w="1400" h="1170" extrusionOk="0">
                  <a:moveTo>
                    <a:pt x="1007" y="0"/>
                  </a:moveTo>
                  <a:cubicBezTo>
                    <a:pt x="1007" y="0"/>
                    <a:pt x="827" y="897"/>
                    <a:pt x="524" y="1124"/>
                  </a:cubicBezTo>
                  <a:cubicBezTo>
                    <a:pt x="524" y="1124"/>
                    <a:pt x="463" y="575"/>
                    <a:pt x="106" y="446"/>
                  </a:cubicBezTo>
                  <a:lnTo>
                    <a:pt x="106" y="446"/>
                  </a:lnTo>
                  <a:cubicBezTo>
                    <a:pt x="106" y="447"/>
                    <a:pt x="203" y="1025"/>
                    <a:pt x="1" y="1169"/>
                  </a:cubicBezTo>
                  <a:lnTo>
                    <a:pt x="1227" y="1165"/>
                  </a:lnTo>
                  <a:cubicBezTo>
                    <a:pt x="1227" y="1165"/>
                    <a:pt x="1400" y="708"/>
                    <a:pt x="1007"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1246201" y="3453892"/>
              <a:ext cx="50744" cy="42743"/>
            </a:xfrm>
            <a:custGeom>
              <a:avLst/>
              <a:gdLst/>
              <a:ahLst/>
              <a:cxnLst/>
              <a:rect l="l" t="t" r="r" b="b"/>
              <a:pathLst>
                <a:path w="1465" h="1234" extrusionOk="0">
                  <a:moveTo>
                    <a:pt x="1064" y="94"/>
                  </a:moveTo>
                  <a:cubicBezTo>
                    <a:pt x="1390" y="707"/>
                    <a:pt x="1287" y="1125"/>
                    <a:pt x="1265" y="1195"/>
                  </a:cubicBezTo>
                  <a:lnTo>
                    <a:pt x="566" y="1198"/>
                  </a:lnTo>
                  <a:lnTo>
                    <a:pt x="585" y="1184"/>
                  </a:lnTo>
                  <a:cubicBezTo>
                    <a:pt x="854" y="982"/>
                    <a:pt x="1024" y="280"/>
                    <a:pt x="1064" y="94"/>
                  </a:cubicBezTo>
                  <a:close/>
                  <a:moveTo>
                    <a:pt x="177" y="520"/>
                  </a:moveTo>
                  <a:cubicBezTo>
                    <a:pt x="497" y="660"/>
                    <a:pt x="558" y="1168"/>
                    <a:pt x="559" y="1173"/>
                  </a:cubicBezTo>
                  <a:lnTo>
                    <a:pt x="562" y="1198"/>
                  </a:lnTo>
                  <a:lnTo>
                    <a:pt x="95" y="1200"/>
                  </a:lnTo>
                  <a:cubicBezTo>
                    <a:pt x="239" y="1040"/>
                    <a:pt x="193" y="632"/>
                    <a:pt x="177" y="520"/>
                  </a:cubicBezTo>
                  <a:close/>
                  <a:moveTo>
                    <a:pt x="1050" y="0"/>
                  </a:moveTo>
                  <a:lnTo>
                    <a:pt x="1041" y="44"/>
                  </a:lnTo>
                  <a:cubicBezTo>
                    <a:pt x="1039" y="53"/>
                    <a:pt x="869" y="892"/>
                    <a:pt x="587" y="1140"/>
                  </a:cubicBezTo>
                  <a:cubicBezTo>
                    <a:pt x="569" y="1022"/>
                    <a:pt x="481" y="593"/>
                    <a:pt x="162" y="478"/>
                  </a:cubicBezTo>
                  <a:lnTo>
                    <a:pt x="136" y="468"/>
                  </a:lnTo>
                  <a:lnTo>
                    <a:pt x="136" y="468"/>
                  </a:lnTo>
                  <a:lnTo>
                    <a:pt x="140" y="496"/>
                  </a:lnTo>
                  <a:cubicBezTo>
                    <a:pt x="141" y="502"/>
                    <a:pt x="233" y="1066"/>
                    <a:pt x="42" y="1203"/>
                  </a:cubicBezTo>
                  <a:lnTo>
                    <a:pt x="0" y="1233"/>
                  </a:lnTo>
                  <a:lnTo>
                    <a:pt x="1278" y="1229"/>
                  </a:lnTo>
                  <a:lnTo>
                    <a:pt x="1289" y="1229"/>
                  </a:lnTo>
                  <a:lnTo>
                    <a:pt x="1293" y="1218"/>
                  </a:lnTo>
                  <a:cubicBezTo>
                    <a:pt x="1300" y="1199"/>
                    <a:pt x="1465" y="746"/>
                    <a:pt x="1072" y="39"/>
                  </a:cubicBezTo>
                  <a:lnTo>
                    <a:pt x="10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1099893" y="3474224"/>
              <a:ext cx="26255" cy="21856"/>
            </a:xfrm>
            <a:custGeom>
              <a:avLst/>
              <a:gdLst/>
              <a:ahLst/>
              <a:cxnLst/>
              <a:rect l="l" t="t" r="r" b="b"/>
              <a:pathLst>
                <a:path w="758" h="631" extrusionOk="0">
                  <a:moveTo>
                    <a:pt x="211" y="1"/>
                  </a:moveTo>
                  <a:cubicBezTo>
                    <a:pt x="1" y="384"/>
                    <a:pt x="96" y="630"/>
                    <a:pt x="96" y="630"/>
                  </a:cubicBezTo>
                  <a:lnTo>
                    <a:pt x="757" y="629"/>
                  </a:lnTo>
                  <a:cubicBezTo>
                    <a:pt x="666" y="485"/>
                    <a:pt x="699" y="238"/>
                    <a:pt x="699" y="238"/>
                  </a:cubicBezTo>
                  <a:lnTo>
                    <a:pt x="699" y="238"/>
                  </a:lnTo>
                  <a:cubicBezTo>
                    <a:pt x="506" y="309"/>
                    <a:pt x="466" y="586"/>
                    <a:pt x="466" y="586"/>
                  </a:cubicBezTo>
                  <a:cubicBezTo>
                    <a:pt x="230" y="427"/>
                    <a:pt x="211" y="1"/>
                    <a:pt x="211" y="1"/>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1099373" y="3472180"/>
              <a:ext cx="27814" cy="24454"/>
            </a:xfrm>
            <a:custGeom>
              <a:avLst/>
              <a:gdLst/>
              <a:ahLst/>
              <a:cxnLst/>
              <a:rect l="l" t="t" r="r" b="b"/>
              <a:pathLst>
                <a:path w="803" h="706" extrusionOk="0">
                  <a:moveTo>
                    <a:pt x="694" y="323"/>
                  </a:moveTo>
                  <a:cubicBezTo>
                    <a:pt x="689" y="389"/>
                    <a:pt x="684" y="553"/>
                    <a:pt x="744" y="671"/>
                  </a:cubicBezTo>
                  <a:lnTo>
                    <a:pt x="494" y="672"/>
                  </a:lnTo>
                  <a:lnTo>
                    <a:pt x="498" y="647"/>
                  </a:lnTo>
                  <a:cubicBezTo>
                    <a:pt x="498" y="645"/>
                    <a:pt x="535" y="404"/>
                    <a:pt x="694" y="323"/>
                  </a:cubicBezTo>
                  <a:close/>
                  <a:moveTo>
                    <a:pt x="214" y="117"/>
                  </a:moveTo>
                  <a:cubicBezTo>
                    <a:pt x="228" y="241"/>
                    <a:pt x="281" y="530"/>
                    <a:pt x="473" y="659"/>
                  </a:cubicBezTo>
                  <a:lnTo>
                    <a:pt x="492" y="672"/>
                  </a:lnTo>
                  <a:lnTo>
                    <a:pt x="123" y="673"/>
                  </a:lnTo>
                  <a:cubicBezTo>
                    <a:pt x="109" y="625"/>
                    <a:pt x="66" y="418"/>
                    <a:pt x="214" y="117"/>
                  </a:cubicBezTo>
                  <a:close/>
                  <a:moveTo>
                    <a:pt x="239" y="0"/>
                  </a:moveTo>
                  <a:lnTo>
                    <a:pt x="212" y="52"/>
                  </a:lnTo>
                  <a:cubicBezTo>
                    <a:pt x="0" y="438"/>
                    <a:pt x="92" y="685"/>
                    <a:pt x="95" y="695"/>
                  </a:cubicBezTo>
                  <a:lnTo>
                    <a:pt x="100" y="706"/>
                  </a:lnTo>
                  <a:lnTo>
                    <a:pt x="803" y="704"/>
                  </a:lnTo>
                  <a:lnTo>
                    <a:pt x="786" y="679"/>
                  </a:lnTo>
                  <a:cubicBezTo>
                    <a:pt x="700" y="543"/>
                    <a:pt x="729" y="302"/>
                    <a:pt x="729" y="300"/>
                  </a:cubicBezTo>
                  <a:lnTo>
                    <a:pt x="733" y="273"/>
                  </a:lnTo>
                  <a:lnTo>
                    <a:pt x="707" y="282"/>
                  </a:lnTo>
                  <a:cubicBezTo>
                    <a:pt x="542" y="343"/>
                    <a:pt x="486" y="543"/>
                    <a:pt x="470" y="616"/>
                  </a:cubicBezTo>
                  <a:cubicBezTo>
                    <a:pt x="262" y="453"/>
                    <a:pt x="243" y="63"/>
                    <a:pt x="242" y="59"/>
                  </a:cubicBezTo>
                  <a:lnTo>
                    <a:pt x="2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1082366" y="3165189"/>
              <a:ext cx="103428" cy="92205"/>
            </a:xfrm>
            <a:custGeom>
              <a:avLst/>
              <a:gdLst/>
              <a:ahLst/>
              <a:cxnLst/>
              <a:rect l="l" t="t" r="r" b="b"/>
              <a:pathLst>
                <a:path w="2986" h="2662" extrusionOk="0">
                  <a:moveTo>
                    <a:pt x="1504" y="0"/>
                  </a:moveTo>
                  <a:cubicBezTo>
                    <a:pt x="1406" y="0"/>
                    <a:pt x="1306" y="11"/>
                    <a:pt x="1207" y="34"/>
                  </a:cubicBezTo>
                  <a:cubicBezTo>
                    <a:pt x="1150" y="46"/>
                    <a:pt x="1094" y="64"/>
                    <a:pt x="1039" y="85"/>
                  </a:cubicBezTo>
                  <a:cubicBezTo>
                    <a:pt x="351" y="342"/>
                    <a:pt x="1" y="1108"/>
                    <a:pt x="258" y="1796"/>
                  </a:cubicBezTo>
                  <a:cubicBezTo>
                    <a:pt x="458" y="2331"/>
                    <a:pt x="965" y="2661"/>
                    <a:pt x="1504" y="2661"/>
                  </a:cubicBezTo>
                  <a:cubicBezTo>
                    <a:pt x="1659" y="2661"/>
                    <a:pt x="1816" y="2634"/>
                    <a:pt x="1969" y="2577"/>
                  </a:cubicBezTo>
                  <a:cubicBezTo>
                    <a:pt x="2024" y="2557"/>
                    <a:pt x="2079" y="2532"/>
                    <a:pt x="2130" y="2505"/>
                  </a:cubicBezTo>
                  <a:cubicBezTo>
                    <a:pt x="2710" y="2196"/>
                    <a:pt x="2986" y="1498"/>
                    <a:pt x="2750" y="865"/>
                  </a:cubicBezTo>
                  <a:cubicBezTo>
                    <a:pt x="2550" y="330"/>
                    <a:pt x="2043" y="0"/>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1081327" y="3164219"/>
              <a:ext cx="105402" cy="94110"/>
            </a:xfrm>
            <a:custGeom>
              <a:avLst/>
              <a:gdLst/>
              <a:ahLst/>
              <a:cxnLst/>
              <a:rect l="l" t="t" r="r" b="b"/>
              <a:pathLst>
                <a:path w="3043" h="2717" extrusionOk="0">
                  <a:moveTo>
                    <a:pt x="1532" y="55"/>
                  </a:moveTo>
                  <a:cubicBezTo>
                    <a:pt x="2065" y="55"/>
                    <a:pt x="2561" y="385"/>
                    <a:pt x="2754" y="902"/>
                  </a:cubicBezTo>
                  <a:cubicBezTo>
                    <a:pt x="2983" y="1513"/>
                    <a:pt x="2722" y="2203"/>
                    <a:pt x="2147" y="2509"/>
                  </a:cubicBezTo>
                  <a:cubicBezTo>
                    <a:pt x="2099" y="2535"/>
                    <a:pt x="2047" y="2559"/>
                    <a:pt x="1990" y="2579"/>
                  </a:cubicBezTo>
                  <a:cubicBezTo>
                    <a:pt x="1840" y="2635"/>
                    <a:pt x="1686" y="2662"/>
                    <a:pt x="1535" y="2662"/>
                  </a:cubicBezTo>
                  <a:cubicBezTo>
                    <a:pt x="1007" y="2662"/>
                    <a:pt x="509" y="2338"/>
                    <a:pt x="313" y="1815"/>
                  </a:cubicBezTo>
                  <a:cubicBezTo>
                    <a:pt x="191" y="1488"/>
                    <a:pt x="204" y="1134"/>
                    <a:pt x="348" y="818"/>
                  </a:cubicBezTo>
                  <a:cubicBezTo>
                    <a:pt x="493" y="501"/>
                    <a:pt x="752" y="260"/>
                    <a:pt x="1078" y="138"/>
                  </a:cubicBezTo>
                  <a:cubicBezTo>
                    <a:pt x="1134" y="117"/>
                    <a:pt x="1190" y="101"/>
                    <a:pt x="1243" y="88"/>
                  </a:cubicBezTo>
                  <a:cubicBezTo>
                    <a:pt x="1339" y="67"/>
                    <a:pt x="1437" y="55"/>
                    <a:pt x="1532" y="55"/>
                  </a:cubicBezTo>
                  <a:close/>
                  <a:moveTo>
                    <a:pt x="1533" y="1"/>
                  </a:moveTo>
                  <a:cubicBezTo>
                    <a:pt x="1433" y="1"/>
                    <a:pt x="1332" y="12"/>
                    <a:pt x="1231" y="35"/>
                  </a:cubicBezTo>
                  <a:cubicBezTo>
                    <a:pt x="1175" y="48"/>
                    <a:pt x="1118" y="65"/>
                    <a:pt x="1059" y="88"/>
                  </a:cubicBezTo>
                  <a:cubicBezTo>
                    <a:pt x="358" y="349"/>
                    <a:pt x="1" y="1133"/>
                    <a:pt x="263" y="1833"/>
                  </a:cubicBezTo>
                  <a:cubicBezTo>
                    <a:pt x="466" y="2379"/>
                    <a:pt x="986" y="2717"/>
                    <a:pt x="1536" y="2717"/>
                  </a:cubicBezTo>
                  <a:cubicBezTo>
                    <a:pt x="1693" y="2717"/>
                    <a:pt x="1853" y="2689"/>
                    <a:pt x="2009" y="2631"/>
                  </a:cubicBezTo>
                  <a:cubicBezTo>
                    <a:pt x="2068" y="2608"/>
                    <a:pt x="2123" y="2584"/>
                    <a:pt x="2172" y="2557"/>
                  </a:cubicBezTo>
                  <a:cubicBezTo>
                    <a:pt x="2770" y="2239"/>
                    <a:pt x="3043" y="1520"/>
                    <a:pt x="2805" y="884"/>
                  </a:cubicBezTo>
                  <a:cubicBezTo>
                    <a:pt x="2604" y="345"/>
                    <a:pt x="2087" y="1"/>
                    <a:pt x="15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1095632" y="3251990"/>
              <a:ext cx="17908" cy="21891"/>
            </a:xfrm>
            <a:custGeom>
              <a:avLst/>
              <a:gdLst/>
              <a:ahLst/>
              <a:cxnLst/>
              <a:rect l="l" t="t" r="r" b="b"/>
              <a:pathLst>
                <a:path w="517" h="632" extrusionOk="0">
                  <a:moveTo>
                    <a:pt x="485" y="0"/>
                  </a:moveTo>
                  <a:cubicBezTo>
                    <a:pt x="378" y="79"/>
                    <a:pt x="281" y="170"/>
                    <a:pt x="198" y="273"/>
                  </a:cubicBezTo>
                  <a:cubicBezTo>
                    <a:pt x="74" y="425"/>
                    <a:pt x="45" y="500"/>
                    <a:pt x="4" y="603"/>
                  </a:cubicBezTo>
                  <a:lnTo>
                    <a:pt x="1" y="612"/>
                  </a:lnTo>
                  <a:lnTo>
                    <a:pt x="52" y="631"/>
                  </a:lnTo>
                  <a:lnTo>
                    <a:pt x="54" y="624"/>
                  </a:lnTo>
                  <a:cubicBezTo>
                    <a:pt x="94" y="520"/>
                    <a:pt x="121" y="453"/>
                    <a:pt x="240" y="307"/>
                  </a:cubicBezTo>
                  <a:cubicBezTo>
                    <a:pt x="320" y="209"/>
                    <a:pt x="414" y="120"/>
                    <a:pt x="517" y="44"/>
                  </a:cubicBezTo>
                  <a:lnTo>
                    <a:pt x="4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1120259" y="3256909"/>
              <a:ext cx="8521" cy="25389"/>
            </a:xfrm>
            <a:custGeom>
              <a:avLst/>
              <a:gdLst/>
              <a:ahLst/>
              <a:cxnLst/>
              <a:rect l="l" t="t" r="r" b="b"/>
              <a:pathLst>
                <a:path w="246" h="733" extrusionOk="0">
                  <a:moveTo>
                    <a:pt x="198" y="0"/>
                  </a:moveTo>
                  <a:cubicBezTo>
                    <a:pt x="138" y="118"/>
                    <a:pt x="90" y="243"/>
                    <a:pt x="56" y="370"/>
                  </a:cubicBezTo>
                  <a:cubicBezTo>
                    <a:pt x="26" y="488"/>
                    <a:pt x="8" y="608"/>
                    <a:pt x="1" y="729"/>
                  </a:cubicBezTo>
                  <a:lnTo>
                    <a:pt x="55" y="732"/>
                  </a:lnTo>
                  <a:cubicBezTo>
                    <a:pt x="61" y="615"/>
                    <a:pt x="79" y="497"/>
                    <a:pt x="109" y="384"/>
                  </a:cubicBezTo>
                  <a:cubicBezTo>
                    <a:pt x="141" y="261"/>
                    <a:pt x="187" y="139"/>
                    <a:pt x="246" y="26"/>
                  </a:cubicBezTo>
                  <a:lnTo>
                    <a:pt x="1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1142081" y="3257325"/>
              <a:ext cx="5715" cy="24800"/>
            </a:xfrm>
            <a:custGeom>
              <a:avLst/>
              <a:gdLst/>
              <a:ahLst/>
              <a:cxnLst/>
              <a:rect l="l" t="t" r="r" b="b"/>
              <a:pathLst>
                <a:path w="165" h="716" extrusionOk="0">
                  <a:moveTo>
                    <a:pt x="8" y="1"/>
                  </a:moveTo>
                  <a:lnTo>
                    <a:pt x="8" y="1"/>
                  </a:lnTo>
                  <a:cubicBezTo>
                    <a:pt x="1" y="130"/>
                    <a:pt x="7" y="259"/>
                    <a:pt x="28" y="387"/>
                  </a:cubicBezTo>
                  <a:cubicBezTo>
                    <a:pt x="46" y="498"/>
                    <a:pt x="74" y="609"/>
                    <a:pt x="113" y="716"/>
                  </a:cubicBezTo>
                  <a:lnTo>
                    <a:pt x="164" y="697"/>
                  </a:lnTo>
                  <a:cubicBezTo>
                    <a:pt x="127" y="593"/>
                    <a:pt x="99" y="486"/>
                    <a:pt x="81" y="378"/>
                  </a:cubicBezTo>
                  <a:cubicBezTo>
                    <a:pt x="61" y="255"/>
                    <a:pt x="55" y="128"/>
                    <a:pt x="62" y="3"/>
                  </a:cubicBezTo>
                  <a:lnTo>
                    <a:pt x="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1121991" y="3165189"/>
              <a:ext cx="63802" cy="86802"/>
            </a:xfrm>
            <a:custGeom>
              <a:avLst/>
              <a:gdLst/>
              <a:ahLst/>
              <a:cxnLst/>
              <a:rect l="l" t="t" r="r" b="b"/>
              <a:pathLst>
                <a:path w="1842" h="2506" extrusionOk="0">
                  <a:moveTo>
                    <a:pt x="360" y="0"/>
                  </a:moveTo>
                  <a:cubicBezTo>
                    <a:pt x="262" y="0"/>
                    <a:pt x="162" y="11"/>
                    <a:pt x="63" y="34"/>
                  </a:cubicBezTo>
                  <a:cubicBezTo>
                    <a:pt x="0" y="316"/>
                    <a:pt x="10" y="666"/>
                    <a:pt x="99" y="1034"/>
                  </a:cubicBezTo>
                  <a:lnTo>
                    <a:pt x="1063" y="1068"/>
                  </a:lnTo>
                  <a:lnTo>
                    <a:pt x="357" y="1726"/>
                  </a:lnTo>
                  <a:cubicBezTo>
                    <a:pt x="532" y="2062"/>
                    <a:pt x="753" y="2332"/>
                    <a:pt x="986" y="2505"/>
                  </a:cubicBezTo>
                  <a:cubicBezTo>
                    <a:pt x="1566" y="2196"/>
                    <a:pt x="1842" y="1498"/>
                    <a:pt x="1606" y="865"/>
                  </a:cubicBezTo>
                  <a:cubicBezTo>
                    <a:pt x="1406" y="330"/>
                    <a:pt x="899" y="0"/>
                    <a:pt x="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1121021" y="3164254"/>
              <a:ext cx="65707" cy="88811"/>
            </a:xfrm>
            <a:custGeom>
              <a:avLst/>
              <a:gdLst/>
              <a:ahLst/>
              <a:cxnLst/>
              <a:rect l="l" t="t" r="r" b="b"/>
              <a:pathLst>
                <a:path w="1897" h="2564" extrusionOk="0">
                  <a:moveTo>
                    <a:pt x="387" y="55"/>
                  </a:moveTo>
                  <a:cubicBezTo>
                    <a:pt x="919" y="55"/>
                    <a:pt x="1415" y="385"/>
                    <a:pt x="1608" y="901"/>
                  </a:cubicBezTo>
                  <a:cubicBezTo>
                    <a:pt x="1834" y="1506"/>
                    <a:pt x="1580" y="2190"/>
                    <a:pt x="1016" y="2500"/>
                  </a:cubicBezTo>
                  <a:cubicBezTo>
                    <a:pt x="793" y="2331"/>
                    <a:pt x="583" y="2069"/>
                    <a:pt x="420" y="1759"/>
                  </a:cubicBezTo>
                  <a:lnTo>
                    <a:pt x="1157" y="1071"/>
                  </a:lnTo>
                  <a:lnTo>
                    <a:pt x="149" y="1034"/>
                  </a:lnTo>
                  <a:cubicBezTo>
                    <a:pt x="69" y="693"/>
                    <a:pt x="56" y="357"/>
                    <a:pt x="114" y="84"/>
                  </a:cubicBezTo>
                  <a:cubicBezTo>
                    <a:pt x="205" y="64"/>
                    <a:pt x="297" y="55"/>
                    <a:pt x="387" y="55"/>
                  </a:cubicBezTo>
                  <a:close/>
                  <a:moveTo>
                    <a:pt x="387" y="1"/>
                  </a:moveTo>
                  <a:cubicBezTo>
                    <a:pt x="287" y="1"/>
                    <a:pt x="186" y="12"/>
                    <a:pt x="85" y="35"/>
                  </a:cubicBezTo>
                  <a:lnTo>
                    <a:pt x="69" y="39"/>
                  </a:lnTo>
                  <a:lnTo>
                    <a:pt x="64" y="55"/>
                  </a:lnTo>
                  <a:cubicBezTo>
                    <a:pt x="0" y="345"/>
                    <a:pt x="13" y="704"/>
                    <a:pt x="101" y="1067"/>
                  </a:cubicBezTo>
                  <a:lnTo>
                    <a:pt x="105" y="1087"/>
                  </a:lnTo>
                  <a:lnTo>
                    <a:pt x="1025" y="1120"/>
                  </a:lnTo>
                  <a:lnTo>
                    <a:pt x="352" y="1748"/>
                  </a:lnTo>
                  <a:lnTo>
                    <a:pt x="362" y="1766"/>
                  </a:lnTo>
                  <a:cubicBezTo>
                    <a:pt x="536" y="2102"/>
                    <a:pt x="756" y="2374"/>
                    <a:pt x="998" y="2553"/>
                  </a:cubicBezTo>
                  <a:lnTo>
                    <a:pt x="1012" y="2564"/>
                  </a:lnTo>
                  <a:lnTo>
                    <a:pt x="1026" y="2556"/>
                  </a:lnTo>
                  <a:cubicBezTo>
                    <a:pt x="1624" y="2238"/>
                    <a:pt x="1897" y="1519"/>
                    <a:pt x="1659" y="883"/>
                  </a:cubicBezTo>
                  <a:cubicBezTo>
                    <a:pt x="1458" y="344"/>
                    <a:pt x="942" y="1"/>
                    <a:pt x="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1207130" y="3121061"/>
              <a:ext cx="103393" cy="92240"/>
            </a:xfrm>
            <a:custGeom>
              <a:avLst/>
              <a:gdLst/>
              <a:ahLst/>
              <a:cxnLst/>
              <a:rect l="l" t="t" r="r" b="b"/>
              <a:pathLst>
                <a:path w="2985" h="2663" extrusionOk="0">
                  <a:moveTo>
                    <a:pt x="1502" y="1"/>
                  </a:moveTo>
                  <a:cubicBezTo>
                    <a:pt x="1404" y="1"/>
                    <a:pt x="1305" y="12"/>
                    <a:pt x="1206" y="34"/>
                  </a:cubicBezTo>
                  <a:cubicBezTo>
                    <a:pt x="1149" y="47"/>
                    <a:pt x="1093" y="65"/>
                    <a:pt x="1038" y="85"/>
                  </a:cubicBezTo>
                  <a:cubicBezTo>
                    <a:pt x="349" y="343"/>
                    <a:pt x="0" y="1108"/>
                    <a:pt x="257" y="1796"/>
                  </a:cubicBezTo>
                  <a:cubicBezTo>
                    <a:pt x="457" y="2332"/>
                    <a:pt x="964" y="2662"/>
                    <a:pt x="1503" y="2662"/>
                  </a:cubicBezTo>
                  <a:cubicBezTo>
                    <a:pt x="1658" y="2662"/>
                    <a:pt x="1815" y="2635"/>
                    <a:pt x="1968" y="2578"/>
                  </a:cubicBezTo>
                  <a:cubicBezTo>
                    <a:pt x="2024" y="2557"/>
                    <a:pt x="2078" y="2533"/>
                    <a:pt x="2129" y="2505"/>
                  </a:cubicBezTo>
                  <a:cubicBezTo>
                    <a:pt x="2709" y="2197"/>
                    <a:pt x="2985" y="1499"/>
                    <a:pt x="2749" y="866"/>
                  </a:cubicBezTo>
                  <a:cubicBezTo>
                    <a:pt x="2549" y="331"/>
                    <a:pt x="2041" y="1"/>
                    <a:pt x="1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1206056" y="3120126"/>
              <a:ext cx="105402" cy="94075"/>
            </a:xfrm>
            <a:custGeom>
              <a:avLst/>
              <a:gdLst/>
              <a:ahLst/>
              <a:cxnLst/>
              <a:rect l="l" t="t" r="r" b="b"/>
              <a:pathLst>
                <a:path w="3043" h="2716" extrusionOk="0">
                  <a:moveTo>
                    <a:pt x="1533" y="55"/>
                  </a:moveTo>
                  <a:cubicBezTo>
                    <a:pt x="2065" y="55"/>
                    <a:pt x="2562" y="385"/>
                    <a:pt x="2755" y="902"/>
                  </a:cubicBezTo>
                  <a:cubicBezTo>
                    <a:pt x="2982" y="1512"/>
                    <a:pt x="2721" y="2203"/>
                    <a:pt x="2147" y="2509"/>
                  </a:cubicBezTo>
                  <a:cubicBezTo>
                    <a:pt x="2099" y="2535"/>
                    <a:pt x="2046" y="2559"/>
                    <a:pt x="1990" y="2579"/>
                  </a:cubicBezTo>
                  <a:cubicBezTo>
                    <a:pt x="1840" y="2635"/>
                    <a:pt x="1686" y="2662"/>
                    <a:pt x="1535" y="2662"/>
                  </a:cubicBezTo>
                  <a:cubicBezTo>
                    <a:pt x="1007" y="2662"/>
                    <a:pt x="509" y="2338"/>
                    <a:pt x="313" y="1814"/>
                  </a:cubicBezTo>
                  <a:cubicBezTo>
                    <a:pt x="62" y="1141"/>
                    <a:pt x="405" y="389"/>
                    <a:pt x="1078" y="137"/>
                  </a:cubicBezTo>
                  <a:cubicBezTo>
                    <a:pt x="1134" y="116"/>
                    <a:pt x="1190" y="100"/>
                    <a:pt x="1243" y="88"/>
                  </a:cubicBezTo>
                  <a:cubicBezTo>
                    <a:pt x="1340" y="66"/>
                    <a:pt x="1437" y="55"/>
                    <a:pt x="1533" y="55"/>
                  </a:cubicBezTo>
                  <a:close/>
                  <a:moveTo>
                    <a:pt x="1532" y="1"/>
                  </a:moveTo>
                  <a:cubicBezTo>
                    <a:pt x="1433" y="1"/>
                    <a:pt x="1332" y="12"/>
                    <a:pt x="1231" y="35"/>
                  </a:cubicBezTo>
                  <a:cubicBezTo>
                    <a:pt x="1176" y="47"/>
                    <a:pt x="1117" y="65"/>
                    <a:pt x="1059" y="87"/>
                  </a:cubicBezTo>
                  <a:cubicBezTo>
                    <a:pt x="358" y="349"/>
                    <a:pt x="1" y="1132"/>
                    <a:pt x="263" y="1833"/>
                  </a:cubicBezTo>
                  <a:cubicBezTo>
                    <a:pt x="466" y="2379"/>
                    <a:pt x="986" y="2716"/>
                    <a:pt x="1536" y="2716"/>
                  </a:cubicBezTo>
                  <a:cubicBezTo>
                    <a:pt x="1693" y="2716"/>
                    <a:pt x="1853" y="2689"/>
                    <a:pt x="2009" y="2630"/>
                  </a:cubicBezTo>
                  <a:cubicBezTo>
                    <a:pt x="2067" y="2608"/>
                    <a:pt x="2123" y="2583"/>
                    <a:pt x="2172" y="2557"/>
                  </a:cubicBezTo>
                  <a:cubicBezTo>
                    <a:pt x="2770" y="2238"/>
                    <a:pt x="3043" y="1519"/>
                    <a:pt x="2805" y="883"/>
                  </a:cubicBezTo>
                  <a:cubicBezTo>
                    <a:pt x="2604" y="345"/>
                    <a:pt x="2087" y="1"/>
                    <a:pt x="1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1303560" y="3178005"/>
              <a:ext cx="26602" cy="6858"/>
            </a:xfrm>
            <a:custGeom>
              <a:avLst/>
              <a:gdLst/>
              <a:ahLst/>
              <a:cxnLst/>
              <a:rect l="l" t="t" r="r" b="b"/>
              <a:pathLst>
                <a:path w="768" h="198" extrusionOk="0">
                  <a:moveTo>
                    <a:pt x="126" y="1"/>
                  </a:moveTo>
                  <a:cubicBezTo>
                    <a:pt x="84" y="1"/>
                    <a:pt x="43" y="2"/>
                    <a:pt x="1" y="6"/>
                  </a:cubicBezTo>
                  <a:lnTo>
                    <a:pt x="6" y="60"/>
                  </a:lnTo>
                  <a:cubicBezTo>
                    <a:pt x="46" y="56"/>
                    <a:pt x="87" y="55"/>
                    <a:pt x="128" y="55"/>
                  </a:cubicBezTo>
                  <a:cubicBezTo>
                    <a:pt x="215" y="55"/>
                    <a:pt x="302" y="62"/>
                    <a:pt x="387" y="77"/>
                  </a:cubicBezTo>
                  <a:cubicBezTo>
                    <a:pt x="573" y="109"/>
                    <a:pt x="637" y="143"/>
                    <a:pt x="735" y="194"/>
                  </a:cubicBezTo>
                  <a:lnTo>
                    <a:pt x="743" y="198"/>
                  </a:lnTo>
                  <a:lnTo>
                    <a:pt x="767" y="150"/>
                  </a:lnTo>
                  <a:lnTo>
                    <a:pt x="759" y="146"/>
                  </a:lnTo>
                  <a:cubicBezTo>
                    <a:pt x="662" y="95"/>
                    <a:pt x="590" y="57"/>
                    <a:pt x="397" y="24"/>
                  </a:cubicBezTo>
                  <a:cubicBezTo>
                    <a:pt x="307" y="8"/>
                    <a:pt x="217"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1295039" y="3191514"/>
              <a:ext cx="22410" cy="15933"/>
            </a:xfrm>
            <a:custGeom>
              <a:avLst/>
              <a:gdLst/>
              <a:ahLst/>
              <a:cxnLst/>
              <a:rect l="l" t="t" r="r" b="b"/>
              <a:pathLst>
                <a:path w="647" h="460" extrusionOk="0">
                  <a:moveTo>
                    <a:pt x="21" y="1"/>
                  </a:moveTo>
                  <a:lnTo>
                    <a:pt x="0" y="51"/>
                  </a:lnTo>
                  <a:cubicBezTo>
                    <a:pt x="119" y="99"/>
                    <a:pt x="233" y="160"/>
                    <a:pt x="338" y="232"/>
                  </a:cubicBezTo>
                  <a:cubicBezTo>
                    <a:pt x="435" y="298"/>
                    <a:pt x="526" y="375"/>
                    <a:pt x="608" y="459"/>
                  </a:cubicBezTo>
                  <a:lnTo>
                    <a:pt x="647" y="422"/>
                  </a:lnTo>
                  <a:cubicBezTo>
                    <a:pt x="563" y="335"/>
                    <a:pt x="469" y="256"/>
                    <a:pt x="369" y="188"/>
                  </a:cubicBezTo>
                  <a:cubicBezTo>
                    <a:pt x="261" y="113"/>
                    <a:pt x="143" y="50"/>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1283159" y="3201836"/>
              <a:ext cx="14859" cy="21787"/>
            </a:xfrm>
            <a:custGeom>
              <a:avLst/>
              <a:gdLst/>
              <a:ahLst/>
              <a:cxnLst/>
              <a:rect l="l" t="t" r="r" b="b"/>
              <a:pathLst>
                <a:path w="429" h="629" extrusionOk="0">
                  <a:moveTo>
                    <a:pt x="39" y="0"/>
                  </a:moveTo>
                  <a:lnTo>
                    <a:pt x="0" y="38"/>
                  </a:lnTo>
                  <a:cubicBezTo>
                    <a:pt x="88" y="128"/>
                    <a:pt x="165" y="227"/>
                    <a:pt x="231" y="334"/>
                  </a:cubicBezTo>
                  <a:cubicBezTo>
                    <a:pt x="288" y="427"/>
                    <a:pt x="338" y="526"/>
                    <a:pt x="377" y="628"/>
                  </a:cubicBezTo>
                  <a:lnTo>
                    <a:pt x="428" y="609"/>
                  </a:lnTo>
                  <a:cubicBezTo>
                    <a:pt x="387" y="503"/>
                    <a:pt x="336" y="401"/>
                    <a:pt x="277" y="305"/>
                  </a:cubicBezTo>
                  <a:cubicBezTo>
                    <a:pt x="209" y="196"/>
                    <a:pt x="129" y="93"/>
                    <a:pt x="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1246720" y="3121061"/>
              <a:ext cx="63802" cy="86802"/>
            </a:xfrm>
            <a:custGeom>
              <a:avLst/>
              <a:gdLst/>
              <a:ahLst/>
              <a:cxnLst/>
              <a:rect l="l" t="t" r="r" b="b"/>
              <a:pathLst>
                <a:path w="1842" h="2506" extrusionOk="0">
                  <a:moveTo>
                    <a:pt x="359" y="1"/>
                  </a:moveTo>
                  <a:cubicBezTo>
                    <a:pt x="261" y="1"/>
                    <a:pt x="162" y="12"/>
                    <a:pt x="63" y="34"/>
                  </a:cubicBezTo>
                  <a:cubicBezTo>
                    <a:pt x="0" y="317"/>
                    <a:pt x="10" y="666"/>
                    <a:pt x="99" y="1034"/>
                  </a:cubicBezTo>
                  <a:lnTo>
                    <a:pt x="1063" y="1069"/>
                  </a:lnTo>
                  <a:lnTo>
                    <a:pt x="357" y="1727"/>
                  </a:lnTo>
                  <a:cubicBezTo>
                    <a:pt x="532" y="2063"/>
                    <a:pt x="753" y="2332"/>
                    <a:pt x="986" y="2505"/>
                  </a:cubicBezTo>
                  <a:cubicBezTo>
                    <a:pt x="1566" y="2197"/>
                    <a:pt x="1842" y="1499"/>
                    <a:pt x="1606" y="866"/>
                  </a:cubicBezTo>
                  <a:cubicBezTo>
                    <a:pt x="1406" y="331"/>
                    <a:pt x="898" y="1"/>
                    <a:pt x="3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1245750" y="3120126"/>
              <a:ext cx="65707" cy="88845"/>
            </a:xfrm>
            <a:custGeom>
              <a:avLst/>
              <a:gdLst/>
              <a:ahLst/>
              <a:cxnLst/>
              <a:rect l="l" t="t" r="r" b="b"/>
              <a:pathLst>
                <a:path w="1897" h="2565" extrusionOk="0">
                  <a:moveTo>
                    <a:pt x="386" y="55"/>
                  </a:moveTo>
                  <a:cubicBezTo>
                    <a:pt x="918" y="55"/>
                    <a:pt x="1415" y="385"/>
                    <a:pt x="1609" y="902"/>
                  </a:cubicBezTo>
                  <a:cubicBezTo>
                    <a:pt x="1834" y="1507"/>
                    <a:pt x="1580" y="2191"/>
                    <a:pt x="1017" y="2501"/>
                  </a:cubicBezTo>
                  <a:cubicBezTo>
                    <a:pt x="793" y="2331"/>
                    <a:pt x="583" y="2070"/>
                    <a:pt x="419" y="1760"/>
                  </a:cubicBezTo>
                  <a:lnTo>
                    <a:pt x="1157" y="1072"/>
                  </a:lnTo>
                  <a:lnTo>
                    <a:pt x="149" y="1035"/>
                  </a:lnTo>
                  <a:cubicBezTo>
                    <a:pt x="68" y="693"/>
                    <a:pt x="56" y="358"/>
                    <a:pt x="114" y="84"/>
                  </a:cubicBezTo>
                  <a:cubicBezTo>
                    <a:pt x="205" y="64"/>
                    <a:pt x="296" y="55"/>
                    <a:pt x="386" y="55"/>
                  </a:cubicBezTo>
                  <a:close/>
                  <a:moveTo>
                    <a:pt x="386" y="1"/>
                  </a:moveTo>
                  <a:cubicBezTo>
                    <a:pt x="287" y="1"/>
                    <a:pt x="186" y="12"/>
                    <a:pt x="85" y="35"/>
                  </a:cubicBezTo>
                  <a:lnTo>
                    <a:pt x="68" y="40"/>
                  </a:lnTo>
                  <a:lnTo>
                    <a:pt x="65" y="56"/>
                  </a:lnTo>
                  <a:cubicBezTo>
                    <a:pt x="0" y="345"/>
                    <a:pt x="12" y="705"/>
                    <a:pt x="101" y="1067"/>
                  </a:cubicBezTo>
                  <a:lnTo>
                    <a:pt x="105" y="1087"/>
                  </a:lnTo>
                  <a:lnTo>
                    <a:pt x="1025" y="1120"/>
                  </a:lnTo>
                  <a:lnTo>
                    <a:pt x="352" y="1748"/>
                  </a:lnTo>
                  <a:lnTo>
                    <a:pt x="362" y="1767"/>
                  </a:lnTo>
                  <a:cubicBezTo>
                    <a:pt x="535" y="2102"/>
                    <a:pt x="755" y="2374"/>
                    <a:pt x="997" y="2554"/>
                  </a:cubicBezTo>
                  <a:lnTo>
                    <a:pt x="1011" y="2565"/>
                  </a:lnTo>
                  <a:lnTo>
                    <a:pt x="1026" y="2557"/>
                  </a:lnTo>
                  <a:cubicBezTo>
                    <a:pt x="1624" y="2238"/>
                    <a:pt x="1897" y="1519"/>
                    <a:pt x="1659" y="883"/>
                  </a:cubicBezTo>
                  <a:cubicBezTo>
                    <a:pt x="1458" y="345"/>
                    <a:pt x="941" y="1"/>
                    <a:pt x="3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1197016" y="3200935"/>
              <a:ext cx="32663" cy="27329"/>
            </a:xfrm>
            <a:custGeom>
              <a:avLst/>
              <a:gdLst/>
              <a:ahLst/>
              <a:cxnLst/>
              <a:rect l="l" t="t" r="r" b="b"/>
              <a:pathLst>
                <a:path w="943" h="789" extrusionOk="0">
                  <a:moveTo>
                    <a:pt x="1" y="0"/>
                  </a:moveTo>
                  <a:lnTo>
                    <a:pt x="259" y="789"/>
                  </a:lnTo>
                  <a:cubicBezTo>
                    <a:pt x="259" y="789"/>
                    <a:pt x="943" y="641"/>
                    <a:pt x="815" y="356"/>
                  </a:cubicBezTo>
                  <a:cubicBezTo>
                    <a:pt x="771" y="257"/>
                    <a:pt x="679" y="225"/>
                    <a:pt x="576" y="225"/>
                  </a:cubicBezTo>
                  <a:cubicBezTo>
                    <a:pt x="380" y="225"/>
                    <a:pt x="149" y="342"/>
                    <a:pt x="149" y="342"/>
                  </a:cubicBezTo>
                  <a:lnTo>
                    <a:pt x="1" y="0"/>
                  </a:ln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1196150" y="3200554"/>
              <a:ext cx="30827" cy="28645"/>
            </a:xfrm>
            <a:custGeom>
              <a:avLst/>
              <a:gdLst/>
              <a:ahLst/>
              <a:cxnLst/>
              <a:rect l="l" t="t" r="r" b="b"/>
              <a:pathLst>
                <a:path w="890" h="827" extrusionOk="0">
                  <a:moveTo>
                    <a:pt x="50" y="1"/>
                  </a:moveTo>
                  <a:lnTo>
                    <a:pt x="0" y="22"/>
                  </a:lnTo>
                  <a:lnTo>
                    <a:pt x="161" y="389"/>
                  </a:lnTo>
                  <a:lnTo>
                    <a:pt x="186" y="377"/>
                  </a:lnTo>
                  <a:cubicBezTo>
                    <a:pt x="189" y="376"/>
                    <a:pt x="415" y="263"/>
                    <a:pt x="601" y="263"/>
                  </a:cubicBezTo>
                  <a:cubicBezTo>
                    <a:pt x="639" y="263"/>
                    <a:pt x="676" y="268"/>
                    <a:pt x="708" y="279"/>
                  </a:cubicBezTo>
                  <a:cubicBezTo>
                    <a:pt x="759" y="297"/>
                    <a:pt x="794" y="329"/>
                    <a:pt x="816" y="378"/>
                  </a:cubicBezTo>
                  <a:cubicBezTo>
                    <a:pt x="834" y="419"/>
                    <a:pt x="833" y="458"/>
                    <a:pt x="814" y="498"/>
                  </a:cubicBezTo>
                  <a:cubicBezTo>
                    <a:pt x="723" y="676"/>
                    <a:pt x="283" y="773"/>
                    <a:pt x="278" y="773"/>
                  </a:cubicBezTo>
                  <a:lnTo>
                    <a:pt x="290" y="827"/>
                  </a:lnTo>
                  <a:cubicBezTo>
                    <a:pt x="309" y="822"/>
                    <a:pt x="760" y="723"/>
                    <a:pt x="862" y="522"/>
                  </a:cubicBezTo>
                  <a:cubicBezTo>
                    <a:pt x="889" y="468"/>
                    <a:pt x="890" y="412"/>
                    <a:pt x="866" y="355"/>
                  </a:cubicBezTo>
                  <a:cubicBezTo>
                    <a:pt x="838" y="294"/>
                    <a:pt x="791" y="251"/>
                    <a:pt x="727" y="228"/>
                  </a:cubicBezTo>
                  <a:cubicBezTo>
                    <a:pt x="688" y="214"/>
                    <a:pt x="646" y="209"/>
                    <a:pt x="602" y="209"/>
                  </a:cubicBezTo>
                  <a:cubicBezTo>
                    <a:pt x="438" y="209"/>
                    <a:pt x="255" y="285"/>
                    <a:pt x="188" y="316"/>
                  </a:cubicBezTo>
                  <a:lnTo>
                    <a:pt x="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1172700" y="3224281"/>
              <a:ext cx="110043" cy="61516"/>
            </a:xfrm>
            <a:custGeom>
              <a:avLst/>
              <a:gdLst/>
              <a:ahLst/>
              <a:cxnLst/>
              <a:rect l="l" t="t" r="r" b="b"/>
              <a:pathLst>
                <a:path w="3177" h="1776" extrusionOk="0">
                  <a:moveTo>
                    <a:pt x="2667" y="0"/>
                  </a:moveTo>
                  <a:cubicBezTo>
                    <a:pt x="2576" y="0"/>
                    <a:pt x="2483" y="16"/>
                    <a:pt x="2402" y="42"/>
                  </a:cubicBezTo>
                  <a:cubicBezTo>
                    <a:pt x="2065" y="151"/>
                    <a:pt x="1818" y="413"/>
                    <a:pt x="1473" y="511"/>
                  </a:cubicBezTo>
                  <a:cubicBezTo>
                    <a:pt x="1144" y="605"/>
                    <a:pt x="798" y="606"/>
                    <a:pt x="473" y="721"/>
                  </a:cubicBezTo>
                  <a:cubicBezTo>
                    <a:pt x="206" y="816"/>
                    <a:pt x="1" y="972"/>
                    <a:pt x="89" y="1242"/>
                  </a:cubicBezTo>
                  <a:cubicBezTo>
                    <a:pt x="185" y="1532"/>
                    <a:pt x="471" y="1681"/>
                    <a:pt x="792" y="1741"/>
                  </a:cubicBezTo>
                  <a:cubicBezTo>
                    <a:pt x="915" y="1765"/>
                    <a:pt x="1043" y="1775"/>
                    <a:pt x="1167" y="1775"/>
                  </a:cubicBezTo>
                  <a:cubicBezTo>
                    <a:pt x="1250" y="1775"/>
                    <a:pt x="1332" y="1771"/>
                    <a:pt x="1409" y="1762"/>
                  </a:cubicBezTo>
                  <a:cubicBezTo>
                    <a:pt x="1950" y="1706"/>
                    <a:pt x="2481" y="1444"/>
                    <a:pt x="2802" y="1022"/>
                  </a:cubicBezTo>
                  <a:cubicBezTo>
                    <a:pt x="2803" y="1020"/>
                    <a:pt x="2804" y="1019"/>
                    <a:pt x="2805" y="1018"/>
                  </a:cubicBezTo>
                  <a:cubicBezTo>
                    <a:pt x="2974" y="795"/>
                    <a:pt x="3176" y="459"/>
                    <a:pt x="3058" y="199"/>
                  </a:cubicBezTo>
                  <a:cubicBezTo>
                    <a:pt x="2992" y="54"/>
                    <a:pt x="2833" y="0"/>
                    <a:pt x="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1172111" y="3223345"/>
              <a:ext cx="110701" cy="63387"/>
            </a:xfrm>
            <a:custGeom>
              <a:avLst/>
              <a:gdLst/>
              <a:ahLst/>
              <a:cxnLst/>
              <a:rect l="l" t="t" r="r" b="b"/>
              <a:pathLst>
                <a:path w="3196" h="1830" extrusionOk="0">
                  <a:moveTo>
                    <a:pt x="2685" y="55"/>
                  </a:moveTo>
                  <a:cubicBezTo>
                    <a:pt x="2837" y="55"/>
                    <a:pt x="2988" y="101"/>
                    <a:pt x="3050" y="238"/>
                  </a:cubicBezTo>
                  <a:cubicBezTo>
                    <a:pt x="3137" y="429"/>
                    <a:pt x="3053" y="695"/>
                    <a:pt x="2800" y="1029"/>
                  </a:cubicBezTo>
                  <a:lnTo>
                    <a:pt x="2798" y="1032"/>
                  </a:lnTo>
                  <a:cubicBezTo>
                    <a:pt x="2495" y="1430"/>
                    <a:pt x="1980" y="1704"/>
                    <a:pt x="1423" y="1762"/>
                  </a:cubicBezTo>
                  <a:cubicBezTo>
                    <a:pt x="1345" y="1771"/>
                    <a:pt x="1266" y="1775"/>
                    <a:pt x="1187" y="1775"/>
                  </a:cubicBezTo>
                  <a:cubicBezTo>
                    <a:pt x="1057" y="1775"/>
                    <a:pt x="930" y="1764"/>
                    <a:pt x="814" y="1741"/>
                  </a:cubicBezTo>
                  <a:cubicBezTo>
                    <a:pt x="559" y="1694"/>
                    <a:pt x="234" y="1572"/>
                    <a:pt x="132" y="1260"/>
                  </a:cubicBezTo>
                  <a:cubicBezTo>
                    <a:pt x="61" y="1045"/>
                    <a:pt x="182" y="886"/>
                    <a:pt x="500" y="774"/>
                  </a:cubicBezTo>
                  <a:cubicBezTo>
                    <a:pt x="676" y="711"/>
                    <a:pt x="864" y="681"/>
                    <a:pt x="1045" y="653"/>
                  </a:cubicBezTo>
                  <a:cubicBezTo>
                    <a:pt x="1195" y="631"/>
                    <a:pt x="1348" y="606"/>
                    <a:pt x="1497" y="564"/>
                  </a:cubicBezTo>
                  <a:cubicBezTo>
                    <a:pt x="1679" y="512"/>
                    <a:pt x="1835" y="415"/>
                    <a:pt x="1987" y="321"/>
                  </a:cubicBezTo>
                  <a:cubicBezTo>
                    <a:pt x="2124" y="235"/>
                    <a:pt x="2268" y="147"/>
                    <a:pt x="2427" y="95"/>
                  </a:cubicBezTo>
                  <a:cubicBezTo>
                    <a:pt x="2501" y="72"/>
                    <a:pt x="2593" y="55"/>
                    <a:pt x="2685" y="55"/>
                  </a:cubicBezTo>
                  <a:close/>
                  <a:moveTo>
                    <a:pt x="2680" y="0"/>
                  </a:moveTo>
                  <a:cubicBezTo>
                    <a:pt x="2591" y="0"/>
                    <a:pt x="2497" y="16"/>
                    <a:pt x="2410" y="44"/>
                  </a:cubicBezTo>
                  <a:cubicBezTo>
                    <a:pt x="2244" y="97"/>
                    <a:pt x="2099" y="188"/>
                    <a:pt x="1959" y="275"/>
                  </a:cubicBezTo>
                  <a:cubicBezTo>
                    <a:pt x="1810" y="367"/>
                    <a:pt x="1657" y="462"/>
                    <a:pt x="1482" y="512"/>
                  </a:cubicBezTo>
                  <a:cubicBezTo>
                    <a:pt x="1337" y="553"/>
                    <a:pt x="1184" y="577"/>
                    <a:pt x="1037" y="600"/>
                  </a:cubicBezTo>
                  <a:cubicBezTo>
                    <a:pt x="853" y="628"/>
                    <a:pt x="663" y="658"/>
                    <a:pt x="481" y="722"/>
                  </a:cubicBezTo>
                  <a:cubicBezTo>
                    <a:pt x="135" y="845"/>
                    <a:pt x="0" y="1032"/>
                    <a:pt x="80" y="1277"/>
                  </a:cubicBezTo>
                  <a:cubicBezTo>
                    <a:pt x="191" y="1614"/>
                    <a:pt x="535" y="1745"/>
                    <a:pt x="803" y="1795"/>
                  </a:cubicBezTo>
                  <a:cubicBezTo>
                    <a:pt x="923" y="1818"/>
                    <a:pt x="1054" y="1829"/>
                    <a:pt x="1188" y="1829"/>
                  </a:cubicBezTo>
                  <a:cubicBezTo>
                    <a:pt x="1268" y="1829"/>
                    <a:pt x="1349" y="1825"/>
                    <a:pt x="1429" y="1816"/>
                  </a:cubicBezTo>
                  <a:cubicBezTo>
                    <a:pt x="2001" y="1756"/>
                    <a:pt x="2529" y="1475"/>
                    <a:pt x="2842" y="1063"/>
                  </a:cubicBezTo>
                  <a:lnTo>
                    <a:pt x="2845" y="1059"/>
                  </a:lnTo>
                  <a:cubicBezTo>
                    <a:pt x="3109" y="710"/>
                    <a:pt x="3196" y="425"/>
                    <a:pt x="3100" y="215"/>
                  </a:cubicBezTo>
                  <a:cubicBezTo>
                    <a:pt x="3031" y="64"/>
                    <a:pt x="2864" y="0"/>
                    <a:pt x="2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1200098" y="3254207"/>
              <a:ext cx="69795" cy="31589"/>
            </a:xfrm>
            <a:custGeom>
              <a:avLst/>
              <a:gdLst/>
              <a:ahLst/>
              <a:cxnLst/>
              <a:rect l="l" t="t" r="r" b="b"/>
              <a:pathLst>
                <a:path w="2015" h="912" extrusionOk="0">
                  <a:moveTo>
                    <a:pt x="1410" y="1"/>
                  </a:moveTo>
                  <a:cubicBezTo>
                    <a:pt x="1232" y="1"/>
                    <a:pt x="1043" y="33"/>
                    <a:pt x="855" y="101"/>
                  </a:cubicBezTo>
                  <a:cubicBezTo>
                    <a:pt x="426" y="255"/>
                    <a:pt x="112" y="557"/>
                    <a:pt x="1" y="877"/>
                  </a:cubicBezTo>
                  <a:cubicBezTo>
                    <a:pt x="124" y="901"/>
                    <a:pt x="252" y="911"/>
                    <a:pt x="376" y="911"/>
                  </a:cubicBezTo>
                  <a:cubicBezTo>
                    <a:pt x="459" y="911"/>
                    <a:pt x="541" y="907"/>
                    <a:pt x="618" y="898"/>
                  </a:cubicBezTo>
                  <a:cubicBezTo>
                    <a:pt x="1159" y="842"/>
                    <a:pt x="1690" y="580"/>
                    <a:pt x="2011" y="158"/>
                  </a:cubicBezTo>
                  <a:cubicBezTo>
                    <a:pt x="2012" y="156"/>
                    <a:pt x="2013" y="155"/>
                    <a:pt x="2014" y="154"/>
                  </a:cubicBezTo>
                  <a:cubicBezTo>
                    <a:pt x="1850" y="54"/>
                    <a:pt x="1639" y="1"/>
                    <a:pt x="1410"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1198851" y="3253307"/>
              <a:ext cx="72288" cy="33425"/>
            </a:xfrm>
            <a:custGeom>
              <a:avLst/>
              <a:gdLst/>
              <a:ahLst/>
              <a:cxnLst/>
              <a:rect l="l" t="t" r="r" b="b"/>
              <a:pathLst>
                <a:path w="2087" h="965" extrusionOk="0">
                  <a:moveTo>
                    <a:pt x="1446" y="55"/>
                  </a:moveTo>
                  <a:cubicBezTo>
                    <a:pt x="1655" y="55"/>
                    <a:pt x="1851" y="100"/>
                    <a:pt x="2010" y="188"/>
                  </a:cubicBezTo>
                  <a:cubicBezTo>
                    <a:pt x="1705" y="575"/>
                    <a:pt x="1199" y="840"/>
                    <a:pt x="651" y="897"/>
                  </a:cubicBezTo>
                  <a:cubicBezTo>
                    <a:pt x="573" y="906"/>
                    <a:pt x="493" y="910"/>
                    <a:pt x="413" y="910"/>
                  </a:cubicBezTo>
                  <a:cubicBezTo>
                    <a:pt x="296" y="910"/>
                    <a:pt x="180" y="901"/>
                    <a:pt x="73" y="882"/>
                  </a:cubicBezTo>
                  <a:cubicBezTo>
                    <a:pt x="195" y="571"/>
                    <a:pt x="508" y="293"/>
                    <a:pt x="900" y="152"/>
                  </a:cubicBezTo>
                  <a:cubicBezTo>
                    <a:pt x="1081" y="87"/>
                    <a:pt x="1268" y="55"/>
                    <a:pt x="1446" y="55"/>
                  </a:cubicBezTo>
                  <a:close/>
                  <a:moveTo>
                    <a:pt x="1445" y="1"/>
                  </a:moveTo>
                  <a:cubicBezTo>
                    <a:pt x="1261" y="1"/>
                    <a:pt x="1068" y="34"/>
                    <a:pt x="882" y="102"/>
                  </a:cubicBezTo>
                  <a:cubicBezTo>
                    <a:pt x="463" y="252"/>
                    <a:pt x="129" y="556"/>
                    <a:pt x="11" y="895"/>
                  </a:cubicBezTo>
                  <a:lnTo>
                    <a:pt x="1" y="924"/>
                  </a:lnTo>
                  <a:lnTo>
                    <a:pt x="31" y="930"/>
                  </a:lnTo>
                  <a:cubicBezTo>
                    <a:pt x="151" y="953"/>
                    <a:pt x="282" y="964"/>
                    <a:pt x="416" y="964"/>
                  </a:cubicBezTo>
                  <a:cubicBezTo>
                    <a:pt x="496" y="964"/>
                    <a:pt x="577" y="960"/>
                    <a:pt x="657" y="951"/>
                  </a:cubicBezTo>
                  <a:cubicBezTo>
                    <a:pt x="1229" y="891"/>
                    <a:pt x="1757" y="610"/>
                    <a:pt x="2070" y="198"/>
                  </a:cubicBezTo>
                  <a:lnTo>
                    <a:pt x="2087" y="170"/>
                  </a:lnTo>
                  <a:lnTo>
                    <a:pt x="2064" y="157"/>
                  </a:lnTo>
                  <a:cubicBezTo>
                    <a:pt x="1892" y="53"/>
                    <a:pt x="1676" y="1"/>
                    <a:pt x="14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1161270" y="3249393"/>
              <a:ext cx="30239" cy="41530"/>
            </a:xfrm>
            <a:custGeom>
              <a:avLst/>
              <a:gdLst/>
              <a:ahLst/>
              <a:cxnLst/>
              <a:rect l="l" t="t" r="r" b="b"/>
              <a:pathLst>
                <a:path w="873" h="1199" extrusionOk="0">
                  <a:moveTo>
                    <a:pt x="231" y="1"/>
                  </a:moveTo>
                  <a:cubicBezTo>
                    <a:pt x="158" y="1"/>
                    <a:pt x="81" y="13"/>
                    <a:pt x="1" y="41"/>
                  </a:cubicBezTo>
                  <a:lnTo>
                    <a:pt x="377" y="1199"/>
                  </a:lnTo>
                  <a:cubicBezTo>
                    <a:pt x="684" y="1130"/>
                    <a:pt x="873" y="802"/>
                    <a:pt x="797" y="465"/>
                  </a:cubicBezTo>
                  <a:cubicBezTo>
                    <a:pt x="737" y="197"/>
                    <a:pt x="517" y="1"/>
                    <a:pt x="231"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1160958" y="3248492"/>
              <a:ext cx="31589" cy="43366"/>
            </a:xfrm>
            <a:custGeom>
              <a:avLst/>
              <a:gdLst/>
              <a:ahLst/>
              <a:cxnLst/>
              <a:rect l="l" t="t" r="r" b="b"/>
              <a:pathLst>
                <a:path w="912" h="1252" extrusionOk="0">
                  <a:moveTo>
                    <a:pt x="239" y="0"/>
                  </a:moveTo>
                  <a:cubicBezTo>
                    <a:pt x="161" y="0"/>
                    <a:pt x="81" y="14"/>
                    <a:pt x="1" y="42"/>
                  </a:cubicBezTo>
                  <a:lnTo>
                    <a:pt x="19" y="93"/>
                  </a:lnTo>
                  <a:cubicBezTo>
                    <a:pt x="94" y="67"/>
                    <a:pt x="168" y="55"/>
                    <a:pt x="240" y="55"/>
                  </a:cubicBezTo>
                  <a:cubicBezTo>
                    <a:pt x="336" y="55"/>
                    <a:pt x="427" y="77"/>
                    <a:pt x="508" y="122"/>
                  </a:cubicBezTo>
                  <a:cubicBezTo>
                    <a:pt x="644" y="198"/>
                    <a:pt x="744" y="335"/>
                    <a:pt x="780" y="497"/>
                  </a:cubicBezTo>
                  <a:cubicBezTo>
                    <a:pt x="851" y="818"/>
                    <a:pt x="672" y="1133"/>
                    <a:pt x="380" y="1199"/>
                  </a:cubicBezTo>
                  <a:lnTo>
                    <a:pt x="392" y="1251"/>
                  </a:lnTo>
                  <a:cubicBezTo>
                    <a:pt x="713" y="1179"/>
                    <a:pt x="912" y="835"/>
                    <a:pt x="833" y="485"/>
                  </a:cubicBezTo>
                  <a:cubicBezTo>
                    <a:pt x="793" y="308"/>
                    <a:pt x="684" y="158"/>
                    <a:pt x="534" y="75"/>
                  </a:cubicBezTo>
                  <a:cubicBezTo>
                    <a:pt x="445" y="25"/>
                    <a:pt x="344"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1265701" y="3210841"/>
              <a:ext cx="30966" cy="42154"/>
            </a:xfrm>
            <a:custGeom>
              <a:avLst/>
              <a:gdLst/>
              <a:ahLst/>
              <a:cxnLst/>
              <a:rect l="l" t="t" r="r" b="b"/>
              <a:pathLst>
                <a:path w="894" h="1217" extrusionOk="0">
                  <a:moveTo>
                    <a:pt x="424" y="1"/>
                  </a:moveTo>
                  <a:cubicBezTo>
                    <a:pt x="138" y="182"/>
                    <a:pt x="0" y="525"/>
                    <a:pt x="154" y="849"/>
                  </a:cubicBezTo>
                  <a:cubicBezTo>
                    <a:pt x="293" y="1144"/>
                    <a:pt x="601" y="1216"/>
                    <a:pt x="827" y="1216"/>
                  </a:cubicBezTo>
                  <a:cubicBezTo>
                    <a:pt x="850" y="1216"/>
                    <a:pt x="872" y="1216"/>
                    <a:pt x="894" y="1214"/>
                  </a:cubicBezTo>
                  <a:lnTo>
                    <a:pt x="424" y="1"/>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1264905" y="3210045"/>
              <a:ext cx="31832" cy="43886"/>
            </a:xfrm>
            <a:custGeom>
              <a:avLst/>
              <a:gdLst/>
              <a:ahLst/>
              <a:cxnLst/>
              <a:rect l="l" t="t" r="r" b="b"/>
              <a:pathLst>
                <a:path w="919" h="1267" extrusionOk="0">
                  <a:moveTo>
                    <a:pt x="432" y="1"/>
                  </a:moveTo>
                  <a:cubicBezTo>
                    <a:pt x="116" y="201"/>
                    <a:pt x="1" y="564"/>
                    <a:pt x="153" y="884"/>
                  </a:cubicBezTo>
                  <a:cubicBezTo>
                    <a:pt x="312" y="1222"/>
                    <a:pt x="675" y="1266"/>
                    <a:pt x="853" y="1266"/>
                  </a:cubicBezTo>
                  <a:cubicBezTo>
                    <a:pt x="879" y="1266"/>
                    <a:pt x="902" y="1265"/>
                    <a:pt x="918" y="1264"/>
                  </a:cubicBezTo>
                  <a:lnTo>
                    <a:pt x="915" y="1210"/>
                  </a:lnTo>
                  <a:cubicBezTo>
                    <a:pt x="899" y="1211"/>
                    <a:pt x="879" y="1212"/>
                    <a:pt x="854" y="1212"/>
                  </a:cubicBezTo>
                  <a:cubicBezTo>
                    <a:pt x="688" y="1212"/>
                    <a:pt x="349" y="1172"/>
                    <a:pt x="202" y="861"/>
                  </a:cubicBezTo>
                  <a:cubicBezTo>
                    <a:pt x="62" y="567"/>
                    <a:pt x="169" y="232"/>
                    <a:pt x="462" y="47"/>
                  </a:cubicBezTo>
                  <a:lnTo>
                    <a:pt x="4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968825" y="3220263"/>
              <a:ext cx="130514" cy="126427"/>
            </a:xfrm>
            <a:custGeom>
              <a:avLst/>
              <a:gdLst/>
              <a:ahLst/>
              <a:cxnLst/>
              <a:rect l="l" t="t" r="r" b="b"/>
              <a:pathLst>
                <a:path w="3768" h="3650" extrusionOk="0">
                  <a:moveTo>
                    <a:pt x="1917" y="0"/>
                  </a:moveTo>
                  <a:cubicBezTo>
                    <a:pt x="1889" y="22"/>
                    <a:pt x="1861" y="46"/>
                    <a:pt x="1833" y="67"/>
                  </a:cubicBezTo>
                  <a:cubicBezTo>
                    <a:pt x="1620" y="239"/>
                    <a:pt x="1405" y="408"/>
                    <a:pt x="1201" y="589"/>
                  </a:cubicBezTo>
                  <a:cubicBezTo>
                    <a:pt x="1003" y="764"/>
                    <a:pt x="808" y="960"/>
                    <a:pt x="636" y="1161"/>
                  </a:cubicBezTo>
                  <a:cubicBezTo>
                    <a:pt x="490" y="1332"/>
                    <a:pt x="345" y="1545"/>
                    <a:pt x="255" y="1752"/>
                  </a:cubicBezTo>
                  <a:cubicBezTo>
                    <a:pt x="72" y="2173"/>
                    <a:pt x="1" y="2762"/>
                    <a:pt x="289" y="3153"/>
                  </a:cubicBezTo>
                  <a:cubicBezTo>
                    <a:pt x="616" y="3597"/>
                    <a:pt x="1153" y="3638"/>
                    <a:pt x="1661" y="3649"/>
                  </a:cubicBezTo>
                  <a:cubicBezTo>
                    <a:pt x="1676" y="3649"/>
                    <a:pt x="1691" y="3649"/>
                    <a:pt x="1706" y="3649"/>
                  </a:cubicBezTo>
                  <a:cubicBezTo>
                    <a:pt x="1990" y="3649"/>
                    <a:pt x="2280" y="3598"/>
                    <a:pt x="2562" y="3566"/>
                  </a:cubicBezTo>
                  <a:lnTo>
                    <a:pt x="2564" y="3566"/>
                  </a:lnTo>
                  <a:cubicBezTo>
                    <a:pt x="2881" y="3531"/>
                    <a:pt x="3198" y="3479"/>
                    <a:pt x="3511" y="3412"/>
                  </a:cubicBezTo>
                  <a:cubicBezTo>
                    <a:pt x="3652" y="3383"/>
                    <a:pt x="3768" y="3278"/>
                    <a:pt x="3754" y="3122"/>
                  </a:cubicBezTo>
                  <a:cubicBezTo>
                    <a:pt x="3743" y="3004"/>
                    <a:pt x="3629" y="2875"/>
                    <a:pt x="3502" y="2875"/>
                  </a:cubicBezTo>
                  <a:cubicBezTo>
                    <a:pt x="3489" y="2875"/>
                    <a:pt x="3476" y="2876"/>
                    <a:pt x="3463" y="2879"/>
                  </a:cubicBezTo>
                  <a:cubicBezTo>
                    <a:pt x="3294" y="2915"/>
                    <a:pt x="3126" y="2944"/>
                    <a:pt x="2956" y="2969"/>
                  </a:cubicBezTo>
                  <a:cubicBezTo>
                    <a:pt x="2822" y="2989"/>
                    <a:pt x="2688" y="3006"/>
                    <a:pt x="2554" y="3022"/>
                  </a:cubicBezTo>
                  <a:cubicBezTo>
                    <a:pt x="2387" y="3042"/>
                    <a:pt x="2220" y="3061"/>
                    <a:pt x="2053" y="3081"/>
                  </a:cubicBezTo>
                  <a:cubicBezTo>
                    <a:pt x="1904" y="3099"/>
                    <a:pt x="1762" y="3108"/>
                    <a:pt x="1617" y="3108"/>
                  </a:cubicBezTo>
                  <a:cubicBezTo>
                    <a:pt x="1541" y="3108"/>
                    <a:pt x="1464" y="3106"/>
                    <a:pt x="1386" y="3101"/>
                  </a:cubicBezTo>
                  <a:cubicBezTo>
                    <a:pt x="1201" y="3088"/>
                    <a:pt x="1008" y="3078"/>
                    <a:pt x="853" y="2965"/>
                  </a:cubicBezTo>
                  <a:cubicBezTo>
                    <a:pt x="560" y="2751"/>
                    <a:pt x="602" y="2334"/>
                    <a:pt x="720" y="2029"/>
                  </a:cubicBezTo>
                  <a:cubicBezTo>
                    <a:pt x="789" y="1849"/>
                    <a:pt x="905" y="1684"/>
                    <a:pt x="1023" y="1533"/>
                  </a:cubicBezTo>
                  <a:cubicBezTo>
                    <a:pt x="1150" y="1372"/>
                    <a:pt x="1309" y="1213"/>
                    <a:pt x="1458" y="1074"/>
                  </a:cubicBezTo>
                  <a:cubicBezTo>
                    <a:pt x="1643" y="902"/>
                    <a:pt x="1844" y="749"/>
                    <a:pt x="2040" y="590"/>
                  </a:cubicBezTo>
                  <a:cubicBezTo>
                    <a:pt x="1983" y="396"/>
                    <a:pt x="1943" y="198"/>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1056527" y="3289884"/>
              <a:ext cx="83476" cy="72981"/>
            </a:xfrm>
            <a:custGeom>
              <a:avLst/>
              <a:gdLst/>
              <a:ahLst/>
              <a:cxnLst/>
              <a:rect l="l" t="t" r="r" b="b"/>
              <a:pathLst>
                <a:path w="2410" h="2107" extrusionOk="0">
                  <a:moveTo>
                    <a:pt x="986" y="0"/>
                  </a:moveTo>
                  <a:cubicBezTo>
                    <a:pt x="936" y="0"/>
                    <a:pt x="884" y="7"/>
                    <a:pt x="830" y="25"/>
                  </a:cubicBezTo>
                  <a:cubicBezTo>
                    <a:pt x="584" y="110"/>
                    <a:pt x="408" y="406"/>
                    <a:pt x="422" y="752"/>
                  </a:cubicBezTo>
                  <a:cubicBezTo>
                    <a:pt x="422" y="752"/>
                    <a:pt x="294" y="653"/>
                    <a:pt x="186" y="653"/>
                  </a:cubicBezTo>
                  <a:cubicBezTo>
                    <a:pt x="126" y="653"/>
                    <a:pt x="72" y="683"/>
                    <a:pt x="49" y="778"/>
                  </a:cubicBezTo>
                  <a:cubicBezTo>
                    <a:pt x="0" y="982"/>
                    <a:pt x="23" y="1427"/>
                    <a:pt x="37" y="1627"/>
                  </a:cubicBezTo>
                  <a:cubicBezTo>
                    <a:pt x="44" y="1719"/>
                    <a:pt x="97" y="1804"/>
                    <a:pt x="180" y="1836"/>
                  </a:cubicBezTo>
                  <a:cubicBezTo>
                    <a:pt x="191" y="1841"/>
                    <a:pt x="207" y="1843"/>
                    <a:pt x="224" y="1843"/>
                  </a:cubicBezTo>
                  <a:cubicBezTo>
                    <a:pt x="290" y="1843"/>
                    <a:pt x="390" y="1813"/>
                    <a:pt x="444" y="1771"/>
                  </a:cubicBezTo>
                  <a:cubicBezTo>
                    <a:pt x="577" y="1871"/>
                    <a:pt x="754" y="2065"/>
                    <a:pt x="1098" y="2099"/>
                  </a:cubicBezTo>
                  <a:cubicBezTo>
                    <a:pt x="1150" y="2104"/>
                    <a:pt x="1203" y="2107"/>
                    <a:pt x="1255" y="2107"/>
                  </a:cubicBezTo>
                  <a:cubicBezTo>
                    <a:pt x="1467" y="2107"/>
                    <a:pt x="1683" y="2067"/>
                    <a:pt x="1876" y="1983"/>
                  </a:cubicBezTo>
                  <a:cubicBezTo>
                    <a:pt x="2000" y="1929"/>
                    <a:pt x="2113" y="1854"/>
                    <a:pt x="2185" y="1732"/>
                  </a:cubicBezTo>
                  <a:cubicBezTo>
                    <a:pt x="2226" y="1665"/>
                    <a:pt x="2254" y="1586"/>
                    <a:pt x="2254" y="1506"/>
                  </a:cubicBezTo>
                  <a:cubicBezTo>
                    <a:pt x="2253" y="1467"/>
                    <a:pt x="2244" y="1428"/>
                    <a:pt x="2226" y="1394"/>
                  </a:cubicBezTo>
                  <a:cubicBezTo>
                    <a:pt x="2220" y="1383"/>
                    <a:pt x="2180" y="1314"/>
                    <a:pt x="2180" y="1314"/>
                  </a:cubicBezTo>
                  <a:cubicBezTo>
                    <a:pt x="2180" y="1314"/>
                    <a:pt x="2410" y="969"/>
                    <a:pt x="2044" y="811"/>
                  </a:cubicBezTo>
                  <a:cubicBezTo>
                    <a:pt x="2044" y="811"/>
                    <a:pt x="2297" y="363"/>
                    <a:pt x="1776" y="363"/>
                  </a:cubicBezTo>
                  <a:cubicBezTo>
                    <a:pt x="1712" y="363"/>
                    <a:pt x="1636" y="370"/>
                    <a:pt x="1546" y="385"/>
                  </a:cubicBezTo>
                  <a:cubicBezTo>
                    <a:pt x="1545" y="385"/>
                    <a:pt x="1544" y="385"/>
                    <a:pt x="1544" y="385"/>
                  </a:cubicBezTo>
                  <a:cubicBezTo>
                    <a:pt x="1495" y="385"/>
                    <a:pt x="1448" y="165"/>
                    <a:pt x="1262" y="68"/>
                  </a:cubicBezTo>
                  <a:cubicBezTo>
                    <a:pt x="1241" y="57"/>
                    <a:pt x="1127"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1055903" y="3289295"/>
              <a:ext cx="80220" cy="74124"/>
            </a:xfrm>
            <a:custGeom>
              <a:avLst/>
              <a:gdLst/>
              <a:ahLst/>
              <a:cxnLst/>
              <a:rect l="l" t="t" r="r" b="b"/>
              <a:pathLst>
                <a:path w="2316" h="2140" extrusionOk="0">
                  <a:moveTo>
                    <a:pt x="1004" y="34"/>
                  </a:moveTo>
                  <a:cubicBezTo>
                    <a:pt x="1137" y="34"/>
                    <a:pt x="1246" y="86"/>
                    <a:pt x="1273" y="100"/>
                  </a:cubicBezTo>
                  <a:cubicBezTo>
                    <a:pt x="1384" y="158"/>
                    <a:pt x="1445" y="264"/>
                    <a:pt x="1485" y="335"/>
                  </a:cubicBezTo>
                  <a:cubicBezTo>
                    <a:pt x="1513" y="385"/>
                    <a:pt x="1534" y="419"/>
                    <a:pt x="1561" y="419"/>
                  </a:cubicBezTo>
                  <a:cubicBezTo>
                    <a:pt x="1563" y="419"/>
                    <a:pt x="1565" y="419"/>
                    <a:pt x="1567" y="419"/>
                  </a:cubicBezTo>
                  <a:cubicBezTo>
                    <a:pt x="1653" y="404"/>
                    <a:pt x="1730" y="397"/>
                    <a:pt x="1795" y="397"/>
                  </a:cubicBezTo>
                  <a:cubicBezTo>
                    <a:pt x="1935" y="397"/>
                    <a:pt x="2028" y="430"/>
                    <a:pt x="2074" y="495"/>
                  </a:cubicBezTo>
                  <a:cubicBezTo>
                    <a:pt x="2161" y="617"/>
                    <a:pt x="2049" y="819"/>
                    <a:pt x="2048" y="820"/>
                  </a:cubicBezTo>
                  <a:lnTo>
                    <a:pt x="2038" y="836"/>
                  </a:lnTo>
                  <a:lnTo>
                    <a:pt x="2055" y="844"/>
                  </a:lnTo>
                  <a:cubicBezTo>
                    <a:pt x="2156" y="887"/>
                    <a:pt x="2219" y="949"/>
                    <a:pt x="2243" y="1028"/>
                  </a:cubicBezTo>
                  <a:cubicBezTo>
                    <a:pt x="2285" y="1169"/>
                    <a:pt x="2186" y="1321"/>
                    <a:pt x="2184" y="1322"/>
                  </a:cubicBezTo>
                  <a:lnTo>
                    <a:pt x="2179" y="1330"/>
                  </a:lnTo>
                  <a:lnTo>
                    <a:pt x="2184" y="1339"/>
                  </a:lnTo>
                  <a:cubicBezTo>
                    <a:pt x="2184" y="1339"/>
                    <a:pt x="2224" y="1408"/>
                    <a:pt x="2229" y="1418"/>
                  </a:cubicBezTo>
                  <a:cubicBezTo>
                    <a:pt x="2245" y="1449"/>
                    <a:pt x="2254" y="1485"/>
                    <a:pt x="2255" y="1523"/>
                  </a:cubicBezTo>
                  <a:cubicBezTo>
                    <a:pt x="2257" y="1610"/>
                    <a:pt x="2220" y="1689"/>
                    <a:pt x="2190" y="1741"/>
                  </a:cubicBezTo>
                  <a:cubicBezTo>
                    <a:pt x="2128" y="1844"/>
                    <a:pt x="2030" y="1924"/>
                    <a:pt x="1887" y="1985"/>
                  </a:cubicBezTo>
                  <a:cubicBezTo>
                    <a:pt x="1703" y="2065"/>
                    <a:pt x="1491" y="2107"/>
                    <a:pt x="1276" y="2107"/>
                  </a:cubicBezTo>
                  <a:cubicBezTo>
                    <a:pt x="1224" y="2107"/>
                    <a:pt x="1171" y="2105"/>
                    <a:pt x="1118" y="2100"/>
                  </a:cubicBezTo>
                  <a:cubicBezTo>
                    <a:pt x="835" y="2072"/>
                    <a:pt x="666" y="1933"/>
                    <a:pt x="542" y="1832"/>
                  </a:cubicBezTo>
                  <a:cubicBezTo>
                    <a:pt x="517" y="1811"/>
                    <a:pt x="494" y="1791"/>
                    <a:pt x="471" y="1775"/>
                  </a:cubicBezTo>
                  <a:lnTo>
                    <a:pt x="462" y="1768"/>
                  </a:lnTo>
                  <a:lnTo>
                    <a:pt x="451" y="1776"/>
                  </a:lnTo>
                  <a:cubicBezTo>
                    <a:pt x="398" y="1817"/>
                    <a:pt x="301" y="1844"/>
                    <a:pt x="241" y="1844"/>
                  </a:cubicBezTo>
                  <a:cubicBezTo>
                    <a:pt x="226" y="1844"/>
                    <a:pt x="213" y="1842"/>
                    <a:pt x="204" y="1838"/>
                  </a:cubicBezTo>
                  <a:cubicBezTo>
                    <a:pt x="130" y="1809"/>
                    <a:pt x="77" y="1732"/>
                    <a:pt x="71" y="1643"/>
                  </a:cubicBezTo>
                  <a:cubicBezTo>
                    <a:pt x="58" y="1457"/>
                    <a:pt x="34" y="1002"/>
                    <a:pt x="83" y="799"/>
                  </a:cubicBezTo>
                  <a:cubicBezTo>
                    <a:pt x="96" y="744"/>
                    <a:pt x="122" y="708"/>
                    <a:pt x="159" y="694"/>
                  </a:cubicBezTo>
                  <a:cubicBezTo>
                    <a:pt x="160" y="693"/>
                    <a:pt x="161" y="693"/>
                    <a:pt x="162" y="693"/>
                  </a:cubicBezTo>
                  <a:cubicBezTo>
                    <a:pt x="175" y="688"/>
                    <a:pt x="190" y="686"/>
                    <a:pt x="205" y="686"/>
                  </a:cubicBezTo>
                  <a:cubicBezTo>
                    <a:pt x="305" y="686"/>
                    <a:pt x="429" y="780"/>
                    <a:pt x="430" y="782"/>
                  </a:cubicBezTo>
                  <a:lnTo>
                    <a:pt x="458" y="803"/>
                  </a:lnTo>
                  <a:lnTo>
                    <a:pt x="456" y="768"/>
                  </a:lnTo>
                  <a:cubicBezTo>
                    <a:pt x="443" y="445"/>
                    <a:pt x="605" y="152"/>
                    <a:pt x="842" y="63"/>
                  </a:cubicBezTo>
                  <a:cubicBezTo>
                    <a:pt x="846" y="61"/>
                    <a:pt x="850" y="60"/>
                    <a:pt x="854" y="58"/>
                  </a:cubicBezTo>
                  <a:cubicBezTo>
                    <a:pt x="905" y="41"/>
                    <a:pt x="956" y="34"/>
                    <a:pt x="1004" y="34"/>
                  </a:cubicBezTo>
                  <a:close/>
                  <a:moveTo>
                    <a:pt x="1003" y="1"/>
                  </a:moveTo>
                  <a:cubicBezTo>
                    <a:pt x="952" y="1"/>
                    <a:pt x="898" y="8"/>
                    <a:pt x="843" y="27"/>
                  </a:cubicBezTo>
                  <a:cubicBezTo>
                    <a:pt x="591" y="115"/>
                    <a:pt x="421" y="402"/>
                    <a:pt x="422" y="736"/>
                  </a:cubicBezTo>
                  <a:cubicBezTo>
                    <a:pt x="378" y="706"/>
                    <a:pt x="287" y="653"/>
                    <a:pt x="204" y="653"/>
                  </a:cubicBezTo>
                  <a:cubicBezTo>
                    <a:pt x="186" y="653"/>
                    <a:pt x="168" y="656"/>
                    <a:pt x="151" y="662"/>
                  </a:cubicBezTo>
                  <a:cubicBezTo>
                    <a:pt x="102" y="680"/>
                    <a:pt x="67" y="723"/>
                    <a:pt x="50" y="792"/>
                  </a:cubicBezTo>
                  <a:cubicBezTo>
                    <a:pt x="1" y="999"/>
                    <a:pt x="26" y="1458"/>
                    <a:pt x="39" y="1646"/>
                  </a:cubicBezTo>
                  <a:cubicBezTo>
                    <a:pt x="46" y="1747"/>
                    <a:pt x="105" y="1835"/>
                    <a:pt x="192" y="1869"/>
                  </a:cubicBezTo>
                  <a:cubicBezTo>
                    <a:pt x="205" y="1874"/>
                    <a:pt x="222" y="1877"/>
                    <a:pt x="242" y="1877"/>
                  </a:cubicBezTo>
                  <a:cubicBezTo>
                    <a:pt x="309" y="1877"/>
                    <a:pt x="403" y="1849"/>
                    <a:pt x="462" y="1809"/>
                  </a:cubicBezTo>
                  <a:cubicBezTo>
                    <a:pt x="480" y="1824"/>
                    <a:pt x="500" y="1839"/>
                    <a:pt x="521" y="1857"/>
                  </a:cubicBezTo>
                  <a:cubicBezTo>
                    <a:pt x="648" y="1961"/>
                    <a:pt x="822" y="2104"/>
                    <a:pt x="1115" y="2132"/>
                  </a:cubicBezTo>
                  <a:cubicBezTo>
                    <a:pt x="1169" y="2137"/>
                    <a:pt x="1223" y="2140"/>
                    <a:pt x="1277" y="2140"/>
                  </a:cubicBezTo>
                  <a:cubicBezTo>
                    <a:pt x="1471" y="2140"/>
                    <a:pt x="1663" y="2106"/>
                    <a:pt x="1836" y="2042"/>
                  </a:cubicBezTo>
                  <a:cubicBezTo>
                    <a:pt x="1858" y="2033"/>
                    <a:pt x="1880" y="2024"/>
                    <a:pt x="1901" y="2015"/>
                  </a:cubicBezTo>
                  <a:cubicBezTo>
                    <a:pt x="2049" y="1951"/>
                    <a:pt x="2153" y="1867"/>
                    <a:pt x="2217" y="1758"/>
                  </a:cubicBezTo>
                  <a:cubicBezTo>
                    <a:pt x="2251" y="1702"/>
                    <a:pt x="2290" y="1617"/>
                    <a:pt x="2288" y="1523"/>
                  </a:cubicBezTo>
                  <a:cubicBezTo>
                    <a:pt x="2287" y="1479"/>
                    <a:pt x="2277" y="1439"/>
                    <a:pt x="2258" y="1403"/>
                  </a:cubicBezTo>
                  <a:cubicBezTo>
                    <a:pt x="2254" y="1395"/>
                    <a:pt x="2229" y="1350"/>
                    <a:pt x="2217" y="1331"/>
                  </a:cubicBezTo>
                  <a:cubicBezTo>
                    <a:pt x="2239" y="1295"/>
                    <a:pt x="2315" y="1156"/>
                    <a:pt x="2274" y="1019"/>
                  </a:cubicBezTo>
                  <a:cubicBezTo>
                    <a:pt x="2249" y="935"/>
                    <a:pt x="2185" y="868"/>
                    <a:pt x="2085" y="820"/>
                  </a:cubicBezTo>
                  <a:cubicBezTo>
                    <a:pt x="2111" y="767"/>
                    <a:pt x="2185" y="595"/>
                    <a:pt x="2101" y="476"/>
                  </a:cubicBezTo>
                  <a:cubicBezTo>
                    <a:pt x="2049" y="401"/>
                    <a:pt x="1946" y="364"/>
                    <a:pt x="1794" y="364"/>
                  </a:cubicBezTo>
                  <a:cubicBezTo>
                    <a:pt x="1726" y="364"/>
                    <a:pt x="1649" y="372"/>
                    <a:pt x="1562" y="386"/>
                  </a:cubicBezTo>
                  <a:cubicBezTo>
                    <a:pt x="1552" y="386"/>
                    <a:pt x="1529" y="346"/>
                    <a:pt x="1514" y="318"/>
                  </a:cubicBezTo>
                  <a:cubicBezTo>
                    <a:pt x="1471" y="244"/>
                    <a:pt x="1407" y="133"/>
                    <a:pt x="1288" y="70"/>
                  </a:cubicBezTo>
                  <a:cubicBezTo>
                    <a:pt x="1260" y="56"/>
                    <a:pt x="1144" y="1"/>
                    <a:pt x="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1116172" y="3317559"/>
              <a:ext cx="11049" cy="3983"/>
            </a:xfrm>
            <a:custGeom>
              <a:avLst/>
              <a:gdLst/>
              <a:ahLst/>
              <a:cxnLst/>
              <a:rect l="l" t="t" r="r" b="b"/>
              <a:pathLst>
                <a:path w="319" h="115" extrusionOk="0">
                  <a:moveTo>
                    <a:pt x="310" y="1"/>
                  </a:moveTo>
                  <a:lnTo>
                    <a:pt x="1" y="82"/>
                  </a:lnTo>
                  <a:lnTo>
                    <a:pt x="9" y="114"/>
                  </a:lnTo>
                  <a:lnTo>
                    <a:pt x="319" y="33"/>
                  </a:lnTo>
                  <a:lnTo>
                    <a:pt x="3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1120606" y="3334808"/>
              <a:ext cx="11534" cy="3152"/>
            </a:xfrm>
            <a:custGeom>
              <a:avLst/>
              <a:gdLst/>
              <a:ahLst/>
              <a:cxnLst/>
              <a:rect l="l" t="t" r="r" b="b"/>
              <a:pathLst>
                <a:path w="333" h="91" extrusionOk="0">
                  <a:moveTo>
                    <a:pt x="328" y="1"/>
                  </a:moveTo>
                  <a:lnTo>
                    <a:pt x="0" y="58"/>
                  </a:lnTo>
                  <a:lnTo>
                    <a:pt x="6" y="91"/>
                  </a:lnTo>
                  <a:lnTo>
                    <a:pt x="333" y="33"/>
                  </a:lnTo>
                  <a:lnTo>
                    <a:pt x="3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1094316" y="3302665"/>
              <a:ext cx="15899" cy="4434"/>
            </a:xfrm>
            <a:custGeom>
              <a:avLst/>
              <a:gdLst/>
              <a:ahLst/>
              <a:cxnLst/>
              <a:rect l="l" t="t" r="r" b="b"/>
              <a:pathLst>
                <a:path w="459" h="128" extrusionOk="0">
                  <a:moveTo>
                    <a:pt x="452" y="0"/>
                  </a:moveTo>
                  <a:lnTo>
                    <a:pt x="0" y="95"/>
                  </a:lnTo>
                  <a:lnTo>
                    <a:pt x="7" y="127"/>
                  </a:lnTo>
                  <a:lnTo>
                    <a:pt x="459" y="33"/>
                  </a:lnTo>
                  <a:lnTo>
                    <a:pt x="4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1070555" y="3315896"/>
              <a:ext cx="1282" cy="11673"/>
            </a:xfrm>
            <a:custGeom>
              <a:avLst/>
              <a:gdLst/>
              <a:ahLst/>
              <a:cxnLst/>
              <a:rect l="l" t="t" r="r" b="b"/>
              <a:pathLst>
                <a:path w="37" h="337" extrusionOk="0">
                  <a:moveTo>
                    <a:pt x="33" y="0"/>
                  </a:moveTo>
                  <a:lnTo>
                    <a:pt x="0" y="1"/>
                  </a:lnTo>
                  <a:lnTo>
                    <a:pt x="4" y="336"/>
                  </a:lnTo>
                  <a:lnTo>
                    <a:pt x="37" y="336"/>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1071282" y="3342740"/>
              <a:ext cx="1282" cy="8521"/>
            </a:xfrm>
            <a:custGeom>
              <a:avLst/>
              <a:gdLst/>
              <a:ahLst/>
              <a:cxnLst/>
              <a:rect l="l" t="t" r="r" b="b"/>
              <a:pathLst>
                <a:path w="37" h="246" extrusionOk="0">
                  <a:moveTo>
                    <a:pt x="4" y="0"/>
                  </a:moveTo>
                  <a:lnTo>
                    <a:pt x="1" y="245"/>
                  </a:lnTo>
                  <a:lnTo>
                    <a:pt x="34" y="246"/>
                  </a:lnTo>
                  <a:lnTo>
                    <a:pt x="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942812" y="3063806"/>
              <a:ext cx="27675" cy="21614"/>
            </a:xfrm>
            <a:custGeom>
              <a:avLst/>
              <a:gdLst/>
              <a:ahLst/>
              <a:cxnLst/>
              <a:rect l="l" t="t" r="r" b="b"/>
              <a:pathLst>
                <a:path w="799" h="624" extrusionOk="0">
                  <a:moveTo>
                    <a:pt x="514" y="0"/>
                  </a:moveTo>
                  <a:cubicBezTo>
                    <a:pt x="428" y="0"/>
                    <a:pt x="334" y="37"/>
                    <a:pt x="245" y="88"/>
                  </a:cubicBezTo>
                  <a:cubicBezTo>
                    <a:pt x="76" y="185"/>
                    <a:pt x="1" y="371"/>
                    <a:pt x="77" y="502"/>
                  </a:cubicBezTo>
                  <a:cubicBezTo>
                    <a:pt x="122" y="582"/>
                    <a:pt x="211" y="624"/>
                    <a:pt x="312" y="624"/>
                  </a:cubicBezTo>
                  <a:cubicBezTo>
                    <a:pt x="379" y="624"/>
                    <a:pt x="452" y="605"/>
                    <a:pt x="520" y="565"/>
                  </a:cubicBezTo>
                  <a:cubicBezTo>
                    <a:pt x="690" y="468"/>
                    <a:pt x="798" y="218"/>
                    <a:pt x="720" y="108"/>
                  </a:cubicBezTo>
                  <a:cubicBezTo>
                    <a:pt x="664" y="30"/>
                    <a:pt x="592" y="0"/>
                    <a:pt x="514"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943505" y="3063217"/>
              <a:ext cx="25978" cy="22791"/>
            </a:xfrm>
            <a:custGeom>
              <a:avLst/>
              <a:gdLst/>
              <a:ahLst/>
              <a:cxnLst/>
              <a:rect l="l" t="t" r="r" b="b"/>
              <a:pathLst>
                <a:path w="750" h="658" extrusionOk="0">
                  <a:moveTo>
                    <a:pt x="493" y="33"/>
                  </a:moveTo>
                  <a:cubicBezTo>
                    <a:pt x="573" y="33"/>
                    <a:pt x="638" y="67"/>
                    <a:pt x="686" y="134"/>
                  </a:cubicBezTo>
                  <a:cubicBezTo>
                    <a:pt x="709" y="168"/>
                    <a:pt x="715" y="218"/>
                    <a:pt x="702" y="278"/>
                  </a:cubicBezTo>
                  <a:cubicBezTo>
                    <a:pt x="677" y="392"/>
                    <a:pt x="591" y="512"/>
                    <a:pt x="493" y="568"/>
                  </a:cubicBezTo>
                  <a:cubicBezTo>
                    <a:pt x="429" y="605"/>
                    <a:pt x="359" y="624"/>
                    <a:pt x="293" y="624"/>
                  </a:cubicBezTo>
                  <a:cubicBezTo>
                    <a:pt x="277" y="624"/>
                    <a:pt x="262" y="623"/>
                    <a:pt x="246" y="621"/>
                  </a:cubicBezTo>
                  <a:cubicBezTo>
                    <a:pt x="167" y="609"/>
                    <a:pt x="105" y="571"/>
                    <a:pt x="71" y="512"/>
                  </a:cubicBezTo>
                  <a:cubicBezTo>
                    <a:pt x="37" y="452"/>
                    <a:pt x="34" y="379"/>
                    <a:pt x="65" y="306"/>
                  </a:cubicBezTo>
                  <a:cubicBezTo>
                    <a:pt x="95" y="230"/>
                    <a:pt x="155" y="164"/>
                    <a:pt x="234" y="119"/>
                  </a:cubicBezTo>
                  <a:cubicBezTo>
                    <a:pt x="333" y="62"/>
                    <a:pt x="419" y="33"/>
                    <a:pt x="493" y="33"/>
                  </a:cubicBezTo>
                  <a:close/>
                  <a:moveTo>
                    <a:pt x="493" y="1"/>
                  </a:moveTo>
                  <a:cubicBezTo>
                    <a:pt x="414" y="1"/>
                    <a:pt x="321" y="30"/>
                    <a:pt x="218" y="90"/>
                  </a:cubicBezTo>
                  <a:cubicBezTo>
                    <a:pt x="132" y="139"/>
                    <a:pt x="67" y="211"/>
                    <a:pt x="34" y="292"/>
                  </a:cubicBezTo>
                  <a:cubicBezTo>
                    <a:pt x="0" y="376"/>
                    <a:pt x="3" y="459"/>
                    <a:pt x="42" y="528"/>
                  </a:cubicBezTo>
                  <a:cubicBezTo>
                    <a:pt x="81" y="596"/>
                    <a:pt x="152" y="641"/>
                    <a:pt x="241" y="654"/>
                  </a:cubicBezTo>
                  <a:cubicBezTo>
                    <a:pt x="259" y="656"/>
                    <a:pt x="275" y="657"/>
                    <a:pt x="293" y="657"/>
                  </a:cubicBezTo>
                  <a:cubicBezTo>
                    <a:pt x="365" y="657"/>
                    <a:pt x="440" y="636"/>
                    <a:pt x="508" y="597"/>
                  </a:cubicBezTo>
                  <a:cubicBezTo>
                    <a:pt x="617" y="535"/>
                    <a:pt x="707" y="409"/>
                    <a:pt x="734" y="285"/>
                  </a:cubicBezTo>
                  <a:cubicBezTo>
                    <a:pt x="749" y="215"/>
                    <a:pt x="742" y="156"/>
                    <a:pt x="713" y="115"/>
                  </a:cubicBezTo>
                  <a:cubicBezTo>
                    <a:pt x="658" y="39"/>
                    <a:pt x="584" y="1"/>
                    <a:pt x="4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915968" y="3045933"/>
              <a:ext cx="49497" cy="24697"/>
            </a:xfrm>
            <a:custGeom>
              <a:avLst/>
              <a:gdLst/>
              <a:ahLst/>
              <a:cxnLst/>
              <a:rect l="l" t="t" r="r" b="b"/>
              <a:pathLst>
                <a:path w="1429" h="713" extrusionOk="0">
                  <a:moveTo>
                    <a:pt x="460" y="1"/>
                  </a:moveTo>
                  <a:cubicBezTo>
                    <a:pt x="317" y="1"/>
                    <a:pt x="162" y="28"/>
                    <a:pt x="1" y="96"/>
                  </a:cubicBezTo>
                  <a:cubicBezTo>
                    <a:pt x="1" y="96"/>
                    <a:pt x="189" y="174"/>
                    <a:pt x="309" y="401"/>
                  </a:cubicBezTo>
                  <a:cubicBezTo>
                    <a:pt x="433" y="637"/>
                    <a:pt x="567" y="712"/>
                    <a:pt x="726" y="712"/>
                  </a:cubicBezTo>
                  <a:cubicBezTo>
                    <a:pt x="915" y="712"/>
                    <a:pt x="1140" y="606"/>
                    <a:pt x="1428" y="535"/>
                  </a:cubicBezTo>
                  <a:lnTo>
                    <a:pt x="1349" y="350"/>
                  </a:lnTo>
                  <a:cubicBezTo>
                    <a:pt x="1349" y="350"/>
                    <a:pt x="977" y="1"/>
                    <a:pt x="460"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914479" y="3045413"/>
              <a:ext cx="51748" cy="25770"/>
            </a:xfrm>
            <a:custGeom>
              <a:avLst/>
              <a:gdLst/>
              <a:ahLst/>
              <a:cxnLst/>
              <a:rect l="l" t="t" r="r" b="b"/>
              <a:pathLst>
                <a:path w="1494" h="744" extrusionOk="0">
                  <a:moveTo>
                    <a:pt x="500" y="33"/>
                  </a:moveTo>
                  <a:cubicBezTo>
                    <a:pt x="986" y="33"/>
                    <a:pt x="1345" y="346"/>
                    <a:pt x="1378" y="375"/>
                  </a:cubicBezTo>
                  <a:lnTo>
                    <a:pt x="1448" y="538"/>
                  </a:lnTo>
                  <a:cubicBezTo>
                    <a:pt x="1350" y="564"/>
                    <a:pt x="1261" y="592"/>
                    <a:pt x="1174" y="620"/>
                  </a:cubicBezTo>
                  <a:cubicBezTo>
                    <a:pt x="1020" y="668"/>
                    <a:pt x="888" y="710"/>
                    <a:pt x="770" y="710"/>
                  </a:cubicBezTo>
                  <a:cubicBezTo>
                    <a:pt x="615" y="710"/>
                    <a:pt x="487" y="637"/>
                    <a:pt x="367" y="408"/>
                  </a:cubicBezTo>
                  <a:cubicBezTo>
                    <a:pt x="274" y="235"/>
                    <a:pt x="144" y="146"/>
                    <a:pt x="84" y="113"/>
                  </a:cubicBezTo>
                  <a:cubicBezTo>
                    <a:pt x="229" y="56"/>
                    <a:pt x="369" y="33"/>
                    <a:pt x="500" y="33"/>
                  </a:cubicBezTo>
                  <a:close/>
                  <a:moveTo>
                    <a:pt x="500" y="0"/>
                  </a:moveTo>
                  <a:cubicBezTo>
                    <a:pt x="355" y="0"/>
                    <a:pt x="199" y="27"/>
                    <a:pt x="37" y="97"/>
                  </a:cubicBezTo>
                  <a:lnTo>
                    <a:pt x="1" y="111"/>
                  </a:lnTo>
                  <a:lnTo>
                    <a:pt x="37" y="127"/>
                  </a:lnTo>
                  <a:cubicBezTo>
                    <a:pt x="39" y="127"/>
                    <a:pt x="222" y="206"/>
                    <a:pt x="337" y="424"/>
                  </a:cubicBezTo>
                  <a:cubicBezTo>
                    <a:pt x="465" y="667"/>
                    <a:pt x="605" y="744"/>
                    <a:pt x="769" y="744"/>
                  </a:cubicBezTo>
                  <a:cubicBezTo>
                    <a:pt x="892" y="744"/>
                    <a:pt x="1029" y="700"/>
                    <a:pt x="1184" y="651"/>
                  </a:cubicBezTo>
                  <a:cubicBezTo>
                    <a:pt x="1276" y="621"/>
                    <a:pt x="1371" y="592"/>
                    <a:pt x="1476" y="565"/>
                  </a:cubicBezTo>
                  <a:lnTo>
                    <a:pt x="1494" y="561"/>
                  </a:lnTo>
                  <a:lnTo>
                    <a:pt x="1407" y="359"/>
                  </a:lnTo>
                  <a:lnTo>
                    <a:pt x="1402" y="353"/>
                  </a:lnTo>
                  <a:cubicBezTo>
                    <a:pt x="1397" y="349"/>
                    <a:pt x="1020"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966712" y="3051094"/>
              <a:ext cx="28264" cy="19674"/>
            </a:xfrm>
            <a:custGeom>
              <a:avLst/>
              <a:gdLst/>
              <a:ahLst/>
              <a:cxnLst/>
              <a:rect l="l" t="t" r="r" b="b"/>
              <a:pathLst>
                <a:path w="816" h="568" extrusionOk="0">
                  <a:moveTo>
                    <a:pt x="483" y="1"/>
                  </a:moveTo>
                  <a:cubicBezTo>
                    <a:pt x="438" y="1"/>
                    <a:pt x="392" y="8"/>
                    <a:pt x="346" y="23"/>
                  </a:cubicBezTo>
                  <a:cubicBezTo>
                    <a:pt x="160" y="85"/>
                    <a:pt x="1" y="195"/>
                    <a:pt x="44" y="390"/>
                  </a:cubicBezTo>
                  <a:cubicBezTo>
                    <a:pt x="67" y="492"/>
                    <a:pt x="228" y="567"/>
                    <a:pt x="386" y="567"/>
                  </a:cubicBezTo>
                  <a:cubicBezTo>
                    <a:pt x="431" y="567"/>
                    <a:pt x="477" y="561"/>
                    <a:pt x="518" y="547"/>
                  </a:cubicBezTo>
                  <a:cubicBezTo>
                    <a:pt x="704" y="486"/>
                    <a:pt x="815" y="319"/>
                    <a:pt x="767" y="174"/>
                  </a:cubicBezTo>
                  <a:cubicBezTo>
                    <a:pt x="732" y="66"/>
                    <a:pt x="616" y="1"/>
                    <a:pt x="483"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966366" y="3050539"/>
              <a:ext cx="29234" cy="20783"/>
            </a:xfrm>
            <a:custGeom>
              <a:avLst/>
              <a:gdLst/>
              <a:ahLst/>
              <a:cxnLst/>
              <a:rect l="l" t="t" r="r" b="b"/>
              <a:pathLst>
                <a:path w="844" h="600" extrusionOk="0">
                  <a:moveTo>
                    <a:pt x="493" y="33"/>
                  </a:moveTo>
                  <a:cubicBezTo>
                    <a:pt x="619" y="33"/>
                    <a:pt x="728" y="94"/>
                    <a:pt x="762" y="196"/>
                  </a:cubicBezTo>
                  <a:cubicBezTo>
                    <a:pt x="806" y="332"/>
                    <a:pt x="700" y="489"/>
                    <a:pt x="523" y="548"/>
                  </a:cubicBezTo>
                  <a:cubicBezTo>
                    <a:pt x="484" y="560"/>
                    <a:pt x="440" y="567"/>
                    <a:pt x="395" y="567"/>
                  </a:cubicBezTo>
                  <a:cubicBezTo>
                    <a:pt x="315" y="567"/>
                    <a:pt x="232" y="547"/>
                    <a:pt x="166" y="510"/>
                  </a:cubicBezTo>
                  <a:cubicBezTo>
                    <a:pt x="114" y="479"/>
                    <a:pt x="80" y="442"/>
                    <a:pt x="71" y="403"/>
                  </a:cubicBezTo>
                  <a:cubicBezTo>
                    <a:pt x="36" y="247"/>
                    <a:pt x="134" y="130"/>
                    <a:pt x="361" y="55"/>
                  </a:cubicBezTo>
                  <a:cubicBezTo>
                    <a:pt x="405" y="40"/>
                    <a:pt x="450" y="33"/>
                    <a:pt x="493" y="33"/>
                  </a:cubicBezTo>
                  <a:close/>
                  <a:moveTo>
                    <a:pt x="492" y="1"/>
                  </a:moveTo>
                  <a:cubicBezTo>
                    <a:pt x="446" y="1"/>
                    <a:pt x="398" y="8"/>
                    <a:pt x="350" y="24"/>
                  </a:cubicBezTo>
                  <a:cubicBezTo>
                    <a:pt x="108" y="104"/>
                    <a:pt x="0" y="237"/>
                    <a:pt x="39" y="410"/>
                  </a:cubicBezTo>
                  <a:cubicBezTo>
                    <a:pt x="50" y="459"/>
                    <a:pt x="88" y="503"/>
                    <a:pt x="150" y="539"/>
                  </a:cubicBezTo>
                  <a:cubicBezTo>
                    <a:pt x="221" y="579"/>
                    <a:pt x="309" y="600"/>
                    <a:pt x="394" y="600"/>
                  </a:cubicBezTo>
                  <a:cubicBezTo>
                    <a:pt x="443" y="600"/>
                    <a:pt x="491" y="593"/>
                    <a:pt x="534" y="579"/>
                  </a:cubicBezTo>
                  <a:cubicBezTo>
                    <a:pt x="727" y="515"/>
                    <a:pt x="844" y="339"/>
                    <a:pt x="793" y="185"/>
                  </a:cubicBezTo>
                  <a:cubicBezTo>
                    <a:pt x="755" y="70"/>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963837" y="3013858"/>
              <a:ext cx="33113" cy="46968"/>
            </a:xfrm>
            <a:custGeom>
              <a:avLst/>
              <a:gdLst/>
              <a:ahLst/>
              <a:cxnLst/>
              <a:rect l="l" t="t" r="r" b="b"/>
              <a:pathLst>
                <a:path w="956" h="1356" extrusionOk="0">
                  <a:moveTo>
                    <a:pt x="732" y="0"/>
                  </a:moveTo>
                  <a:lnTo>
                    <a:pt x="732" y="0"/>
                  </a:lnTo>
                  <a:cubicBezTo>
                    <a:pt x="1" y="341"/>
                    <a:pt x="21" y="1174"/>
                    <a:pt x="21" y="1174"/>
                  </a:cubicBezTo>
                  <a:lnTo>
                    <a:pt x="106" y="1356"/>
                  </a:lnTo>
                  <a:cubicBezTo>
                    <a:pt x="558" y="1049"/>
                    <a:pt x="955" y="979"/>
                    <a:pt x="753" y="433"/>
                  </a:cubicBezTo>
                  <a:cubicBezTo>
                    <a:pt x="664" y="193"/>
                    <a:pt x="732" y="0"/>
                    <a:pt x="73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963560" y="3012750"/>
              <a:ext cx="32663" cy="48943"/>
            </a:xfrm>
            <a:custGeom>
              <a:avLst/>
              <a:gdLst/>
              <a:ahLst/>
              <a:cxnLst/>
              <a:rect l="l" t="t" r="r" b="b"/>
              <a:pathLst>
                <a:path w="943" h="1413" extrusionOk="0">
                  <a:moveTo>
                    <a:pt x="714" y="63"/>
                  </a:moveTo>
                  <a:cubicBezTo>
                    <a:pt x="699" y="131"/>
                    <a:pt x="678" y="286"/>
                    <a:pt x="746" y="471"/>
                  </a:cubicBezTo>
                  <a:cubicBezTo>
                    <a:pt x="903" y="896"/>
                    <a:pt x="688" y="1022"/>
                    <a:pt x="363" y="1213"/>
                  </a:cubicBezTo>
                  <a:cubicBezTo>
                    <a:pt x="285" y="1260"/>
                    <a:pt x="204" y="1307"/>
                    <a:pt x="120" y="1364"/>
                  </a:cubicBezTo>
                  <a:lnTo>
                    <a:pt x="45" y="1202"/>
                  </a:lnTo>
                  <a:cubicBezTo>
                    <a:pt x="45" y="1145"/>
                    <a:pt x="57" y="393"/>
                    <a:pt x="714" y="63"/>
                  </a:cubicBezTo>
                  <a:close/>
                  <a:moveTo>
                    <a:pt x="768" y="1"/>
                  </a:moveTo>
                  <a:lnTo>
                    <a:pt x="733" y="17"/>
                  </a:lnTo>
                  <a:cubicBezTo>
                    <a:pt x="1" y="359"/>
                    <a:pt x="12" y="1198"/>
                    <a:pt x="12" y="1206"/>
                  </a:cubicBezTo>
                  <a:lnTo>
                    <a:pt x="107" y="1412"/>
                  </a:lnTo>
                  <a:lnTo>
                    <a:pt x="122" y="1401"/>
                  </a:lnTo>
                  <a:cubicBezTo>
                    <a:pt x="211" y="1341"/>
                    <a:pt x="297" y="1290"/>
                    <a:pt x="380" y="1241"/>
                  </a:cubicBezTo>
                  <a:cubicBezTo>
                    <a:pt x="707" y="1049"/>
                    <a:pt x="943" y="910"/>
                    <a:pt x="776" y="460"/>
                  </a:cubicBezTo>
                  <a:cubicBezTo>
                    <a:pt x="691" y="228"/>
                    <a:pt x="754" y="40"/>
                    <a:pt x="755" y="38"/>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953585" y="3042989"/>
              <a:ext cx="9906" cy="14617"/>
            </a:xfrm>
            <a:custGeom>
              <a:avLst/>
              <a:gdLst/>
              <a:ahLst/>
              <a:cxnLst/>
              <a:rect l="l" t="t" r="r" b="b"/>
              <a:pathLst>
                <a:path w="286" h="422" extrusionOk="0">
                  <a:moveTo>
                    <a:pt x="31" y="1"/>
                  </a:moveTo>
                  <a:lnTo>
                    <a:pt x="1" y="13"/>
                  </a:lnTo>
                  <a:cubicBezTo>
                    <a:pt x="24" y="71"/>
                    <a:pt x="58" y="126"/>
                    <a:pt x="92" y="182"/>
                  </a:cubicBezTo>
                  <a:cubicBezTo>
                    <a:pt x="129" y="245"/>
                    <a:pt x="166" y="298"/>
                    <a:pt x="202" y="346"/>
                  </a:cubicBezTo>
                  <a:cubicBezTo>
                    <a:pt x="221" y="369"/>
                    <a:pt x="258" y="422"/>
                    <a:pt x="258" y="422"/>
                  </a:cubicBezTo>
                  <a:lnTo>
                    <a:pt x="285" y="402"/>
                  </a:lnTo>
                  <a:cubicBezTo>
                    <a:pt x="285" y="402"/>
                    <a:pt x="247" y="350"/>
                    <a:pt x="229" y="326"/>
                  </a:cubicBezTo>
                  <a:cubicBezTo>
                    <a:pt x="193" y="279"/>
                    <a:pt x="157" y="227"/>
                    <a:pt x="118" y="162"/>
                  </a:cubicBezTo>
                  <a:cubicBezTo>
                    <a:pt x="86" y="111"/>
                    <a:pt x="54" y="57"/>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952511" y="3041291"/>
              <a:ext cx="2390" cy="2148"/>
            </a:xfrm>
            <a:custGeom>
              <a:avLst/>
              <a:gdLst/>
              <a:ahLst/>
              <a:cxnLst/>
              <a:rect l="l" t="t" r="r" b="b"/>
              <a:pathLst>
                <a:path w="69" h="62" extrusionOk="0">
                  <a:moveTo>
                    <a:pt x="35" y="0"/>
                  </a:moveTo>
                  <a:cubicBezTo>
                    <a:pt x="20" y="0"/>
                    <a:pt x="7" y="10"/>
                    <a:pt x="4" y="25"/>
                  </a:cubicBezTo>
                  <a:cubicBezTo>
                    <a:pt x="0" y="42"/>
                    <a:pt x="12" y="58"/>
                    <a:pt x="29" y="61"/>
                  </a:cubicBezTo>
                  <a:cubicBezTo>
                    <a:pt x="31" y="61"/>
                    <a:pt x="33" y="61"/>
                    <a:pt x="34" y="61"/>
                  </a:cubicBezTo>
                  <a:cubicBezTo>
                    <a:pt x="49" y="61"/>
                    <a:pt x="63" y="52"/>
                    <a:pt x="65" y="37"/>
                  </a:cubicBezTo>
                  <a:cubicBezTo>
                    <a:pt x="68" y="20"/>
                    <a:pt x="57" y="4"/>
                    <a:pt x="40" y="1"/>
                  </a:cubicBezTo>
                  <a:cubicBezTo>
                    <a:pt x="39" y="1"/>
                    <a:pt x="37" y="0"/>
                    <a:pt x="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951991" y="3040737"/>
              <a:ext cx="3464" cy="3256"/>
            </a:xfrm>
            <a:custGeom>
              <a:avLst/>
              <a:gdLst/>
              <a:ahLst/>
              <a:cxnLst/>
              <a:rect l="l" t="t" r="r" b="b"/>
              <a:pathLst>
                <a:path w="100" h="94" extrusionOk="0">
                  <a:moveTo>
                    <a:pt x="49" y="33"/>
                  </a:moveTo>
                  <a:cubicBezTo>
                    <a:pt x="50" y="33"/>
                    <a:pt x="51" y="33"/>
                    <a:pt x="52" y="33"/>
                  </a:cubicBezTo>
                  <a:cubicBezTo>
                    <a:pt x="56" y="34"/>
                    <a:pt x="60" y="36"/>
                    <a:pt x="62" y="40"/>
                  </a:cubicBezTo>
                  <a:cubicBezTo>
                    <a:pt x="64" y="42"/>
                    <a:pt x="65" y="46"/>
                    <a:pt x="64" y="49"/>
                  </a:cubicBezTo>
                  <a:cubicBezTo>
                    <a:pt x="63" y="56"/>
                    <a:pt x="57" y="61"/>
                    <a:pt x="50" y="61"/>
                  </a:cubicBezTo>
                  <a:cubicBezTo>
                    <a:pt x="49" y="61"/>
                    <a:pt x="48" y="61"/>
                    <a:pt x="47" y="60"/>
                  </a:cubicBezTo>
                  <a:cubicBezTo>
                    <a:pt x="42" y="60"/>
                    <a:pt x="39" y="58"/>
                    <a:pt x="37" y="54"/>
                  </a:cubicBezTo>
                  <a:cubicBezTo>
                    <a:pt x="35" y="52"/>
                    <a:pt x="35" y="48"/>
                    <a:pt x="35" y="45"/>
                  </a:cubicBezTo>
                  <a:cubicBezTo>
                    <a:pt x="36" y="38"/>
                    <a:pt x="42" y="33"/>
                    <a:pt x="49" y="33"/>
                  </a:cubicBezTo>
                  <a:close/>
                  <a:moveTo>
                    <a:pt x="48" y="0"/>
                  </a:moveTo>
                  <a:cubicBezTo>
                    <a:pt x="26" y="0"/>
                    <a:pt x="7" y="16"/>
                    <a:pt x="2" y="39"/>
                  </a:cubicBezTo>
                  <a:cubicBezTo>
                    <a:pt x="0" y="51"/>
                    <a:pt x="3" y="63"/>
                    <a:pt x="10" y="74"/>
                  </a:cubicBezTo>
                  <a:cubicBezTo>
                    <a:pt x="17" y="84"/>
                    <a:pt x="28" y="91"/>
                    <a:pt x="41" y="93"/>
                  </a:cubicBezTo>
                  <a:cubicBezTo>
                    <a:pt x="43" y="94"/>
                    <a:pt x="47" y="94"/>
                    <a:pt x="49" y="94"/>
                  </a:cubicBezTo>
                  <a:cubicBezTo>
                    <a:pt x="72" y="94"/>
                    <a:pt x="92" y="78"/>
                    <a:pt x="97" y="56"/>
                  </a:cubicBezTo>
                  <a:cubicBezTo>
                    <a:pt x="99" y="44"/>
                    <a:pt x="97" y="31"/>
                    <a:pt x="90" y="21"/>
                  </a:cubicBezTo>
                  <a:cubicBezTo>
                    <a:pt x="82" y="10"/>
                    <a:pt x="71" y="3"/>
                    <a:pt x="58" y="1"/>
                  </a:cubicBezTo>
                  <a:cubicBezTo>
                    <a:pt x="55" y="0"/>
                    <a:pt x="52" y="0"/>
                    <a:pt x="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958642" y="3040460"/>
              <a:ext cx="5265" cy="16314"/>
            </a:xfrm>
            <a:custGeom>
              <a:avLst/>
              <a:gdLst/>
              <a:ahLst/>
              <a:cxnLst/>
              <a:rect l="l" t="t" r="r" b="b"/>
              <a:pathLst>
                <a:path w="152" h="471" extrusionOk="0">
                  <a:moveTo>
                    <a:pt x="30" y="0"/>
                  </a:moveTo>
                  <a:lnTo>
                    <a:pt x="1" y="14"/>
                  </a:lnTo>
                  <a:cubicBezTo>
                    <a:pt x="26" y="69"/>
                    <a:pt x="43" y="130"/>
                    <a:pt x="60" y="191"/>
                  </a:cubicBezTo>
                  <a:cubicBezTo>
                    <a:pt x="80" y="260"/>
                    <a:pt x="93" y="321"/>
                    <a:pt x="103" y="378"/>
                  </a:cubicBezTo>
                  <a:cubicBezTo>
                    <a:pt x="107" y="408"/>
                    <a:pt x="119" y="471"/>
                    <a:pt x="119" y="471"/>
                  </a:cubicBezTo>
                  <a:lnTo>
                    <a:pt x="152" y="465"/>
                  </a:lnTo>
                  <a:cubicBezTo>
                    <a:pt x="152" y="465"/>
                    <a:pt x="139" y="402"/>
                    <a:pt x="135" y="373"/>
                  </a:cubicBezTo>
                  <a:cubicBezTo>
                    <a:pt x="125" y="315"/>
                    <a:pt x="111" y="252"/>
                    <a:pt x="91" y="179"/>
                  </a:cubicBezTo>
                  <a:cubicBezTo>
                    <a:pt x="74" y="119"/>
                    <a:pt x="57" y="58"/>
                    <a:pt x="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957603" y="3038763"/>
              <a:ext cx="2494" cy="2113"/>
            </a:xfrm>
            <a:custGeom>
              <a:avLst/>
              <a:gdLst/>
              <a:ahLst/>
              <a:cxnLst/>
              <a:rect l="l" t="t" r="r" b="b"/>
              <a:pathLst>
                <a:path w="72" h="61" extrusionOk="0">
                  <a:moveTo>
                    <a:pt x="36" y="0"/>
                  </a:moveTo>
                  <a:cubicBezTo>
                    <a:pt x="26" y="0"/>
                    <a:pt x="16" y="5"/>
                    <a:pt x="10" y="14"/>
                  </a:cubicBezTo>
                  <a:cubicBezTo>
                    <a:pt x="0" y="28"/>
                    <a:pt x="4" y="47"/>
                    <a:pt x="18" y="55"/>
                  </a:cubicBezTo>
                  <a:cubicBezTo>
                    <a:pt x="24" y="59"/>
                    <a:pt x="30" y="61"/>
                    <a:pt x="36" y="61"/>
                  </a:cubicBezTo>
                  <a:cubicBezTo>
                    <a:pt x="46" y="61"/>
                    <a:pt x="56" y="56"/>
                    <a:pt x="62" y="48"/>
                  </a:cubicBezTo>
                  <a:cubicBezTo>
                    <a:pt x="72" y="33"/>
                    <a:pt x="67" y="14"/>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957118" y="3038174"/>
              <a:ext cx="3464" cy="3291"/>
            </a:xfrm>
            <a:custGeom>
              <a:avLst/>
              <a:gdLst/>
              <a:ahLst/>
              <a:cxnLst/>
              <a:rect l="l" t="t" r="r" b="b"/>
              <a:pathLst>
                <a:path w="100" h="95" extrusionOk="0">
                  <a:moveTo>
                    <a:pt x="50" y="33"/>
                  </a:moveTo>
                  <a:cubicBezTo>
                    <a:pt x="52" y="33"/>
                    <a:pt x="56" y="34"/>
                    <a:pt x="59" y="36"/>
                  </a:cubicBezTo>
                  <a:cubicBezTo>
                    <a:pt x="61" y="38"/>
                    <a:pt x="64" y="41"/>
                    <a:pt x="65" y="45"/>
                  </a:cubicBezTo>
                  <a:cubicBezTo>
                    <a:pt x="66" y="48"/>
                    <a:pt x="65" y="52"/>
                    <a:pt x="62" y="55"/>
                  </a:cubicBezTo>
                  <a:cubicBezTo>
                    <a:pt x="59" y="59"/>
                    <a:pt x="54" y="62"/>
                    <a:pt x="50" y="62"/>
                  </a:cubicBezTo>
                  <a:cubicBezTo>
                    <a:pt x="47" y="62"/>
                    <a:pt x="44" y="61"/>
                    <a:pt x="42" y="59"/>
                  </a:cubicBezTo>
                  <a:cubicBezTo>
                    <a:pt x="38" y="57"/>
                    <a:pt x="36" y="54"/>
                    <a:pt x="35" y="50"/>
                  </a:cubicBezTo>
                  <a:cubicBezTo>
                    <a:pt x="35" y="46"/>
                    <a:pt x="36" y="43"/>
                    <a:pt x="38" y="40"/>
                  </a:cubicBezTo>
                  <a:cubicBezTo>
                    <a:pt x="40" y="36"/>
                    <a:pt x="45" y="33"/>
                    <a:pt x="50" y="33"/>
                  </a:cubicBezTo>
                  <a:close/>
                  <a:moveTo>
                    <a:pt x="50" y="0"/>
                  </a:moveTo>
                  <a:cubicBezTo>
                    <a:pt x="35" y="0"/>
                    <a:pt x="19" y="8"/>
                    <a:pt x="11" y="21"/>
                  </a:cubicBezTo>
                  <a:cubicBezTo>
                    <a:pt x="4" y="31"/>
                    <a:pt x="1" y="45"/>
                    <a:pt x="3" y="57"/>
                  </a:cubicBezTo>
                  <a:cubicBezTo>
                    <a:pt x="5" y="69"/>
                    <a:pt x="13" y="79"/>
                    <a:pt x="24" y="86"/>
                  </a:cubicBezTo>
                  <a:cubicBezTo>
                    <a:pt x="31" y="92"/>
                    <a:pt x="41" y="94"/>
                    <a:pt x="50" y="94"/>
                  </a:cubicBezTo>
                  <a:cubicBezTo>
                    <a:pt x="66" y="94"/>
                    <a:pt x="80" y="87"/>
                    <a:pt x="90" y="73"/>
                  </a:cubicBezTo>
                  <a:cubicBezTo>
                    <a:pt x="97" y="63"/>
                    <a:pt x="100" y="51"/>
                    <a:pt x="97" y="38"/>
                  </a:cubicBezTo>
                  <a:cubicBezTo>
                    <a:pt x="94" y="25"/>
                    <a:pt x="86" y="15"/>
                    <a:pt x="76" y="8"/>
                  </a:cubicBezTo>
                  <a:cubicBezTo>
                    <a:pt x="68" y="3"/>
                    <a:pt x="59"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959404" y="3053622"/>
              <a:ext cx="13543" cy="20886"/>
            </a:xfrm>
            <a:custGeom>
              <a:avLst/>
              <a:gdLst/>
              <a:ahLst/>
              <a:cxnLst/>
              <a:rect l="l" t="t" r="r" b="b"/>
              <a:pathLst>
                <a:path w="391" h="603" extrusionOk="0">
                  <a:moveTo>
                    <a:pt x="67" y="1"/>
                  </a:moveTo>
                  <a:cubicBezTo>
                    <a:pt x="61" y="1"/>
                    <a:pt x="56" y="2"/>
                    <a:pt x="52" y="4"/>
                  </a:cubicBezTo>
                  <a:cubicBezTo>
                    <a:pt x="0" y="28"/>
                    <a:pt x="24" y="182"/>
                    <a:pt x="103" y="347"/>
                  </a:cubicBezTo>
                  <a:cubicBezTo>
                    <a:pt x="175" y="496"/>
                    <a:pt x="269" y="603"/>
                    <a:pt x="324" y="603"/>
                  </a:cubicBezTo>
                  <a:cubicBezTo>
                    <a:pt x="329" y="603"/>
                    <a:pt x="334" y="602"/>
                    <a:pt x="339" y="599"/>
                  </a:cubicBezTo>
                  <a:cubicBezTo>
                    <a:pt x="391" y="575"/>
                    <a:pt x="380" y="429"/>
                    <a:pt x="301" y="265"/>
                  </a:cubicBezTo>
                  <a:cubicBezTo>
                    <a:pt x="228" y="114"/>
                    <a:pt x="124"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958538" y="3053068"/>
              <a:ext cx="15102" cy="22029"/>
            </a:xfrm>
            <a:custGeom>
              <a:avLst/>
              <a:gdLst/>
              <a:ahLst/>
              <a:cxnLst/>
              <a:rect l="l" t="t" r="r" b="b"/>
              <a:pathLst>
                <a:path w="436" h="636" extrusionOk="0">
                  <a:moveTo>
                    <a:pt x="93" y="33"/>
                  </a:moveTo>
                  <a:cubicBezTo>
                    <a:pt x="135" y="33"/>
                    <a:pt x="235" y="130"/>
                    <a:pt x="311" y="288"/>
                  </a:cubicBezTo>
                  <a:cubicBezTo>
                    <a:pt x="391" y="454"/>
                    <a:pt x="392" y="584"/>
                    <a:pt x="357" y="600"/>
                  </a:cubicBezTo>
                  <a:cubicBezTo>
                    <a:pt x="355" y="602"/>
                    <a:pt x="352" y="602"/>
                    <a:pt x="348" y="602"/>
                  </a:cubicBezTo>
                  <a:cubicBezTo>
                    <a:pt x="309" y="602"/>
                    <a:pt x="221" y="516"/>
                    <a:pt x="143" y="355"/>
                  </a:cubicBezTo>
                  <a:cubicBezTo>
                    <a:pt x="59" y="180"/>
                    <a:pt x="52" y="50"/>
                    <a:pt x="84" y="35"/>
                  </a:cubicBezTo>
                  <a:cubicBezTo>
                    <a:pt x="87" y="34"/>
                    <a:pt x="89" y="33"/>
                    <a:pt x="93" y="33"/>
                  </a:cubicBezTo>
                  <a:close/>
                  <a:moveTo>
                    <a:pt x="91" y="0"/>
                  </a:moveTo>
                  <a:cubicBezTo>
                    <a:pt x="84" y="0"/>
                    <a:pt x="77" y="2"/>
                    <a:pt x="70" y="5"/>
                  </a:cubicBezTo>
                  <a:cubicBezTo>
                    <a:pt x="0" y="39"/>
                    <a:pt x="40" y="218"/>
                    <a:pt x="114" y="370"/>
                  </a:cubicBezTo>
                  <a:cubicBezTo>
                    <a:pt x="179" y="506"/>
                    <a:pt x="279" y="635"/>
                    <a:pt x="349" y="635"/>
                  </a:cubicBezTo>
                  <a:cubicBezTo>
                    <a:pt x="357" y="635"/>
                    <a:pt x="365" y="634"/>
                    <a:pt x="372" y="631"/>
                  </a:cubicBezTo>
                  <a:cubicBezTo>
                    <a:pt x="436" y="599"/>
                    <a:pt x="423" y="442"/>
                    <a:pt x="341" y="273"/>
                  </a:cubicBezTo>
                  <a:cubicBezTo>
                    <a:pt x="273" y="132"/>
                    <a:pt x="162"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1321225" y="2983100"/>
              <a:ext cx="29303" cy="20540"/>
            </a:xfrm>
            <a:custGeom>
              <a:avLst/>
              <a:gdLst/>
              <a:ahLst/>
              <a:cxnLst/>
              <a:rect l="l" t="t" r="r" b="b"/>
              <a:pathLst>
                <a:path w="846" h="593" extrusionOk="0">
                  <a:moveTo>
                    <a:pt x="363" y="1"/>
                  </a:moveTo>
                  <a:cubicBezTo>
                    <a:pt x="202" y="1"/>
                    <a:pt x="65" y="86"/>
                    <a:pt x="35" y="216"/>
                  </a:cubicBezTo>
                  <a:cubicBezTo>
                    <a:pt x="1" y="374"/>
                    <a:pt x="136" y="538"/>
                    <a:pt x="338" y="582"/>
                  </a:cubicBezTo>
                  <a:cubicBezTo>
                    <a:pt x="368" y="589"/>
                    <a:pt x="399" y="592"/>
                    <a:pt x="430" y="592"/>
                  </a:cubicBezTo>
                  <a:cubicBezTo>
                    <a:pt x="612" y="592"/>
                    <a:pt x="805" y="489"/>
                    <a:pt x="820" y="368"/>
                  </a:cubicBezTo>
                  <a:cubicBezTo>
                    <a:pt x="846" y="157"/>
                    <a:pt x="667" y="58"/>
                    <a:pt x="465" y="12"/>
                  </a:cubicBezTo>
                  <a:cubicBezTo>
                    <a:pt x="430" y="5"/>
                    <a:pt x="396" y="1"/>
                    <a:pt x="363"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1320602" y="2982546"/>
              <a:ext cx="30377" cy="21683"/>
            </a:xfrm>
            <a:custGeom>
              <a:avLst/>
              <a:gdLst/>
              <a:ahLst/>
              <a:cxnLst/>
              <a:rect l="l" t="t" r="r" b="b"/>
              <a:pathLst>
                <a:path w="877" h="626" extrusionOk="0">
                  <a:moveTo>
                    <a:pt x="379" y="34"/>
                  </a:moveTo>
                  <a:cubicBezTo>
                    <a:pt x="412" y="34"/>
                    <a:pt x="446" y="37"/>
                    <a:pt x="480" y="45"/>
                  </a:cubicBezTo>
                  <a:cubicBezTo>
                    <a:pt x="728" y="100"/>
                    <a:pt x="842" y="213"/>
                    <a:pt x="822" y="382"/>
                  </a:cubicBezTo>
                  <a:cubicBezTo>
                    <a:pt x="817" y="425"/>
                    <a:pt x="784" y="468"/>
                    <a:pt x="732" y="506"/>
                  </a:cubicBezTo>
                  <a:cubicBezTo>
                    <a:pt x="654" y="561"/>
                    <a:pt x="546" y="592"/>
                    <a:pt x="447" y="592"/>
                  </a:cubicBezTo>
                  <a:cubicBezTo>
                    <a:pt x="417" y="592"/>
                    <a:pt x="387" y="589"/>
                    <a:pt x="359" y="583"/>
                  </a:cubicBezTo>
                  <a:cubicBezTo>
                    <a:pt x="166" y="540"/>
                    <a:pt x="37" y="384"/>
                    <a:pt x="70" y="236"/>
                  </a:cubicBezTo>
                  <a:cubicBezTo>
                    <a:pt x="97" y="114"/>
                    <a:pt x="227" y="34"/>
                    <a:pt x="379" y="34"/>
                  </a:cubicBezTo>
                  <a:close/>
                  <a:moveTo>
                    <a:pt x="380" y="1"/>
                  </a:moveTo>
                  <a:cubicBezTo>
                    <a:pt x="212" y="1"/>
                    <a:pt x="68" y="91"/>
                    <a:pt x="38" y="228"/>
                  </a:cubicBezTo>
                  <a:cubicBezTo>
                    <a:pt x="0" y="394"/>
                    <a:pt x="142" y="568"/>
                    <a:pt x="351" y="615"/>
                  </a:cubicBezTo>
                  <a:cubicBezTo>
                    <a:pt x="383" y="622"/>
                    <a:pt x="415" y="625"/>
                    <a:pt x="448" y="625"/>
                  </a:cubicBezTo>
                  <a:cubicBezTo>
                    <a:pt x="554" y="625"/>
                    <a:pt x="666" y="591"/>
                    <a:pt x="750" y="533"/>
                  </a:cubicBezTo>
                  <a:cubicBezTo>
                    <a:pt x="812" y="489"/>
                    <a:pt x="848" y="439"/>
                    <a:pt x="854" y="386"/>
                  </a:cubicBezTo>
                  <a:cubicBezTo>
                    <a:pt x="877" y="201"/>
                    <a:pt x="750" y="72"/>
                    <a:pt x="487" y="13"/>
                  </a:cubicBezTo>
                  <a:cubicBezTo>
                    <a:pt x="451" y="4"/>
                    <a:pt x="415"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1317657" y="2944514"/>
              <a:ext cx="34811" cy="47280"/>
            </a:xfrm>
            <a:custGeom>
              <a:avLst/>
              <a:gdLst/>
              <a:ahLst/>
              <a:cxnLst/>
              <a:rect l="l" t="t" r="r" b="b"/>
              <a:pathLst>
                <a:path w="1005" h="1365" extrusionOk="0">
                  <a:moveTo>
                    <a:pt x="134" y="1"/>
                  </a:moveTo>
                  <a:cubicBezTo>
                    <a:pt x="134" y="1"/>
                    <a:pt x="226" y="196"/>
                    <a:pt x="157" y="459"/>
                  </a:cubicBezTo>
                  <a:cubicBezTo>
                    <a:pt x="1" y="1055"/>
                    <a:pt x="426" y="1088"/>
                    <a:pt x="936" y="1365"/>
                  </a:cubicBezTo>
                  <a:lnTo>
                    <a:pt x="1005" y="1164"/>
                  </a:lnTo>
                  <a:cubicBezTo>
                    <a:pt x="1005" y="1164"/>
                    <a:pt x="940" y="285"/>
                    <a:pt x="134"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1318038" y="2943510"/>
              <a:ext cx="35053" cy="49116"/>
            </a:xfrm>
            <a:custGeom>
              <a:avLst/>
              <a:gdLst/>
              <a:ahLst/>
              <a:cxnLst/>
              <a:rect l="l" t="t" r="r" b="b"/>
              <a:pathLst>
                <a:path w="1012" h="1418" extrusionOk="0">
                  <a:moveTo>
                    <a:pt x="152" y="58"/>
                  </a:moveTo>
                  <a:lnTo>
                    <a:pt x="152" y="58"/>
                  </a:lnTo>
                  <a:cubicBezTo>
                    <a:pt x="882" y="338"/>
                    <a:pt x="972" y="1133"/>
                    <a:pt x="977" y="1190"/>
                  </a:cubicBezTo>
                  <a:lnTo>
                    <a:pt x="915" y="1370"/>
                  </a:lnTo>
                  <a:cubicBezTo>
                    <a:pt x="820" y="1319"/>
                    <a:pt x="730" y="1277"/>
                    <a:pt x="643" y="1236"/>
                  </a:cubicBezTo>
                  <a:cubicBezTo>
                    <a:pt x="279" y="1068"/>
                    <a:pt x="40" y="957"/>
                    <a:pt x="162" y="493"/>
                  </a:cubicBezTo>
                  <a:cubicBezTo>
                    <a:pt x="215" y="289"/>
                    <a:pt x="176" y="127"/>
                    <a:pt x="152" y="58"/>
                  </a:cubicBezTo>
                  <a:close/>
                  <a:moveTo>
                    <a:pt x="92" y="1"/>
                  </a:moveTo>
                  <a:lnTo>
                    <a:pt x="108" y="37"/>
                  </a:lnTo>
                  <a:cubicBezTo>
                    <a:pt x="109" y="39"/>
                    <a:pt x="196" y="231"/>
                    <a:pt x="130" y="485"/>
                  </a:cubicBezTo>
                  <a:cubicBezTo>
                    <a:pt x="1" y="975"/>
                    <a:pt x="265" y="1098"/>
                    <a:pt x="629" y="1266"/>
                  </a:cubicBezTo>
                  <a:cubicBezTo>
                    <a:pt x="720" y="1309"/>
                    <a:pt x="816" y="1353"/>
                    <a:pt x="917" y="1408"/>
                  </a:cubicBezTo>
                  <a:lnTo>
                    <a:pt x="933" y="1417"/>
                  </a:lnTo>
                  <a:lnTo>
                    <a:pt x="1011" y="1195"/>
                  </a:lnTo>
                  <a:lnTo>
                    <a:pt x="1010" y="1191"/>
                  </a:lnTo>
                  <a:cubicBezTo>
                    <a:pt x="1010" y="1182"/>
                    <a:pt x="935" y="298"/>
                    <a:pt x="128" y="14"/>
                  </a:cubicBezTo>
                  <a:lnTo>
                    <a:pt x="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1349662" y="2989162"/>
              <a:ext cx="29684" cy="22203"/>
            </a:xfrm>
            <a:custGeom>
              <a:avLst/>
              <a:gdLst/>
              <a:ahLst/>
              <a:cxnLst/>
              <a:rect l="l" t="t" r="r" b="b"/>
              <a:pathLst>
                <a:path w="857" h="641" extrusionOk="0">
                  <a:moveTo>
                    <a:pt x="311" y="0"/>
                  </a:moveTo>
                  <a:cubicBezTo>
                    <a:pt x="215" y="0"/>
                    <a:pt x="129" y="38"/>
                    <a:pt x="72" y="138"/>
                  </a:cubicBezTo>
                  <a:cubicBezTo>
                    <a:pt x="0" y="262"/>
                    <a:pt x="141" y="514"/>
                    <a:pt x="329" y="599"/>
                  </a:cubicBezTo>
                  <a:cubicBezTo>
                    <a:pt x="391" y="627"/>
                    <a:pt x="455" y="640"/>
                    <a:pt x="516" y="640"/>
                  </a:cubicBezTo>
                  <a:cubicBezTo>
                    <a:pt x="639" y="640"/>
                    <a:pt x="746" y="585"/>
                    <a:pt x="790" y="487"/>
                  </a:cubicBezTo>
                  <a:cubicBezTo>
                    <a:pt x="857" y="339"/>
                    <a:pt x="757" y="152"/>
                    <a:pt x="570" y="67"/>
                  </a:cubicBezTo>
                  <a:cubicBezTo>
                    <a:pt x="483" y="28"/>
                    <a:pt x="393" y="0"/>
                    <a:pt x="311"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350667" y="2988608"/>
              <a:ext cx="28091" cy="23311"/>
            </a:xfrm>
            <a:custGeom>
              <a:avLst/>
              <a:gdLst/>
              <a:ahLst/>
              <a:cxnLst/>
              <a:rect l="l" t="t" r="r" b="b"/>
              <a:pathLst>
                <a:path w="811" h="673" extrusionOk="0">
                  <a:moveTo>
                    <a:pt x="282" y="32"/>
                  </a:moveTo>
                  <a:cubicBezTo>
                    <a:pt x="354" y="32"/>
                    <a:pt x="438" y="54"/>
                    <a:pt x="534" y="98"/>
                  </a:cubicBezTo>
                  <a:cubicBezTo>
                    <a:pt x="621" y="137"/>
                    <a:pt x="692" y="201"/>
                    <a:pt x="732" y="277"/>
                  </a:cubicBezTo>
                  <a:cubicBezTo>
                    <a:pt x="771" y="352"/>
                    <a:pt x="776" y="430"/>
                    <a:pt x="746" y="496"/>
                  </a:cubicBezTo>
                  <a:cubicBezTo>
                    <a:pt x="704" y="588"/>
                    <a:pt x="603" y="640"/>
                    <a:pt x="487" y="640"/>
                  </a:cubicBezTo>
                  <a:cubicBezTo>
                    <a:pt x="429" y="640"/>
                    <a:pt x="367" y="627"/>
                    <a:pt x="307" y="600"/>
                  </a:cubicBezTo>
                  <a:cubicBezTo>
                    <a:pt x="197" y="550"/>
                    <a:pt x="93" y="433"/>
                    <a:pt x="55" y="314"/>
                  </a:cubicBezTo>
                  <a:cubicBezTo>
                    <a:pt x="35" y="253"/>
                    <a:pt x="36" y="199"/>
                    <a:pt x="57" y="161"/>
                  </a:cubicBezTo>
                  <a:cubicBezTo>
                    <a:pt x="107" y="76"/>
                    <a:pt x="182" y="32"/>
                    <a:pt x="282" y="32"/>
                  </a:cubicBezTo>
                  <a:close/>
                  <a:moveTo>
                    <a:pt x="282" y="0"/>
                  </a:moveTo>
                  <a:cubicBezTo>
                    <a:pt x="170" y="0"/>
                    <a:pt x="84" y="49"/>
                    <a:pt x="29" y="145"/>
                  </a:cubicBezTo>
                  <a:cubicBezTo>
                    <a:pt x="2" y="191"/>
                    <a:pt x="0" y="253"/>
                    <a:pt x="24" y="325"/>
                  </a:cubicBezTo>
                  <a:cubicBezTo>
                    <a:pt x="65" y="453"/>
                    <a:pt x="173" y="576"/>
                    <a:pt x="293" y="630"/>
                  </a:cubicBezTo>
                  <a:cubicBezTo>
                    <a:pt x="357" y="659"/>
                    <a:pt x="424" y="672"/>
                    <a:pt x="486" y="672"/>
                  </a:cubicBezTo>
                  <a:cubicBezTo>
                    <a:pt x="615" y="672"/>
                    <a:pt x="729" y="614"/>
                    <a:pt x="776" y="510"/>
                  </a:cubicBezTo>
                  <a:cubicBezTo>
                    <a:pt x="810" y="434"/>
                    <a:pt x="805" y="346"/>
                    <a:pt x="761" y="262"/>
                  </a:cubicBezTo>
                  <a:cubicBezTo>
                    <a:pt x="717" y="179"/>
                    <a:pt x="641" y="110"/>
                    <a:pt x="547" y="67"/>
                  </a:cubicBezTo>
                  <a:cubicBezTo>
                    <a:pt x="447" y="22"/>
                    <a:pt x="359" y="0"/>
                    <a:pt x="2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1354234" y="2967237"/>
              <a:ext cx="50605" cy="27260"/>
            </a:xfrm>
            <a:custGeom>
              <a:avLst/>
              <a:gdLst/>
              <a:ahLst/>
              <a:cxnLst/>
              <a:rect l="l" t="t" r="r" b="b"/>
              <a:pathLst>
                <a:path w="1461" h="787" extrusionOk="0">
                  <a:moveTo>
                    <a:pt x="1084" y="0"/>
                  </a:moveTo>
                  <a:cubicBezTo>
                    <a:pt x="473" y="0"/>
                    <a:pt x="66" y="467"/>
                    <a:pt x="66" y="467"/>
                  </a:cubicBezTo>
                  <a:lnTo>
                    <a:pt x="0" y="669"/>
                  </a:lnTo>
                  <a:cubicBezTo>
                    <a:pt x="281" y="710"/>
                    <a:pt x="510" y="786"/>
                    <a:pt x="699" y="786"/>
                  </a:cubicBezTo>
                  <a:cubicBezTo>
                    <a:pt x="896" y="786"/>
                    <a:pt x="1048" y="704"/>
                    <a:pt x="1167" y="413"/>
                  </a:cubicBezTo>
                  <a:cubicBezTo>
                    <a:pt x="1269" y="161"/>
                    <a:pt x="1460" y="59"/>
                    <a:pt x="1460" y="59"/>
                  </a:cubicBezTo>
                  <a:cubicBezTo>
                    <a:pt x="1328" y="17"/>
                    <a:pt x="1202" y="0"/>
                    <a:pt x="1084"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1353472" y="2966682"/>
              <a:ext cx="52788" cy="28368"/>
            </a:xfrm>
            <a:custGeom>
              <a:avLst/>
              <a:gdLst/>
              <a:ahLst/>
              <a:cxnLst/>
              <a:rect l="l" t="t" r="r" b="b"/>
              <a:pathLst>
                <a:path w="1524" h="819" extrusionOk="0">
                  <a:moveTo>
                    <a:pt x="1108" y="33"/>
                  </a:moveTo>
                  <a:cubicBezTo>
                    <a:pt x="1214" y="33"/>
                    <a:pt x="1325" y="47"/>
                    <a:pt x="1442" y="80"/>
                  </a:cubicBezTo>
                  <a:cubicBezTo>
                    <a:pt x="1382" y="121"/>
                    <a:pt x="1252" y="228"/>
                    <a:pt x="1173" y="423"/>
                  </a:cubicBezTo>
                  <a:cubicBezTo>
                    <a:pt x="1058" y="705"/>
                    <a:pt x="912" y="786"/>
                    <a:pt x="720" y="786"/>
                  </a:cubicBezTo>
                  <a:cubicBezTo>
                    <a:pt x="610" y="786"/>
                    <a:pt x="485" y="759"/>
                    <a:pt x="343" y="729"/>
                  </a:cubicBezTo>
                  <a:cubicBezTo>
                    <a:pt x="248" y="709"/>
                    <a:pt x="150" y="688"/>
                    <a:pt x="44" y="671"/>
                  </a:cubicBezTo>
                  <a:lnTo>
                    <a:pt x="102" y="491"/>
                  </a:lnTo>
                  <a:cubicBezTo>
                    <a:pt x="135" y="454"/>
                    <a:pt x="532" y="33"/>
                    <a:pt x="1108" y="33"/>
                  </a:cubicBezTo>
                  <a:close/>
                  <a:moveTo>
                    <a:pt x="1109" y="0"/>
                  </a:moveTo>
                  <a:cubicBezTo>
                    <a:pt x="495" y="0"/>
                    <a:pt x="80" y="466"/>
                    <a:pt x="75" y="471"/>
                  </a:cubicBezTo>
                  <a:lnTo>
                    <a:pt x="0" y="698"/>
                  </a:lnTo>
                  <a:lnTo>
                    <a:pt x="20" y="701"/>
                  </a:lnTo>
                  <a:cubicBezTo>
                    <a:pt x="133" y="718"/>
                    <a:pt x="236" y="739"/>
                    <a:pt x="336" y="761"/>
                  </a:cubicBezTo>
                  <a:cubicBezTo>
                    <a:pt x="478" y="791"/>
                    <a:pt x="606" y="818"/>
                    <a:pt x="721" y="818"/>
                  </a:cubicBezTo>
                  <a:cubicBezTo>
                    <a:pt x="922" y="818"/>
                    <a:pt x="1081" y="734"/>
                    <a:pt x="1203" y="435"/>
                  </a:cubicBezTo>
                  <a:cubicBezTo>
                    <a:pt x="1303" y="192"/>
                    <a:pt x="1487" y="91"/>
                    <a:pt x="1489" y="90"/>
                  </a:cubicBezTo>
                  <a:lnTo>
                    <a:pt x="1524" y="72"/>
                  </a:lnTo>
                  <a:lnTo>
                    <a:pt x="1486" y="59"/>
                  </a:lnTo>
                  <a:cubicBezTo>
                    <a:pt x="1354" y="18"/>
                    <a:pt x="1228" y="0"/>
                    <a:pt x="11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352745" y="2966890"/>
              <a:ext cx="4226" cy="17630"/>
            </a:xfrm>
            <a:custGeom>
              <a:avLst/>
              <a:gdLst/>
              <a:ahLst/>
              <a:cxnLst/>
              <a:rect l="l" t="t" r="r" b="b"/>
              <a:pathLst>
                <a:path w="122" h="509" extrusionOk="0">
                  <a:moveTo>
                    <a:pt x="91" y="1"/>
                  </a:moveTo>
                  <a:cubicBezTo>
                    <a:pt x="68" y="64"/>
                    <a:pt x="54" y="130"/>
                    <a:pt x="41" y="194"/>
                  </a:cubicBezTo>
                  <a:lnTo>
                    <a:pt x="41" y="198"/>
                  </a:lnTo>
                  <a:cubicBezTo>
                    <a:pt x="26" y="274"/>
                    <a:pt x="15" y="341"/>
                    <a:pt x="10" y="405"/>
                  </a:cubicBezTo>
                  <a:cubicBezTo>
                    <a:pt x="7" y="437"/>
                    <a:pt x="0" y="504"/>
                    <a:pt x="0" y="504"/>
                  </a:cubicBezTo>
                  <a:lnTo>
                    <a:pt x="33" y="508"/>
                  </a:lnTo>
                  <a:cubicBezTo>
                    <a:pt x="33" y="508"/>
                    <a:pt x="41" y="440"/>
                    <a:pt x="43" y="408"/>
                  </a:cubicBezTo>
                  <a:cubicBezTo>
                    <a:pt x="48" y="346"/>
                    <a:pt x="58" y="279"/>
                    <a:pt x="73" y="205"/>
                  </a:cubicBezTo>
                  <a:lnTo>
                    <a:pt x="74" y="201"/>
                  </a:lnTo>
                  <a:cubicBezTo>
                    <a:pt x="86" y="138"/>
                    <a:pt x="99" y="73"/>
                    <a:pt x="122" y="13"/>
                  </a:cubicBezTo>
                  <a:lnTo>
                    <a:pt x="9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1355412" y="2964985"/>
              <a:ext cx="2598" cy="2321"/>
            </a:xfrm>
            <a:custGeom>
              <a:avLst/>
              <a:gdLst/>
              <a:ahLst/>
              <a:cxnLst/>
              <a:rect l="l" t="t" r="r" b="b"/>
              <a:pathLst>
                <a:path w="75" h="67" extrusionOk="0">
                  <a:moveTo>
                    <a:pt x="36" y="1"/>
                  </a:moveTo>
                  <a:cubicBezTo>
                    <a:pt x="30" y="1"/>
                    <a:pt x="23" y="3"/>
                    <a:pt x="18" y="7"/>
                  </a:cubicBezTo>
                  <a:cubicBezTo>
                    <a:pt x="3" y="17"/>
                    <a:pt x="0" y="38"/>
                    <a:pt x="12" y="52"/>
                  </a:cubicBezTo>
                  <a:cubicBezTo>
                    <a:pt x="18" y="61"/>
                    <a:pt x="28" y="66"/>
                    <a:pt x="38" y="66"/>
                  </a:cubicBezTo>
                  <a:cubicBezTo>
                    <a:pt x="45" y="66"/>
                    <a:pt x="52" y="64"/>
                    <a:pt x="57" y="60"/>
                  </a:cubicBezTo>
                  <a:cubicBezTo>
                    <a:pt x="72" y="49"/>
                    <a:pt x="74" y="29"/>
                    <a:pt x="63" y="14"/>
                  </a:cubicBezTo>
                  <a:cubicBezTo>
                    <a:pt x="57" y="6"/>
                    <a:pt x="47" y="1"/>
                    <a:pt x="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1354927" y="2964431"/>
              <a:ext cx="3533" cy="3429"/>
            </a:xfrm>
            <a:custGeom>
              <a:avLst/>
              <a:gdLst/>
              <a:ahLst/>
              <a:cxnLst/>
              <a:rect l="l" t="t" r="r" b="b"/>
              <a:pathLst>
                <a:path w="102" h="99" extrusionOk="0">
                  <a:moveTo>
                    <a:pt x="50" y="33"/>
                  </a:moveTo>
                  <a:cubicBezTo>
                    <a:pt x="55" y="33"/>
                    <a:pt x="60" y="36"/>
                    <a:pt x="64" y="40"/>
                  </a:cubicBezTo>
                  <a:cubicBezTo>
                    <a:pt x="67" y="44"/>
                    <a:pt x="68" y="48"/>
                    <a:pt x="67" y="53"/>
                  </a:cubicBezTo>
                  <a:cubicBezTo>
                    <a:pt x="67" y="57"/>
                    <a:pt x="65" y="61"/>
                    <a:pt x="61" y="62"/>
                  </a:cubicBezTo>
                  <a:cubicBezTo>
                    <a:pt x="59" y="64"/>
                    <a:pt x="55" y="65"/>
                    <a:pt x="52" y="65"/>
                  </a:cubicBezTo>
                  <a:cubicBezTo>
                    <a:pt x="47" y="65"/>
                    <a:pt x="42" y="63"/>
                    <a:pt x="39" y="59"/>
                  </a:cubicBezTo>
                  <a:cubicBezTo>
                    <a:pt x="36" y="55"/>
                    <a:pt x="34" y="51"/>
                    <a:pt x="35" y="47"/>
                  </a:cubicBezTo>
                  <a:cubicBezTo>
                    <a:pt x="36" y="42"/>
                    <a:pt x="38" y="39"/>
                    <a:pt x="41" y="36"/>
                  </a:cubicBezTo>
                  <a:cubicBezTo>
                    <a:pt x="44" y="34"/>
                    <a:pt x="47" y="33"/>
                    <a:pt x="50" y="33"/>
                  </a:cubicBezTo>
                  <a:close/>
                  <a:moveTo>
                    <a:pt x="50" y="1"/>
                  </a:moveTo>
                  <a:cubicBezTo>
                    <a:pt x="40" y="1"/>
                    <a:pt x="30" y="4"/>
                    <a:pt x="21" y="10"/>
                  </a:cubicBezTo>
                  <a:cubicBezTo>
                    <a:pt x="11" y="18"/>
                    <a:pt x="5" y="29"/>
                    <a:pt x="3" y="41"/>
                  </a:cubicBezTo>
                  <a:cubicBezTo>
                    <a:pt x="0" y="54"/>
                    <a:pt x="4" y="68"/>
                    <a:pt x="12" y="79"/>
                  </a:cubicBezTo>
                  <a:cubicBezTo>
                    <a:pt x="22" y="92"/>
                    <a:pt x="37" y="99"/>
                    <a:pt x="53" y="99"/>
                  </a:cubicBezTo>
                  <a:cubicBezTo>
                    <a:pt x="62" y="99"/>
                    <a:pt x="73" y="95"/>
                    <a:pt x="81" y="89"/>
                  </a:cubicBezTo>
                  <a:cubicBezTo>
                    <a:pt x="91" y="82"/>
                    <a:pt x="98" y="70"/>
                    <a:pt x="100" y="57"/>
                  </a:cubicBezTo>
                  <a:cubicBezTo>
                    <a:pt x="102" y="44"/>
                    <a:pt x="98" y="31"/>
                    <a:pt x="90" y="20"/>
                  </a:cubicBezTo>
                  <a:cubicBezTo>
                    <a:pt x="80" y="7"/>
                    <a:pt x="65"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1353472" y="2968587"/>
              <a:ext cx="9248" cy="15933"/>
            </a:xfrm>
            <a:custGeom>
              <a:avLst/>
              <a:gdLst/>
              <a:ahLst/>
              <a:cxnLst/>
              <a:rect l="l" t="t" r="r" b="b"/>
              <a:pathLst>
                <a:path w="267" h="460" extrusionOk="0">
                  <a:moveTo>
                    <a:pt x="235" y="1"/>
                  </a:moveTo>
                  <a:cubicBezTo>
                    <a:pt x="216" y="62"/>
                    <a:pt x="185" y="120"/>
                    <a:pt x="155" y="182"/>
                  </a:cubicBezTo>
                  <a:cubicBezTo>
                    <a:pt x="121" y="249"/>
                    <a:pt x="88" y="306"/>
                    <a:pt x="54" y="358"/>
                  </a:cubicBezTo>
                  <a:cubicBezTo>
                    <a:pt x="36" y="384"/>
                    <a:pt x="0" y="443"/>
                    <a:pt x="0" y="443"/>
                  </a:cubicBezTo>
                  <a:lnTo>
                    <a:pt x="29" y="459"/>
                  </a:lnTo>
                  <a:cubicBezTo>
                    <a:pt x="29" y="459"/>
                    <a:pt x="64" y="402"/>
                    <a:pt x="82" y="376"/>
                  </a:cubicBezTo>
                  <a:cubicBezTo>
                    <a:pt x="116" y="324"/>
                    <a:pt x="150" y="264"/>
                    <a:pt x="186" y="193"/>
                  </a:cubicBezTo>
                  <a:cubicBezTo>
                    <a:pt x="216" y="134"/>
                    <a:pt x="247" y="74"/>
                    <a:pt x="267" y="10"/>
                  </a:cubicBezTo>
                  <a:lnTo>
                    <a:pt x="2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361266" y="2966682"/>
              <a:ext cx="2563" cy="2321"/>
            </a:xfrm>
            <a:custGeom>
              <a:avLst/>
              <a:gdLst/>
              <a:ahLst/>
              <a:cxnLst/>
              <a:rect l="l" t="t" r="r" b="b"/>
              <a:pathLst>
                <a:path w="74" h="67" extrusionOk="0">
                  <a:moveTo>
                    <a:pt x="36" y="1"/>
                  </a:moveTo>
                  <a:cubicBezTo>
                    <a:pt x="34" y="1"/>
                    <a:pt x="31" y="1"/>
                    <a:pt x="29" y="2"/>
                  </a:cubicBezTo>
                  <a:cubicBezTo>
                    <a:pt x="11" y="6"/>
                    <a:pt x="1" y="24"/>
                    <a:pt x="5" y="41"/>
                  </a:cubicBezTo>
                  <a:cubicBezTo>
                    <a:pt x="9" y="56"/>
                    <a:pt x="23" y="66"/>
                    <a:pt x="38" y="66"/>
                  </a:cubicBezTo>
                  <a:cubicBezTo>
                    <a:pt x="41" y="66"/>
                    <a:pt x="43" y="66"/>
                    <a:pt x="45" y="65"/>
                  </a:cubicBezTo>
                  <a:cubicBezTo>
                    <a:pt x="63" y="61"/>
                    <a:pt x="73" y="44"/>
                    <a:pt x="69" y="26"/>
                  </a:cubicBezTo>
                  <a:cubicBezTo>
                    <a:pt x="64" y="11"/>
                    <a:pt x="51" y="1"/>
                    <a:pt x="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1360746" y="2966094"/>
              <a:ext cx="3568" cy="3429"/>
            </a:xfrm>
            <a:custGeom>
              <a:avLst/>
              <a:gdLst/>
              <a:ahLst/>
              <a:cxnLst/>
              <a:rect l="l" t="t" r="r" b="b"/>
              <a:pathLst>
                <a:path w="103" h="99" extrusionOk="0">
                  <a:moveTo>
                    <a:pt x="51" y="34"/>
                  </a:moveTo>
                  <a:cubicBezTo>
                    <a:pt x="58" y="34"/>
                    <a:pt x="65" y="40"/>
                    <a:pt x="68" y="47"/>
                  </a:cubicBezTo>
                  <a:cubicBezTo>
                    <a:pt x="69" y="51"/>
                    <a:pt x="68" y="55"/>
                    <a:pt x="66" y="59"/>
                  </a:cubicBezTo>
                  <a:cubicBezTo>
                    <a:pt x="64" y="62"/>
                    <a:pt x="60" y="65"/>
                    <a:pt x="57" y="66"/>
                  </a:cubicBezTo>
                  <a:cubicBezTo>
                    <a:pt x="55" y="66"/>
                    <a:pt x="54" y="66"/>
                    <a:pt x="52" y="66"/>
                  </a:cubicBezTo>
                  <a:cubicBezTo>
                    <a:pt x="45" y="66"/>
                    <a:pt x="38" y="61"/>
                    <a:pt x="36" y="54"/>
                  </a:cubicBezTo>
                  <a:cubicBezTo>
                    <a:pt x="35" y="49"/>
                    <a:pt x="36" y="45"/>
                    <a:pt x="37" y="41"/>
                  </a:cubicBezTo>
                  <a:cubicBezTo>
                    <a:pt x="40" y="38"/>
                    <a:pt x="44" y="35"/>
                    <a:pt x="47" y="34"/>
                  </a:cubicBezTo>
                  <a:close/>
                  <a:moveTo>
                    <a:pt x="51" y="1"/>
                  </a:moveTo>
                  <a:cubicBezTo>
                    <a:pt x="47" y="1"/>
                    <a:pt x="44" y="1"/>
                    <a:pt x="40" y="2"/>
                  </a:cubicBezTo>
                  <a:cubicBezTo>
                    <a:pt x="27" y="6"/>
                    <a:pt x="16" y="13"/>
                    <a:pt x="9" y="25"/>
                  </a:cubicBezTo>
                  <a:cubicBezTo>
                    <a:pt x="2" y="36"/>
                    <a:pt x="1" y="49"/>
                    <a:pt x="4" y="62"/>
                  </a:cubicBezTo>
                  <a:cubicBezTo>
                    <a:pt x="10" y="84"/>
                    <a:pt x="30" y="99"/>
                    <a:pt x="52" y="99"/>
                  </a:cubicBezTo>
                  <a:cubicBezTo>
                    <a:pt x="57" y="99"/>
                    <a:pt x="60" y="99"/>
                    <a:pt x="64" y="98"/>
                  </a:cubicBezTo>
                  <a:cubicBezTo>
                    <a:pt x="77" y="95"/>
                    <a:pt x="87" y="88"/>
                    <a:pt x="94" y="76"/>
                  </a:cubicBezTo>
                  <a:cubicBezTo>
                    <a:pt x="101" y="65"/>
                    <a:pt x="103" y="52"/>
                    <a:pt x="99" y="39"/>
                  </a:cubicBezTo>
                  <a:cubicBezTo>
                    <a:pt x="93" y="16"/>
                    <a:pt x="73" y="1"/>
                    <a:pt x="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345367" y="2980329"/>
              <a:ext cx="11257" cy="23380"/>
            </a:xfrm>
            <a:custGeom>
              <a:avLst/>
              <a:gdLst/>
              <a:ahLst/>
              <a:cxnLst/>
              <a:rect l="l" t="t" r="r" b="b"/>
              <a:pathLst>
                <a:path w="325" h="675" extrusionOk="0">
                  <a:moveTo>
                    <a:pt x="250" y="1"/>
                  </a:moveTo>
                  <a:cubicBezTo>
                    <a:pt x="192" y="1"/>
                    <a:pt x="108" y="132"/>
                    <a:pt x="55" y="306"/>
                  </a:cubicBezTo>
                  <a:cubicBezTo>
                    <a:pt x="0" y="491"/>
                    <a:pt x="1" y="655"/>
                    <a:pt x="59" y="673"/>
                  </a:cubicBezTo>
                  <a:cubicBezTo>
                    <a:pt x="63" y="674"/>
                    <a:pt x="66" y="675"/>
                    <a:pt x="70" y="675"/>
                  </a:cubicBezTo>
                  <a:cubicBezTo>
                    <a:pt x="129" y="675"/>
                    <a:pt x="217" y="557"/>
                    <a:pt x="268" y="384"/>
                  </a:cubicBezTo>
                  <a:cubicBezTo>
                    <a:pt x="324" y="198"/>
                    <a:pt x="318" y="20"/>
                    <a:pt x="261" y="2"/>
                  </a:cubicBezTo>
                  <a:cubicBezTo>
                    <a:pt x="257" y="1"/>
                    <a:pt x="254" y="1"/>
                    <a:pt x="2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1344536" y="2979775"/>
              <a:ext cx="12712" cy="24523"/>
            </a:xfrm>
            <a:custGeom>
              <a:avLst/>
              <a:gdLst/>
              <a:ahLst/>
              <a:cxnLst/>
              <a:rect l="l" t="t" r="r" b="b"/>
              <a:pathLst>
                <a:path w="367" h="708" extrusionOk="0">
                  <a:moveTo>
                    <a:pt x="275" y="33"/>
                  </a:moveTo>
                  <a:cubicBezTo>
                    <a:pt x="277" y="33"/>
                    <a:pt x="278" y="33"/>
                    <a:pt x="280" y="34"/>
                  </a:cubicBezTo>
                  <a:cubicBezTo>
                    <a:pt x="319" y="45"/>
                    <a:pt x="335" y="203"/>
                    <a:pt x="277" y="395"/>
                  </a:cubicBezTo>
                  <a:cubicBezTo>
                    <a:pt x="251" y="480"/>
                    <a:pt x="215" y="557"/>
                    <a:pt x="175" y="610"/>
                  </a:cubicBezTo>
                  <a:cubicBezTo>
                    <a:pt x="140" y="658"/>
                    <a:pt x="112" y="674"/>
                    <a:pt x="95" y="674"/>
                  </a:cubicBezTo>
                  <a:cubicBezTo>
                    <a:pt x="92" y="674"/>
                    <a:pt x="90" y="674"/>
                    <a:pt x="88" y="673"/>
                  </a:cubicBezTo>
                  <a:cubicBezTo>
                    <a:pt x="51" y="662"/>
                    <a:pt x="36" y="525"/>
                    <a:pt x="95" y="327"/>
                  </a:cubicBezTo>
                  <a:cubicBezTo>
                    <a:pt x="122" y="239"/>
                    <a:pt x="157" y="160"/>
                    <a:pt x="195" y="103"/>
                  </a:cubicBezTo>
                  <a:cubicBezTo>
                    <a:pt x="230" y="52"/>
                    <a:pt x="258" y="33"/>
                    <a:pt x="275" y="33"/>
                  </a:cubicBezTo>
                  <a:close/>
                  <a:moveTo>
                    <a:pt x="274" y="0"/>
                  </a:moveTo>
                  <a:cubicBezTo>
                    <a:pt x="242" y="0"/>
                    <a:pt x="206" y="29"/>
                    <a:pt x="168" y="85"/>
                  </a:cubicBezTo>
                  <a:cubicBezTo>
                    <a:pt x="128" y="144"/>
                    <a:pt x="92" y="226"/>
                    <a:pt x="64" y="318"/>
                  </a:cubicBezTo>
                  <a:cubicBezTo>
                    <a:pt x="13" y="488"/>
                    <a:pt x="1" y="681"/>
                    <a:pt x="78" y="705"/>
                  </a:cubicBezTo>
                  <a:cubicBezTo>
                    <a:pt x="84" y="706"/>
                    <a:pt x="89" y="707"/>
                    <a:pt x="94" y="707"/>
                  </a:cubicBezTo>
                  <a:cubicBezTo>
                    <a:pt x="126" y="707"/>
                    <a:pt x="164" y="680"/>
                    <a:pt x="202" y="630"/>
                  </a:cubicBezTo>
                  <a:cubicBezTo>
                    <a:pt x="243" y="574"/>
                    <a:pt x="282" y="493"/>
                    <a:pt x="308" y="404"/>
                  </a:cubicBezTo>
                  <a:cubicBezTo>
                    <a:pt x="361" y="229"/>
                    <a:pt x="367" y="25"/>
                    <a:pt x="290" y="3"/>
                  </a:cubicBezTo>
                  <a:cubicBezTo>
                    <a:pt x="285" y="1"/>
                    <a:pt x="279" y="0"/>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427215" y="2941259"/>
              <a:ext cx="15552" cy="10911"/>
            </a:xfrm>
            <a:custGeom>
              <a:avLst/>
              <a:gdLst/>
              <a:ahLst/>
              <a:cxnLst/>
              <a:rect l="l" t="t" r="r" b="b"/>
              <a:pathLst>
                <a:path w="449" h="315" extrusionOk="0">
                  <a:moveTo>
                    <a:pt x="191" y="0"/>
                  </a:moveTo>
                  <a:cubicBezTo>
                    <a:pt x="107" y="0"/>
                    <a:pt x="35" y="45"/>
                    <a:pt x="19" y="114"/>
                  </a:cubicBezTo>
                  <a:cubicBezTo>
                    <a:pt x="0" y="197"/>
                    <a:pt x="72" y="284"/>
                    <a:pt x="178" y="309"/>
                  </a:cubicBezTo>
                  <a:cubicBezTo>
                    <a:pt x="194" y="312"/>
                    <a:pt x="211" y="314"/>
                    <a:pt x="228" y="314"/>
                  </a:cubicBezTo>
                  <a:cubicBezTo>
                    <a:pt x="325" y="314"/>
                    <a:pt x="427" y="260"/>
                    <a:pt x="435" y="195"/>
                  </a:cubicBezTo>
                  <a:cubicBezTo>
                    <a:pt x="449" y="83"/>
                    <a:pt x="354" y="31"/>
                    <a:pt x="247" y="7"/>
                  </a:cubicBezTo>
                  <a:cubicBezTo>
                    <a:pt x="228" y="2"/>
                    <a:pt x="209" y="0"/>
                    <a:pt x="191"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426973" y="2940670"/>
              <a:ext cx="16210" cy="12054"/>
            </a:xfrm>
            <a:custGeom>
              <a:avLst/>
              <a:gdLst/>
              <a:ahLst/>
              <a:cxnLst/>
              <a:rect l="l" t="t" r="r" b="b"/>
              <a:pathLst>
                <a:path w="468" h="348" extrusionOk="0">
                  <a:moveTo>
                    <a:pt x="198" y="33"/>
                  </a:moveTo>
                  <a:cubicBezTo>
                    <a:pt x="216" y="33"/>
                    <a:pt x="233" y="36"/>
                    <a:pt x="251" y="39"/>
                  </a:cubicBezTo>
                  <a:cubicBezTo>
                    <a:pt x="377" y="68"/>
                    <a:pt x="437" y="126"/>
                    <a:pt x="425" y="210"/>
                  </a:cubicBezTo>
                  <a:cubicBezTo>
                    <a:pt x="423" y="231"/>
                    <a:pt x="407" y="252"/>
                    <a:pt x="381" y="271"/>
                  </a:cubicBezTo>
                  <a:cubicBezTo>
                    <a:pt x="341" y="299"/>
                    <a:pt x="285" y="315"/>
                    <a:pt x="234" y="315"/>
                  </a:cubicBezTo>
                  <a:cubicBezTo>
                    <a:pt x="219" y="315"/>
                    <a:pt x="204" y="313"/>
                    <a:pt x="189" y="310"/>
                  </a:cubicBezTo>
                  <a:cubicBezTo>
                    <a:pt x="141" y="299"/>
                    <a:pt x="100" y="274"/>
                    <a:pt x="72" y="240"/>
                  </a:cubicBezTo>
                  <a:cubicBezTo>
                    <a:pt x="45" y="207"/>
                    <a:pt x="34" y="169"/>
                    <a:pt x="42" y="134"/>
                  </a:cubicBezTo>
                  <a:cubicBezTo>
                    <a:pt x="50" y="99"/>
                    <a:pt x="76" y="70"/>
                    <a:pt x="114" y="52"/>
                  </a:cubicBezTo>
                  <a:cubicBezTo>
                    <a:pt x="140" y="39"/>
                    <a:pt x="169" y="33"/>
                    <a:pt x="198" y="33"/>
                  </a:cubicBezTo>
                  <a:close/>
                  <a:moveTo>
                    <a:pt x="199" y="1"/>
                  </a:moveTo>
                  <a:cubicBezTo>
                    <a:pt x="164" y="1"/>
                    <a:pt x="130" y="8"/>
                    <a:pt x="100" y="22"/>
                  </a:cubicBezTo>
                  <a:cubicBezTo>
                    <a:pt x="52" y="45"/>
                    <a:pt x="20" y="81"/>
                    <a:pt x="10" y="127"/>
                  </a:cubicBezTo>
                  <a:cubicBezTo>
                    <a:pt x="0" y="172"/>
                    <a:pt x="12" y="220"/>
                    <a:pt x="45" y="261"/>
                  </a:cubicBezTo>
                  <a:cubicBezTo>
                    <a:pt x="79" y="300"/>
                    <a:pt x="127" y="329"/>
                    <a:pt x="182" y="341"/>
                  </a:cubicBezTo>
                  <a:cubicBezTo>
                    <a:pt x="199" y="346"/>
                    <a:pt x="217" y="348"/>
                    <a:pt x="236" y="348"/>
                  </a:cubicBezTo>
                  <a:cubicBezTo>
                    <a:pt x="293" y="348"/>
                    <a:pt x="355" y="329"/>
                    <a:pt x="400" y="298"/>
                  </a:cubicBezTo>
                  <a:cubicBezTo>
                    <a:pt x="434" y="273"/>
                    <a:pt x="455" y="245"/>
                    <a:pt x="458" y="215"/>
                  </a:cubicBezTo>
                  <a:cubicBezTo>
                    <a:pt x="467" y="143"/>
                    <a:pt x="440" y="49"/>
                    <a:pt x="258" y="7"/>
                  </a:cubicBezTo>
                  <a:cubicBezTo>
                    <a:pt x="238" y="3"/>
                    <a:pt x="219" y="1"/>
                    <a:pt x="1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1425310" y="2920753"/>
              <a:ext cx="18531" cy="25147"/>
            </a:xfrm>
            <a:custGeom>
              <a:avLst/>
              <a:gdLst/>
              <a:ahLst/>
              <a:cxnLst/>
              <a:rect l="l" t="t" r="r" b="b"/>
              <a:pathLst>
                <a:path w="535" h="726" extrusionOk="0">
                  <a:moveTo>
                    <a:pt x="73" y="1"/>
                  </a:moveTo>
                  <a:cubicBezTo>
                    <a:pt x="73" y="1"/>
                    <a:pt x="122" y="104"/>
                    <a:pt x="85" y="244"/>
                  </a:cubicBezTo>
                  <a:cubicBezTo>
                    <a:pt x="1" y="559"/>
                    <a:pt x="227" y="578"/>
                    <a:pt x="497" y="725"/>
                  </a:cubicBezTo>
                  <a:lnTo>
                    <a:pt x="534" y="619"/>
                  </a:lnTo>
                  <a:cubicBezTo>
                    <a:pt x="534" y="619"/>
                    <a:pt x="501" y="152"/>
                    <a:pt x="73"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1425241" y="2919749"/>
              <a:ext cx="19155" cy="26948"/>
            </a:xfrm>
            <a:custGeom>
              <a:avLst/>
              <a:gdLst/>
              <a:ahLst/>
              <a:cxnLst/>
              <a:rect l="l" t="t" r="r" b="b"/>
              <a:pathLst>
                <a:path w="553" h="778" extrusionOk="0">
                  <a:moveTo>
                    <a:pt x="103" y="57"/>
                  </a:moveTo>
                  <a:cubicBezTo>
                    <a:pt x="467" y="209"/>
                    <a:pt x="515" y="605"/>
                    <a:pt x="519" y="645"/>
                  </a:cubicBezTo>
                  <a:lnTo>
                    <a:pt x="489" y="731"/>
                  </a:lnTo>
                  <a:cubicBezTo>
                    <a:pt x="441" y="705"/>
                    <a:pt x="395" y="683"/>
                    <a:pt x="352" y="663"/>
                  </a:cubicBezTo>
                  <a:cubicBezTo>
                    <a:pt x="157" y="572"/>
                    <a:pt x="40" y="517"/>
                    <a:pt x="103" y="277"/>
                  </a:cubicBezTo>
                  <a:cubicBezTo>
                    <a:pt x="129" y="181"/>
                    <a:pt x="116" y="101"/>
                    <a:pt x="103" y="57"/>
                  </a:cubicBezTo>
                  <a:close/>
                  <a:moveTo>
                    <a:pt x="45" y="1"/>
                  </a:moveTo>
                  <a:lnTo>
                    <a:pt x="61" y="36"/>
                  </a:lnTo>
                  <a:cubicBezTo>
                    <a:pt x="61" y="37"/>
                    <a:pt x="106" y="137"/>
                    <a:pt x="71" y="269"/>
                  </a:cubicBezTo>
                  <a:cubicBezTo>
                    <a:pt x="0" y="535"/>
                    <a:pt x="143" y="601"/>
                    <a:pt x="339" y="693"/>
                  </a:cubicBezTo>
                  <a:cubicBezTo>
                    <a:pt x="387" y="716"/>
                    <a:pt x="438" y="739"/>
                    <a:pt x="491" y="768"/>
                  </a:cubicBezTo>
                  <a:lnTo>
                    <a:pt x="508" y="778"/>
                  </a:lnTo>
                  <a:lnTo>
                    <a:pt x="553" y="649"/>
                  </a:lnTo>
                  <a:lnTo>
                    <a:pt x="552" y="646"/>
                  </a:lnTo>
                  <a:cubicBezTo>
                    <a:pt x="552" y="642"/>
                    <a:pt x="514" y="167"/>
                    <a:pt x="81" y="14"/>
                  </a:cubicBezTo>
                  <a:lnTo>
                    <a:pt x="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1442282" y="2944480"/>
              <a:ext cx="15760" cy="11811"/>
            </a:xfrm>
            <a:custGeom>
              <a:avLst/>
              <a:gdLst/>
              <a:ahLst/>
              <a:cxnLst/>
              <a:rect l="l" t="t" r="r" b="b"/>
              <a:pathLst>
                <a:path w="455" h="341" extrusionOk="0">
                  <a:moveTo>
                    <a:pt x="166" y="1"/>
                  </a:moveTo>
                  <a:cubicBezTo>
                    <a:pt x="114" y="1"/>
                    <a:pt x="69" y="21"/>
                    <a:pt x="38" y="73"/>
                  </a:cubicBezTo>
                  <a:cubicBezTo>
                    <a:pt x="1" y="139"/>
                    <a:pt x="75" y="273"/>
                    <a:pt x="174" y="319"/>
                  </a:cubicBezTo>
                  <a:cubicBezTo>
                    <a:pt x="207" y="334"/>
                    <a:pt x="241" y="341"/>
                    <a:pt x="273" y="341"/>
                  </a:cubicBezTo>
                  <a:cubicBezTo>
                    <a:pt x="338" y="341"/>
                    <a:pt x="396" y="311"/>
                    <a:pt x="419" y="259"/>
                  </a:cubicBezTo>
                  <a:cubicBezTo>
                    <a:pt x="455" y="182"/>
                    <a:pt x="402" y="81"/>
                    <a:pt x="303" y="36"/>
                  </a:cubicBezTo>
                  <a:cubicBezTo>
                    <a:pt x="257" y="15"/>
                    <a:pt x="209" y="1"/>
                    <a:pt x="166"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1442525" y="2943926"/>
              <a:ext cx="15483" cy="12954"/>
            </a:xfrm>
            <a:custGeom>
              <a:avLst/>
              <a:gdLst/>
              <a:ahLst/>
              <a:cxnLst/>
              <a:rect l="l" t="t" r="r" b="b"/>
              <a:pathLst>
                <a:path w="447" h="374" extrusionOk="0">
                  <a:moveTo>
                    <a:pt x="159" y="34"/>
                  </a:moveTo>
                  <a:cubicBezTo>
                    <a:pt x="195" y="34"/>
                    <a:pt x="239" y="45"/>
                    <a:pt x="289" y="68"/>
                  </a:cubicBezTo>
                  <a:cubicBezTo>
                    <a:pt x="334" y="88"/>
                    <a:pt x="370" y="120"/>
                    <a:pt x="390" y="159"/>
                  </a:cubicBezTo>
                  <a:cubicBezTo>
                    <a:pt x="409" y="197"/>
                    <a:pt x="412" y="236"/>
                    <a:pt x="397" y="268"/>
                  </a:cubicBezTo>
                  <a:cubicBezTo>
                    <a:pt x="376" y="314"/>
                    <a:pt x="326" y="340"/>
                    <a:pt x="267" y="340"/>
                  </a:cubicBezTo>
                  <a:cubicBezTo>
                    <a:pt x="237" y="340"/>
                    <a:pt x="205" y="333"/>
                    <a:pt x="174" y="319"/>
                  </a:cubicBezTo>
                  <a:cubicBezTo>
                    <a:pt x="118" y="294"/>
                    <a:pt x="64" y="233"/>
                    <a:pt x="45" y="172"/>
                  </a:cubicBezTo>
                  <a:cubicBezTo>
                    <a:pt x="36" y="142"/>
                    <a:pt x="36" y="116"/>
                    <a:pt x="46" y="97"/>
                  </a:cubicBezTo>
                  <a:cubicBezTo>
                    <a:pt x="71" y="54"/>
                    <a:pt x="108" y="34"/>
                    <a:pt x="159" y="34"/>
                  </a:cubicBezTo>
                  <a:close/>
                  <a:moveTo>
                    <a:pt x="159" y="0"/>
                  </a:moveTo>
                  <a:cubicBezTo>
                    <a:pt x="84" y="0"/>
                    <a:pt x="41" y="40"/>
                    <a:pt x="17" y="81"/>
                  </a:cubicBezTo>
                  <a:cubicBezTo>
                    <a:pt x="2" y="107"/>
                    <a:pt x="1" y="143"/>
                    <a:pt x="14" y="182"/>
                  </a:cubicBezTo>
                  <a:cubicBezTo>
                    <a:pt x="36" y="253"/>
                    <a:pt x="95" y="320"/>
                    <a:pt x="160" y="350"/>
                  </a:cubicBezTo>
                  <a:cubicBezTo>
                    <a:pt x="195" y="365"/>
                    <a:pt x="232" y="373"/>
                    <a:pt x="266" y="373"/>
                  </a:cubicBezTo>
                  <a:cubicBezTo>
                    <a:pt x="338" y="373"/>
                    <a:pt x="401" y="340"/>
                    <a:pt x="428" y="282"/>
                  </a:cubicBezTo>
                  <a:cubicBezTo>
                    <a:pt x="447" y="240"/>
                    <a:pt x="443" y="191"/>
                    <a:pt x="419" y="144"/>
                  </a:cubicBezTo>
                  <a:cubicBezTo>
                    <a:pt x="395" y="99"/>
                    <a:pt x="354" y="61"/>
                    <a:pt x="303" y="37"/>
                  </a:cubicBezTo>
                  <a:cubicBezTo>
                    <a:pt x="245" y="11"/>
                    <a:pt x="198" y="0"/>
                    <a:pt x="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1444707" y="2932911"/>
              <a:ext cx="26879" cy="14444"/>
            </a:xfrm>
            <a:custGeom>
              <a:avLst/>
              <a:gdLst/>
              <a:ahLst/>
              <a:cxnLst/>
              <a:rect l="l" t="t" r="r" b="b"/>
              <a:pathLst>
                <a:path w="776" h="417" extrusionOk="0">
                  <a:moveTo>
                    <a:pt x="575" y="0"/>
                  </a:moveTo>
                  <a:cubicBezTo>
                    <a:pt x="252" y="0"/>
                    <a:pt x="35" y="246"/>
                    <a:pt x="35" y="246"/>
                  </a:cubicBezTo>
                  <a:lnTo>
                    <a:pt x="1" y="353"/>
                  </a:lnTo>
                  <a:cubicBezTo>
                    <a:pt x="150" y="376"/>
                    <a:pt x="272" y="416"/>
                    <a:pt x="373" y="416"/>
                  </a:cubicBezTo>
                  <a:cubicBezTo>
                    <a:pt x="476" y="416"/>
                    <a:pt x="557" y="373"/>
                    <a:pt x="620" y="219"/>
                  </a:cubicBezTo>
                  <a:cubicBezTo>
                    <a:pt x="675" y="86"/>
                    <a:pt x="776" y="32"/>
                    <a:pt x="776" y="32"/>
                  </a:cubicBezTo>
                  <a:cubicBezTo>
                    <a:pt x="705" y="10"/>
                    <a:pt x="638" y="0"/>
                    <a:pt x="575"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1443980" y="2932357"/>
              <a:ext cx="29095" cy="15587"/>
            </a:xfrm>
            <a:custGeom>
              <a:avLst/>
              <a:gdLst/>
              <a:ahLst/>
              <a:cxnLst/>
              <a:rect l="l" t="t" r="r" b="b"/>
              <a:pathLst>
                <a:path w="840" h="450" extrusionOk="0">
                  <a:moveTo>
                    <a:pt x="598" y="33"/>
                  </a:moveTo>
                  <a:cubicBezTo>
                    <a:pt x="649" y="33"/>
                    <a:pt x="703" y="39"/>
                    <a:pt x="758" y="54"/>
                  </a:cubicBezTo>
                  <a:cubicBezTo>
                    <a:pt x="723" y="81"/>
                    <a:pt x="664" y="137"/>
                    <a:pt x="626" y="229"/>
                  </a:cubicBezTo>
                  <a:cubicBezTo>
                    <a:pt x="566" y="374"/>
                    <a:pt x="493" y="417"/>
                    <a:pt x="394" y="417"/>
                  </a:cubicBezTo>
                  <a:cubicBezTo>
                    <a:pt x="337" y="417"/>
                    <a:pt x="271" y="402"/>
                    <a:pt x="194" y="386"/>
                  </a:cubicBezTo>
                  <a:cubicBezTo>
                    <a:pt x="148" y="375"/>
                    <a:pt x="98" y="365"/>
                    <a:pt x="43" y="356"/>
                  </a:cubicBezTo>
                  <a:lnTo>
                    <a:pt x="71" y="271"/>
                  </a:lnTo>
                  <a:cubicBezTo>
                    <a:pt x="94" y="245"/>
                    <a:pt x="301" y="33"/>
                    <a:pt x="598" y="33"/>
                  </a:cubicBezTo>
                  <a:close/>
                  <a:moveTo>
                    <a:pt x="598" y="0"/>
                  </a:moveTo>
                  <a:cubicBezTo>
                    <a:pt x="270" y="0"/>
                    <a:pt x="47" y="248"/>
                    <a:pt x="44" y="251"/>
                  </a:cubicBezTo>
                  <a:lnTo>
                    <a:pt x="1" y="383"/>
                  </a:lnTo>
                  <a:lnTo>
                    <a:pt x="20" y="386"/>
                  </a:lnTo>
                  <a:cubicBezTo>
                    <a:pt x="79" y="395"/>
                    <a:pt x="133" y="406"/>
                    <a:pt x="187" y="417"/>
                  </a:cubicBezTo>
                  <a:cubicBezTo>
                    <a:pt x="263" y="435"/>
                    <a:pt x="332" y="450"/>
                    <a:pt x="395" y="450"/>
                  </a:cubicBezTo>
                  <a:cubicBezTo>
                    <a:pt x="504" y="450"/>
                    <a:pt x="590" y="403"/>
                    <a:pt x="656" y="242"/>
                  </a:cubicBezTo>
                  <a:cubicBezTo>
                    <a:pt x="708" y="115"/>
                    <a:pt x="804" y="63"/>
                    <a:pt x="805" y="63"/>
                  </a:cubicBezTo>
                  <a:lnTo>
                    <a:pt x="840" y="44"/>
                  </a:lnTo>
                  <a:lnTo>
                    <a:pt x="802" y="32"/>
                  </a:lnTo>
                  <a:cubicBezTo>
                    <a:pt x="731" y="10"/>
                    <a:pt x="662"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1444222" y="2932807"/>
              <a:ext cx="1732" cy="9179"/>
            </a:xfrm>
            <a:custGeom>
              <a:avLst/>
              <a:gdLst/>
              <a:ahLst/>
              <a:cxnLst/>
              <a:rect l="l" t="t" r="r" b="b"/>
              <a:pathLst>
                <a:path w="50" h="265" extrusionOk="0">
                  <a:moveTo>
                    <a:pt x="49" y="0"/>
                  </a:moveTo>
                  <a:lnTo>
                    <a:pt x="49" y="0"/>
                  </a:lnTo>
                  <a:cubicBezTo>
                    <a:pt x="37" y="33"/>
                    <a:pt x="29" y="68"/>
                    <a:pt x="22" y="103"/>
                  </a:cubicBezTo>
                  <a:cubicBezTo>
                    <a:pt x="15" y="139"/>
                    <a:pt x="9" y="176"/>
                    <a:pt x="7" y="212"/>
                  </a:cubicBezTo>
                  <a:cubicBezTo>
                    <a:pt x="5" y="229"/>
                    <a:pt x="1" y="265"/>
                    <a:pt x="1" y="265"/>
                  </a:cubicBezTo>
                  <a:lnTo>
                    <a:pt x="49"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1443668" y="2932565"/>
              <a:ext cx="2840" cy="9491"/>
            </a:xfrm>
            <a:custGeom>
              <a:avLst/>
              <a:gdLst/>
              <a:ahLst/>
              <a:cxnLst/>
              <a:rect l="l" t="t" r="r" b="b"/>
              <a:pathLst>
                <a:path w="82" h="274" extrusionOk="0">
                  <a:moveTo>
                    <a:pt x="50" y="1"/>
                  </a:moveTo>
                  <a:cubicBezTo>
                    <a:pt x="38" y="35"/>
                    <a:pt x="30" y="70"/>
                    <a:pt x="23" y="107"/>
                  </a:cubicBezTo>
                  <a:cubicBezTo>
                    <a:pt x="14" y="148"/>
                    <a:pt x="9" y="183"/>
                    <a:pt x="6" y="217"/>
                  </a:cubicBezTo>
                  <a:cubicBezTo>
                    <a:pt x="4" y="234"/>
                    <a:pt x="1" y="270"/>
                    <a:pt x="1" y="270"/>
                  </a:cubicBezTo>
                  <a:lnTo>
                    <a:pt x="33" y="273"/>
                  </a:lnTo>
                  <a:cubicBezTo>
                    <a:pt x="33" y="273"/>
                    <a:pt x="38" y="238"/>
                    <a:pt x="39" y="220"/>
                  </a:cubicBezTo>
                  <a:cubicBezTo>
                    <a:pt x="42" y="188"/>
                    <a:pt x="47" y="153"/>
                    <a:pt x="55" y="111"/>
                  </a:cubicBezTo>
                  <a:cubicBezTo>
                    <a:pt x="62" y="78"/>
                    <a:pt x="69" y="44"/>
                    <a:pt x="81" y="13"/>
                  </a:cubicBezTo>
                  <a:lnTo>
                    <a:pt x="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1445365" y="2931664"/>
              <a:ext cx="1420" cy="1247"/>
            </a:xfrm>
            <a:custGeom>
              <a:avLst/>
              <a:gdLst/>
              <a:ahLst/>
              <a:cxnLst/>
              <a:rect l="l" t="t" r="r" b="b"/>
              <a:pathLst>
                <a:path w="41" h="36" extrusionOk="0">
                  <a:moveTo>
                    <a:pt x="20" y="0"/>
                  </a:moveTo>
                  <a:cubicBezTo>
                    <a:pt x="16" y="0"/>
                    <a:pt x="13" y="1"/>
                    <a:pt x="10" y="3"/>
                  </a:cubicBezTo>
                  <a:cubicBezTo>
                    <a:pt x="3" y="9"/>
                    <a:pt x="1" y="20"/>
                    <a:pt x="7" y="28"/>
                  </a:cubicBezTo>
                  <a:cubicBezTo>
                    <a:pt x="11" y="33"/>
                    <a:pt x="16" y="35"/>
                    <a:pt x="22" y="35"/>
                  </a:cubicBezTo>
                  <a:cubicBezTo>
                    <a:pt x="25" y="35"/>
                    <a:pt x="28" y="34"/>
                    <a:pt x="31" y="32"/>
                  </a:cubicBezTo>
                  <a:cubicBezTo>
                    <a:pt x="39" y="26"/>
                    <a:pt x="40" y="16"/>
                    <a:pt x="35" y="8"/>
                  </a:cubicBezTo>
                  <a:cubicBezTo>
                    <a:pt x="31" y="3"/>
                    <a:pt x="25" y="0"/>
                    <a:pt x="20"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1444846" y="2931075"/>
              <a:ext cx="2459" cy="2390"/>
            </a:xfrm>
            <a:custGeom>
              <a:avLst/>
              <a:gdLst/>
              <a:ahLst/>
              <a:cxnLst/>
              <a:rect l="l" t="t" r="r" b="b"/>
              <a:pathLst>
                <a:path w="71" h="69" extrusionOk="0">
                  <a:moveTo>
                    <a:pt x="37" y="35"/>
                  </a:moveTo>
                  <a:cubicBezTo>
                    <a:pt x="36" y="36"/>
                    <a:pt x="36" y="36"/>
                    <a:pt x="36" y="36"/>
                  </a:cubicBezTo>
                  <a:cubicBezTo>
                    <a:pt x="36" y="36"/>
                    <a:pt x="35" y="36"/>
                    <a:pt x="35" y="35"/>
                  </a:cubicBezTo>
                  <a:close/>
                  <a:moveTo>
                    <a:pt x="35" y="1"/>
                  </a:moveTo>
                  <a:cubicBezTo>
                    <a:pt x="28" y="1"/>
                    <a:pt x="21" y="3"/>
                    <a:pt x="15" y="7"/>
                  </a:cubicBezTo>
                  <a:cubicBezTo>
                    <a:pt x="8" y="12"/>
                    <a:pt x="4" y="20"/>
                    <a:pt x="2" y="29"/>
                  </a:cubicBezTo>
                  <a:cubicBezTo>
                    <a:pt x="1" y="39"/>
                    <a:pt x="4" y="47"/>
                    <a:pt x="9" y="55"/>
                  </a:cubicBezTo>
                  <a:cubicBezTo>
                    <a:pt x="16" y="64"/>
                    <a:pt x="25" y="68"/>
                    <a:pt x="36" y="68"/>
                  </a:cubicBezTo>
                  <a:cubicBezTo>
                    <a:pt x="43" y="68"/>
                    <a:pt x="50" y="67"/>
                    <a:pt x="56" y="62"/>
                  </a:cubicBezTo>
                  <a:cubicBezTo>
                    <a:pt x="63" y="57"/>
                    <a:pt x="68" y="49"/>
                    <a:pt x="69" y="40"/>
                  </a:cubicBezTo>
                  <a:cubicBezTo>
                    <a:pt x="71" y="31"/>
                    <a:pt x="68" y="22"/>
                    <a:pt x="63" y="15"/>
                  </a:cubicBezTo>
                  <a:cubicBezTo>
                    <a:pt x="56" y="6"/>
                    <a:pt x="46" y="1"/>
                    <a:pt x="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1444603" y="2933673"/>
              <a:ext cx="4364" cy="8209"/>
            </a:xfrm>
            <a:custGeom>
              <a:avLst/>
              <a:gdLst/>
              <a:ahLst/>
              <a:cxnLst/>
              <a:rect l="l" t="t" r="r" b="b"/>
              <a:pathLst>
                <a:path w="126" h="237" extrusionOk="0">
                  <a:moveTo>
                    <a:pt x="126" y="0"/>
                  </a:moveTo>
                  <a:lnTo>
                    <a:pt x="0" y="236"/>
                  </a:lnTo>
                  <a:cubicBezTo>
                    <a:pt x="0" y="236"/>
                    <a:pt x="19" y="206"/>
                    <a:pt x="28" y="192"/>
                  </a:cubicBezTo>
                  <a:cubicBezTo>
                    <a:pt x="49" y="162"/>
                    <a:pt x="66" y="130"/>
                    <a:pt x="83" y="97"/>
                  </a:cubicBezTo>
                  <a:cubicBezTo>
                    <a:pt x="99" y="66"/>
                    <a:pt x="115" y="34"/>
                    <a:pt x="126"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1444118" y="2933500"/>
              <a:ext cx="5403" cy="8659"/>
            </a:xfrm>
            <a:custGeom>
              <a:avLst/>
              <a:gdLst/>
              <a:ahLst/>
              <a:cxnLst/>
              <a:rect l="l" t="t" r="r" b="b"/>
              <a:pathLst>
                <a:path w="156" h="250" extrusionOk="0">
                  <a:moveTo>
                    <a:pt x="124" y="0"/>
                  </a:moveTo>
                  <a:cubicBezTo>
                    <a:pt x="114" y="32"/>
                    <a:pt x="98" y="63"/>
                    <a:pt x="82" y="95"/>
                  </a:cubicBezTo>
                  <a:cubicBezTo>
                    <a:pt x="64" y="130"/>
                    <a:pt x="46" y="161"/>
                    <a:pt x="29" y="188"/>
                  </a:cubicBezTo>
                  <a:cubicBezTo>
                    <a:pt x="19" y="202"/>
                    <a:pt x="0" y="232"/>
                    <a:pt x="0" y="232"/>
                  </a:cubicBezTo>
                  <a:lnTo>
                    <a:pt x="28" y="250"/>
                  </a:lnTo>
                  <a:cubicBezTo>
                    <a:pt x="28" y="250"/>
                    <a:pt x="47" y="220"/>
                    <a:pt x="56" y="206"/>
                  </a:cubicBezTo>
                  <a:cubicBezTo>
                    <a:pt x="75" y="178"/>
                    <a:pt x="93" y="147"/>
                    <a:pt x="113" y="108"/>
                  </a:cubicBezTo>
                  <a:cubicBezTo>
                    <a:pt x="128" y="77"/>
                    <a:pt x="145" y="45"/>
                    <a:pt x="156" y="11"/>
                  </a:cubicBezTo>
                  <a:lnTo>
                    <a:pt x="12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1448483" y="2932565"/>
              <a:ext cx="1385" cy="1247"/>
            </a:xfrm>
            <a:custGeom>
              <a:avLst/>
              <a:gdLst/>
              <a:ahLst/>
              <a:cxnLst/>
              <a:rect l="l" t="t" r="r" b="b"/>
              <a:pathLst>
                <a:path w="40" h="36" extrusionOk="0">
                  <a:moveTo>
                    <a:pt x="19" y="1"/>
                  </a:moveTo>
                  <a:cubicBezTo>
                    <a:pt x="18" y="1"/>
                    <a:pt x="17" y="1"/>
                    <a:pt x="16" y="1"/>
                  </a:cubicBezTo>
                  <a:cubicBezTo>
                    <a:pt x="6" y="4"/>
                    <a:pt x="1" y="12"/>
                    <a:pt x="3" y="22"/>
                  </a:cubicBezTo>
                  <a:cubicBezTo>
                    <a:pt x="6" y="30"/>
                    <a:pt x="13" y="35"/>
                    <a:pt x="21" y="35"/>
                  </a:cubicBezTo>
                  <a:cubicBezTo>
                    <a:pt x="22" y="35"/>
                    <a:pt x="23" y="35"/>
                    <a:pt x="24" y="35"/>
                  </a:cubicBezTo>
                  <a:cubicBezTo>
                    <a:pt x="34" y="32"/>
                    <a:pt x="39" y="24"/>
                    <a:pt x="36" y="14"/>
                  </a:cubicBezTo>
                  <a:cubicBezTo>
                    <a:pt x="35" y="6"/>
                    <a:pt x="27" y="1"/>
                    <a:pt x="19"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1447928" y="2932010"/>
              <a:ext cx="2459" cy="2355"/>
            </a:xfrm>
            <a:custGeom>
              <a:avLst/>
              <a:gdLst/>
              <a:ahLst/>
              <a:cxnLst/>
              <a:rect l="l" t="t" r="r" b="b"/>
              <a:pathLst>
                <a:path w="71" h="68" extrusionOk="0">
                  <a:moveTo>
                    <a:pt x="36" y="0"/>
                  </a:moveTo>
                  <a:cubicBezTo>
                    <a:pt x="33" y="0"/>
                    <a:pt x="31" y="1"/>
                    <a:pt x="28" y="1"/>
                  </a:cubicBezTo>
                  <a:cubicBezTo>
                    <a:pt x="19" y="3"/>
                    <a:pt x="11" y="8"/>
                    <a:pt x="7" y="16"/>
                  </a:cubicBezTo>
                  <a:cubicBezTo>
                    <a:pt x="2" y="24"/>
                    <a:pt x="1" y="33"/>
                    <a:pt x="4" y="42"/>
                  </a:cubicBezTo>
                  <a:cubicBezTo>
                    <a:pt x="7" y="57"/>
                    <a:pt x="21" y="68"/>
                    <a:pt x="37" y="68"/>
                  </a:cubicBezTo>
                  <a:cubicBezTo>
                    <a:pt x="39" y="68"/>
                    <a:pt x="41" y="68"/>
                    <a:pt x="44" y="67"/>
                  </a:cubicBezTo>
                  <a:cubicBezTo>
                    <a:pt x="53" y="65"/>
                    <a:pt x="60" y="60"/>
                    <a:pt x="65" y="52"/>
                  </a:cubicBezTo>
                  <a:cubicBezTo>
                    <a:pt x="70" y="44"/>
                    <a:pt x="71" y="34"/>
                    <a:pt x="69" y="26"/>
                  </a:cubicBezTo>
                  <a:cubicBezTo>
                    <a:pt x="65" y="11"/>
                    <a:pt x="51"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1439996" y="2939804"/>
              <a:ext cx="6027" cy="12400"/>
            </a:xfrm>
            <a:custGeom>
              <a:avLst/>
              <a:gdLst/>
              <a:ahLst/>
              <a:cxnLst/>
              <a:rect l="l" t="t" r="r" b="b"/>
              <a:pathLst>
                <a:path w="174" h="358" extrusionOk="0">
                  <a:moveTo>
                    <a:pt x="134" y="1"/>
                  </a:moveTo>
                  <a:cubicBezTo>
                    <a:pt x="104" y="1"/>
                    <a:pt x="59" y="70"/>
                    <a:pt x="30" y="162"/>
                  </a:cubicBezTo>
                  <a:cubicBezTo>
                    <a:pt x="0" y="261"/>
                    <a:pt x="1" y="347"/>
                    <a:pt x="32" y="357"/>
                  </a:cubicBezTo>
                  <a:cubicBezTo>
                    <a:pt x="34" y="357"/>
                    <a:pt x="36" y="358"/>
                    <a:pt x="38" y="358"/>
                  </a:cubicBezTo>
                  <a:cubicBezTo>
                    <a:pt x="69" y="358"/>
                    <a:pt x="116" y="295"/>
                    <a:pt x="144" y="203"/>
                  </a:cubicBezTo>
                  <a:cubicBezTo>
                    <a:pt x="173" y="105"/>
                    <a:pt x="171" y="10"/>
                    <a:pt x="140" y="1"/>
                  </a:cubicBezTo>
                  <a:cubicBezTo>
                    <a:pt x="138" y="1"/>
                    <a:pt x="136" y="1"/>
                    <a:pt x="1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1439685" y="2939250"/>
              <a:ext cx="6616" cy="13543"/>
            </a:xfrm>
            <a:custGeom>
              <a:avLst/>
              <a:gdLst/>
              <a:ahLst/>
              <a:cxnLst/>
              <a:rect l="l" t="t" r="r" b="b"/>
              <a:pathLst>
                <a:path w="191" h="391" extrusionOk="0">
                  <a:moveTo>
                    <a:pt x="143" y="32"/>
                  </a:moveTo>
                  <a:cubicBezTo>
                    <a:pt x="143" y="32"/>
                    <a:pt x="144" y="33"/>
                    <a:pt x="144" y="33"/>
                  </a:cubicBezTo>
                  <a:cubicBezTo>
                    <a:pt x="146" y="33"/>
                    <a:pt x="156" y="45"/>
                    <a:pt x="157" y="86"/>
                  </a:cubicBezTo>
                  <a:cubicBezTo>
                    <a:pt x="158" y="123"/>
                    <a:pt x="150" y="170"/>
                    <a:pt x="137" y="215"/>
                  </a:cubicBezTo>
                  <a:cubicBezTo>
                    <a:pt x="107" y="314"/>
                    <a:pt x="62" y="357"/>
                    <a:pt x="47" y="357"/>
                  </a:cubicBezTo>
                  <a:cubicBezTo>
                    <a:pt x="46" y="357"/>
                    <a:pt x="46" y="357"/>
                    <a:pt x="45" y="357"/>
                  </a:cubicBezTo>
                  <a:cubicBezTo>
                    <a:pt x="43" y="356"/>
                    <a:pt x="34" y="346"/>
                    <a:pt x="34" y="309"/>
                  </a:cubicBezTo>
                  <a:cubicBezTo>
                    <a:pt x="34" y="273"/>
                    <a:pt x="42" y="229"/>
                    <a:pt x="56" y="183"/>
                  </a:cubicBezTo>
                  <a:cubicBezTo>
                    <a:pt x="86" y="81"/>
                    <a:pt x="130" y="32"/>
                    <a:pt x="143" y="32"/>
                  </a:cubicBezTo>
                  <a:close/>
                  <a:moveTo>
                    <a:pt x="142" y="0"/>
                  </a:moveTo>
                  <a:cubicBezTo>
                    <a:pt x="97" y="0"/>
                    <a:pt x="50" y="87"/>
                    <a:pt x="23" y="174"/>
                  </a:cubicBezTo>
                  <a:cubicBezTo>
                    <a:pt x="8" y="223"/>
                    <a:pt x="1" y="271"/>
                    <a:pt x="1" y="309"/>
                  </a:cubicBezTo>
                  <a:cubicBezTo>
                    <a:pt x="1" y="366"/>
                    <a:pt x="20" y="384"/>
                    <a:pt x="36" y="389"/>
                  </a:cubicBezTo>
                  <a:cubicBezTo>
                    <a:pt x="40" y="389"/>
                    <a:pt x="43" y="390"/>
                    <a:pt x="47" y="390"/>
                  </a:cubicBezTo>
                  <a:cubicBezTo>
                    <a:pt x="93" y="390"/>
                    <a:pt x="143" y="308"/>
                    <a:pt x="168" y="224"/>
                  </a:cubicBezTo>
                  <a:cubicBezTo>
                    <a:pt x="183" y="176"/>
                    <a:pt x="191" y="126"/>
                    <a:pt x="190" y="85"/>
                  </a:cubicBezTo>
                  <a:cubicBezTo>
                    <a:pt x="188" y="37"/>
                    <a:pt x="176" y="8"/>
                    <a:pt x="153" y="2"/>
                  </a:cubicBezTo>
                  <a:cubicBezTo>
                    <a:pt x="150" y="1"/>
                    <a:pt x="146" y="0"/>
                    <a:pt x="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931971" y="3178767"/>
              <a:ext cx="12781" cy="9110"/>
            </a:xfrm>
            <a:custGeom>
              <a:avLst/>
              <a:gdLst/>
              <a:ahLst/>
              <a:cxnLst/>
              <a:rect l="l" t="t" r="r" b="b"/>
              <a:pathLst>
                <a:path w="369" h="263" extrusionOk="0">
                  <a:moveTo>
                    <a:pt x="225" y="1"/>
                  </a:moveTo>
                  <a:cubicBezTo>
                    <a:pt x="198" y="1"/>
                    <a:pt x="168" y="6"/>
                    <a:pt x="139" y="14"/>
                  </a:cubicBezTo>
                  <a:cubicBezTo>
                    <a:pt x="55" y="39"/>
                    <a:pt x="0" y="112"/>
                    <a:pt x="19" y="178"/>
                  </a:cubicBezTo>
                  <a:cubicBezTo>
                    <a:pt x="34" y="230"/>
                    <a:pt x="89" y="263"/>
                    <a:pt x="153" y="263"/>
                  </a:cubicBezTo>
                  <a:cubicBezTo>
                    <a:pt x="170" y="263"/>
                    <a:pt x="189" y="260"/>
                    <a:pt x="207" y="255"/>
                  </a:cubicBezTo>
                  <a:cubicBezTo>
                    <a:pt x="293" y="232"/>
                    <a:pt x="368" y="133"/>
                    <a:pt x="346" y="76"/>
                  </a:cubicBezTo>
                  <a:cubicBezTo>
                    <a:pt x="324" y="20"/>
                    <a:pt x="279" y="1"/>
                    <a:pt x="225" y="1"/>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931694" y="3178213"/>
              <a:ext cx="13128" cy="10253"/>
            </a:xfrm>
            <a:custGeom>
              <a:avLst/>
              <a:gdLst/>
              <a:ahLst/>
              <a:cxnLst/>
              <a:rect l="l" t="t" r="r" b="b"/>
              <a:pathLst>
                <a:path w="379" h="296" extrusionOk="0">
                  <a:moveTo>
                    <a:pt x="234" y="33"/>
                  </a:moveTo>
                  <a:cubicBezTo>
                    <a:pt x="287" y="33"/>
                    <a:pt x="322" y="55"/>
                    <a:pt x="339" y="98"/>
                  </a:cubicBezTo>
                  <a:cubicBezTo>
                    <a:pt x="345" y="112"/>
                    <a:pt x="341" y="133"/>
                    <a:pt x="331" y="155"/>
                  </a:cubicBezTo>
                  <a:cubicBezTo>
                    <a:pt x="308" y="201"/>
                    <a:pt x="258" y="242"/>
                    <a:pt x="211" y="255"/>
                  </a:cubicBezTo>
                  <a:cubicBezTo>
                    <a:pt x="194" y="260"/>
                    <a:pt x="177" y="263"/>
                    <a:pt x="160" y="263"/>
                  </a:cubicBezTo>
                  <a:cubicBezTo>
                    <a:pt x="140" y="263"/>
                    <a:pt x="120" y="259"/>
                    <a:pt x="103" y="252"/>
                  </a:cubicBezTo>
                  <a:cubicBezTo>
                    <a:pt x="72" y="239"/>
                    <a:pt x="50" y="217"/>
                    <a:pt x="43" y="190"/>
                  </a:cubicBezTo>
                  <a:cubicBezTo>
                    <a:pt x="36" y="163"/>
                    <a:pt x="42" y="133"/>
                    <a:pt x="62" y="106"/>
                  </a:cubicBezTo>
                  <a:cubicBezTo>
                    <a:pt x="82" y="78"/>
                    <a:pt x="114" y="56"/>
                    <a:pt x="153" y="46"/>
                  </a:cubicBezTo>
                  <a:cubicBezTo>
                    <a:pt x="183" y="37"/>
                    <a:pt x="210" y="33"/>
                    <a:pt x="234" y="33"/>
                  </a:cubicBezTo>
                  <a:close/>
                  <a:moveTo>
                    <a:pt x="234" y="0"/>
                  </a:moveTo>
                  <a:cubicBezTo>
                    <a:pt x="209" y="0"/>
                    <a:pt x="178" y="4"/>
                    <a:pt x="143" y="14"/>
                  </a:cubicBezTo>
                  <a:cubicBezTo>
                    <a:pt x="98" y="27"/>
                    <a:pt x="60" y="53"/>
                    <a:pt x="35" y="87"/>
                  </a:cubicBezTo>
                  <a:cubicBezTo>
                    <a:pt x="9" y="122"/>
                    <a:pt x="1" y="161"/>
                    <a:pt x="11" y="199"/>
                  </a:cubicBezTo>
                  <a:cubicBezTo>
                    <a:pt x="22" y="236"/>
                    <a:pt x="50" y="266"/>
                    <a:pt x="91" y="283"/>
                  </a:cubicBezTo>
                  <a:cubicBezTo>
                    <a:pt x="112" y="291"/>
                    <a:pt x="136" y="296"/>
                    <a:pt x="161" y="296"/>
                  </a:cubicBezTo>
                  <a:cubicBezTo>
                    <a:pt x="180" y="296"/>
                    <a:pt x="201" y="293"/>
                    <a:pt x="220" y="287"/>
                  </a:cubicBezTo>
                  <a:cubicBezTo>
                    <a:pt x="277" y="271"/>
                    <a:pt x="333" y="224"/>
                    <a:pt x="359" y="170"/>
                  </a:cubicBezTo>
                  <a:cubicBezTo>
                    <a:pt x="375" y="138"/>
                    <a:pt x="379" y="110"/>
                    <a:pt x="369" y="86"/>
                  </a:cubicBezTo>
                  <a:cubicBezTo>
                    <a:pt x="353" y="44"/>
                    <a:pt x="316"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923173" y="3167337"/>
              <a:ext cx="20159" cy="12781"/>
            </a:xfrm>
            <a:custGeom>
              <a:avLst/>
              <a:gdLst/>
              <a:ahLst/>
              <a:cxnLst/>
              <a:rect l="l" t="t" r="r" b="b"/>
              <a:pathLst>
                <a:path w="582" h="369" extrusionOk="0">
                  <a:moveTo>
                    <a:pt x="86" y="0"/>
                  </a:moveTo>
                  <a:cubicBezTo>
                    <a:pt x="59" y="0"/>
                    <a:pt x="30" y="3"/>
                    <a:pt x="0" y="7"/>
                  </a:cubicBezTo>
                  <a:cubicBezTo>
                    <a:pt x="0" y="7"/>
                    <a:pt x="75" y="63"/>
                    <a:pt x="103" y="176"/>
                  </a:cubicBezTo>
                  <a:cubicBezTo>
                    <a:pt x="142" y="339"/>
                    <a:pt x="224" y="368"/>
                    <a:pt x="343" y="368"/>
                  </a:cubicBezTo>
                  <a:cubicBezTo>
                    <a:pt x="410" y="368"/>
                    <a:pt x="488" y="359"/>
                    <a:pt x="577" y="359"/>
                  </a:cubicBezTo>
                  <a:cubicBezTo>
                    <a:pt x="578" y="359"/>
                    <a:pt x="580" y="359"/>
                    <a:pt x="581" y="359"/>
                  </a:cubicBezTo>
                  <a:lnTo>
                    <a:pt x="566" y="269"/>
                  </a:lnTo>
                  <a:cubicBezTo>
                    <a:pt x="566" y="269"/>
                    <a:pt x="395" y="0"/>
                    <a:pt x="86" y="0"/>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921753" y="3166782"/>
              <a:ext cx="22237" cy="13924"/>
            </a:xfrm>
            <a:custGeom>
              <a:avLst/>
              <a:gdLst/>
              <a:ahLst/>
              <a:cxnLst/>
              <a:rect l="l" t="t" r="r" b="b"/>
              <a:pathLst>
                <a:path w="642" h="402" extrusionOk="0">
                  <a:moveTo>
                    <a:pt x="127" y="33"/>
                  </a:moveTo>
                  <a:cubicBezTo>
                    <a:pt x="406" y="33"/>
                    <a:pt x="572" y="263"/>
                    <a:pt x="591" y="291"/>
                  </a:cubicBezTo>
                  <a:lnTo>
                    <a:pt x="603" y="358"/>
                  </a:lnTo>
                  <a:cubicBezTo>
                    <a:pt x="560" y="359"/>
                    <a:pt x="519" y="362"/>
                    <a:pt x="483" y="364"/>
                  </a:cubicBezTo>
                  <a:cubicBezTo>
                    <a:pt x="447" y="366"/>
                    <a:pt x="413" y="368"/>
                    <a:pt x="383" y="368"/>
                  </a:cubicBezTo>
                  <a:cubicBezTo>
                    <a:pt x="269" y="368"/>
                    <a:pt x="196" y="340"/>
                    <a:pt x="159" y="188"/>
                  </a:cubicBezTo>
                  <a:cubicBezTo>
                    <a:pt x="142" y="113"/>
                    <a:pt x="104" y="63"/>
                    <a:pt x="79" y="35"/>
                  </a:cubicBezTo>
                  <a:cubicBezTo>
                    <a:pt x="95" y="34"/>
                    <a:pt x="111" y="33"/>
                    <a:pt x="127" y="33"/>
                  </a:cubicBezTo>
                  <a:close/>
                  <a:moveTo>
                    <a:pt x="128" y="0"/>
                  </a:moveTo>
                  <a:cubicBezTo>
                    <a:pt x="100" y="0"/>
                    <a:pt x="70" y="3"/>
                    <a:pt x="40" y="7"/>
                  </a:cubicBezTo>
                  <a:lnTo>
                    <a:pt x="0" y="14"/>
                  </a:lnTo>
                  <a:lnTo>
                    <a:pt x="32" y="36"/>
                  </a:lnTo>
                  <a:cubicBezTo>
                    <a:pt x="33" y="37"/>
                    <a:pt x="102" y="90"/>
                    <a:pt x="128" y="196"/>
                  </a:cubicBezTo>
                  <a:cubicBezTo>
                    <a:pt x="170" y="371"/>
                    <a:pt x="264" y="401"/>
                    <a:pt x="385" y="401"/>
                  </a:cubicBezTo>
                  <a:cubicBezTo>
                    <a:pt x="417" y="401"/>
                    <a:pt x="450" y="399"/>
                    <a:pt x="485" y="397"/>
                  </a:cubicBezTo>
                  <a:cubicBezTo>
                    <a:pt x="529" y="394"/>
                    <a:pt x="574" y="393"/>
                    <a:pt x="622" y="392"/>
                  </a:cubicBezTo>
                  <a:lnTo>
                    <a:pt x="641" y="392"/>
                  </a:lnTo>
                  <a:lnTo>
                    <a:pt x="624" y="282"/>
                  </a:lnTo>
                  <a:lnTo>
                    <a:pt x="621" y="276"/>
                  </a:lnTo>
                  <a:cubicBezTo>
                    <a:pt x="620" y="273"/>
                    <a:pt x="442"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944440" y="3175684"/>
              <a:ext cx="12123" cy="8729"/>
            </a:xfrm>
            <a:custGeom>
              <a:avLst/>
              <a:gdLst/>
              <a:ahLst/>
              <a:cxnLst/>
              <a:rect l="l" t="t" r="r" b="b"/>
              <a:pathLst>
                <a:path w="350" h="252" extrusionOk="0">
                  <a:moveTo>
                    <a:pt x="190" y="1"/>
                  </a:moveTo>
                  <a:cubicBezTo>
                    <a:pt x="185" y="1"/>
                    <a:pt x="181" y="1"/>
                    <a:pt x="176" y="1"/>
                  </a:cubicBezTo>
                  <a:cubicBezTo>
                    <a:pt x="88" y="7"/>
                    <a:pt x="5" y="39"/>
                    <a:pt x="2" y="129"/>
                  </a:cubicBezTo>
                  <a:cubicBezTo>
                    <a:pt x="0" y="188"/>
                    <a:pt x="95" y="251"/>
                    <a:pt x="180" y="251"/>
                  </a:cubicBezTo>
                  <a:cubicBezTo>
                    <a:pt x="185" y="251"/>
                    <a:pt x="189" y="251"/>
                    <a:pt x="193" y="251"/>
                  </a:cubicBezTo>
                  <a:cubicBezTo>
                    <a:pt x="281" y="245"/>
                    <a:pt x="349" y="184"/>
                    <a:pt x="344" y="115"/>
                  </a:cubicBezTo>
                  <a:cubicBezTo>
                    <a:pt x="340" y="49"/>
                    <a:pt x="272" y="1"/>
                    <a:pt x="190" y="1"/>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943921" y="3175130"/>
              <a:ext cx="13232" cy="9872"/>
            </a:xfrm>
            <a:custGeom>
              <a:avLst/>
              <a:gdLst/>
              <a:ahLst/>
              <a:cxnLst/>
              <a:rect l="l" t="t" r="r" b="b"/>
              <a:pathLst>
                <a:path w="382" h="285" extrusionOk="0">
                  <a:moveTo>
                    <a:pt x="206" y="33"/>
                  </a:moveTo>
                  <a:cubicBezTo>
                    <a:pt x="240" y="33"/>
                    <a:pt x="272" y="42"/>
                    <a:pt x="297" y="60"/>
                  </a:cubicBezTo>
                  <a:cubicBezTo>
                    <a:pt x="325" y="78"/>
                    <a:pt x="341" y="103"/>
                    <a:pt x="344" y="132"/>
                  </a:cubicBezTo>
                  <a:cubicBezTo>
                    <a:pt x="347" y="192"/>
                    <a:pt x="287" y="245"/>
                    <a:pt x="207" y="251"/>
                  </a:cubicBezTo>
                  <a:cubicBezTo>
                    <a:pt x="204" y="251"/>
                    <a:pt x="200" y="251"/>
                    <a:pt x="197" y="251"/>
                  </a:cubicBezTo>
                  <a:cubicBezTo>
                    <a:pt x="150" y="251"/>
                    <a:pt x="96" y="229"/>
                    <a:pt x="61" y="197"/>
                  </a:cubicBezTo>
                  <a:cubicBezTo>
                    <a:pt x="43" y="179"/>
                    <a:pt x="34" y="161"/>
                    <a:pt x="34" y="145"/>
                  </a:cubicBezTo>
                  <a:cubicBezTo>
                    <a:pt x="35" y="79"/>
                    <a:pt x="89" y="41"/>
                    <a:pt x="192" y="34"/>
                  </a:cubicBezTo>
                  <a:cubicBezTo>
                    <a:pt x="197" y="34"/>
                    <a:pt x="201" y="33"/>
                    <a:pt x="206" y="33"/>
                  </a:cubicBezTo>
                  <a:close/>
                  <a:moveTo>
                    <a:pt x="204" y="0"/>
                  </a:moveTo>
                  <a:cubicBezTo>
                    <a:pt x="199" y="0"/>
                    <a:pt x="194" y="0"/>
                    <a:pt x="190" y="0"/>
                  </a:cubicBezTo>
                  <a:cubicBezTo>
                    <a:pt x="36" y="12"/>
                    <a:pt x="2" y="85"/>
                    <a:pt x="0" y="145"/>
                  </a:cubicBezTo>
                  <a:cubicBezTo>
                    <a:pt x="0" y="171"/>
                    <a:pt x="13" y="197"/>
                    <a:pt x="39" y="220"/>
                  </a:cubicBezTo>
                  <a:cubicBezTo>
                    <a:pt x="79" y="260"/>
                    <a:pt x="141" y="284"/>
                    <a:pt x="197" y="284"/>
                  </a:cubicBezTo>
                  <a:cubicBezTo>
                    <a:pt x="201" y="284"/>
                    <a:pt x="206" y="284"/>
                    <a:pt x="210" y="283"/>
                  </a:cubicBezTo>
                  <a:cubicBezTo>
                    <a:pt x="307" y="276"/>
                    <a:pt x="382" y="207"/>
                    <a:pt x="376" y="130"/>
                  </a:cubicBezTo>
                  <a:cubicBezTo>
                    <a:pt x="373" y="91"/>
                    <a:pt x="352" y="56"/>
                    <a:pt x="316" y="32"/>
                  </a:cubicBezTo>
                  <a:cubicBezTo>
                    <a:pt x="284" y="11"/>
                    <a:pt x="245"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943990" y="3160132"/>
              <a:ext cx="15414" cy="18289"/>
            </a:xfrm>
            <a:custGeom>
              <a:avLst/>
              <a:gdLst/>
              <a:ahLst/>
              <a:cxnLst/>
              <a:rect l="l" t="t" r="r" b="b"/>
              <a:pathLst>
                <a:path w="445" h="528" extrusionOk="0">
                  <a:moveTo>
                    <a:pt x="445" y="0"/>
                  </a:moveTo>
                  <a:cubicBezTo>
                    <a:pt x="85" y="69"/>
                    <a:pt x="1" y="438"/>
                    <a:pt x="1" y="438"/>
                  </a:cubicBezTo>
                  <a:lnTo>
                    <a:pt x="18" y="528"/>
                  </a:lnTo>
                  <a:cubicBezTo>
                    <a:pt x="252" y="442"/>
                    <a:pt x="434" y="456"/>
                    <a:pt x="405" y="193"/>
                  </a:cubicBezTo>
                  <a:cubicBezTo>
                    <a:pt x="393" y="77"/>
                    <a:pt x="445" y="0"/>
                    <a:pt x="445" y="0"/>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943436" y="3159301"/>
              <a:ext cx="17180" cy="19882"/>
            </a:xfrm>
            <a:custGeom>
              <a:avLst/>
              <a:gdLst/>
              <a:ahLst/>
              <a:cxnLst/>
              <a:rect l="l" t="t" r="r" b="b"/>
              <a:pathLst>
                <a:path w="496" h="574" extrusionOk="0">
                  <a:moveTo>
                    <a:pt x="430" y="48"/>
                  </a:moveTo>
                  <a:lnTo>
                    <a:pt x="430" y="48"/>
                  </a:lnTo>
                  <a:cubicBezTo>
                    <a:pt x="415" y="83"/>
                    <a:pt x="397" y="143"/>
                    <a:pt x="406" y="219"/>
                  </a:cubicBezTo>
                  <a:cubicBezTo>
                    <a:pt x="426" y="416"/>
                    <a:pt x="326" y="445"/>
                    <a:pt x="160" y="494"/>
                  </a:cubicBezTo>
                  <a:cubicBezTo>
                    <a:pt x="125" y="505"/>
                    <a:pt x="87" y="516"/>
                    <a:pt x="46" y="530"/>
                  </a:cubicBezTo>
                  <a:lnTo>
                    <a:pt x="34" y="463"/>
                  </a:lnTo>
                  <a:cubicBezTo>
                    <a:pt x="42" y="428"/>
                    <a:pt x="130" y="126"/>
                    <a:pt x="430" y="48"/>
                  </a:cubicBezTo>
                  <a:close/>
                  <a:moveTo>
                    <a:pt x="495" y="1"/>
                  </a:moveTo>
                  <a:lnTo>
                    <a:pt x="457" y="8"/>
                  </a:lnTo>
                  <a:cubicBezTo>
                    <a:pt x="91" y="79"/>
                    <a:pt x="1" y="455"/>
                    <a:pt x="0" y="458"/>
                  </a:cubicBezTo>
                  <a:lnTo>
                    <a:pt x="0" y="462"/>
                  </a:lnTo>
                  <a:lnTo>
                    <a:pt x="20" y="574"/>
                  </a:lnTo>
                  <a:lnTo>
                    <a:pt x="39" y="567"/>
                  </a:lnTo>
                  <a:cubicBezTo>
                    <a:pt x="85" y="551"/>
                    <a:pt x="128" y="538"/>
                    <a:pt x="170" y="526"/>
                  </a:cubicBezTo>
                  <a:cubicBezTo>
                    <a:pt x="333" y="478"/>
                    <a:pt x="462" y="440"/>
                    <a:pt x="438" y="216"/>
                  </a:cubicBezTo>
                  <a:cubicBezTo>
                    <a:pt x="426" y="107"/>
                    <a:pt x="474" y="34"/>
                    <a:pt x="475" y="33"/>
                  </a:cubicBezTo>
                  <a:lnTo>
                    <a:pt x="4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940665" y="3169172"/>
              <a:ext cx="2390" cy="7170"/>
            </a:xfrm>
            <a:custGeom>
              <a:avLst/>
              <a:gdLst/>
              <a:ahLst/>
              <a:cxnLst/>
              <a:rect l="l" t="t" r="r" b="b"/>
              <a:pathLst>
                <a:path w="69" h="207" extrusionOk="0">
                  <a:moveTo>
                    <a:pt x="0" y="0"/>
                  </a:moveTo>
                  <a:lnTo>
                    <a:pt x="0" y="0"/>
                  </a:lnTo>
                  <a:cubicBezTo>
                    <a:pt x="4" y="28"/>
                    <a:pt x="13" y="56"/>
                    <a:pt x="21" y="83"/>
                  </a:cubicBezTo>
                  <a:cubicBezTo>
                    <a:pt x="30" y="112"/>
                    <a:pt x="40" y="140"/>
                    <a:pt x="52" y="167"/>
                  </a:cubicBezTo>
                  <a:cubicBezTo>
                    <a:pt x="57" y="179"/>
                    <a:pt x="68" y="207"/>
                    <a:pt x="68" y="207"/>
                  </a:cubicBezTo>
                  <a:lnTo>
                    <a:pt x="0"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940111" y="3169069"/>
              <a:ext cx="3464" cy="7482"/>
            </a:xfrm>
            <a:custGeom>
              <a:avLst/>
              <a:gdLst/>
              <a:ahLst/>
              <a:cxnLst/>
              <a:rect l="l" t="t" r="r" b="b"/>
              <a:pathLst>
                <a:path w="100" h="216" extrusionOk="0">
                  <a:moveTo>
                    <a:pt x="33" y="1"/>
                  </a:moveTo>
                  <a:lnTo>
                    <a:pt x="0" y="5"/>
                  </a:lnTo>
                  <a:cubicBezTo>
                    <a:pt x="4" y="34"/>
                    <a:pt x="13" y="62"/>
                    <a:pt x="21" y="92"/>
                  </a:cubicBezTo>
                  <a:cubicBezTo>
                    <a:pt x="31" y="123"/>
                    <a:pt x="41" y="151"/>
                    <a:pt x="53" y="177"/>
                  </a:cubicBezTo>
                  <a:cubicBezTo>
                    <a:pt x="58" y="189"/>
                    <a:pt x="68" y="216"/>
                    <a:pt x="68" y="216"/>
                  </a:cubicBezTo>
                  <a:lnTo>
                    <a:pt x="99" y="203"/>
                  </a:lnTo>
                  <a:cubicBezTo>
                    <a:pt x="99" y="203"/>
                    <a:pt x="89" y="176"/>
                    <a:pt x="82" y="163"/>
                  </a:cubicBezTo>
                  <a:cubicBezTo>
                    <a:pt x="72" y="140"/>
                    <a:pt x="62" y="113"/>
                    <a:pt x="53" y="80"/>
                  </a:cubicBezTo>
                  <a:cubicBezTo>
                    <a:pt x="45" y="54"/>
                    <a:pt x="36" y="27"/>
                    <a:pt x="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940007" y="3168237"/>
              <a:ext cx="1178" cy="1004"/>
            </a:xfrm>
            <a:custGeom>
              <a:avLst/>
              <a:gdLst/>
              <a:ahLst/>
              <a:cxnLst/>
              <a:rect l="l" t="t" r="r" b="b"/>
              <a:pathLst>
                <a:path w="34" h="29" extrusionOk="0">
                  <a:moveTo>
                    <a:pt x="17" y="1"/>
                  </a:moveTo>
                  <a:cubicBezTo>
                    <a:pt x="11" y="1"/>
                    <a:pt x="6" y="4"/>
                    <a:pt x="3" y="9"/>
                  </a:cubicBezTo>
                  <a:cubicBezTo>
                    <a:pt x="1" y="16"/>
                    <a:pt x="3" y="24"/>
                    <a:pt x="11" y="27"/>
                  </a:cubicBezTo>
                  <a:cubicBezTo>
                    <a:pt x="13" y="28"/>
                    <a:pt x="15" y="28"/>
                    <a:pt x="17" y="28"/>
                  </a:cubicBezTo>
                  <a:cubicBezTo>
                    <a:pt x="22" y="28"/>
                    <a:pt x="27" y="26"/>
                    <a:pt x="30" y="20"/>
                  </a:cubicBezTo>
                  <a:cubicBezTo>
                    <a:pt x="33" y="13"/>
                    <a:pt x="30" y="6"/>
                    <a:pt x="23" y="2"/>
                  </a:cubicBezTo>
                  <a:cubicBezTo>
                    <a:pt x="21" y="1"/>
                    <a:pt x="19" y="1"/>
                    <a:pt x="17"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939487" y="3167683"/>
              <a:ext cx="2182" cy="2113"/>
            </a:xfrm>
            <a:custGeom>
              <a:avLst/>
              <a:gdLst/>
              <a:ahLst/>
              <a:cxnLst/>
              <a:rect l="l" t="t" r="r" b="b"/>
              <a:pathLst>
                <a:path w="63" h="61" extrusionOk="0">
                  <a:moveTo>
                    <a:pt x="31" y="28"/>
                  </a:moveTo>
                  <a:cubicBezTo>
                    <a:pt x="32" y="28"/>
                    <a:pt x="32" y="28"/>
                    <a:pt x="32" y="29"/>
                  </a:cubicBezTo>
                  <a:lnTo>
                    <a:pt x="31" y="30"/>
                  </a:lnTo>
                  <a:lnTo>
                    <a:pt x="30" y="29"/>
                  </a:lnTo>
                  <a:cubicBezTo>
                    <a:pt x="30" y="29"/>
                    <a:pt x="31" y="28"/>
                    <a:pt x="31" y="28"/>
                  </a:cubicBezTo>
                  <a:close/>
                  <a:moveTo>
                    <a:pt x="31" y="0"/>
                  </a:moveTo>
                  <a:cubicBezTo>
                    <a:pt x="20" y="0"/>
                    <a:pt x="9" y="7"/>
                    <a:pt x="4" y="18"/>
                  </a:cubicBezTo>
                  <a:cubicBezTo>
                    <a:pt x="0" y="25"/>
                    <a:pt x="0" y="33"/>
                    <a:pt x="3" y="41"/>
                  </a:cubicBezTo>
                  <a:cubicBezTo>
                    <a:pt x="5" y="49"/>
                    <a:pt x="11" y="55"/>
                    <a:pt x="19" y="58"/>
                  </a:cubicBezTo>
                  <a:cubicBezTo>
                    <a:pt x="23" y="60"/>
                    <a:pt x="27" y="61"/>
                    <a:pt x="31" y="61"/>
                  </a:cubicBezTo>
                  <a:cubicBezTo>
                    <a:pt x="44" y="61"/>
                    <a:pt x="54" y="55"/>
                    <a:pt x="59" y="43"/>
                  </a:cubicBezTo>
                  <a:cubicBezTo>
                    <a:pt x="63" y="36"/>
                    <a:pt x="63" y="28"/>
                    <a:pt x="60" y="21"/>
                  </a:cubicBezTo>
                  <a:cubicBezTo>
                    <a:pt x="58" y="13"/>
                    <a:pt x="52" y="7"/>
                    <a:pt x="45" y="3"/>
                  </a:cubicBezTo>
                  <a:cubicBezTo>
                    <a:pt x="40" y="1"/>
                    <a:pt x="36" y="0"/>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943159" y="3168618"/>
              <a:ext cx="312" cy="7516"/>
            </a:xfrm>
            <a:custGeom>
              <a:avLst/>
              <a:gdLst/>
              <a:ahLst/>
              <a:cxnLst/>
              <a:rect l="l" t="t" r="r" b="b"/>
              <a:pathLst>
                <a:path w="9" h="217" extrusionOk="0">
                  <a:moveTo>
                    <a:pt x="1" y="1"/>
                  </a:moveTo>
                  <a:lnTo>
                    <a:pt x="2" y="216"/>
                  </a:lnTo>
                  <a:cubicBezTo>
                    <a:pt x="2" y="216"/>
                    <a:pt x="4" y="188"/>
                    <a:pt x="5" y="174"/>
                  </a:cubicBezTo>
                  <a:cubicBezTo>
                    <a:pt x="8" y="145"/>
                    <a:pt x="8" y="115"/>
                    <a:pt x="8" y="86"/>
                  </a:cubicBezTo>
                  <a:cubicBezTo>
                    <a:pt x="7" y="57"/>
                    <a:pt x="6" y="29"/>
                    <a:pt x="1"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942570" y="3168514"/>
              <a:ext cx="1455" cy="7655"/>
            </a:xfrm>
            <a:custGeom>
              <a:avLst/>
              <a:gdLst/>
              <a:ahLst/>
              <a:cxnLst/>
              <a:rect l="l" t="t" r="r" b="b"/>
              <a:pathLst>
                <a:path w="42" h="221" extrusionOk="0">
                  <a:moveTo>
                    <a:pt x="34" y="0"/>
                  </a:moveTo>
                  <a:lnTo>
                    <a:pt x="1" y="6"/>
                  </a:lnTo>
                  <a:cubicBezTo>
                    <a:pt x="6" y="33"/>
                    <a:pt x="7" y="60"/>
                    <a:pt x="8" y="89"/>
                  </a:cubicBezTo>
                  <a:cubicBezTo>
                    <a:pt x="9" y="122"/>
                    <a:pt x="8" y="150"/>
                    <a:pt x="5" y="176"/>
                  </a:cubicBezTo>
                  <a:cubicBezTo>
                    <a:pt x="4" y="189"/>
                    <a:pt x="3" y="219"/>
                    <a:pt x="3" y="219"/>
                  </a:cubicBezTo>
                  <a:lnTo>
                    <a:pt x="36" y="220"/>
                  </a:lnTo>
                  <a:cubicBezTo>
                    <a:pt x="36" y="220"/>
                    <a:pt x="38" y="191"/>
                    <a:pt x="38" y="178"/>
                  </a:cubicBezTo>
                  <a:cubicBezTo>
                    <a:pt x="41" y="151"/>
                    <a:pt x="42" y="122"/>
                    <a:pt x="41" y="87"/>
                  </a:cubicBezTo>
                  <a:cubicBezTo>
                    <a:pt x="40" y="58"/>
                    <a:pt x="39" y="29"/>
                    <a:pt x="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942570" y="3167718"/>
              <a:ext cx="1143" cy="970"/>
            </a:xfrm>
            <a:custGeom>
              <a:avLst/>
              <a:gdLst/>
              <a:ahLst/>
              <a:cxnLst/>
              <a:rect l="l" t="t" r="r" b="b"/>
              <a:pathLst>
                <a:path w="33" h="28" extrusionOk="0">
                  <a:moveTo>
                    <a:pt x="16" y="0"/>
                  </a:moveTo>
                  <a:cubicBezTo>
                    <a:pt x="12" y="0"/>
                    <a:pt x="9" y="1"/>
                    <a:pt x="6" y="3"/>
                  </a:cubicBezTo>
                  <a:cubicBezTo>
                    <a:pt x="1" y="8"/>
                    <a:pt x="0" y="17"/>
                    <a:pt x="6" y="23"/>
                  </a:cubicBezTo>
                  <a:cubicBezTo>
                    <a:pt x="9" y="26"/>
                    <a:pt x="13" y="28"/>
                    <a:pt x="17" y="28"/>
                  </a:cubicBezTo>
                  <a:cubicBezTo>
                    <a:pt x="20" y="28"/>
                    <a:pt x="23" y="27"/>
                    <a:pt x="26" y="24"/>
                  </a:cubicBezTo>
                  <a:cubicBezTo>
                    <a:pt x="32" y="19"/>
                    <a:pt x="32" y="10"/>
                    <a:pt x="26" y="5"/>
                  </a:cubicBezTo>
                  <a:cubicBezTo>
                    <a:pt x="23" y="2"/>
                    <a:pt x="20" y="0"/>
                    <a:pt x="16"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942050" y="3167129"/>
              <a:ext cx="2182" cy="2148"/>
            </a:xfrm>
            <a:custGeom>
              <a:avLst/>
              <a:gdLst/>
              <a:ahLst/>
              <a:cxnLst/>
              <a:rect l="l" t="t" r="r" b="b"/>
              <a:pathLst>
                <a:path w="63" h="62" extrusionOk="0">
                  <a:moveTo>
                    <a:pt x="30" y="29"/>
                  </a:moveTo>
                  <a:lnTo>
                    <a:pt x="33" y="33"/>
                  </a:lnTo>
                  <a:lnTo>
                    <a:pt x="29" y="31"/>
                  </a:lnTo>
                  <a:cubicBezTo>
                    <a:pt x="29" y="30"/>
                    <a:pt x="29" y="29"/>
                    <a:pt x="30" y="29"/>
                  </a:cubicBezTo>
                  <a:close/>
                  <a:moveTo>
                    <a:pt x="31" y="1"/>
                  </a:moveTo>
                  <a:cubicBezTo>
                    <a:pt x="23" y="1"/>
                    <a:pt x="16" y="3"/>
                    <a:pt x="11" y="8"/>
                  </a:cubicBezTo>
                  <a:cubicBezTo>
                    <a:pt x="5" y="13"/>
                    <a:pt x="1" y="21"/>
                    <a:pt x="0" y="29"/>
                  </a:cubicBezTo>
                  <a:cubicBezTo>
                    <a:pt x="0" y="38"/>
                    <a:pt x="3" y="45"/>
                    <a:pt x="9" y="52"/>
                  </a:cubicBezTo>
                  <a:cubicBezTo>
                    <a:pt x="15" y="58"/>
                    <a:pt x="23" y="61"/>
                    <a:pt x="32" y="61"/>
                  </a:cubicBezTo>
                  <a:cubicBezTo>
                    <a:pt x="39" y="61"/>
                    <a:pt x="46" y="59"/>
                    <a:pt x="52" y="53"/>
                  </a:cubicBezTo>
                  <a:cubicBezTo>
                    <a:pt x="58" y="48"/>
                    <a:pt x="61" y="40"/>
                    <a:pt x="62" y="32"/>
                  </a:cubicBezTo>
                  <a:cubicBezTo>
                    <a:pt x="62" y="25"/>
                    <a:pt x="60" y="17"/>
                    <a:pt x="53" y="11"/>
                  </a:cubicBezTo>
                  <a:cubicBezTo>
                    <a:pt x="47" y="4"/>
                    <a:pt x="39" y="1"/>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941496" y="3174576"/>
              <a:ext cx="4503" cy="10253"/>
            </a:xfrm>
            <a:custGeom>
              <a:avLst/>
              <a:gdLst/>
              <a:ahLst/>
              <a:cxnLst/>
              <a:rect l="l" t="t" r="r" b="b"/>
              <a:pathLst>
                <a:path w="130" h="296" extrusionOk="0">
                  <a:moveTo>
                    <a:pt x="36" y="0"/>
                  </a:moveTo>
                  <a:cubicBezTo>
                    <a:pt x="35" y="0"/>
                    <a:pt x="34" y="1"/>
                    <a:pt x="33" y="1"/>
                  </a:cubicBezTo>
                  <a:cubicBezTo>
                    <a:pt x="7" y="6"/>
                    <a:pt x="1" y="76"/>
                    <a:pt x="17" y="157"/>
                  </a:cubicBezTo>
                  <a:cubicBezTo>
                    <a:pt x="33" y="235"/>
                    <a:pt x="65" y="295"/>
                    <a:pt x="90" y="295"/>
                  </a:cubicBezTo>
                  <a:cubicBezTo>
                    <a:pt x="91" y="295"/>
                    <a:pt x="92" y="295"/>
                    <a:pt x="93" y="295"/>
                  </a:cubicBezTo>
                  <a:cubicBezTo>
                    <a:pt x="118" y="290"/>
                    <a:pt x="130" y="224"/>
                    <a:pt x="113" y="143"/>
                  </a:cubicBezTo>
                  <a:cubicBezTo>
                    <a:pt x="97" y="65"/>
                    <a:pt x="60"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941115" y="3173987"/>
              <a:ext cx="5230" cy="11396"/>
            </a:xfrm>
            <a:custGeom>
              <a:avLst/>
              <a:gdLst/>
              <a:ahLst/>
              <a:cxnLst/>
              <a:rect l="l" t="t" r="r" b="b"/>
              <a:pathLst>
                <a:path w="151" h="329" extrusionOk="0">
                  <a:moveTo>
                    <a:pt x="46" y="33"/>
                  </a:moveTo>
                  <a:cubicBezTo>
                    <a:pt x="57" y="35"/>
                    <a:pt x="91" y="81"/>
                    <a:pt x="108" y="164"/>
                  </a:cubicBezTo>
                  <a:cubicBezTo>
                    <a:pt x="125" y="247"/>
                    <a:pt x="108" y="294"/>
                    <a:pt x="101" y="295"/>
                  </a:cubicBezTo>
                  <a:cubicBezTo>
                    <a:pt x="92" y="295"/>
                    <a:pt x="61" y="255"/>
                    <a:pt x="44" y="171"/>
                  </a:cubicBezTo>
                  <a:cubicBezTo>
                    <a:pt x="26" y="87"/>
                    <a:pt x="39" y="38"/>
                    <a:pt x="46" y="33"/>
                  </a:cubicBezTo>
                  <a:close/>
                  <a:moveTo>
                    <a:pt x="46" y="1"/>
                  </a:moveTo>
                  <a:cubicBezTo>
                    <a:pt x="44" y="1"/>
                    <a:pt x="42" y="1"/>
                    <a:pt x="40" y="1"/>
                  </a:cubicBezTo>
                  <a:cubicBezTo>
                    <a:pt x="26" y="5"/>
                    <a:pt x="8" y="18"/>
                    <a:pt x="4" y="66"/>
                  </a:cubicBezTo>
                  <a:cubicBezTo>
                    <a:pt x="0" y="97"/>
                    <a:pt x="4" y="136"/>
                    <a:pt x="12" y="178"/>
                  </a:cubicBezTo>
                  <a:cubicBezTo>
                    <a:pt x="27" y="253"/>
                    <a:pt x="61" y="329"/>
                    <a:pt x="101" y="329"/>
                  </a:cubicBezTo>
                  <a:lnTo>
                    <a:pt x="107" y="329"/>
                  </a:lnTo>
                  <a:cubicBezTo>
                    <a:pt x="122" y="325"/>
                    <a:pt x="139" y="312"/>
                    <a:pt x="146" y="267"/>
                  </a:cubicBezTo>
                  <a:cubicBezTo>
                    <a:pt x="150" y="236"/>
                    <a:pt x="149" y="197"/>
                    <a:pt x="140" y="157"/>
                  </a:cubicBezTo>
                  <a:cubicBezTo>
                    <a:pt x="126" y="90"/>
                    <a:pt x="89" y="1"/>
                    <a:pt x="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41"/>
          <p:cNvGrpSpPr/>
          <p:nvPr/>
        </p:nvGrpSpPr>
        <p:grpSpPr>
          <a:xfrm flipH="1">
            <a:off x="6915171" y="1314646"/>
            <a:ext cx="604852" cy="343494"/>
            <a:chOff x="4801085" y="616566"/>
            <a:chExt cx="992699" cy="563752"/>
          </a:xfrm>
        </p:grpSpPr>
        <p:sp>
          <p:nvSpPr>
            <p:cNvPr id="837" name="Google Shape;837;p41"/>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41"/>
          <p:cNvGrpSpPr/>
          <p:nvPr/>
        </p:nvGrpSpPr>
        <p:grpSpPr>
          <a:xfrm flipH="1">
            <a:off x="7333835" y="746723"/>
            <a:ext cx="721097" cy="409510"/>
            <a:chOff x="4801085" y="616566"/>
            <a:chExt cx="992699" cy="563752"/>
          </a:xfrm>
        </p:grpSpPr>
        <p:sp>
          <p:nvSpPr>
            <p:cNvPr id="841" name="Google Shape;841;p41"/>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1"/>
          <p:cNvGrpSpPr/>
          <p:nvPr/>
        </p:nvGrpSpPr>
        <p:grpSpPr>
          <a:xfrm rot="83" flipH="1">
            <a:off x="3196869" y="3912211"/>
            <a:ext cx="399203" cy="399417"/>
            <a:chOff x="5025163" y="2175181"/>
            <a:chExt cx="96828" cy="96878"/>
          </a:xfrm>
        </p:grpSpPr>
        <p:sp>
          <p:nvSpPr>
            <p:cNvPr id="845" name="Google Shape;845;p41"/>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1"/>
          <p:cNvGrpSpPr/>
          <p:nvPr/>
        </p:nvGrpSpPr>
        <p:grpSpPr>
          <a:xfrm rot="-9389915" flipH="1">
            <a:off x="5422635" y="1629068"/>
            <a:ext cx="671776" cy="625855"/>
            <a:chOff x="972967" y="3432612"/>
            <a:chExt cx="232297" cy="216412"/>
          </a:xfrm>
        </p:grpSpPr>
        <p:sp>
          <p:nvSpPr>
            <p:cNvPr id="849" name="Google Shape;849;p41"/>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1"/>
          <p:cNvGrpSpPr/>
          <p:nvPr/>
        </p:nvGrpSpPr>
        <p:grpSpPr>
          <a:xfrm flipH="1">
            <a:off x="6191340" y="3219744"/>
            <a:ext cx="399203" cy="371926"/>
            <a:chOff x="972967" y="3432612"/>
            <a:chExt cx="232297" cy="216412"/>
          </a:xfrm>
        </p:grpSpPr>
        <p:sp>
          <p:nvSpPr>
            <p:cNvPr id="867" name="Google Shape;867;p41"/>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1"/>
          <p:cNvGrpSpPr/>
          <p:nvPr/>
        </p:nvGrpSpPr>
        <p:grpSpPr>
          <a:xfrm rot="-121" flipH="1">
            <a:off x="1492488" y="879934"/>
            <a:ext cx="276154" cy="276295"/>
            <a:chOff x="5025163" y="2175181"/>
            <a:chExt cx="96828" cy="96878"/>
          </a:xfrm>
        </p:grpSpPr>
        <p:sp>
          <p:nvSpPr>
            <p:cNvPr id="885" name="Google Shape;885;p41"/>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620247" y="2251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Thông tin chung</a:t>
            </a:r>
            <a:endParaRPr sz="3000" dirty="0"/>
          </a:p>
        </p:txBody>
      </p:sp>
      <p:grpSp>
        <p:nvGrpSpPr>
          <p:cNvPr id="6190" name="Google Shape;6190;p74"/>
          <p:cNvGrpSpPr/>
          <p:nvPr/>
        </p:nvGrpSpPr>
        <p:grpSpPr>
          <a:xfrm>
            <a:off x="7534905" y="442776"/>
            <a:ext cx="619560" cy="577192"/>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194135" y="3749248"/>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7551009" y="3383232"/>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6" name="Google Shape;6216;p74"/>
          <p:cNvGrpSpPr/>
          <p:nvPr/>
        </p:nvGrpSpPr>
        <p:grpSpPr>
          <a:xfrm rot="7087600">
            <a:off x="6732339" y="601704"/>
            <a:ext cx="557704" cy="519537"/>
            <a:chOff x="972967" y="3432612"/>
            <a:chExt cx="232297" cy="216412"/>
          </a:xfrm>
        </p:grpSpPr>
        <p:sp>
          <p:nvSpPr>
            <p:cNvPr id="6217" name="Google Shape;6217;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6984050" y="3383214"/>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5751676" y="4206634"/>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7965169" y="4089936"/>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668;p47">
            <a:extLst>
              <a:ext uri="{FF2B5EF4-FFF2-40B4-BE49-F238E27FC236}">
                <a16:creationId xmlns:a16="http://schemas.microsoft.com/office/drawing/2014/main" id="{885296E6-34E9-4DB3-783A-563653F39D5E}"/>
              </a:ext>
            </a:extLst>
          </p:cNvPr>
          <p:cNvSpPr txBox="1"/>
          <p:nvPr/>
        </p:nvSpPr>
        <p:spPr>
          <a:xfrm>
            <a:off x="515782" y="3441743"/>
            <a:ext cx="4284287" cy="5945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1200" i="1" dirty="0">
                <a:solidFill>
                  <a:srgbClr val="002060"/>
                </a:solidFill>
                <a:hlinkClick r:id="rId3">
                  <a:extLst>
                    <a:ext uri="{A12FA001-AC4F-418D-AE19-62706E023703}">
                      <ahyp:hlinkClr xmlns:ahyp="http://schemas.microsoft.com/office/drawing/2018/hyperlinkcolor" val="tx"/>
                    </a:ext>
                  </a:extLst>
                </a:hlinkClick>
              </a:rPr>
              <a:t>[Link] GPMT: Generating practical malicious traffic based on adversarial attacks with little prior knowledge - ScienceDirect</a:t>
            </a:r>
            <a:endParaRPr sz="1050" i="1" dirty="0">
              <a:solidFill>
                <a:srgbClr val="002060"/>
              </a:solidFill>
              <a:latin typeface="Roboto"/>
              <a:ea typeface="Roboto"/>
              <a:cs typeface="Roboto"/>
              <a:sym typeface="Roboto"/>
            </a:endParaRPr>
          </a:p>
        </p:txBody>
      </p:sp>
      <p:sp>
        <p:nvSpPr>
          <p:cNvPr id="7" name="Google Shape;670;p47">
            <a:extLst>
              <a:ext uri="{FF2B5EF4-FFF2-40B4-BE49-F238E27FC236}">
                <a16:creationId xmlns:a16="http://schemas.microsoft.com/office/drawing/2014/main" id="{EE8CCB57-1FA9-2210-5D0B-D25E14588A68}"/>
              </a:ext>
            </a:extLst>
          </p:cNvPr>
          <p:cNvSpPr txBox="1">
            <a:spLocks noGrp="1"/>
          </p:cNvSpPr>
          <p:nvPr/>
        </p:nvSpPr>
        <p:spPr>
          <a:xfrm>
            <a:off x="5140205" y="1207867"/>
            <a:ext cx="3858900" cy="41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itillium Web Black"/>
              <a:buNone/>
              <a:defRPr sz="2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2pPr>
            <a:lvl3pPr marR="0" lvl="2"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3pPr>
            <a:lvl4pPr marR="0" lvl="3"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4pPr>
            <a:lvl5pPr marR="0" lvl="4"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5pPr>
            <a:lvl6pPr marR="0" lvl="5"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6pPr>
            <a:lvl7pPr marR="0" lvl="6"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7pPr>
            <a:lvl8pPr marR="0" lvl="7"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8pPr>
            <a:lvl9pPr marR="0" lvl="8"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9pPr>
          </a:lstStyle>
          <a:p>
            <a:pPr marL="0" lvl="0" indent="0" algn="l" rtl="0">
              <a:spcBef>
                <a:spcPts val="0"/>
              </a:spcBef>
              <a:spcAft>
                <a:spcPts val="0"/>
              </a:spcAft>
              <a:buNone/>
            </a:pPr>
            <a:r>
              <a:rPr lang="vi-VN">
                <a:latin typeface="Work sans" pitchFamily="2" charset="-93"/>
              </a:rPr>
              <a:t>Năm xuất bản</a:t>
            </a:r>
            <a:endParaRPr>
              <a:latin typeface="Work sans" pitchFamily="2" charset="-93"/>
            </a:endParaRPr>
          </a:p>
        </p:txBody>
      </p:sp>
      <p:sp>
        <p:nvSpPr>
          <p:cNvPr id="8" name="Google Shape;671;p47">
            <a:extLst>
              <a:ext uri="{FF2B5EF4-FFF2-40B4-BE49-F238E27FC236}">
                <a16:creationId xmlns:a16="http://schemas.microsoft.com/office/drawing/2014/main" id="{C12C72BD-E9C8-B99A-9A58-75A7710D8B8D}"/>
              </a:ext>
            </a:extLst>
          </p:cNvPr>
          <p:cNvSpPr txBox="1">
            <a:spLocks noGrp="1"/>
          </p:cNvSpPr>
          <p:nvPr/>
        </p:nvSpPr>
        <p:spPr>
          <a:xfrm>
            <a:off x="5187338" y="2243817"/>
            <a:ext cx="3858900" cy="41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itillium Web Black"/>
              <a:buNone/>
              <a:defRPr sz="2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2pPr>
            <a:lvl3pPr marR="0" lvl="2"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3pPr>
            <a:lvl4pPr marR="0" lvl="3"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4pPr>
            <a:lvl5pPr marR="0" lvl="4"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5pPr>
            <a:lvl6pPr marR="0" lvl="5"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6pPr>
            <a:lvl7pPr marR="0" lvl="6"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7pPr>
            <a:lvl8pPr marR="0" lvl="7"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8pPr>
            <a:lvl9pPr marR="0" lvl="8"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9pPr>
          </a:lstStyle>
          <a:p>
            <a:pPr marL="0" lvl="0" indent="0" algn="l" rtl="0">
              <a:spcBef>
                <a:spcPts val="0"/>
              </a:spcBef>
              <a:spcAft>
                <a:spcPts val="0"/>
              </a:spcAft>
              <a:buNone/>
            </a:pPr>
            <a:r>
              <a:rPr lang="vi-VN">
                <a:latin typeface="Work sans" pitchFamily="2" charset="-93"/>
              </a:rPr>
              <a:t>Tác giả</a:t>
            </a:r>
            <a:endParaRPr>
              <a:latin typeface="Work sans" pitchFamily="2" charset="-93"/>
            </a:endParaRPr>
          </a:p>
        </p:txBody>
      </p:sp>
      <p:sp>
        <p:nvSpPr>
          <p:cNvPr id="9" name="Google Shape;672;p47">
            <a:extLst>
              <a:ext uri="{FF2B5EF4-FFF2-40B4-BE49-F238E27FC236}">
                <a16:creationId xmlns:a16="http://schemas.microsoft.com/office/drawing/2014/main" id="{978CCF8C-30FD-E05B-8109-521BD69E64A4}"/>
              </a:ext>
            </a:extLst>
          </p:cNvPr>
          <p:cNvSpPr txBox="1">
            <a:spLocks noGrp="1"/>
          </p:cNvSpPr>
          <p:nvPr/>
        </p:nvSpPr>
        <p:spPr>
          <a:xfrm>
            <a:off x="463841" y="1136836"/>
            <a:ext cx="3858900" cy="41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itillium Web Black"/>
              <a:buNone/>
              <a:defRPr sz="2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2pPr>
            <a:lvl3pPr marR="0" lvl="2"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3pPr>
            <a:lvl4pPr marR="0" lvl="3"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4pPr>
            <a:lvl5pPr marR="0" lvl="4"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5pPr>
            <a:lvl6pPr marR="0" lvl="5"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6pPr>
            <a:lvl7pPr marR="0" lvl="6"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7pPr>
            <a:lvl8pPr marR="0" lvl="7"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8pPr>
            <a:lvl9pPr marR="0" lvl="8"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9pPr>
          </a:lstStyle>
          <a:p>
            <a:pPr marL="0" lvl="0" indent="0" algn="l" rtl="0">
              <a:spcBef>
                <a:spcPts val="0"/>
              </a:spcBef>
              <a:spcAft>
                <a:spcPts val="0"/>
              </a:spcAft>
              <a:buNone/>
            </a:pPr>
            <a:r>
              <a:rPr lang="vi-VN">
                <a:latin typeface="Work sans"/>
              </a:rPr>
              <a:t>Tên bài báo</a:t>
            </a:r>
          </a:p>
        </p:txBody>
      </p:sp>
      <p:sp>
        <p:nvSpPr>
          <p:cNvPr id="10" name="Google Shape;691;p47">
            <a:extLst>
              <a:ext uri="{FF2B5EF4-FFF2-40B4-BE49-F238E27FC236}">
                <a16:creationId xmlns:a16="http://schemas.microsoft.com/office/drawing/2014/main" id="{2F097A54-F6F0-6287-73DE-88ADABDA25C9}"/>
              </a:ext>
            </a:extLst>
          </p:cNvPr>
          <p:cNvSpPr txBox="1">
            <a:spLocks noGrp="1"/>
          </p:cNvSpPr>
          <p:nvPr/>
        </p:nvSpPr>
        <p:spPr>
          <a:xfrm>
            <a:off x="461734" y="1492728"/>
            <a:ext cx="4317970" cy="19161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Titillium Web"/>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2pPr>
            <a:lvl3pPr marL="1371600" marR="0" lvl="2"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3pPr>
            <a:lvl4pPr marL="1828800" marR="0" lvl="3"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4pPr>
            <a:lvl5pPr marL="2286000" marR="0" lvl="4"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5pPr>
            <a:lvl6pPr marL="2743200" marR="0" lvl="5"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6pPr>
            <a:lvl7pPr marL="3200400" marR="0" lvl="6"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7pPr>
            <a:lvl8pPr marL="3657600" marR="0" lvl="7"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8pPr>
            <a:lvl9pPr marL="4114800" marR="0" lvl="8" indent="-317500" algn="ctr" rtl="0">
              <a:lnSpc>
                <a:spcPct val="100000"/>
              </a:lnSpc>
              <a:spcBef>
                <a:spcPts val="1600"/>
              </a:spcBef>
              <a:spcAft>
                <a:spcPts val="160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9pPr>
          </a:lstStyle>
          <a:p>
            <a:pPr marL="0" lvl="0" indent="0" algn="just" rtl="0">
              <a:lnSpc>
                <a:spcPct val="150000"/>
              </a:lnSpc>
              <a:spcBef>
                <a:spcPts val="0"/>
              </a:spcBef>
              <a:spcAft>
                <a:spcPts val="0"/>
              </a:spcAft>
              <a:buNone/>
            </a:pPr>
            <a:r>
              <a:rPr lang="en-US" b="0" i="0">
                <a:solidFill>
                  <a:schemeClr val="tx2">
                    <a:lumMod val="10000"/>
                  </a:schemeClr>
                </a:solidFill>
                <a:effectLst/>
                <a:latin typeface="Work sans"/>
              </a:rPr>
              <a:t>GPMT: Generating practical malicious traffic based on adversarial attacks with little prior knowledge</a:t>
            </a:r>
            <a:endParaRPr lang="vi-VN" b="0" i="0">
              <a:solidFill>
                <a:schemeClr val="tx2">
                  <a:lumMod val="10000"/>
                </a:schemeClr>
              </a:solidFill>
              <a:effectLst/>
              <a:latin typeface="Work sans"/>
            </a:endParaRPr>
          </a:p>
          <a:p>
            <a:pPr marL="0" lvl="0" indent="0" algn="just" rtl="0">
              <a:lnSpc>
                <a:spcPct val="150000"/>
              </a:lnSpc>
              <a:spcBef>
                <a:spcPts val="0"/>
              </a:spcBef>
              <a:spcAft>
                <a:spcPts val="0"/>
              </a:spcAft>
              <a:buNone/>
            </a:pPr>
            <a:r>
              <a:rPr lang="vi-VN" i="1">
                <a:solidFill>
                  <a:schemeClr val="tx2">
                    <a:lumMod val="10000"/>
                  </a:schemeClr>
                </a:solidFill>
                <a:latin typeface="Work sans"/>
              </a:rPr>
              <a:t>Tạm dịch: Ứng dụng máy học vào khởi tạo lưu lượng mạng trong các cuộc tấn công mạng</a:t>
            </a:r>
            <a:endParaRPr i="1">
              <a:solidFill>
                <a:schemeClr val="tx2">
                  <a:lumMod val="10000"/>
                </a:schemeClr>
              </a:solidFill>
              <a:latin typeface="Work sans"/>
            </a:endParaRPr>
          </a:p>
        </p:txBody>
      </p:sp>
      <p:sp>
        <p:nvSpPr>
          <p:cNvPr id="11" name="Google Shape;692;p47">
            <a:extLst>
              <a:ext uri="{FF2B5EF4-FFF2-40B4-BE49-F238E27FC236}">
                <a16:creationId xmlns:a16="http://schemas.microsoft.com/office/drawing/2014/main" id="{B3ED17C7-DE08-BD3B-99EB-49078063B42E}"/>
              </a:ext>
            </a:extLst>
          </p:cNvPr>
          <p:cNvSpPr txBox="1">
            <a:spLocks noGrp="1"/>
          </p:cNvSpPr>
          <p:nvPr/>
        </p:nvSpPr>
        <p:spPr>
          <a:xfrm>
            <a:off x="5193231" y="1550184"/>
            <a:ext cx="3858900" cy="545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Titillium Web"/>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2pPr>
            <a:lvl3pPr marL="1371600" marR="0" lvl="2"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3pPr>
            <a:lvl4pPr marL="1828800" marR="0" lvl="3"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4pPr>
            <a:lvl5pPr marL="2286000" marR="0" lvl="4"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5pPr>
            <a:lvl6pPr marL="2743200" marR="0" lvl="5"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6pPr>
            <a:lvl7pPr marL="3200400" marR="0" lvl="6"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7pPr>
            <a:lvl8pPr marL="3657600" marR="0" lvl="7"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8pPr>
            <a:lvl9pPr marL="4114800" marR="0" lvl="8" indent="-317500" algn="ctr" rtl="0">
              <a:lnSpc>
                <a:spcPct val="100000"/>
              </a:lnSpc>
              <a:spcBef>
                <a:spcPts val="1600"/>
              </a:spcBef>
              <a:spcAft>
                <a:spcPts val="160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9pPr>
          </a:lstStyle>
          <a:p>
            <a:pPr marL="0" lvl="0" indent="0" algn="l" rtl="0">
              <a:spcBef>
                <a:spcPts val="0"/>
              </a:spcBef>
              <a:spcAft>
                <a:spcPts val="0"/>
              </a:spcAft>
              <a:buNone/>
            </a:pPr>
            <a:r>
              <a:rPr lang="vi-VN">
                <a:solidFill>
                  <a:schemeClr val="tx2">
                    <a:lumMod val="10000"/>
                  </a:schemeClr>
                </a:solidFill>
                <a:latin typeface="Work sans"/>
              </a:rPr>
              <a:t>2023</a:t>
            </a:r>
          </a:p>
        </p:txBody>
      </p:sp>
      <p:sp>
        <p:nvSpPr>
          <p:cNvPr id="12" name="Google Shape;693;p47">
            <a:extLst>
              <a:ext uri="{FF2B5EF4-FFF2-40B4-BE49-F238E27FC236}">
                <a16:creationId xmlns:a16="http://schemas.microsoft.com/office/drawing/2014/main" id="{C58C3CB8-6A0C-BE3A-CF13-47D638ABFD46}"/>
              </a:ext>
            </a:extLst>
          </p:cNvPr>
          <p:cNvSpPr txBox="1">
            <a:spLocks noGrp="1"/>
          </p:cNvSpPr>
          <p:nvPr/>
        </p:nvSpPr>
        <p:spPr>
          <a:xfrm>
            <a:off x="5187630" y="2582026"/>
            <a:ext cx="3528379" cy="74740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Titillium Web"/>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2pPr>
            <a:lvl3pPr marL="1371600" marR="0" lvl="2"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3pPr>
            <a:lvl4pPr marL="1828800" marR="0" lvl="3"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4pPr>
            <a:lvl5pPr marL="2286000" marR="0" lvl="4"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5pPr>
            <a:lvl6pPr marL="2743200" marR="0" lvl="5"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6pPr>
            <a:lvl7pPr marL="3200400" marR="0" lvl="6"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7pPr>
            <a:lvl8pPr marL="3657600" marR="0" lvl="7"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8pPr>
            <a:lvl9pPr marL="4114800" marR="0" lvl="8" indent="-317500" algn="ctr" rtl="0">
              <a:lnSpc>
                <a:spcPct val="100000"/>
              </a:lnSpc>
              <a:spcBef>
                <a:spcPts val="1600"/>
              </a:spcBef>
              <a:spcAft>
                <a:spcPts val="160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9pPr>
          </a:lstStyle>
          <a:p>
            <a:pPr marL="0" lvl="0" indent="0" algn="just" rtl="0">
              <a:spcBef>
                <a:spcPts val="0"/>
              </a:spcBef>
              <a:spcAft>
                <a:spcPts val="0"/>
              </a:spcAft>
              <a:buNone/>
            </a:pPr>
            <a:r>
              <a:rPr lang="en-US" b="0" i="0" err="1">
                <a:solidFill>
                  <a:schemeClr val="tx2">
                    <a:lumMod val="10000"/>
                  </a:schemeClr>
                </a:solidFill>
                <a:effectLst/>
                <a:latin typeface="Work sans"/>
              </a:rPr>
              <a:t>Peishuai</a:t>
            </a:r>
            <a:r>
              <a:rPr lang="en-US" b="0" i="0">
                <a:solidFill>
                  <a:schemeClr val="tx2">
                    <a:lumMod val="10000"/>
                  </a:schemeClr>
                </a:solidFill>
                <a:effectLst/>
                <a:latin typeface="Work sans"/>
              </a:rPr>
              <a:t> Sun, </a:t>
            </a:r>
            <a:r>
              <a:rPr lang="en-US" b="0" i="0" err="1">
                <a:solidFill>
                  <a:schemeClr val="tx2">
                    <a:lumMod val="10000"/>
                  </a:schemeClr>
                </a:solidFill>
                <a:effectLst/>
                <a:latin typeface="Work sans"/>
              </a:rPr>
              <a:t>Shuhao</a:t>
            </a:r>
            <a:r>
              <a:rPr lang="en-US" b="0" i="0">
                <a:solidFill>
                  <a:schemeClr val="tx2">
                    <a:lumMod val="10000"/>
                  </a:schemeClr>
                </a:solidFill>
                <a:effectLst/>
                <a:latin typeface="Work sans"/>
              </a:rPr>
              <a:t> Li, Jiang Xie, </a:t>
            </a:r>
            <a:r>
              <a:rPr lang="en-US" b="0" i="0" err="1">
                <a:solidFill>
                  <a:schemeClr val="tx2">
                    <a:lumMod val="10000"/>
                  </a:schemeClr>
                </a:solidFill>
                <a:effectLst/>
                <a:latin typeface="Work sans"/>
              </a:rPr>
              <a:t>Hongbo</a:t>
            </a:r>
            <a:r>
              <a:rPr lang="en-US" b="0" i="0">
                <a:solidFill>
                  <a:schemeClr val="tx2">
                    <a:lumMod val="10000"/>
                  </a:schemeClr>
                </a:solidFill>
                <a:effectLst/>
                <a:latin typeface="Work sans"/>
              </a:rPr>
              <a:t> Xu, Zhenyu Cheng, Rong Yang</a:t>
            </a:r>
            <a:endParaRPr lang="vi-VN">
              <a:solidFill>
                <a:schemeClr val="tx2">
                  <a:lumMod val="10000"/>
                </a:schemeClr>
              </a:solidFill>
              <a:latin typeface="Work sans"/>
            </a:endParaRPr>
          </a:p>
        </p:txBody>
      </p:sp>
    </p:spTree>
    <p:extLst>
      <p:ext uri="{BB962C8B-B14F-4D97-AF65-F5344CB8AC3E}">
        <p14:creationId xmlns:p14="http://schemas.microsoft.com/office/powerpoint/2010/main" val="341281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620247" y="2251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Ngữ cảnh nghiên cứu</a:t>
            </a:r>
            <a:endParaRPr sz="3000" dirty="0"/>
          </a:p>
        </p:txBody>
      </p:sp>
      <p:grpSp>
        <p:nvGrpSpPr>
          <p:cNvPr id="6190" name="Google Shape;6190;p74"/>
          <p:cNvGrpSpPr/>
          <p:nvPr/>
        </p:nvGrpSpPr>
        <p:grpSpPr>
          <a:xfrm>
            <a:off x="7534905" y="6548"/>
            <a:ext cx="619560" cy="577192"/>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194135" y="3749248"/>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7551009" y="3383232"/>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6" name="Google Shape;6216;p74"/>
          <p:cNvGrpSpPr/>
          <p:nvPr/>
        </p:nvGrpSpPr>
        <p:grpSpPr>
          <a:xfrm rot="7087600">
            <a:off x="6732339" y="165476"/>
            <a:ext cx="557704" cy="519537"/>
            <a:chOff x="972967" y="3432612"/>
            <a:chExt cx="232297" cy="216412"/>
          </a:xfrm>
        </p:grpSpPr>
        <p:sp>
          <p:nvSpPr>
            <p:cNvPr id="6217" name="Google Shape;6217;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6984050" y="3383214"/>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5751676" y="4206634"/>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7965169" y="4089936"/>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671;p47">
            <a:extLst>
              <a:ext uri="{FF2B5EF4-FFF2-40B4-BE49-F238E27FC236}">
                <a16:creationId xmlns:a16="http://schemas.microsoft.com/office/drawing/2014/main" id="{F774DE3A-6D77-2605-87EB-ED20E62C10AF}"/>
              </a:ext>
            </a:extLst>
          </p:cNvPr>
          <p:cNvSpPr txBox="1">
            <a:spLocks noGrp="1"/>
          </p:cNvSpPr>
          <p:nvPr/>
        </p:nvSpPr>
        <p:spPr>
          <a:xfrm>
            <a:off x="4738420" y="1067695"/>
            <a:ext cx="3858900" cy="41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itillium Web Black"/>
              <a:buNone/>
              <a:defRPr sz="2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2pPr>
            <a:lvl3pPr marR="0" lvl="2"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3pPr>
            <a:lvl4pPr marR="0" lvl="3"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4pPr>
            <a:lvl5pPr marR="0" lvl="4"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5pPr>
            <a:lvl6pPr marR="0" lvl="5"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6pPr>
            <a:lvl7pPr marR="0" lvl="6"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7pPr>
            <a:lvl8pPr marR="0" lvl="7"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8pPr>
            <a:lvl9pPr marR="0" lvl="8"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9pPr>
          </a:lstStyle>
          <a:p>
            <a:pPr marL="0" lvl="0" indent="0" algn="l" rtl="0">
              <a:spcBef>
                <a:spcPts val="0"/>
              </a:spcBef>
              <a:spcAft>
                <a:spcPts val="0"/>
              </a:spcAft>
              <a:buNone/>
            </a:pPr>
            <a:r>
              <a:rPr lang="vi-VN" dirty="0">
                <a:latin typeface="Work sans" pitchFamily="2" charset="-93"/>
              </a:rPr>
              <a:t>Mục tiêu nghiên cứu</a:t>
            </a:r>
            <a:endParaRPr dirty="0">
              <a:latin typeface="Work sans" pitchFamily="2" charset="-93"/>
            </a:endParaRPr>
          </a:p>
        </p:txBody>
      </p:sp>
      <p:sp>
        <p:nvSpPr>
          <p:cNvPr id="8" name="Google Shape;672;p47">
            <a:extLst>
              <a:ext uri="{FF2B5EF4-FFF2-40B4-BE49-F238E27FC236}">
                <a16:creationId xmlns:a16="http://schemas.microsoft.com/office/drawing/2014/main" id="{36ED2AAA-E0E7-B76A-3E53-5C7758CF433A}"/>
              </a:ext>
            </a:extLst>
          </p:cNvPr>
          <p:cNvSpPr txBox="1">
            <a:spLocks noGrp="1"/>
          </p:cNvSpPr>
          <p:nvPr/>
        </p:nvSpPr>
        <p:spPr>
          <a:xfrm>
            <a:off x="535599" y="1088139"/>
            <a:ext cx="3858900" cy="414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Titillium Web Black"/>
              <a:buNone/>
              <a:defRPr sz="2000" b="1" i="0" u="none" strike="noStrike" cap="none">
                <a:solidFill>
                  <a:schemeClr val="dk1"/>
                </a:solidFill>
                <a:latin typeface="Titillium Web"/>
                <a:ea typeface="Titillium Web"/>
                <a:cs typeface="Titillium Web"/>
                <a:sym typeface="Titillium Web"/>
              </a:defRPr>
            </a:lvl1pPr>
            <a:lvl2pPr marR="0" lvl="1"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2pPr>
            <a:lvl3pPr marR="0" lvl="2"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3pPr>
            <a:lvl4pPr marR="0" lvl="3"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4pPr>
            <a:lvl5pPr marR="0" lvl="4"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5pPr>
            <a:lvl6pPr marR="0" lvl="5"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6pPr>
            <a:lvl7pPr marR="0" lvl="6"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7pPr>
            <a:lvl8pPr marR="0" lvl="7"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8pPr>
            <a:lvl9pPr marR="0" lvl="8" algn="l" rtl="0">
              <a:lnSpc>
                <a:spcPct val="100000"/>
              </a:lnSpc>
              <a:spcBef>
                <a:spcPts val="0"/>
              </a:spcBef>
              <a:spcAft>
                <a:spcPts val="0"/>
              </a:spcAft>
              <a:buClr>
                <a:schemeClr val="dk1"/>
              </a:buClr>
              <a:buSzPts val="2800"/>
              <a:buFont typeface="Titillium Web Black"/>
              <a:buNone/>
              <a:defRPr sz="2800" b="0" i="0" u="none" strike="noStrike" cap="none">
                <a:solidFill>
                  <a:schemeClr val="dk1"/>
                </a:solidFill>
                <a:latin typeface="Titillium Web Black"/>
                <a:ea typeface="Titillium Web Black"/>
                <a:cs typeface="Titillium Web Black"/>
                <a:sym typeface="Titillium Web Black"/>
              </a:defRPr>
            </a:lvl9pPr>
          </a:lstStyle>
          <a:p>
            <a:r>
              <a:rPr lang="vi-VN" dirty="0">
                <a:latin typeface="Work sans"/>
              </a:rPr>
              <a:t>Các nghiên cứu trước </a:t>
            </a:r>
          </a:p>
        </p:txBody>
      </p:sp>
      <p:sp>
        <p:nvSpPr>
          <p:cNvPr id="9" name="Google Shape;691;p47">
            <a:extLst>
              <a:ext uri="{FF2B5EF4-FFF2-40B4-BE49-F238E27FC236}">
                <a16:creationId xmlns:a16="http://schemas.microsoft.com/office/drawing/2014/main" id="{C07FA61D-DDBA-B328-8E9A-E7740FA58515}"/>
              </a:ext>
            </a:extLst>
          </p:cNvPr>
          <p:cNvSpPr txBox="1">
            <a:spLocks noGrp="1"/>
          </p:cNvSpPr>
          <p:nvPr/>
        </p:nvSpPr>
        <p:spPr>
          <a:xfrm>
            <a:off x="513797" y="1365395"/>
            <a:ext cx="4194244" cy="355297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Titillium Web"/>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2pPr>
            <a:lvl3pPr marL="1371600" marR="0" lvl="2"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3pPr>
            <a:lvl4pPr marL="1828800" marR="0" lvl="3"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4pPr>
            <a:lvl5pPr marL="2286000" marR="0" lvl="4"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5pPr>
            <a:lvl6pPr marL="2743200" marR="0" lvl="5"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6pPr>
            <a:lvl7pPr marL="3200400" marR="0" lvl="6"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7pPr>
            <a:lvl8pPr marL="3657600" marR="0" lvl="7"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8pPr>
            <a:lvl9pPr marL="4114800" marR="0" lvl="8" indent="-317500" algn="ctr" rtl="0">
              <a:lnSpc>
                <a:spcPct val="100000"/>
              </a:lnSpc>
              <a:spcBef>
                <a:spcPts val="1600"/>
              </a:spcBef>
              <a:spcAft>
                <a:spcPts val="160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9pPr>
          </a:lstStyle>
          <a:p>
            <a:pPr marL="0" indent="0" algn="l">
              <a:lnSpc>
                <a:spcPct val="150000"/>
              </a:lnSpc>
            </a:pPr>
            <a:r>
              <a:rPr lang="vi-VN" b="0" i="0" dirty="0">
                <a:solidFill>
                  <a:schemeClr val="tx2">
                    <a:lumMod val="10000"/>
                  </a:schemeClr>
                </a:solidFill>
                <a:effectLst/>
                <a:latin typeface="Work sans"/>
              </a:rPr>
              <a:t>- </a:t>
            </a:r>
            <a:r>
              <a:rPr lang="en-US" b="0" i="0" dirty="0">
                <a:solidFill>
                  <a:schemeClr val="tx2">
                    <a:lumMod val="10000"/>
                  </a:schemeClr>
                </a:solidFill>
                <a:effectLst/>
                <a:latin typeface="Work sans"/>
              </a:rPr>
              <a:t>T</a:t>
            </a:r>
            <a:r>
              <a:rPr lang="vi-VN" dirty="0">
                <a:solidFill>
                  <a:schemeClr val="tx2">
                    <a:lumMod val="10000"/>
                  </a:schemeClr>
                </a:solidFill>
                <a:latin typeface="Work sans"/>
              </a:rPr>
              <a:t>ồn tại những điểm không thực tế:</a:t>
            </a:r>
          </a:p>
          <a:p>
            <a:pPr marL="0" indent="0" algn="l">
              <a:lnSpc>
                <a:spcPct val="150000"/>
              </a:lnSpc>
            </a:pPr>
            <a:r>
              <a:rPr lang="vi-VN" i="1" dirty="0">
                <a:solidFill>
                  <a:schemeClr val="tx2">
                    <a:lumMod val="10000"/>
                  </a:schemeClr>
                </a:solidFill>
                <a:latin typeface="Work sans"/>
              </a:rPr>
              <a:t>   + Dữ liệu dùng để sinh ra lưu lượng mạng mới và dữ liệu dùng để huấn luyện mô hình phát hiện xâm nhập giống nhau</a:t>
            </a:r>
          </a:p>
          <a:p>
            <a:pPr marL="0" indent="0" algn="l">
              <a:lnSpc>
                <a:spcPct val="150000"/>
              </a:lnSpc>
            </a:pPr>
            <a:r>
              <a:rPr lang="vi-VN" i="1" dirty="0">
                <a:solidFill>
                  <a:schemeClr val="tx2">
                    <a:lumMod val="10000"/>
                  </a:schemeClr>
                </a:solidFill>
                <a:latin typeface="Work sans"/>
              </a:rPr>
              <a:t>   + Sự biết trước về các tham số, thông tin của hệ thống bị tấn công</a:t>
            </a:r>
          </a:p>
          <a:p>
            <a:pPr marL="0" indent="0" algn="l">
              <a:lnSpc>
                <a:spcPct val="150000"/>
              </a:lnSpc>
            </a:pPr>
            <a:r>
              <a:rPr lang="vi-VN" i="1" dirty="0">
                <a:solidFill>
                  <a:schemeClr val="tx2">
                    <a:lumMod val="10000"/>
                  </a:schemeClr>
                </a:solidFill>
                <a:latin typeface="Work sans"/>
              </a:rPr>
              <a:t>   + Các tham số được thay đổi khó chuyển sang lưu lượng mạng thực tế được/làm mất tính chất cuộc tấn công</a:t>
            </a:r>
          </a:p>
        </p:txBody>
      </p:sp>
      <p:sp>
        <p:nvSpPr>
          <p:cNvPr id="10" name="Google Shape;693;p47">
            <a:extLst>
              <a:ext uri="{FF2B5EF4-FFF2-40B4-BE49-F238E27FC236}">
                <a16:creationId xmlns:a16="http://schemas.microsoft.com/office/drawing/2014/main" id="{38DA5A04-878E-0A41-591C-F9A8A67DE901}"/>
              </a:ext>
            </a:extLst>
          </p:cNvPr>
          <p:cNvSpPr txBox="1">
            <a:spLocks noGrp="1"/>
          </p:cNvSpPr>
          <p:nvPr/>
        </p:nvSpPr>
        <p:spPr>
          <a:xfrm>
            <a:off x="4739159" y="1555531"/>
            <a:ext cx="3822965" cy="192843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400"/>
              <a:buFont typeface="Titillium Web"/>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2pPr>
            <a:lvl3pPr marL="1371600" marR="0" lvl="2"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3pPr>
            <a:lvl4pPr marL="1828800" marR="0" lvl="3"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4pPr>
            <a:lvl5pPr marL="2286000" marR="0" lvl="4"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5pPr>
            <a:lvl6pPr marL="2743200" marR="0" lvl="5"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6pPr>
            <a:lvl7pPr marL="3200400" marR="0" lvl="6"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7pPr>
            <a:lvl8pPr marL="3657600" marR="0" lvl="7"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8pPr>
            <a:lvl9pPr marL="4114800" marR="0" lvl="8" indent="-317500" algn="ctr" rtl="0">
              <a:lnSpc>
                <a:spcPct val="100000"/>
              </a:lnSpc>
              <a:spcBef>
                <a:spcPts val="1600"/>
              </a:spcBef>
              <a:spcAft>
                <a:spcPts val="160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9pPr>
          </a:lstStyle>
          <a:p>
            <a:pPr marL="0" lvl="0" indent="0" algn="just" rtl="0">
              <a:spcBef>
                <a:spcPts val="0"/>
              </a:spcBef>
              <a:spcAft>
                <a:spcPts val="0"/>
              </a:spcAft>
              <a:buNone/>
            </a:pPr>
            <a:r>
              <a:rPr lang="vi-VN" b="0" i="0" dirty="0">
                <a:solidFill>
                  <a:schemeClr val="tx2">
                    <a:lumMod val="10000"/>
                  </a:schemeClr>
                </a:solidFill>
                <a:effectLst/>
                <a:latin typeface="Work sans"/>
              </a:rPr>
              <a:t>- Xây dựng 1 </a:t>
            </a:r>
            <a:r>
              <a:rPr lang="vi-VN" b="0" i="0" dirty="0" err="1">
                <a:solidFill>
                  <a:schemeClr val="tx2">
                    <a:lumMod val="10000"/>
                  </a:schemeClr>
                </a:solidFill>
                <a:effectLst/>
                <a:latin typeface="Work sans"/>
              </a:rPr>
              <a:t>framework</a:t>
            </a:r>
            <a:r>
              <a:rPr lang="vi-VN" b="0" i="0" dirty="0">
                <a:solidFill>
                  <a:schemeClr val="tx2">
                    <a:lumMod val="10000"/>
                  </a:schemeClr>
                </a:solidFill>
                <a:effectLst/>
                <a:latin typeface="Work sans"/>
              </a:rPr>
              <a:t> mới GMPT,</a:t>
            </a:r>
            <a:r>
              <a:rPr lang="en-US" b="0" i="0" dirty="0">
                <a:solidFill>
                  <a:schemeClr val="tx2">
                    <a:lumMod val="10000"/>
                  </a:schemeClr>
                </a:solidFill>
                <a:effectLst/>
                <a:latin typeface="Work sans"/>
              </a:rPr>
              <a:t> </a:t>
            </a:r>
            <a:r>
              <a:rPr lang="vi-VN" b="0" i="0" dirty="0">
                <a:solidFill>
                  <a:schemeClr val="tx2">
                    <a:lumMod val="10000"/>
                  </a:schemeClr>
                </a:solidFill>
                <a:effectLst/>
                <a:latin typeface="Work sans"/>
              </a:rPr>
              <a:t>sản sinh lưu lượng mạng mới vừa thực tế, vừa bảo đảm đặc điểm gây hại của cuộc tấn công</a:t>
            </a:r>
            <a:endParaRPr lang="vi-VN" dirty="0"/>
          </a:p>
          <a:p>
            <a:pPr marL="0" indent="0" algn="just"/>
            <a:endParaRPr lang="vi-VN" dirty="0">
              <a:solidFill>
                <a:schemeClr val="tx2">
                  <a:lumMod val="10000"/>
                </a:schemeClr>
              </a:solidFill>
              <a:latin typeface="Work sans"/>
            </a:endParaRPr>
          </a:p>
          <a:p>
            <a:pPr marL="0" lvl="0" indent="0" algn="just" rtl="0">
              <a:spcBef>
                <a:spcPts val="0"/>
              </a:spcBef>
              <a:spcAft>
                <a:spcPts val="0"/>
              </a:spcAft>
              <a:buNone/>
            </a:pPr>
            <a:r>
              <a:rPr lang="vi-VN" dirty="0">
                <a:solidFill>
                  <a:schemeClr val="tx2">
                    <a:lumMod val="10000"/>
                  </a:schemeClr>
                </a:solidFill>
                <a:latin typeface="Work sans"/>
              </a:rPr>
              <a:t>- Đạt tỉ lệ đánh lừa hệ thống phát hiện xâm nhập cao với kiến thức về hệ thống mục tiêu là tối thiểu</a:t>
            </a:r>
            <a:endParaRPr dirty="0">
              <a:solidFill>
                <a:schemeClr val="tx2">
                  <a:lumMod val="10000"/>
                </a:schemeClr>
              </a:solidFill>
              <a:latin typeface="Work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1" name="Google Shape;651;p41"/>
          <p:cNvSpPr/>
          <p:nvPr/>
        </p:nvSpPr>
        <p:spPr>
          <a:xfrm>
            <a:off x="3946001" y="1260079"/>
            <a:ext cx="1778400" cy="1022400"/>
          </a:xfrm>
          <a:prstGeom prst="roundRect">
            <a:avLst>
              <a:gd name="adj" fmla="val 500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1"/>
          <p:cNvSpPr txBox="1">
            <a:spLocks noGrp="1"/>
          </p:cNvSpPr>
          <p:nvPr>
            <p:ph type="title"/>
          </p:nvPr>
        </p:nvSpPr>
        <p:spPr>
          <a:xfrm>
            <a:off x="4027294" y="2591711"/>
            <a:ext cx="4482900" cy="108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Phương pháp </a:t>
            </a:r>
            <a:br>
              <a:rPr lang="en" sz="3600" dirty="0"/>
            </a:br>
            <a:r>
              <a:rPr lang="en" sz="3600" dirty="0"/>
              <a:t>thực hiện</a:t>
            </a:r>
            <a:endParaRPr sz="3600" dirty="0"/>
          </a:p>
        </p:txBody>
      </p:sp>
      <p:sp>
        <p:nvSpPr>
          <p:cNvPr id="654" name="Google Shape;654;p41"/>
          <p:cNvSpPr txBox="1">
            <a:spLocks noGrp="1"/>
          </p:cNvSpPr>
          <p:nvPr>
            <p:ph type="title" idx="2"/>
          </p:nvPr>
        </p:nvSpPr>
        <p:spPr>
          <a:xfrm>
            <a:off x="4108400" y="1350359"/>
            <a:ext cx="1392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55" name="Google Shape;655;p41"/>
          <p:cNvSpPr/>
          <p:nvPr/>
        </p:nvSpPr>
        <p:spPr>
          <a:xfrm>
            <a:off x="815864" y="1010808"/>
            <a:ext cx="2481084" cy="3121885"/>
          </a:xfrm>
          <a:prstGeom prst="rect">
            <a:avLst/>
          </a:prstGeom>
          <a:solidFill>
            <a:srgbClr val="FFF5E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1"/>
          <p:cNvGrpSpPr/>
          <p:nvPr/>
        </p:nvGrpSpPr>
        <p:grpSpPr>
          <a:xfrm>
            <a:off x="516668" y="1116835"/>
            <a:ext cx="3079445" cy="3002084"/>
            <a:chOff x="898477" y="2903746"/>
            <a:chExt cx="624583" cy="608893"/>
          </a:xfrm>
        </p:grpSpPr>
        <p:sp>
          <p:nvSpPr>
            <p:cNvPr id="657" name="Google Shape;657;p41"/>
            <p:cNvSpPr/>
            <p:nvPr/>
          </p:nvSpPr>
          <p:spPr>
            <a:xfrm>
              <a:off x="932283" y="2903746"/>
              <a:ext cx="590777" cy="608893"/>
            </a:xfrm>
            <a:custGeom>
              <a:avLst/>
              <a:gdLst/>
              <a:ahLst/>
              <a:cxnLst/>
              <a:rect l="l" t="t" r="r" b="b"/>
              <a:pathLst>
                <a:path w="17056" h="17579" extrusionOk="0">
                  <a:moveTo>
                    <a:pt x="14126" y="1758"/>
                  </a:moveTo>
                  <a:lnTo>
                    <a:pt x="14126" y="1758"/>
                  </a:lnTo>
                  <a:cubicBezTo>
                    <a:pt x="14196" y="1804"/>
                    <a:pt x="14277" y="1839"/>
                    <a:pt x="14361" y="1858"/>
                  </a:cubicBezTo>
                  <a:cubicBezTo>
                    <a:pt x="14411" y="1869"/>
                    <a:pt x="14465" y="1875"/>
                    <a:pt x="14518" y="1875"/>
                  </a:cubicBezTo>
                  <a:cubicBezTo>
                    <a:pt x="14544" y="1875"/>
                    <a:pt x="14570" y="1874"/>
                    <a:pt x="14596" y="1871"/>
                  </a:cubicBezTo>
                  <a:cubicBezTo>
                    <a:pt x="14630" y="1894"/>
                    <a:pt x="14664" y="1913"/>
                    <a:pt x="14700" y="1930"/>
                  </a:cubicBezTo>
                  <a:cubicBezTo>
                    <a:pt x="14785" y="1968"/>
                    <a:pt x="14878" y="1989"/>
                    <a:pt x="14969" y="1993"/>
                  </a:cubicBezTo>
                  <a:cubicBezTo>
                    <a:pt x="14821" y="2123"/>
                    <a:pt x="14726" y="2288"/>
                    <a:pt x="14683" y="2366"/>
                  </a:cubicBezTo>
                  <a:cubicBezTo>
                    <a:pt x="14612" y="2489"/>
                    <a:pt x="14554" y="2611"/>
                    <a:pt x="14507" y="2728"/>
                  </a:cubicBezTo>
                  <a:cubicBezTo>
                    <a:pt x="14484" y="2722"/>
                    <a:pt x="14459" y="2719"/>
                    <a:pt x="14435" y="2717"/>
                  </a:cubicBezTo>
                  <a:cubicBezTo>
                    <a:pt x="14418" y="2716"/>
                    <a:pt x="14401" y="2715"/>
                    <a:pt x="14384" y="2715"/>
                  </a:cubicBezTo>
                  <a:cubicBezTo>
                    <a:pt x="14258" y="2715"/>
                    <a:pt x="14018" y="2756"/>
                    <a:pt x="13831" y="3026"/>
                  </a:cubicBezTo>
                  <a:cubicBezTo>
                    <a:pt x="13825" y="3035"/>
                    <a:pt x="13819" y="3044"/>
                    <a:pt x="13814" y="3052"/>
                  </a:cubicBezTo>
                  <a:cubicBezTo>
                    <a:pt x="13585" y="3437"/>
                    <a:pt x="13708" y="4081"/>
                    <a:pt x="13958" y="4482"/>
                  </a:cubicBezTo>
                  <a:cubicBezTo>
                    <a:pt x="14049" y="4626"/>
                    <a:pt x="14157" y="4744"/>
                    <a:pt x="14279" y="4832"/>
                  </a:cubicBezTo>
                  <a:cubicBezTo>
                    <a:pt x="14285" y="4888"/>
                    <a:pt x="14297" y="4942"/>
                    <a:pt x="14317" y="4993"/>
                  </a:cubicBezTo>
                  <a:cubicBezTo>
                    <a:pt x="14383" y="5164"/>
                    <a:pt x="14521" y="5289"/>
                    <a:pt x="14703" y="5347"/>
                  </a:cubicBezTo>
                  <a:cubicBezTo>
                    <a:pt x="14877" y="6125"/>
                    <a:pt x="14941" y="6758"/>
                    <a:pt x="14571" y="7197"/>
                  </a:cubicBezTo>
                  <a:cubicBezTo>
                    <a:pt x="14515" y="7264"/>
                    <a:pt x="14447" y="7325"/>
                    <a:pt x="14367" y="7381"/>
                  </a:cubicBezTo>
                  <a:lnTo>
                    <a:pt x="14264" y="6760"/>
                  </a:lnTo>
                  <a:cubicBezTo>
                    <a:pt x="14244" y="6639"/>
                    <a:pt x="14176" y="6531"/>
                    <a:pt x="14077" y="6460"/>
                  </a:cubicBezTo>
                  <a:cubicBezTo>
                    <a:pt x="14048" y="6439"/>
                    <a:pt x="14017" y="6422"/>
                    <a:pt x="13984" y="6409"/>
                  </a:cubicBezTo>
                  <a:cubicBezTo>
                    <a:pt x="14042" y="6273"/>
                    <a:pt x="14035" y="6114"/>
                    <a:pt x="13950" y="5980"/>
                  </a:cubicBezTo>
                  <a:lnTo>
                    <a:pt x="13935" y="5956"/>
                  </a:lnTo>
                  <a:lnTo>
                    <a:pt x="13057" y="4546"/>
                  </a:lnTo>
                  <a:cubicBezTo>
                    <a:pt x="13054" y="4541"/>
                    <a:pt x="13051" y="4536"/>
                    <a:pt x="13048" y="4531"/>
                  </a:cubicBezTo>
                  <a:lnTo>
                    <a:pt x="13015" y="4479"/>
                  </a:lnTo>
                  <a:cubicBezTo>
                    <a:pt x="12948" y="4373"/>
                    <a:pt x="12843" y="4303"/>
                    <a:pt x="12729" y="4277"/>
                  </a:cubicBezTo>
                  <a:cubicBezTo>
                    <a:pt x="12720" y="4147"/>
                    <a:pt x="12656" y="4022"/>
                    <a:pt x="12544" y="3938"/>
                  </a:cubicBezTo>
                  <a:lnTo>
                    <a:pt x="12522" y="3921"/>
                  </a:lnTo>
                  <a:lnTo>
                    <a:pt x="11775" y="3355"/>
                  </a:lnTo>
                  <a:cubicBezTo>
                    <a:pt x="11800" y="3351"/>
                    <a:pt x="11825" y="3348"/>
                    <a:pt x="11850" y="3343"/>
                  </a:cubicBezTo>
                  <a:cubicBezTo>
                    <a:pt x="11888" y="3354"/>
                    <a:pt x="11927" y="3361"/>
                    <a:pt x="11966" y="3363"/>
                  </a:cubicBezTo>
                  <a:cubicBezTo>
                    <a:pt x="12033" y="3419"/>
                    <a:pt x="12105" y="3466"/>
                    <a:pt x="12182" y="3501"/>
                  </a:cubicBezTo>
                  <a:cubicBezTo>
                    <a:pt x="12304" y="3555"/>
                    <a:pt x="12435" y="3584"/>
                    <a:pt x="12565" y="3584"/>
                  </a:cubicBezTo>
                  <a:cubicBezTo>
                    <a:pt x="12882" y="3584"/>
                    <a:pt x="13155" y="3417"/>
                    <a:pt x="13276" y="3149"/>
                  </a:cubicBezTo>
                  <a:cubicBezTo>
                    <a:pt x="13299" y="3099"/>
                    <a:pt x="13315" y="3046"/>
                    <a:pt x="13326" y="2992"/>
                  </a:cubicBezTo>
                  <a:cubicBezTo>
                    <a:pt x="13526" y="2885"/>
                    <a:pt x="13681" y="2696"/>
                    <a:pt x="13791" y="2426"/>
                  </a:cubicBezTo>
                  <a:cubicBezTo>
                    <a:pt x="13820" y="2355"/>
                    <a:pt x="13867" y="2316"/>
                    <a:pt x="13880" y="2307"/>
                  </a:cubicBezTo>
                  <a:lnTo>
                    <a:pt x="13902" y="2295"/>
                  </a:lnTo>
                  <a:cubicBezTo>
                    <a:pt x="14065" y="2207"/>
                    <a:pt x="14161" y="2030"/>
                    <a:pt x="14143" y="1845"/>
                  </a:cubicBezTo>
                  <a:cubicBezTo>
                    <a:pt x="14141" y="1815"/>
                    <a:pt x="14134" y="1785"/>
                    <a:pt x="14126" y="1758"/>
                  </a:cubicBezTo>
                  <a:close/>
                  <a:moveTo>
                    <a:pt x="5724" y="13685"/>
                  </a:moveTo>
                  <a:cubicBezTo>
                    <a:pt x="5757" y="13699"/>
                    <a:pt x="5790" y="13713"/>
                    <a:pt x="5822" y="13726"/>
                  </a:cubicBezTo>
                  <a:cubicBezTo>
                    <a:pt x="5666" y="13997"/>
                    <a:pt x="5543" y="14318"/>
                    <a:pt x="5464" y="14666"/>
                  </a:cubicBezTo>
                  <a:cubicBezTo>
                    <a:pt x="5441" y="14772"/>
                    <a:pt x="5455" y="14883"/>
                    <a:pt x="5504" y="14979"/>
                  </a:cubicBezTo>
                  <a:cubicBezTo>
                    <a:pt x="5187" y="14888"/>
                    <a:pt x="4859" y="14724"/>
                    <a:pt x="4579" y="14585"/>
                  </a:cubicBezTo>
                  <a:lnTo>
                    <a:pt x="4541" y="14566"/>
                  </a:lnTo>
                  <a:cubicBezTo>
                    <a:pt x="4309" y="14451"/>
                    <a:pt x="4073" y="14321"/>
                    <a:pt x="3813" y="14165"/>
                  </a:cubicBezTo>
                  <a:cubicBezTo>
                    <a:pt x="3822" y="14105"/>
                    <a:pt x="3825" y="14040"/>
                    <a:pt x="3820" y="13971"/>
                  </a:cubicBezTo>
                  <a:lnTo>
                    <a:pt x="3820" y="13971"/>
                  </a:lnTo>
                  <a:lnTo>
                    <a:pt x="4565" y="14537"/>
                  </a:lnTo>
                  <a:cubicBezTo>
                    <a:pt x="4571" y="14541"/>
                    <a:pt x="4576" y="14546"/>
                    <a:pt x="4582" y="14550"/>
                  </a:cubicBezTo>
                  <a:lnTo>
                    <a:pt x="4630" y="14586"/>
                  </a:lnTo>
                  <a:cubicBezTo>
                    <a:pt x="4711" y="14645"/>
                    <a:pt x="4808" y="14677"/>
                    <a:pt x="4906" y="14677"/>
                  </a:cubicBezTo>
                  <a:cubicBezTo>
                    <a:pt x="4928" y="14677"/>
                    <a:pt x="4951" y="14676"/>
                    <a:pt x="4974" y="14672"/>
                  </a:cubicBezTo>
                  <a:cubicBezTo>
                    <a:pt x="5095" y="14655"/>
                    <a:pt x="5204" y="14589"/>
                    <a:pt x="5277" y="14490"/>
                  </a:cubicBezTo>
                  <a:cubicBezTo>
                    <a:pt x="5466" y="14236"/>
                    <a:pt x="5619" y="13959"/>
                    <a:pt x="5724" y="13685"/>
                  </a:cubicBezTo>
                  <a:close/>
                  <a:moveTo>
                    <a:pt x="1388" y="15953"/>
                  </a:moveTo>
                  <a:cubicBezTo>
                    <a:pt x="1431" y="15963"/>
                    <a:pt x="1477" y="15970"/>
                    <a:pt x="1523" y="15975"/>
                  </a:cubicBezTo>
                  <a:cubicBezTo>
                    <a:pt x="1484" y="15996"/>
                    <a:pt x="1445" y="16018"/>
                    <a:pt x="1410" y="16044"/>
                  </a:cubicBezTo>
                  <a:cubicBezTo>
                    <a:pt x="1402" y="16013"/>
                    <a:pt x="1395" y="15984"/>
                    <a:pt x="1388" y="15953"/>
                  </a:cubicBezTo>
                  <a:close/>
                  <a:moveTo>
                    <a:pt x="14277" y="1"/>
                  </a:moveTo>
                  <a:cubicBezTo>
                    <a:pt x="14149" y="1"/>
                    <a:pt x="14024" y="54"/>
                    <a:pt x="13935" y="152"/>
                  </a:cubicBezTo>
                  <a:cubicBezTo>
                    <a:pt x="13814" y="284"/>
                    <a:pt x="13782" y="474"/>
                    <a:pt x="13850" y="639"/>
                  </a:cubicBezTo>
                  <a:cubicBezTo>
                    <a:pt x="13814" y="791"/>
                    <a:pt x="13815" y="932"/>
                    <a:pt x="13851" y="1057"/>
                  </a:cubicBezTo>
                  <a:cubicBezTo>
                    <a:pt x="13847" y="1069"/>
                    <a:pt x="13845" y="1079"/>
                    <a:pt x="13842" y="1090"/>
                  </a:cubicBezTo>
                  <a:cubicBezTo>
                    <a:pt x="13812" y="1220"/>
                    <a:pt x="13827" y="1352"/>
                    <a:pt x="13880" y="1471"/>
                  </a:cubicBezTo>
                  <a:cubicBezTo>
                    <a:pt x="13862" y="1462"/>
                    <a:pt x="13843" y="1455"/>
                    <a:pt x="13823" y="1448"/>
                  </a:cubicBezTo>
                  <a:lnTo>
                    <a:pt x="13785" y="1436"/>
                  </a:lnTo>
                  <a:cubicBezTo>
                    <a:pt x="13616" y="1383"/>
                    <a:pt x="13442" y="1356"/>
                    <a:pt x="13268" y="1356"/>
                  </a:cubicBezTo>
                  <a:cubicBezTo>
                    <a:pt x="13072" y="1356"/>
                    <a:pt x="12891" y="1390"/>
                    <a:pt x="12730" y="1443"/>
                  </a:cubicBezTo>
                  <a:cubicBezTo>
                    <a:pt x="12657" y="1388"/>
                    <a:pt x="12570" y="1352"/>
                    <a:pt x="12476" y="1343"/>
                  </a:cubicBezTo>
                  <a:cubicBezTo>
                    <a:pt x="12407" y="1309"/>
                    <a:pt x="12331" y="1290"/>
                    <a:pt x="12252" y="1290"/>
                  </a:cubicBezTo>
                  <a:cubicBezTo>
                    <a:pt x="12237" y="1290"/>
                    <a:pt x="12221" y="1291"/>
                    <a:pt x="12206" y="1293"/>
                  </a:cubicBezTo>
                  <a:cubicBezTo>
                    <a:pt x="12031" y="1066"/>
                    <a:pt x="11779" y="854"/>
                    <a:pt x="11419" y="726"/>
                  </a:cubicBezTo>
                  <a:lnTo>
                    <a:pt x="11382" y="714"/>
                  </a:lnTo>
                  <a:cubicBezTo>
                    <a:pt x="11332" y="696"/>
                    <a:pt x="11280" y="688"/>
                    <a:pt x="11229" y="688"/>
                  </a:cubicBezTo>
                  <a:cubicBezTo>
                    <a:pt x="11101" y="688"/>
                    <a:pt x="10976" y="741"/>
                    <a:pt x="10887" y="839"/>
                  </a:cubicBezTo>
                  <a:cubicBezTo>
                    <a:pt x="10762" y="977"/>
                    <a:pt x="10732" y="1175"/>
                    <a:pt x="10810" y="1344"/>
                  </a:cubicBezTo>
                  <a:lnTo>
                    <a:pt x="10820" y="1366"/>
                  </a:lnTo>
                  <a:cubicBezTo>
                    <a:pt x="10825" y="1381"/>
                    <a:pt x="10840" y="1441"/>
                    <a:pt x="10820" y="1515"/>
                  </a:cubicBezTo>
                  <a:cubicBezTo>
                    <a:pt x="10747" y="1796"/>
                    <a:pt x="10758" y="2040"/>
                    <a:pt x="10853" y="2246"/>
                  </a:cubicBezTo>
                  <a:cubicBezTo>
                    <a:pt x="10829" y="2295"/>
                    <a:pt x="10810" y="2348"/>
                    <a:pt x="10798" y="2403"/>
                  </a:cubicBezTo>
                  <a:cubicBezTo>
                    <a:pt x="10769" y="2533"/>
                    <a:pt x="10778" y="2664"/>
                    <a:pt x="10819" y="2785"/>
                  </a:cubicBezTo>
                  <a:cubicBezTo>
                    <a:pt x="10812" y="2786"/>
                    <a:pt x="10805" y="2785"/>
                    <a:pt x="10798" y="2787"/>
                  </a:cubicBezTo>
                  <a:cubicBezTo>
                    <a:pt x="10787" y="2788"/>
                    <a:pt x="10776" y="2790"/>
                    <a:pt x="10764" y="2793"/>
                  </a:cubicBezTo>
                  <a:cubicBezTo>
                    <a:pt x="10698" y="2693"/>
                    <a:pt x="10596" y="2622"/>
                    <a:pt x="10479" y="2596"/>
                  </a:cubicBezTo>
                  <a:cubicBezTo>
                    <a:pt x="10479" y="2596"/>
                    <a:pt x="8834" y="2215"/>
                    <a:pt x="8828" y="2213"/>
                  </a:cubicBezTo>
                  <a:lnTo>
                    <a:pt x="8769" y="2200"/>
                  </a:lnTo>
                  <a:cubicBezTo>
                    <a:pt x="8735" y="2193"/>
                    <a:pt x="8701" y="2189"/>
                    <a:pt x="8668" y="2189"/>
                  </a:cubicBezTo>
                  <a:cubicBezTo>
                    <a:pt x="8559" y="2189"/>
                    <a:pt x="8456" y="2228"/>
                    <a:pt x="8374" y="2295"/>
                  </a:cubicBezTo>
                  <a:cubicBezTo>
                    <a:pt x="8341" y="2236"/>
                    <a:pt x="8296" y="2184"/>
                    <a:pt x="8240" y="2144"/>
                  </a:cubicBezTo>
                  <a:cubicBezTo>
                    <a:pt x="8160" y="2088"/>
                    <a:pt x="8067" y="2058"/>
                    <a:pt x="7971" y="2058"/>
                  </a:cubicBezTo>
                  <a:cubicBezTo>
                    <a:pt x="7946" y="2058"/>
                    <a:pt x="7920" y="2060"/>
                    <a:pt x="7895" y="2064"/>
                  </a:cubicBezTo>
                  <a:lnTo>
                    <a:pt x="6166" y="2355"/>
                  </a:lnTo>
                  <a:cubicBezTo>
                    <a:pt x="6011" y="2381"/>
                    <a:pt x="5887" y="2481"/>
                    <a:pt x="5824" y="2613"/>
                  </a:cubicBezTo>
                  <a:cubicBezTo>
                    <a:pt x="5755" y="2574"/>
                    <a:pt x="5676" y="2554"/>
                    <a:pt x="5597" y="2554"/>
                  </a:cubicBezTo>
                  <a:cubicBezTo>
                    <a:pt x="5513" y="2554"/>
                    <a:pt x="5429" y="2577"/>
                    <a:pt x="5353" y="2624"/>
                  </a:cubicBezTo>
                  <a:lnTo>
                    <a:pt x="5302" y="2655"/>
                  </a:lnTo>
                  <a:cubicBezTo>
                    <a:pt x="5297" y="2659"/>
                    <a:pt x="3898" y="3547"/>
                    <a:pt x="3898" y="3547"/>
                  </a:cubicBezTo>
                  <a:lnTo>
                    <a:pt x="3868" y="3565"/>
                  </a:lnTo>
                  <a:cubicBezTo>
                    <a:pt x="3804" y="3606"/>
                    <a:pt x="3753" y="3659"/>
                    <a:pt x="3716" y="3720"/>
                  </a:cubicBezTo>
                  <a:lnTo>
                    <a:pt x="3700" y="3720"/>
                  </a:lnTo>
                  <a:cubicBezTo>
                    <a:pt x="3560" y="3720"/>
                    <a:pt x="3423" y="3783"/>
                    <a:pt x="3332" y="3903"/>
                  </a:cubicBezTo>
                  <a:lnTo>
                    <a:pt x="3295" y="3951"/>
                  </a:lnTo>
                  <a:cubicBezTo>
                    <a:pt x="3291" y="3956"/>
                    <a:pt x="3287" y="3962"/>
                    <a:pt x="3282" y="3968"/>
                  </a:cubicBezTo>
                  <a:lnTo>
                    <a:pt x="2297" y="5294"/>
                  </a:lnTo>
                  <a:lnTo>
                    <a:pt x="2279" y="5318"/>
                  </a:lnTo>
                  <a:cubicBezTo>
                    <a:pt x="2205" y="5415"/>
                    <a:pt x="2173" y="5538"/>
                    <a:pt x="2189" y="5660"/>
                  </a:cubicBezTo>
                  <a:cubicBezTo>
                    <a:pt x="2206" y="5781"/>
                    <a:pt x="2270" y="5891"/>
                    <a:pt x="2367" y="5965"/>
                  </a:cubicBezTo>
                  <a:cubicBezTo>
                    <a:pt x="2463" y="6038"/>
                    <a:pt x="2561" y="6105"/>
                    <a:pt x="2662" y="6166"/>
                  </a:cubicBezTo>
                  <a:cubicBezTo>
                    <a:pt x="2545" y="6126"/>
                    <a:pt x="2423" y="6091"/>
                    <a:pt x="2300" y="6062"/>
                  </a:cubicBezTo>
                  <a:cubicBezTo>
                    <a:pt x="2265" y="6053"/>
                    <a:pt x="2229" y="6050"/>
                    <a:pt x="2195" y="6050"/>
                  </a:cubicBezTo>
                  <a:cubicBezTo>
                    <a:pt x="1986" y="6050"/>
                    <a:pt x="1795" y="6194"/>
                    <a:pt x="1746" y="6407"/>
                  </a:cubicBezTo>
                  <a:lnTo>
                    <a:pt x="1732" y="6466"/>
                  </a:lnTo>
                  <a:cubicBezTo>
                    <a:pt x="1731" y="6472"/>
                    <a:pt x="1730" y="6478"/>
                    <a:pt x="1729" y="6483"/>
                  </a:cubicBezTo>
                  <a:lnTo>
                    <a:pt x="1365" y="8099"/>
                  </a:lnTo>
                  <a:lnTo>
                    <a:pt x="1357" y="8134"/>
                  </a:lnTo>
                  <a:cubicBezTo>
                    <a:pt x="1329" y="8254"/>
                    <a:pt x="1350" y="8379"/>
                    <a:pt x="1415" y="8482"/>
                  </a:cubicBezTo>
                  <a:cubicBezTo>
                    <a:pt x="1419" y="8490"/>
                    <a:pt x="1424" y="8497"/>
                    <a:pt x="1429" y="8503"/>
                  </a:cubicBezTo>
                  <a:cubicBezTo>
                    <a:pt x="1298" y="8605"/>
                    <a:pt x="1226" y="8771"/>
                    <a:pt x="1255" y="8946"/>
                  </a:cubicBezTo>
                  <a:lnTo>
                    <a:pt x="1416" y="9913"/>
                  </a:lnTo>
                  <a:cubicBezTo>
                    <a:pt x="1388" y="9942"/>
                    <a:pt x="1363" y="9970"/>
                    <a:pt x="1340" y="9999"/>
                  </a:cubicBezTo>
                  <a:cubicBezTo>
                    <a:pt x="1148" y="10223"/>
                    <a:pt x="987" y="10475"/>
                    <a:pt x="886" y="10706"/>
                  </a:cubicBezTo>
                  <a:cubicBezTo>
                    <a:pt x="657" y="11236"/>
                    <a:pt x="558" y="12004"/>
                    <a:pt x="972" y="12565"/>
                  </a:cubicBezTo>
                  <a:cubicBezTo>
                    <a:pt x="1264" y="12961"/>
                    <a:pt x="1663" y="13124"/>
                    <a:pt x="2037" y="13193"/>
                  </a:cubicBezTo>
                  <a:lnTo>
                    <a:pt x="472" y="14566"/>
                  </a:lnTo>
                  <a:cubicBezTo>
                    <a:pt x="382" y="14645"/>
                    <a:pt x="326" y="14756"/>
                    <a:pt x="315" y="14875"/>
                  </a:cubicBezTo>
                  <a:lnTo>
                    <a:pt x="315" y="14881"/>
                  </a:lnTo>
                  <a:cubicBezTo>
                    <a:pt x="298" y="15073"/>
                    <a:pt x="368" y="15268"/>
                    <a:pt x="503" y="15404"/>
                  </a:cubicBezTo>
                  <a:cubicBezTo>
                    <a:pt x="543" y="15445"/>
                    <a:pt x="589" y="15480"/>
                    <a:pt x="638" y="15508"/>
                  </a:cubicBezTo>
                  <a:cubicBezTo>
                    <a:pt x="580" y="15548"/>
                    <a:pt x="530" y="15600"/>
                    <a:pt x="495" y="15664"/>
                  </a:cubicBezTo>
                  <a:lnTo>
                    <a:pt x="473" y="15703"/>
                  </a:lnTo>
                  <a:cubicBezTo>
                    <a:pt x="0" y="16564"/>
                    <a:pt x="188" y="17161"/>
                    <a:pt x="231" y="17271"/>
                  </a:cubicBezTo>
                  <a:lnTo>
                    <a:pt x="235" y="17282"/>
                  </a:lnTo>
                  <a:cubicBezTo>
                    <a:pt x="303" y="17460"/>
                    <a:pt x="475" y="17578"/>
                    <a:pt x="666" y="17578"/>
                  </a:cubicBezTo>
                  <a:lnTo>
                    <a:pt x="1955" y="17578"/>
                  </a:lnTo>
                  <a:cubicBezTo>
                    <a:pt x="2156" y="17577"/>
                    <a:pt x="2334" y="17447"/>
                    <a:pt x="2395" y="17256"/>
                  </a:cubicBezTo>
                  <a:cubicBezTo>
                    <a:pt x="2451" y="17078"/>
                    <a:pt x="2395" y="16886"/>
                    <a:pt x="2256" y="16766"/>
                  </a:cubicBezTo>
                  <a:cubicBezTo>
                    <a:pt x="2247" y="16690"/>
                    <a:pt x="2251" y="16556"/>
                    <a:pt x="2267" y="16453"/>
                  </a:cubicBezTo>
                  <a:lnTo>
                    <a:pt x="2272" y="16425"/>
                  </a:lnTo>
                  <a:cubicBezTo>
                    <a:pt x="2298" y="16264"/>
                    <a:pt x="2236" y="16100"/>
                    <a:pt x="2110" y="15995"/>
                  </a:cubicBezTo>
                  <a:cubicBezTo>
                    <a:pt x="2077" y="15968"/>
                    <a:pt x="2039" y="15947"/>
                    <a:pt x="2001" y="15929"/>
                  </a:cubicBezTo>
                  <a:cubicBezTo>
                    <a:pt x="2092" y="15902"/>
                    <a:pt x="2184" y="15865"/>
                    <a:pt x="2275" y="15816"/>
                  </a:cubicBezTo>
                  <a:cubicBezTo>
                    <a:pt x="2370" y="15874"/>
                    <a:pt x="2510" y="15931"/>
                    <a:pt x="2677" y="15931"/>
                  </a:cubicBezTo>
                  <a:cubicBezTo>
                    <a:pt x="2706" y="15931"/>
                    <a:pt x="2735" y="15929"/>
                    <a:pt x="2758" y="15927"/>
                  </a:cubicBezTo>
                  <a:cubicBezTo>
                    <a:pt x="2962" y="15904"/>
                    <a:pt x="3164" y="15776"/>
                    <a:pt x="3316" y="15598"/>
                  </a:cubicBezTo>
                  <a:cubicBezTo>
                    <a:pt x="3483" y="15693"/>
                    <a:pt x="3646" y="15781"/>
                    <a:pt x="3810" y="15865"/>
                  </a:cubicBezTo>
                  <a:cubicBezTo>
                    <a:pt x="4057" y="15991"/>
                    <a:pt x="4334" y="16126"/>
                    <a:pt x="4630" y="16242"/>
                  </a:cubicBezTo>
                  <a:cubicBezTo>
                    <a:pt x="4329" y="16792"/>
                    <a:pt x="4460" y="17197"/>
                    <a:pt x="4489" y="17272"/>
                  </a:cubicBezTo>
                  <a:lnTo>
                    <a:pt x="4493" y="17283"/>
                  </a:lnTo>
                  <a:cubicBezTo>
                    <a:pt x="4562" y="17461"/>
                    <a:pt x="4733" y="17578"/>
                    <a:pt x="4924" y="17578"/>
                  </a:cubicBezTo>
                  <a:cubicBezTo>
                    <a:pt x="4924" y="17578"/>
                    <a:pt x="5628" y="17576"/>
                    <a:pt x="5628" y="17576"/>
                  </a:cubicBezTo>
                  <a:cubicBezTo>
                    <a:pt x="5796" y="17576"/>
                    <a:pt x="5951" y="17484"/>
                    <a:pt x="6031" y="17336"/>
                  </a:cubicBezTo>
                  <a:cubicBezTo>
                    <a:pt x="6112" y="17188"/>
                    <a:pt x="6106" y="17009"/>
                    <a:pt x="6016" y="16867"/>
                  </a:cubicBezTo>
                  <a:lnTo>
                    <a:pt x="6013" y="16864"/>
                  </a:lnTo>
                  <a:cubicBezTo>
                    <a:pt x="6010" y="16839"/>
                    <a:pt x="6009" y="16796"/>
                    <a:pt x="6012" y="16769"/>
                  </a:cubicBezTo>
                  <a:lnTo>
                    <a:pt x="6015" y="16742"/>
                  </a:lnTo>
                  <a:cubicBezTo>
                    <a:pt x="6025" y="16669"/>
                    <a:pt x="6015" y="16596"/>
                    <a:pt x="5991" y="16528"/>
                  </a:cubicBezTo>
                  <a:cubicBezTo>
                    <a:pt x="6241" y="16525"/>
                    <a:pt x="6484" y="16486"/>
                    <a:pt x="6713" y="16411"/>
                  </a:cubicBezTo>
                  <a:cubicBezTo>
                    <a:pt x="7213" y="16246"/>
                    <a:pt x="7557" y="15910"/>
                    <a:pt x="7782" y="15597"/>
                  </a:cubicBezTo>
                  <a:cubicBezTo>
                    <a:pt x="7859" y="15569"/>
                    <a:pt x="7928" y="15520"/>
                    <a:pt x="7982" y="15455"/>
                  </a:cubicBezTo>
                  <a:cubicBezTo>
                    <a:pt x="7982" y="15456"/>
                    <a:pt x="7983" y="15457"/>
                    <a:pt x="7984" y="15457"/>
                  </a:cubicBezTo>
                  <a:cubicBezTo>
                    <a:pt x="8063" y="15514"/>
                    <a:pt x="8157" y="15543"/>
                    <a:pt x="8252" y="15543"/>
                  </a:cubicBezTo>
                  <a:cubicBezTo>
                    <a:pt x="8277" y="15543"/>
                    <a:pt x="8303" y="15541"/>
                    <a:pt x="8328" y="15537"/>
                  </a:cubicBezTo>
                  <a:lnTo>
                    <a:pt x="10057" y="15247"/>
                  </a:lnTo>
                  <a:cubicBezTo>
                    <a:pt x="10178" y="15227"/>
                    <a:pt x="10286" y="15159"/>
                    <a:pt x="10357" y="15060"/>
                  </a:cubicBezTo>
                  <a:cubicBezTo>
                    <a:pt x="10389" y="15016"/>
                    <a:pt x="10411" y="14967"/>
                    <a:pt x="10426" y="14916"/>
                  </a:cubicBezTo>
                  <a:cubicBezTo>
                    <a:pt x="10432" y="14986"/>
                    <a:pt x="10445" y="15134"/>
                    <a:pt x="10445" y="15134"/>
                  </a:cubicBezTo>
                  <a:cubicBezTo>
                    <a:pt x="10458" y="15273"/>
                    <a:pt x="10472" y="15426"/>
                    <a:pt x="10487" y="15585"/>
                  </a:cubicBezTo>
                  <a:lnTo>
                    <a:pt x="10472" y="15594"/>
                  </a:lnTo>
                  <a:cubicBezTo>
                    <a:pt x="10384" y="15485"/>
                    <a:pt x="10253" y="15421"/>
                    <a:pt x="10113" y="15421"/>
                  </a:cubicBezTo>
                  <a:cubicBezTo>
                    <a:pt x="10089" y="15421"/>
                    <a:pt x="10066" y="15423"/>
                    <a:pt x="10042" y="15426"/>
                  </a:cubicBezTo>
                  <a:cubicBezTo>
                    <a:pt x="9851" y="15456"/>
                    <a:pt x="9698" y="15602"/>
                    <a:pt x="9661" y="15792"/>
                  </a:cubicBezTo>
                  <a:lnTo>
                    <a:pt x="9652" y="15835"/>
                  </a:lnTo>
                  <a:cubicBezTo>
                    <a:pt x="9638" y="15903"/>
                    <a:pt x="9621" y="15972"/>
                    <a:pt x="9603" y="16042"/>
                  </a:cubicBezTo>
                  <a:cubicBezTo>
                    <a:pt x="9537" y="15996"/>
                    <a:pt x="9464" y="15956"/>
                    <a:pt x="9381" y="15927"/>
                  </a:cubicBezTo>
                  <a:lnTo>
                    <a:pt x="9355" y="15917"/>
                  </a:lnTo>
                  <a:cubicBezTo>
                    <a:pt x="9303" y="15899"/>
                    <a:pt x="9251" y="15890"/>
                    <a:pt x="9199" y="15890"/>
                  </a:cubicBezTo>
                  <a:cubicBezTo>
                    <a:pt x="9092" y="15890"/>
                    <a:pt x="8986" y="15927"/>
                    <a:pt x="8903" y="15998"/>
                  </a:cubicBezTo>
                  <a:cubicBezTo>
                    <a:pt x="8777" y="16102"/>
                    <a:pt x="8716" y="16266"/>
                    <a:pt x="8743" y="16428"/>
                  </a:cubicBezTo>
                  <a:lnTo>
                    <a:pt x="8747" y="16454"/>
                  </a:lnTo>
                  <a:cubicBezTo>
                    <a:pt x="8765" y="16558"/>
                    <a:pt x="8769" y="16692"/>
                    <a:pt x="8760" y="16768"/>
                  </a:cubicBezTo>
                  <a:cubicBezTo>
                    <a:pt x="8622" y="16888"/>
                    <a:pt x="8567" y="17081"/>
                    <a:pt x="8624" y="17258"/>
                  </a:cubicBezTo>
                  <a:cubicBezTo>
                    <a:pt x="8685" y="17449"/>
                    <a:pt x="8862" y="17578"/>
                    <a:pt x="9063" y="17578"/>
                  </a:cubicBezTo>
                  <a:cubicBezTo>
                    <a:pt x="9063" y="17578"/>
                    <a:pt x="10355" y="17573"/>
                    <a:pt x="10355" y="17573"/>
                  </a:cubicBezTo>
                  <a:cubicBezTo>
                    <a:pt x="10404" y="17573"/>
                    <a:pt x="10452" y="17564"/>
                    <a:pt x="10498" y="17549"/>
                  </a:cubicBezTo>
                  <a:cubicBezTo>
                    <a:pt x="10547" y="17567"/>
                    <a:pt x="10599" y="17577"/>
                    <a:pt x="10653" y="17577"/>
                  </a:cubicBezTo>
                  <a:cubicBezTo>
                    <a:pt x="10653" y="17577"/>
                    <a:pt x="13134" y="17579"/>
                    <a:pt x="13134" y="17579"/>
                  </a:cubicBezTo>
                  <a:cubicBezTo>
                    <a:pt x="13253" y="17579"/>
                    <a:pt x="13366" y="17533"/>
                    <a:pt x="13453" y="17450"/>
                  </a:cubicBezTo>
                  <a:lnTo>
                    <a:pt x="13458" y="17446"/>
                  </a:lnTo>
                  <a:cubicBezTo>
                    <a:pt x="13597" y="17313"/>
                    <a:pt x="13673" y="17120"/>
                    <a:pt x="13661" y="16929"/>
                  </a:cubicBezTo>
                  <a:cubicBezTo>
                    <a:pt x="13657" y="16853"/>
                    <a:pt x="13639" y="16780"/>
                    <a:pt x="13610" y="16711"/>
                  </a:cubicBezTo>
                  <a:cubicBezTo>
                    <a:pt x="13607" y="16633"/>
                    <a:pt x="13599" y="16536"/>
                    <a:pt x="13577" y="16431"/>
                  </a:cubicBezTo>
                  <a:cubicBezTo>
                    <a:pt x="13468" y="15921"/>
                    <a:pt x="13116" y="15569"/>
                    <a:pt x="12602" y="15450"/>
                  </a:cubicBezTo>
                  <a:cubicBezTo>
                    <a:pt x="12563" y="15330"/>
                    <a:pt x="12481" y="15164"/>
                    <a:pt x="12312" y="15048"/>
                  </a:cubicBezTo>
                  <a:cubicBezTo>
                    <a:pt x="12206" y="14973"/>
                    <a:pt x="12072" y="14929"/>
                    <a:pt x="11921" y="14917"/>
                  </a:cubicBezTo>
                  <a:cubicBezTo>
                    <a:pt x="11909" y="14780"/>
                    <a:pt x="11897" y="14640"/>
                    <a:pt x="11882" y="14500"/>
                  </a:cubicBezTo>
                  <a:cubicBezTo>
                    <a:pt x="11874" y="14422"/>
                    <a:pt x="11866" y="14350"/>
                    <a:pt x="11858" y="14282"/>
                  </a:cubicBezTo>
                  <a:lnTo>
                    <a:pt x="12348" y="13971"/>
                  </a:lnTo>
                  <a:lnTo>
                    <a:pt x="12373" y="13955"/>
                  </a:lnTo>
                  <a:cubicBezTo>
                    <a:pt x="12477" y="13891"/>
                    <a:pt x="12551" y="13787"/>
                    <a:pt x="12579" y="13668"/>
                  </a:cubicBezTo>
                  <a:cubicBezTo>
                    <a:pt x="12589" y="13626"/>
                    <a:pt x="12593" y="13583"/>
                    <a:pt x="12591" y="13541"/>
                  </a:cubicBezTo>
                  <a:cubicBezTo>
                    <a:pt x="12687" y="13516"/>
                    <a:pt x="12776" y="13460"/>
                    <a:pt x="12840" y="13375"/>
                  </a:cubicBezTo>
                  <a:lnTo>
                    <a:pt x="12877" y="13327"/>
                  </a:lnTo>
                  <a:cubicBezTo>
                    <a:pt x="12882" y="13321"/>
                    <a:pt x="12886" y="13315"/>
                    <a:pt x="12890" y="13310"/>
                  </a:cubicBezTo>
                  <a:lnTo>
                    <a:pt x="13875" y="11984"/>
                  </a:lnTo>
                  <a:lnTo>
                    <a:pt x="13893" y="11959"/>
                  </a:lnTo>
                  <a:cubicBezTo>
                    <a:pt x="14011" y="11804"/>
                    <a:pt x="14017" y="11598"/>
                    <a:pt x="13921" y="11441"/>
                  </a:cubicBezTo>
                  <a:cubicBezTo>
                    <a:pt x="14065" y="11390"/>
                    <a:pt x="14182" y="11269"/>
                    <a:pt x="14218" y="11110"/>
                  </a:cubicBezTo>
                  <a:lnTo>
                    <a:pt x="14225" y="11079"/>
                  </a:lnTo>
                  <a:lnTo>
                    <a:pt x="14600" y="9417"/>
                  </a:lnTo>
                  <a:lnTo>
                    <a:pt x="14608" y="9383"/>
                  </a:lnTo>
                  <a:cubicBezTo>
                    <a:pt x="14636" y="9263"/>
                    <a:pt x="14615" y="9138"/>
                    <a:pt x="14550" y="9034"/>
                  </a:cubicBezTo>
                  <a:cubicBezTo>
                    <a:pt x="14531" y="9004"/>
                    <a:pt x="14508" y="8976"/>
                    <a:pt x="14483" y="8950"/>
                  </a:cubicBezTo>
                  <a:cubicBezTo>
                    <a:pt x="15058" y="8736"/>
                    <a:pt x="15531" y="8385"/>
                    <a:pt x="15821" y="7959"/>
                  </a:cubicBezTo>
                  <a:cubicBezTo>
                    <a:pt x="16155" y="7469"/>
                    <a:pt x="16308" y="6884"/>
                    <a:pt x="16289" y="6172"/>
                  </a:cubicBezTo>
                  <a:cubicBezTo>
                    <a:pt x="16281" y="5805"/>
                    <a:pt x="16220" y="5452"/>
                    <a:pt x="16146" y="5115"/>
                  </a:cubicBezTo>
                  <a:cubicBezTo>
                    <a:pt x="16199" y="5053"/>
                    <a:pt x="16241" y="4982"/>
                    <a:pt x="16269" y="4904"/>
                  </a:cubicBezTo>
                  <a:cubicBezTo>
                    <a:pt x="16297" y="4828"/>
                    <a:pt x="16305" y="4752"/>
                    <a:pt x="16300" y="4679"/>
                  </a:cubicBezTo>
                  <a:cubicBezTo>
                    <a:pt x="16323" y="4654"/>
                    <a:pt x="16346" y="4627"/>
                    <a:pt x="16369" y="4598"/>
                  </a:cubicBezTo>
                  <a:cubicBezTo>
                    <a:pt x="16526" y="4397"/>
                    <a:pt x="16694" y="4054"/>
                    <a:pt x="16644" y="3538"/>
                  </a:cubicBezTo>
                  <a:cubicBezTo>
                    <a:pt x="16648" y="3527"/>
                    <a:pt x="16653" y="3517"/>
                    <a:pt x="16657" y="3507"/>
                  </a:cubicBezTo>
                  <a:cubicBezTo>
                    <a:pt x="16747" y="3298"/>
                    <a:pt x="16810" y="3133"/>
                    <a:pt x="16861" y="2976"/>
                  </a:cubicBezTo>
                  <a:lnTo>
                    <a:pt x="16872" y="2945"/>
                  </a:lnTo>
                  <a:cubicBezTo>
                    <a:pt x="16927" y="2783"/>
                    <a:pt x="17055" y="2402"/>
                    <a:pt x="16786" y="2083"/>
                  </a:cubicBezTo>
                  <a:cubicBezTo>
                    <a:pt x="16668" y="1944"/>
                    <a:pt x="16506" y="1866"/>
                    <a:pt x="16323" y="1865"/>
                  </a:cubicBezTo>
                  <a:lnTo>
                    <a:pt x="16315" y="1865"/>
                  </a:lnTo>
                  <a:cubicBezTo>
                    <a:pt x="16233" y="1801"/>
                    <a:pt x="16134" y="1757"/>
                    <a:pt x="16023" y="1737"/>
                  </a:cubicBezTo>
                  <a:cubicBezTo>
                    <a:pt x="16004" y="1733"/>
                    <a:pt x="15985" y="1730"/>
                    <a:pt x="15965" y="1730"/>
                  </a:cubicBezTo>
                  <a:cubicBezTo>
                    <a:pt x="15950" y="1729"/>
                    <a:pt x="15935" y="1729"/>
                    <a:pt x="15919" y="1729"/>
                  </a:cubicBezTo>
                  <a:cubicBezTo>
                    <a:pt x="15779" y="1729"/>
                    <a:pt x="15645" y="1765"/>
                    <a:pt x="15524" y="1833"/>
                  </a:cubicBezTo>
                  <a:cubicBezTo>
                    <a:pt x="15511" y="1829"/>
                    <a:pt x="15497" y="1827"/>
                    <a:pt x="15483" y="1825"/>
                  </a:cubicBezTo>
                  <a:cubicBezTo>
                    <a:pt x="15469" y="1823"/>
                    <a:pt x="15456" y="1823"/>
                    <a:pt x="15442" y="1822"/>
                  </a:cubicBezTo>
                  <a:cubicBezTo>
                    <a:pt x="15498" y="1769"/>
                    <a:pt x="15545" y="1706"/>
                    <a:pt x="15579" y="1634"/>
                  </a:cubicBezTo>
                  <a:cubicBezTo>
                    <a:pt x="15584" y="1622"/>
                    <a:pt x="15588" y="1612"/>
                    <a:pt x="15593" y="1600"/>
                  </a:cubicBezTo>
                  <a:cubicBezTo>
                    <a:pt x="15687" y="1531"/>
                    <a:pt x="15777" y="1425"/>
                    <a:pt x="15845" y="1269"/>
                  </a:cubicBezTo>
                  <a:cubicBezTo>
                    <a:pt x="15999" y="1179"/>
                    <a:pt x="16089" y="1008"/>
                    <a:pt x="16072" y="829"/>
                  </a:cubicBezTo>
                  <a:cubicBezTo>
                    <a:pt x="16055" y="643"/>
                    <a:pt x="15930" y="486"/>
                    <a:pt x="15752" y="430"/>
                  </a:cubicBezTo>
                  <a:lnTo>
                    <a:pt x="15716" y="418"/>
                  </a:lnTo>
                  <a:cubicBezTo>
                    <a:pt x="15602" y="382"/>
                    <a:pt x="15486" y="364"/>
                    <a:pt x="15371" y="364"/>
                  </a:cubicBezTo>
                  <a:cubicBezTo>
                    <a:pt x="15280" y="364"/>
                    <a:pt x="15194" y="375"/>
                    <a:pt x="15116" y="394"/>
                  </a:cubicBezTo>
                  <a:cubicBezTo>
                    <a:pt x="15084" y="380"/>
                    <a:pt x="15050" y="370"/>
                    <a:pt x="15015" y="363"/>
                  </a:cubicBezTo>
                  <a:cubicBezTo>
                    <a:pt x="14984" y="351"/>
                    <a:pt x="14952" y="341"/>
                    <a:pt x="14919" y="336"/>
                  </a:cubicBezTo>
                  <a:cubicBezTo>
                    <a:pt x="14795" y="204"/>
                    <a:pt x="14643" y="103"/>
                    <a:pt x="14467" y="41"/>
                  </a:cubicBezTo>
                  <a:lnTo>
                    <a:pt x="14430" y="28"/>
                  </a:lnTo>
                  <a:cubicBezTo>
                    <a:pt x="14380" y="10"/>
                    <a:pt x="14328" y="1"/>
                    <a:pt x="14277" y="1"/>
                  </a:cubicBezTo>
                  <a:close/>
                </a:path>
              </a:pathLst>
            </a:custGeom>
            <a:solidFill>
              <a:srgbClr val="FFFFFF"/>
            </a:solidFill>
            <a:ln w="19050" cap="flat" cmpd="sng">
              <a:solidFill>
                <a:srgbClr val="000000"/>
              </a:solidFill>
              <a:prstDash val="solid"/>
              <a:round/>
              <a:headEnd type="none" w="sm" len="sm"/>
              <a:tailEnd type="none" w="sm" len="sm"/>
            </a:ln>
            <a:effectLst>
              <a:outerShdw dist="38100" dir="276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1"/>
            <p:cNvSpPr/>
            <p:nvPr/>
          </p:nvSpPr>
          <p:spPr>
            <a:xfrm>
              <a:off x="898477" y="2996782"/>
              <a:ext cx="112953" cy="105194"/>
            </a:xfrm>
            <a:custGeom>
              <a:avLst/>
              <a:gdLst/>
              <a:ahLst/>
              <a:cxnLst/>
              <a:rect l="l" t="t" r="r" b="b"/>
              <a:pathLst>
                <a:path w="3261" h="3037" extrusionOk="0">
                  <a:moveTo>
                    <a:pt x="2647" y="1"/>
                  </a:moveTo>
                  <a:cubicBezTo>
                    <a:pt x="2581" y="1"/>
                    <a:pt x="2515" y="15"/>
                    <a:pt x="2452" y="43"/>
                  </a:cubicBezTo>
                  <a:lnTo>
                    <a:pt x="2417" y="60"/>
                  </a:lnTo>
                  <a:cubicBezTo>
                    <a:pt x="2077" y="218"/>
                    <a:pt x="1840" y="465"/>
                    <a:pt x="1683" y="737"/>
                  </a:cubicBezTo>
                  <a:cubicBezTo>
                    <a:pt x="1596" y="748"/>
                    <a:pt x="1514" y="780"/>
                    <a:pt x="1444" y="830"/>
                  </a:cubicBezTo>
                  <a:cubicBezTo>
                    <a:pt x="1361" y="855"/>
                    <a:pt x="1286" y="903"/>
                    <a:pt x="1227" y="964"/>
                  </a:cubicBezTo>
                  <a:cubicBezTo>
                    <a:pt x="1143" y="951"/>
                    <a:pt x="1054" y="943"/>
                    <a:pt x="962" y="943"/>
                  </a:cubicBezTo>
                  <a:cubicBezTo>
                    <a:pt x="741" y="943"/>
                    <a:pt x="525" y="987"/>
                    <a:pt x="318" y="1075"/>
                  </a:cubicBezTo>
                  <a:lnTo>
                    <a:pt x="281" y="1091"/>
                  </a:lnTo>
                  <a:cubicBezTo>
                    <a:pt x="111" y="1164"/>
                    <a:pt x="0" y="1332"/>
                    <a:pt x="1" y="1518"/>
                  </a:cubicBezTo>
                  <a:cubicBezTo>
                    <a:pt x="3" y="1704"/>
                    <a:pt x="114" y="1871"/>
                    <a:pt x="286" y="1942"/>
                  </a:cubicBezTo>
                  <a:lnTo>
                    <a:pt x="307" y="1951"/>
                  </a:lnTo>
                  <a:cubicBezTo>
                    <a:pt x="320" y="1959"/>
                    <a:pt x="362" y="1988"/>
                    <a:pt x="391" y="2044"/>
                  </a:cubicBezTo>
                  <a:cubicBezTo>
                    <a:pt x="520" y="2287"/>
                    <a:pt x="684" y="2453"/>
                    <a:pt x="882" y="2540"/>
                  </a:cubicBezTo>
                  <a:cubicBezTo>
                    <a:pt x="897" y="2587"/>
                    <a:pt x="917" y="2632"/>
                    <a:pt x="942" y="2676"/>
                  </a:cubicBezTo>
                  <a:cubicBezTo>
                    <a:pt x="1052" y="2868"/>
                    <a:pt x="1247" y="2996"/>
                    <a:pt x="1476" y="3029"/>
                  </a:cubicBezTo>
                  <a:cubicBezTo>
                    <a:pt x="1514" y="3034"/>
                    <a:pt x="1553" y="3036"/>
                    <a:pt x="1593" y="3036"/>
                  </a:cubicBezTo>
                  <a:cubicBezTo>
                    <a:pt x="1746" y="3036"/>
                    <a:pt x="1901" y="2995"/>
                    <a:pt x="2039" y="2915"/>
                  </a:cubicBezTo>
                  <a:cubicBezTo>
                    <a:pt x="2144" y="2855"/>
                    <a:pt x="2239" y="2768"/>
                    <a:pt x="2316" y="2667"/>
                  </a:cubicBezTo>
                  <a:cubicBezTo>
                    <a:pt x="2344" y="2652"/>
                    <a:pt x="2372" y="2634"/>
                    <a:pt x="2399" y="2612"/>
                  </a:cubicBezTo>
                  <a:cubicBezTo>
                    <a:pt x="2482" y="2609"/>
                    <a:pt x="2563" y="2595"/>
                    <a:pt x="2638" y="2569"/>
                  </a:cubicBezTo>
                  <a:cubicBezTo>
                    <a:pt x="2830" y="2506"/>
                    <a:pt x="2994" y="2382"/>
                    <a:pt x="3100" y="2222"/>
                  </a:cubicBezTo>
                  <a:cubicBezTo>
                    <a:pt x="3227" y="2031"/>
                    <a:pt x="3260" y="1801"/>
                    <a:pt x="3191" y="1593"/>
                  </a:cubicBezTo>
                  <a:cubicBezTo>
                    <a:pt x="3176" y="1545"/>
                    <a:pt x="3155" y="1499"/>
                    <a:pt x="3130" y="1456"/>
                  </a:cubicBezTo>
                  <a:cubicBezTo>
                    <a:pt x="3198" y="1252"/>
                    <a:pt x="3184" y="1020"/>
                    <a:pt x="3088" y="760"/>
                  </a:cubicBezTo>
                  <a:cubicBezTo>
                    <a:pt x="3066" y="701"/>
                    <a:pt x="3073" y="651"/>
                    <a:pt x="3075" y="636"/>
                  </a:cubicBezTo>
                  <a:lnTo>
                    <a:pt x="3083" y="614"/>
                  </a:lnTo>
                  <a:cubicBezTo>
                    <a:pt x="3144" y="439"/>
                    <a:pt x="3094" y="244"/>
                    <a:pt x="2957" y="119"/>
                  </a:cubicBezTo>
                  <a:cubicBezTo>
                    <a:pt x="2870" y="41"/>
                    <a:pt x="2759"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1"/>
            <p:cNvSpPr/>
            <p:nvPr/>
          </p:nvSpPr>
          <p:spPr>
            <a:xfrm>
              <a:off x="904815" y="3143298"/>
              <a:ext cx="72669" cy="61170"/>
            </a:xfrm>
            <a:custGeom>
              <a:avLst/>
              <a:gdLst/>
              <a:ahLst/>
              <a:cxnLst/>
              <a:rect l="l" t="t" r="r" b="b"/>
              <a:pathLst>
                <a:path w="2098" h="1766" extrusionOk="0">
                  <a:moveTo>
                    <a:pt x="1610" y="1"/>
                  </a:moveTo>
                  <a:cubicBezTo>
                    <a:pt x="1582" y="1"/>
                    <a:pt x="1553" y="4"/>
                    <a:pt x="1524" y="10"/>
                  </a:cubicBezTo>
                  <a:lnTo>
                    <a:pt x="1486" y="17"/>
                  </a:lnTo>
                  <a:cubicBezTo>
                    <a:pt x="1315" y="49"/>
                    <a:pt x="1160" y="124"/>
                    <a:pt x="1030" y="233"/>
                  </a:cubicBezTo>
                  <a:cubicBezTo>
                    <a:pt x="1008" y="236"/>
                    <a:pt x="986" y="241"/>
                    <a:pt x="965" y="247"/>
                  </a:cubicBezTo>
                  <a:cubicBezTo>
                    <a:pt x="945" y="250"/>
                    <a:pt x="925" y="254"/>
                    <a:pt x="906" y="259"/>
                  </a:cubicBezTo>
                  <a:cubicBezTo>
                    <a:pt x="812" y="231"/>
                    <a:pt x="715" y="217"/>
                    <a:pt x="616" y="217"/>
                  </a:cubicBezTo>
                  <a:cubicBezTo>
                    <a:pt x="564" y="217"/>
                    <a:pt x="509" y="221"/>
                    <a:pt x="456" y="229"/>
                  </a:cubicBezTo>
                  <a:lnTo>
                    <a:pt x="418" y="235"/>
                  </a:lnTo>
                  <a:cubicBezTo>
                    <a:pt x="234" y="264"/>
                    <a:pt x="86" y="400"/>
                    <a:pt x="41" y="581"/>
                  </a:cubicBezTo>
                  <a:cubicBezTo>
                    <a:pt x="0" y="748"/>
                    <a:pt x="55" y="923"/>
                    <a:pt x="183" y="1036"/>
                  </a:cubicBezTo>
                  <a:cubicBezTo>
                    <a:pt x="217" y="1149"/>
                    <a:pt x="270" y="1245"/>
                    <a:pt x="340" y="1322"/>
                  </a:cubicBezTo>
                  <a:cubicBezTo>
                    <a:pt x="341" y="1325"/>
                    <a:pt x="342" y="1328"/>
                    <a:pt x="343" y="1332"/>
                  </a:cubicBezTo>
                  <a:cubicBezTo>
                    <a:pt x="392" y="1506"/>
                    <a:pt x="519" y="1647"/>
                    <a:pt x="691" y="1718"/>
                  </a:cubicBezTo>
                  <a:cubicBezTo>
                    <a:pt x="769" y="1749"/>
                    <a:pt x="852" y="1766"/>
                    <a:pt x="937" y="1766"/>
                  </a:cubicBezTo>
                  <a:cubicBezTo>
                    <a:pt x="999" y="1766"/>
                    <a:pt x="1061" y="1757"/>
                    <a:pt x="1122" y="1739"/>
                  </a:cubicBezTo>
                  <a:cubicBezTo>
                    <a:pt x="1181" y="1723"/>
                    <a:pt x="1238" y="1697"/>
                    <a:pt x="1291" y="1664"/>
                  </a:cubicBezTo>
                  <a:cubicBezTo>
                    <a:pt x="1303" y="1664"/>
                    <a:pt x="1314" y="1665"/>
                    <a:pt x="1326" y="1665"/>
                  </a:cubicBezTo>
                  <a:cubicBezTo>
                    <a:pt x="1341" y="1665"/>
                    <a:pt x="1356" y="1664"/>
                    <a:pt x="1371" y="1663"/>
                  </a:cubicBezTo>
                  <a:cubicBezTo>
                    <a:pt x="1722" y="1638"/>
                    <a:pt x="1989" y="1348"/>
                    <a:pt x="1966" y="1015"/>
                  </a:cubicBezTo>
                  <a:cubicBezTo>
                    <a:pt x="1966" y="1012"/>
                    <a:pt x="1965" y="1009"/>
                    <a:pt x="1965" y="1006"/>
                  </a:cubicBezTo>
                  <a:cubicBezTo>
                    <a:pt x="2004" y="910"/>
                    <a:pt x="2022" y="801"/>
                    <a:pt x="2016" y="683"/>
                  </a:cubicBezTo>
                  <a:cubicBezTo>
                    <a:pt x="2098" y="534"/>
                    <a:pt x="2091" y="350"/>
                    <a:pt x="1995" y="206"/>
                  </a:cubicBezTo>
                  <a:cubicBezTo>
                    <a:pt x="1908" y="77"/>
                    <a:pt x="1763" y="1"/>
                    <a:pt x="1610" y="1"/>
                  </a:cubicBezTo>
                  <a:close/>
                </a:path>
              </a:pathLst>
            </a:custGeom>
            <a:solidFill>
              <a:srgbClr val="FFFFFF"/>
            </a:solidFill>
            <a:ln w="19050" cap="flat" cmpd="sng">
              <a:solidFill>
                <a:srgbClr val="000000"/>
              </a:solidFill>
              <a:prstDash val="solid"/>
              <a:round/>
              <a:headEnd type="none" w="sm" len="sm"/>
              <a:tailEnd type="none" w="sm" len="sm"/>
            </a:ln>
            <a:effectLst>
              <a:outerShdw dist="38100" dir="26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1"/>
            <p:cNvSpPr/>
            <p:nvPr/>
          </p:nvSpPr>
          <p:spPr>
            <a:xfrm>
              <a:off x="1352745" y="3060550"/>
              <a:ext cx="128297" cy="153894"/>
            </a:xfrm>
            <a:custGeom>
              <a:avLst/>
              <a:gdLst/>
              <a:ahLst/>
              <a:cxnLst/>
              <a:rect l="l" t="t" r="r" b="b"/>
              <a:pathLst>
                <a:path w="3704" h="4443" extrusionOk="0">
                  <a:moveTo>
                    <a:pt x="2837" y="0"/>
                  </a:moveTo>
                  <a:lnTo>
                    <a:pt x="2837" y="0"/>
                  </a:lnTo>
                  <a:cubicBezTo>
                    <a:pt x="2869" y="116"/>
                    <a:pt x="2899" y="232"/>
                    <a:pt x="2927" y="349"/>
                  </a:cubicBezTo>
                  <a:cubicBezTo>
                    <a:pt x="3128" y="1181"/>
                    <a:pt x="3399" y="2241"/>
                    <a:pt x="2785" y="2968"/>
                  </a:cubicBezTo>
                  <a:cubicBezTo>
                    <a:pt x="2515" y="3288"/>
                    <a:pt x="2112" y="3467"/>
                    <a:pt x="1718" y="3581"/>
                  </a:cubicBezTo>
                  <a:cubicBezTo>
                    <a:pt x="1238" y="3719"/>
                    <a:pt x="746" y="3815"/>
                    <a:pt x="255" y="3907"/>
                  </a:cubicBezTo>
                  <a:cubicBezTo>
                    <a:pt x="113" y="3933"/>
                    <a:pt x="0" y="4045"/>
                    <a:pt x="16" y="4200"/>
                  </a:cubicBezTo>
                  <a:cubicBezTo>
                    <a:pt x="29" y="4323"/>
                    <a:pt x="144" y="4443"/>
                    <a:pt x="272" y="4443"/>
                  </a:cubicBezTo>
                  <a:cubicBezTo>
                    <a:pt x="285" y="4443"/>
                    <a:pt x="297" y="4441"/>
                    <a:pt x="309" y="4439"/>
                  </a:cubicBezTo>
                  <a:cubicBezTo>
                    <a:pt x="918" y="4326"/>
                    <a:pt x="1547" y="4217"/>
                    <a:pt x="2132" y="4010"/>
                  </a:cubicBezTo>
                  <a:cubicBezTo>
                    <a:pt x="2582" y="3850"/>
                    <a:pt x="3028" y="3572"/>
                    <a:pt x="3301" y="3172"/>
                  </a:cubicBezTo>
                  <a:cubicBezTo>
                    <a:pt x="3611" y="2716"/>
                    <a:pt x="3703" y="2201"/>
                    <a:pt x="3689" y="1656"/>
                  </a:cubicBezTo>
                  <a:cubicBezTo>
                    <a:pt x="3675" y="1129"/>
                    <a:pt x="3544" y="606"/>
                    <a:pt x="3412" y="98"/>
                  </a:cubicBezTo>
                  <a:lnTo>
                    <a:pt x="28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1"/>
            <p:cNvSpPr/>
            <p:nvPr/>
          </p:nvSpPr>
          <p:spPr>
            <a:xfrm>
              <a:off x="1419422" y="2980156"/>
              <a:ext cx="85278" cy="93868"/>
            </a:xfrm>
            <a:custGeom>
              <a:avLst/>
              <a:gdLst/>
              <a:ahLst/>
              <a:cxnLst/>
              <a:rect l="l" t="t" r="r" b="b"/>
              <a:pathLst>
                <a:path w="2462" h="2710" extrusionOk="0">
                  <a:moveTo>
                    <a:pt x="1857" y="1"/>
                  </a:moveTo>
                  <a:cubicBezTo>
                    <a:pt x="1600" y="1"/>
                    <a:pt x="1495" y="279"/>
                    <a:pt x="1495" y="279"/>
                  </a:cubicBezTo>
                  <a:cubicBezTo>
                    <a:pt x="1495" y="279"/>
                    <a:pt x="1451" y="91"/>
                    <a:pt x="1336" y="91"/>
                  </a:cubicBezTo>
                  <a:cubicBezTo>
                    <a:pt x="1265" y="91"/>
                    <a:pt x="1166" y="163"/>
                    <a:pt x="1034" y="396"/>
                  </a:cubicBezTo>
                  <a:cubicBezTo>
                    <a:pt x="745" y="907"/>
                    <a:pt x="704" y="1377"/>
                    <a:pt x="704" y="1377"/>
                  </a:cubicBezTo>
                  <a:cubicBezTo>
                    <a:pt x="704" y="1377"/>
                    <a:pt x="517" y="987"/>
                    <a:pt x="321" y="987"/>
                  </a:cubicBezTo>
                  <a:cubicBezTo>
                    <a:pt x="267" y="987"/>
                    <a:pt x="213" y="1017"/>
                    <a:pt x="161" y="1091"/>
                  </a:cubicBezTo>
                  <a:cubicBezTo>
                    <a:pt x="0" y="1361"/>
                    <a:pt x="212" y="2339"/>
                    <a:pt x="795" y="2339"/>
                  </a:cubicBezTo>
                  <a:cubicBezTo>
                    <a:pt x="809" y="2339"/>
                    <a:pt x="824" y="2338"/>
                    <a:pt x="839" y="2337"/>
                  </a:cubicBezTo>
                  <a:lnTo>
                    <a:pt x="839" y="2337"/>
                  </a:lnTo>
                  <a:lnTo>
                    <a:pt x="775" y="2343"/>
                  </a:lnTo>
                  <a:cubicBezTo>
                    <a:pt x="775" y="2343"/>
                    <a:pt x="565" y="2640"/>
                    <a:pt x="806" y="2691"/>
                  </a:cubicBezTo>
                  <a:cubicBezTo>
                    <a:pt x="866" y="2705"/>
                    <a:pt x="951" y="2710"/>
                    <a:pt x="1043" y="2710"/>
                  </a:cubicBezTo>
                  <a:cubicBezTo>
                    <a:pt x="1230" y="2710"/>
                    <a:pt x="1448" y="2689"/>
                    <a:pt x="1569" y="2677"/>
                  </a:cubicBezTo>
                  <a:cubicBezTo>
                    <a:pt x="1652" y="2667"/>
                    <a:pt x="1727" y="2615"/>
                    <a:pt x="1756" y="2536"/>
                  </a:cubicBezTo>
                  <a:cubicBezTo>
                    <a:pt x="1774" y="2485"/>
                    <a:pt x="1722" y="2369"/>
                    <a:pt x="1672" y="2306"/>
                  </a:cubicBezTo>
                  <a:cubicBezTo>
                    <a:pt x="1672" y="2306"/>
                    <a:pt x="2215" y="2087"/>
                    <a:pt x="2093" y="1293"/>
                  </a:cubicBezTo>
                  <a:cubicBezTo>
                    <a:pt x="2084" y="1238"/>
                    <a:pt x="2134" y="1162"/>
                    <a:pt x="2154" y="1114"/>
                  </a:cubicBezTo>
                  <a:cubicBezTo>
                    <a:pt x="2223" y="951"/>
                    <a:pt x="2288" y="787"/>
                    <a:pt x="2344" y="619"/>
                  </a:cubicBezTo>
                  <a:cubicBezTo>
                    <a:pt x="2383" y="498"/>
                    <a:pt x="2461" y="309"/>
                    <a:pt x="2356" y="185"/>
                  </a:cubicBezTo>
                  <a:cubicBezTo>
                    <a:pt x="2327" y="151"/>
                    <a:pt x="2294" y="137"/>
                    <a:pt x="2259" y="137"/>
                  </a:cubicBezTo>
                  <a:cubicBezTo>
                    <a:pt x="2159" y="137"/>
                    <a:pt x="2045" y="248"/>
                    <a:pt x="1985" y="316"/>
                  </a:cubicBezTo>
                  <a:cubicBezTo>
                    <a:pt x="1985" y="316"/>
                    <a:pt x="2096" y="42"/>
                    <a:pt x="1875" y="1"/>
                  </a:cubicBezTo>
                  <a:cubicBezTo>
                    <a:pt x="1869" y="1"/>
                    <a:pt x="1863" y="1"/>
                    <a:pt x="18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1"/>
            <p:cNvSpPr/>
            <p:nvPr/>
          </p:nvSpPr>
          <p:spPr>
            <a:xfrm>
              <a:off x="1420946" y="2979602"/>
              <a:ext cx="84065" cy="95011"/>
            </a:xfrm>
            <a:custGeom>
              <a:avLst/>
              <a:gdLst/>
              <a:ahLst/>
              <a:cxnLst/>
              <a:rect l="l" t="t" r="r" b="b"/>
              <a:pathLst>
                <a:path w="2427" h="2743" extrusionOk="0">
                  <a:moveTo>
                    <a:pt x="1810" y="33"/>
                  </a:moveTo>
                  <a:cubicBezTo>
                    <a:pt x="1816" y="33"/>
                    <a:pt x="1822" y="34"/>
                    <a:pt x="1828" y="34"/>
                  </a:cubicBezTo>
                  <a:cubicBezTo>
                    <a:pt x="1878" y="43"/>
                    <a:pt x="1913" y="65"/>
                    <a:pt x="1933" y="101"/>
                  </a:cubicBezTo>
                  <a:cubicBezTo>
                    <a:pt x="1981" y="188"/>
                    <a:pt x="1926" y="325"/>
                    <a:pt x="1926" y="325"/>
                  </a:cubicBezTo>
                  <a:lnTo>
                    <a:pt x="1890" y="416"/>
                  </a:lnTo>
                  <a:lnTo>
                    <a:pt x="1890" y="416"/>
                  </a:lnTo>
                  <a:lnTo>
                    <a:pt x="1953" y="343"/>
                  </a:lnTo>
                  <a:cubicBezTo>
                    <a:pt x="2000" y="291"/>
                    <a:pt x="2116" y="169"/>
                    <a:pt x="2215" y="169"/>
                  </a:cubicBezTo>
                  <a:lnTo>
                    <a:pt x="2215" y="169"/>
                  </a:lnTo>
                  <a:cubicBezTo>
                    <a:pt x="2249" y="170"/>
                    <a:pt x="2276" y="183"/>
                    <a:pt x="2300" y="212"/>
                  </a:cubicBezTo>
                  <a:cubicBezTo>
                    <a:pt x="2389" y="318"/>
                    <a:pt x="2335" y="479"/>
                    <a:pt x="2295" y="597"/>
                  </a:cubicBezTo>
                  <a:lnTo>
                    <a:pt x="2284" y="629"/>
                  </a:lnTo>
                  <a:cubicBezTo>
                    <a:pt x="2236" y="774"/>
                    <a:pt x="2178" y="927"/>
                    <a:pt x="2094" y="1123"/>
                  </a:cubicBezTo>
                  <a:cubicBezTo>
                    <a:pt x="2090" y="1135"/>
                    <a:pt x="2084" y="1147"/>
                    <a:pt x="2077" y="1160"/>
                  </a:cubicBezTo>
                  <a:cubicBezTo>
                    <a:pt x="2054" y="1206"/>
                    <a:pt x="2025" y="1264"/>
                    <a:pt x="2032" y="1311"/>
                  </a:cubicBezTo>
                  <a:cubicBezTo>
                    <a:pt x="2095" y="1715"/>
                    <a:pt x="1980" y="1963"/>
                    <a:pt x="1872" y="2102"/>
                  </a:cubicBezTo>
                  <a:cubicBezTo>
                    <a:pt x="1756" y="2252"/>
                    <a:pt x="1623" y="2307"/>
                    <a:pt x="1622" y="2307"/>
                  </a:cubicBezTo>
                  <a:lnTo>
                    <a:pt x="1602" y="2315"/>
                  </a:lnTo>
                  <a:lnTo>
                    <a:pt x="1615" y="2333"/>
                  </a:lnTo>
                  <a:cubicBezTo>
                    <a:pt x="1664" y="2395"/>
                    <a:pt x="1711" y="2505"/>
                    <a:pt x="1696" y="2547"/>
                  </a:cubicBezTo>
                  <a:cubicBezTo>
                    <a:pt x="1671" y="2617"/>
                    <a:pt x="1602" y="2667"/>
                    <a:pt x="1523" y="2676"/>
                  </a:cubicBezTo>
                  <a:cubicBezTo>
                    <a:pt x="1410" y="2688"/>
                    <a:pt x="1185" y="2709"/>
                    <a:pt x="995" y="2709"/>
                  </a:cubicBezTo>
                  <a:cubicBezTo>
                    <a:pt x="905" y="2709"/>
                    <a:pt x="824" y="2704"/>
                    <a:pt x="765" y="2692"/>
                  </a:cubicBezTo>
                  <a:cubicBezTo>
                    <a:pt x="714" y="2680"/>
                    <a:pt x="684" y="2658"/>
                    <a:pt x="670" y="2624"/>
                  </a:cubicBezTo>
                  <a:cubicBezTo>
                    <a:pt x="637" y="2539"/>
                    <a:pt x="721" y="2404"/>
                    <a:pt x="741" y="2375"/>
                  </a:cubicBezTo>
                  <a:lnTo>
                    <a:pt x="797" y="2369"/>
                  </a:lnTo>
                  <a:lnTo>
                    <a:pt x="793" y="2336"/>
                  </a:lnTo>
                  <a:cubicBezTo>
                    <a:pt x="779" y="2337"/>
                    <a:pt x="765" y="2338"/>
                    <a:pt x="751" y="2338"/>
                  </a:cubicBezTo>
                  <a:cubicBezTo>
                    <a:pt x="515" y="2338"/>
                    <a:pt x="360" y="2173"/>
                    <a:pt x="270" y="2029"/>
                  </a:cubicBezTo>
                  <a:cubicBezTo>
                    <a:pt x="76" y="1719"/>
                    <a:pt x="36" y="1276"/>
                    <a:pt x="130" y="1116"/>
                  </a:cubicBezTo>
                  <a:cubicBezTo>
                    <a:pt x="175" y="1052"/>
                    <a:pt x="224" y="1020"/>
                    <a:pt x="277" y="1020"/>
                  </a:cubicBezTo>
                  <a:cubicBezTo>
                    <a:pt x="281" y="1020"/>
                    <a:pt x="284" y="1020"/>
                    <a:pt x="288" y="1020"/>
                  </a:cubicBezTo>
                  <a:cubicBezTo>
                    <a:pt x="467" y="1034"/>
                    <a:pt x="643" y="1397"/>
                    <a:pt x="646" y="1400"/>
                  </a:cubicBezTo>
                  <a:lnTo>
                    <a:pt x="671" y="1454"/>
                  </a:lnTo>
                  <a:lnTo>
                    <a:pt x="676" y="1394"/>
                  </a:lnTo>
                  <a:cubicBezTo>
                    <a:pt x="677" y="1390"/>
                    <a:pt x="721" y="922"/>
                    <a:pt x="1005" y="420"/>
                  </a:cubicBezTo>
                  <a:cubicBezTo>
                    <a:pt x="1140" y="180"/>
                    <a:pt x="1234" y="124"/>
                    <a:pt x="1291" y="124"/>
                  </a:cubicBezTo>
                  <a:cubicBezTo>
                    <a:pt x="1296" y="124"/>
                    <a:pt x="1300" y="124"/>
                    <a:pt x="1304" y="125"/>
                  </a:cubicBezTo>
                  <a:cubicBezTo>
                    <a:pt x="1396" y="138"/>
                    <a:pt x="1435" y="297"/>
                    <a:pt x="1435" y="298"/>
                  </a:cubicBezTo>
                  <a:lnTo>
                    <a:pt x="1448" y="352"/>
                  </a:lnTo>
                  <a:lnTo>
                    <a:pt x="1466" y="301"/>
                  </a:lnTo>
                  <a:cubicBezTo>
                    <a:pt x="1468" y="298"/>
                    <a:pt x="1569" y="33"/>
                    <a:pt x="1810" y="33"/>
                  </a:cubicBezTo>
                  <a:close/>
                  <a:moveTo>
                    <a:pt x="1812" y="0"/>
                  </a:moveTo>
                  <a:cubicBezTo>
                    <a:pt x="1608" y="0"/>
                    <a:pt x="1496" y="170"/>
                    <a:pt x="1454" y="249"/>
                  </a:cubicBezTo>
                  <a:cubicBezTo>
                    <a:pt x="1434" y="194"/>
                    <a:pt x="1389" y="104"/>
                    <a:pt x="1309" y="91"/>
                  </a:cubicBezTo>
                  <a:cubicBezTo>
                    <a:pt x="1304" y="91"/>
                    <a:pt x="1298" y="90"/>
                    <a:pt x="1293" y="90"/>
                  </a:cubicBezTo>
                  <a:cubicBezTo>
                    <a:pt x="1201" y="90"/>
                    <a:pt x="1094" y="195"/>
                    <a:pt x="976" y="403"/>
                  </a:cubicBezTo>
                  <a:cubicBezTo>
                    <a:pt x="744" y="813"/>
                    <a:pt x="670" y="1200"/>
                    <a:pt x="650" y="1338"/>
                  </a:cubicBezTo>
                  <a:cubicBezTo>
                    <a:pt x="594" y="1235"/>
                    <a:pt x="448" y="1000"/>
                    <a:pt x="290" y="987"/>
                  </a:cubicBezTo>
                  <a:cubicBezTo>
                    <a:pt x="286" y="987"/>
                    <a:pt x="282" y="987"/>
                    <a:pt x="277" y="987"/>
                  </a:cubicBezTo>
                  <a:cubicBezTo>
                    <a:pt x="213" y="987"/>
                    <a:pt x="154" y="1024"/>
                    <a:pt x="102" y="1099"/>
                  </a:cubicBezTo>
                  <a:cubicBezTo>
                    <a:pt x="0" y="1270"/>
                    <a:pt x="40" y="1722"/>
                    <a:pt x="242" y="2046"/>
                  </a:cubicBezTo>
                  <a:cubicBezTo>
                    <a:pt x="330" y="2188"/>
                    <a:pt x="480" y="2349"/>
                    <a:pt x="705" y="2369"/>
                  </a:cubicBezTo>
                  <a:cubicBezTo>
                    <a:pt x="674" y="2417"/>
                    <a:pt x="604" y="2545"/>
                    <a:pt x="639" y="2636"/>
                  </a:cubicBezTo>
                  <a:cubicBezTo>
                    <a:pt x="657" y="2681"/>
                    <a:pt x="697" y="2711"/>
                    <a:pt x="758" y="2724"/>
                  </a:cubicBezTo>
                  <a:cubicBezTo>
                    <a:pt x="820" y="2737"/>
                    <a:pt x="905" y="2742"/>
                    <a:pt x="998" y="2742"/>
                  </a:cubicBezTo>
                  <a:cubicBezTo>
                    <a:pt x="1177" y="2742"/>
                    <a:pt x="1389" y="2723"/>
                    <a:pt x="1527" y="2708"/>
                  </a:cubicBezTo>
                  <a:cubicBezTo>
                    <a:pt x="1619" y="2699"/>
                    <a:pt x="1698" y="2639"/>
                    <a:pt x="1726" y="2558"/>
                  </a:cubicBezTo>
                  <a:cubicBezTo>
                    <a:pt x="1747" y="2503"/>
                    <a:pt x="1699" y="2395"/>
                    <a:pt x="1653" y="2329"/>
                  </a:cubicBezTo>
                  <a:cubicBezTo>
                    <a:pt x="1696" y="2308"/>
                    <a:pt x="1801" y="2247"/>
                    <a:pt x="1898" y="2123"/>
                  </a:cubicBezTo>
                  <a:cubicBezTo>
                    <a:pt x="2009" y="1980"/>
                    <a:pt x="2129" y="1722"/>
                    <a:pt x="2065" y="1306"/>
                  </a:cubicBezTo>
                  <a:cubicBezTo>
                    <a:pt x="2059" y="1269"/>
                    <a:pt x="2085" y="1217"/>
                    <a:pt x="2106" y="1175"/>
                  </a:cubicBezTo>
                  <a:cubicBezTo>
                    <a:pt x="2113" y="1161"/>
                    <a:pt x="2119" y="1148"/>
                    <a:pt x="2125" y="1137"/>
                  </a:cubicBezTo>
                  <a:cubicBezTo>
                    <a:pt x="2208" y="939"/>
                    <a:pt x="2268" y="786"/>
                    <a:pt x="2316" y="640"/>
                  </a:cubicBezTo>
                  <a:lnTo>
                    <a:pt x="2326" y="607"/>
                  </a:lnTo>
                  <a:cubicBezTo>
                    <a:pt x="2368" y="483"/>
                    <a:pt x="2427" y="311"/>
                    <a:pt x="2325" y="190"/>
                  </a:cubicBezTo>
                  <a:cubicBezTo>
                    <a:pt x="2295" y="155"/>
                    <a:pt x="2258" y="137"/>
                    <a:pt x="2215" y="136"/>
                  </a:cubicBezTo>
                  <a:lnTo>
                    <a:pt x="2215" y="136"/>
                  </a:lnTo>
                  <a:cubicBezTo>
                    <a:pt x="2130" y="136"/>
                    <a:pt x="2041" y="207"/>
                    <a:pt x="1977" y="270"/>
                  </a:cubicBezTo>
                  <a:cubicBezTo>
                    <a:pt x="1988" y="217"/>
                    <a:pt x="1994" y="144"/>
                    <a:pt x="1962" y="85"/>
                  </a:cubicBezTo>
                  <a:cubicBezTo>
                    <a:pt x="1937" y="41"/>
                    <a:pt x="1894" y="12"/>
                    <a:pt x="1832" y="1"/>
                  </a:cubicBezTo>
                  <a:cubicBezTo>
                    <a:pt x="1825" y="0"/>
                    <a:pt x="1819" y="0"/>
                    <a:pt x="1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1"/>
            <p:cNvSpPr/>
            <p:nvPr/>
          </p:nvSpPr>
          <p:spPr>
            <a:xfrm>
              <a:off x="1459532" y="2989578"/>
              <a:ext cx="12227" cy="28368"/>
            </a:xfrm>
            <a:custGeom>
              <a:avLst/>
              <a:gdLst/>
              <a:ahLst/>
              <a:cxnLst/>
              <a:rect l="l" t="t" r="r" b="b"/>
              <a:pathLst>
                <a:path w="353" h="819" extrusionOk="0">
                  <a:moveTo>
                    <a:pt x="322" y="1"/>
                  </a:moveTo>
                  <a:lnTo>
                    <a:pt x="0" y="807"/>
                  </a:lnTo>
                  <a:lnTo>
                    <a:pt x="31" y="819"/>
                  </a:lnTo>
                  <a:lnTo>
                    <a:pt x="352" y="13"/>
                  </a:lnTo>
                  <a:lnTo>
                    <a:pt x="32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1"/>
            <p:cNvSpPr/>
            <p:nvPr/>
          </p:nvSpPr>
          <p:spPr>
            <a:xfrm>
              <a:off x="1475846" y="2990859"/>
              <a:ext cx="12885" cy="29788"/>
            </a:xfrm>
            <a:custGeom>
              <a:avLst/>
              <a:gdLst/>
              <a:ahLst/>
              <a:cxnLst/>
              <a:rect l="l" t="t" r="r" b="b"/>
              <a:pathLst>
                <a:path w="372" h="860" extrusionOk="0">
                  <a:moveTo>
                    <a:pt x="341" y="0"/>
                  </a:moveTo>
                  <a:lnTo>
                    <a:pt x="0" y="847"/>
                  </a:lnTo>
                  <a:lnTo>
                    <a:pt x="31" y="860"/>
                  </a:lnTo>
                  <a:lnTo>
                    <a:pt x="372" y="14"/>
                  </a:lnTo>
                  <a:lnTo>
                    <a:pt x="3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1"/>
            <p:cNvSpPr/>
            <p:nvPr/>
          </p:nvSpPr>
          <p:spPr>
            <a:xfrm>
              <a:off x="1457177" y="3016768"/>
              <a:ext cx="25701" cy="5300"/>
            </a:xfrm>
            <a:custGeom>
              <a:avLst/>
              <a:gdLst/>
              <a:ahLst/>
              <a:cxnLst/>
              <a:rect l="l" t="t" r="r" b="b"/>
              <a:pathLst>
                <a:path w="742" h="153" extrusionOk="0">
                  <a:moveTo>
                    <a:pt x="6" y="1"/>
                  </a:moveTo>
                  <a:lnTo>
                    <a:pt x="0" y="34"/>
                  </a:lnTo>
                  <a:lnTo>
                    <a:pt x="736" y="153"/>
                  </a:lnTo>
                  <a:lnTo>
                    <a:pt x="742" y="119"/>
                  </a:lnTo>
                  <a:lnTo>
                    <a:pt x="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1"/>
            <p:cNvSpPr/>
            <p:nvPr/>
          </p:nvSpPr>
          <p:spPr>
            <a:xfrm>
              <a:off x="1443218" y="3027679"/>
              <a:ext cx="23138" cy="10980"/>
            </a:xfrm>
            <a:custGeom>
              <a:avLst/>
              <a:gdLst/>
              <a:ahLst/>
              <a:cxnLst/>
              <a:rect l="l" t="t" r="r" b="b"/>
              <a:pathLst>
                <a:path w="668" h="317" extrusionOk="0">
                  <a:moveTo>
                    <a:pt x="33" y="0"/>
                  </a:moveTo>
                  <a:lnTo>
                    <a:pt x="1" y="10"/>
                  </a:lnTo>
                  <a:lnTo>
                    <a:pt x="43" y="151"/>
                  </a:lnTo>
                  <a:lnTo>
                    <a:pt x="61" y="141"/>
                  </a:lnTo>
                  <a:cubicBezTo>
                    <a:pt x="62" y="140"/>
                    <a:pt x="189" y="70"/>
                    <a:pt x="326" y="70"/>
                  </a:cubicBezTo>
                  <a:cubicBezTo>
                    <a:pt x="364" y="70"/>
                    <a:pt x="404" y="76"/>
                    <a:pt x="442" y="90"/>
                  </a:cubicBezTo>
                  <a:cubicBezTo>
                    <a:pt x="531" y="124"/>
                    <a:pt x="596" y="200"/>
                    <a:pt x="636" y="316"/>
                  </a:cubicBezTo>
                  <a:lnTo>
                    <a:pt x="668" y="305"/>
                  </a:lnTo>
                  <a:cubicBezTo>
                    <a:pt x="624" y="179"/>
                    <a:pt x="552" y="97"/>
                    <a:pt x="453" y="59"/>
                  </a:cubicBezTo>
                  <a:cubicBezTo>
                    <a:pt x="411" y="43"/>
                    <a:pt x="367" y="37"/>
                    <a:pt x="324" y="37"/>
                  </a:cubicBezTo>
                  <a:cubicBezTo>
                    <a:pt x="209" y="37"/>
                    <a:pt x="104" y="82"/>
                    <a:pt x="63" y="102"/>
                  </a:cubicBez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1"/>
            <p:cNvSpPr/>
            <p:nvPr/>
          </p:nvSpPr>
          <p:spPr>
            <a:xfrm>
              <a:off x="1470304" y="3059372"/>
              <a:ext cx="7586" cy="1247"/>
            </a:xfrm>
            <a:custGeom>
              <a:avLst/>
              <a:gdLst/>
              <a:ahLst/>
              <a:cxnLst/>
              <a:rect l="l" t="t" r="r" b="b"/>
              <a:pathLst>
                <a:path w="219" h="36" extrusionOk="0">
                  <a:moveTo>
                    <a:pt x="0" y="0"/>
                  </a:moveTo>
                  <a:lnTo>
                    <a:pt x="0" y="33"/>
                  </a:lnTo>
                  <a:lnTo>
                    <a:pt x="218" y="36"/>
                  </a:lnTo>
                  <a:lnTo>
                    <a:pt x="219" y="3"/>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1"/>
            <p:cNvSpPr/>
            <p:nvPr/>
          </p:nvSpPr>
          <p:spPr>
            <a:xfrm>
              <a:off x="1193621" y="3316970"/>
              <a:ext cx="139901" cy="155557"/>
            </a:xfrm>
            <a:custGeom>
              <a:avLst/>
              <a:gdLst/>
              <a:ahLst/>
              <a:cxnLst/>
              <a:rect l="l" t="t" r="r" b="b"/>
              <a:pathLst>
                <a:path w="4039" h="4491" extrusionOk="0">
                  <a:moveTo>
                    <a:pt x="2189" y="1"/>
                  </a:moveTo>
                  <a:cubicBezTo>
                    <a:pt x="1849" y="1"/>
                    <a:pt x="1505" y="124"/>
                    <a:pt x="1216" y="290"/>
                  </a:cubicBezTo>
                  <a:cubicBezTo>
                    <a:pt x="990" y="421"/>
                    <a:pt x="765" y="561"/>
                    <a:pt x="574" y="741"/>
                  </a:cubicBezTo>
                  <a:cubicBezTo>
                    <a:pt x="473" y="836"/>
                    <a:pt x="384" y="944"/>
                    <a:pt x="301" y="1055"/>
                  </a:cubicBezTo>
                  <a:cubicBezTo>
                    <a:pt x="233" y="1147"/>
                    <a:pt x="182" y="1258"/>
                    <a:pt x="110" y="1344"/>
                  </a:cubicBezTo>
                  <a:cubicBezTo>
                    <a:pt x="17" y="1455"/>
                    <a:pt x="1" y="1614"/>
                    <a:pt x="110" y="1723"/>
                  </a:cubicBezTo>
                  <a:cubicBezTo>
                    <a:pt x="159" y="1773"/>
                    <a:pt x="234" y="1801"/>
                    <a:pt x="308" y="1801"/>
                  </a:cubicBezTo>
                  <a:cubicBezTo>
                    <a:pt x="376" y="1801"/>
                    <a:pt x="443" y="1776"/>
                    <a:pt x="488" y="1723"/>
                  </a:cubicBezTo>
                  <a:cubicBezTo>
                    <a:pt x="612" y="1575"/>
                    <a:pt x="696" y="1400"/>
                    <a:pt x="823" y="1253"/>
                  </a:cubicBezTo>
                  <a:cubicBezTo>
                    <a:pt x="959" y="1099"/>
                    <a:pt x="1114" y="979"/>
                    <a:pt x="1288" y="871"/>
                  </a:cubicBezTo>
                  <a:cubicBezTo>
                    <a:pt x="1551" y="708"/>
                    <a:pt x="1858" y="534"/>
                    <a:pt x="2176" y="534"/>
                  </a:cubicBezTo>
                  <a:cubicBezTo>
                    <a:pt x="2245" y="534"/>
                    <a:pt x="2316" y="542"/>
                    <a:pt x="2386" y="561"/>
                  </a:cubicBezTo>
                  <a:cubicBezTo>
                    <a:pt x="2765" y="661"/>
                    <a:pt x="2976" y="1035"/>
                    <a:pt x="3089" y="1384"/>
                  </a:cubicBezTo>
                  <a:cubicBezTo>
                    <a:pt x="3224" y="1796"/>
                    <a:pt x="3289" y="2239"/>
                    <a:pt x="3332" y="2670"/>
                  </a:cubicBezTo>
                  <a:cubicBezTo>
                    <a:pt x="3386" y="3213"/>
                    <a:pt x="3418" y="3756"/>
                    <a:pt x="3500" y="4295"/>
                  </a:cubicBezTo>
                  <a:cubicBezTo>
                    <a:pt x="3519" y="4416"/>
                    <a:pt x="3649" y="4491"/>
                    <a:pt x="3765" y="4491"/>
                  </a:cubicBezTo>
                  <a:cubicBezTo>
                    <a:pt x="3788" y="4491"/>
                    <a:pt x="3809" y="4488"/>
                    <a:pt x="3829" y="4482"/>
                  </a:cubicBezTo>
                  <a:cubicBezTo>
                    <a:pt x="3982" y="4440"/>
                    <a:pt x="4038" y="4297"/>
                    <a:pt x="4016" y="4153"/>
                  </a:cubicBezTo>
                  <a:cubicBezTo>
                    <a:pt x="3939" y="3645"/>
                    <a:pt x="3915" y="3131"/>
                    <a:pt x="3862" y="2619"/>
                  </a:cubicBezTo>
                  <a:cubicBezTo>
                    <a:pt x="3809" y="2123"/>
                    <a:pt x="3745" y="1597"/>
                    <a:pt x="3566" y="1129"/>
                  </a:cubicBezTo>
                  <a:cubicBezTo>
                    <a:pt x="3390" y="669"/>
                    <a:pt x="3109" y="266"/>
                    <a:pt x="2637" y="82"/>
                  </a:cubicBezTo>
                  <a:cubicBezTo>
                    <a:pt x="2492" y="25"/>
                    <a:pt x="2341" y="1"/>
                    <a:pt x="21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1"/>
            <p:cNvSpPr/>
            <p:nvPr/>
          </p:nvSpPr>
          <p:spPr>
            <a:xfrm>
              <a:off x="1192859" y="3316451"/>
              <a:ext cx="141390" cy="156665"/>
            </a:xfrm>
            <a:custGeom>
              <a:avLst/>
              <a:gdLst/>
              <a:ahLst/>
              <a:cxnLst/>
              <a:rect l="l" t="t" r="r" b="b"/>
              <a:pathLst>
                <a:path w="4082" h="4523" extrusionOk="0">
                  <a:moveTo>
                    <a:pt x="2213" y="33"/>
                  </a:moveTo>
                  <a:cubicBezTo>
                    <a:pt x="2369" y="33"/>
                    <a:pt x="2518" y="59"/>
                    <a:pt x="2653" y="112"/>
                  </a:cubicBezTo>
                  <a:cubicBezTo>
                    <a:pt x="3067" y="273"/>
                    <a:pt x="3368" y="613"/>
                    <a:pt x="3572" y="1150"/>
                  </a:cubicBezTo>
                  <a:cubicBezTo>
                    <a:pt x="3750" y="1615"/>
                    <a:pt x="3816" y="2139"/>
                    <a:pt x="3867" y="2636"/>
                  </a:cubicBezTo>
                  <a:cubicBezTo>
                    <a:pt x="3886" y="2816"/>
                    <a:pt x="3901" y="3001"/>
                    <a:pt x="3916" y="3180"/>
                  </a:cubicBezTo>
                  <a:cubicBezTo>
                    <a:pt x="3944" y="3505"/>
                    <a:pt x="3972" y="3842"/>
                    <a:pt x="4023" y="4171"/>
                  </a:cubicBezTo>
                  <a:cubicBezTo>
                    <a:pt x="4040" y="4287"/>
                    <a:pt x="4004" y="4439"/>
                    <a:pt x="3847" y="4482"/>
                  </a:cubicBezTo>
                  <a:cubicBezTo>
                    <a:pt x="3828" y="4487"/>
                    <a:pt x="3808" y="4489"/>
                    <a:pt x="3787" y="4489"/>
                  </a:cubicBezTo>
                  <a:cubicBezTo>
                    <a:pt x="3735" y="4489"/>
                    <a:pt x="3679" y="4473"/>
                    <a:pt x="3632" y="4443"/>
                  </a:cubicBezTo>
                  <a:cubicBezTo>
                    <a:pt x="3580" y="4409"/>
                    <a:pt x="3547" y="4361"/>
                    <a:pt x="3539" y="4309"/>
                  </a:cubicBezTo>
                  <a:cubicBezTo>
                    <a:pt x="3481" y="3932"/>
                    <a:pt x="3448" y="3547"/>
                    <a:pt x="3415" y="3175"/>
                  </a:cubicBezTo>
                  <a:cubicBezTo>
                    <a:pt x="3401" y="3014"/>
                    <a:pt x="3386" y="2847"/>
                    <a:pt x="3370" y="2683"/>
                  </a:cubicBezTo>
                  <a:cubicBezTo>
                    <a:pt x="3334" y="2317"/>
                    <a:pt x="3273" y="1840"/>
                    <a:pt x="3127" y="1393"/>
                  </a:cubicBezTo>
                  <a:cubicBezTo>
                    <a:pt x="3022" y="1072"/>
                    <a:pt x="2813" y="666"/>
                    <a:pt x="2413" y="560"/>
                  </a:cubicBezTo>
                  <a:cubicBezTo>
                    <a:pt x="2340" y="541"/>
                    <a:pt x="2269" y="532"/>
                    <a:pt x="2198" y="532"/>
                  </a:cubicBezTo>
                  <a:cubicBezTo>
                    <a:pt x="1880" y="532"/>
                    <a:pt x="1572" y="704"/>
                    <a:pt x="1301" y="872"/>
                  </a:cubicBezTo>
                  <a:cubicBezTo>
                    <a:pt x="1105" y="994"/>
                    <a:pt x="956" y="1116"/>
                    <a:pt x="833" y="1258"/>
                  </a:cubicBezTo>
                  <a:cubicBezTo>
                    <a:pt x="766" y="1335"/>
                    <a:pt x="710" y="1420"/>
                    <a:pt x="656" y="1503"/>
                  </a:cubicBezTo>
                  <a:cubicBezTo>
                    <a:pt x="607" y="1578"/>
                    <a:pt x="556" y="1657"/>
                    <a:pt x="497" y="1727"/>
                  </a:cubicBezTo>
                  <a:cubicBezTo>
                    <a:pt x="461" y="1770"/>
                    <a:pt x="406" y="1796"/>
                    <a:pt x="342" y="1798"/>
                  </a:cubicBezTo>
                  <a:cubicBezTo>
                    <a:pt x="338" y="1799"/>
                    <a:pt x="335" y="1799"/>
                    <a:pt x="332" y="1799"/>
                  </a:cubicBezTo>
                  <a:cubicBezTo>
                    <a:pt x="261" y="1799"/>
                    <a:pt x="189" y="1772"/>
                    <a:pt x="143" y="1726"/>
                  </a:cubicBezTo>
                  <a:cubicBezTo>
                    <a:pt x="32" y="1615"/>
                    <a:pt x="66" y="1464"/>
                    <a:pt x="144" y="1370"/>
                  </a:cubicBezTo>
                  <a:cubicBezTo>
                    <a:pt x="185" y="1321"/>
                    <a:pt x="220" y="1264"/>
                    <a:pt x="253" y="1208"/>
                  </a:cubicBezTo>
                  <a:cubicBezTo>
                    <a:pt x="280" y="1165"/>
                    <a:pt x="307" y="1120"/>
                    <a:pt x="336" y="1081"/>
                  </a:cubicBezTo>
                  <a:cubicBezTo>
                    <a:pt x="434" y="949"/>
                    <a:pt x="520" y="849"/>
                    <a:pt x="608" y="768"/>
                  </a:cubicBezTo>
                  <a:cubicBezTo>
                    <a:pt x="787" y="599"/>
                    <a:pt x="993" y="466"/>
                    <a:pt x="1247" y="319"/>
                  </a:cubicBezTo>
                  <a:cubicBezTo>
                    <a:pt x="1575" y="130"/>
                    <a:pt x="1909" y="33"/>
                    <a:pt x="2213" y="33"/>
                  </a:cubicBezTo>
                  <a:close/>
                  <a:moveTo>
                    <a:pt x="2212" y="0"/>
                  </a:moveTo>
                  <a:cubicBezTo>
                    <a:pt x="1903" y="0"/>
                    <a:pt x="1563" y="99"/>
                    <a:pt x="1230" y="291"/>
                  </a:cubicBezTo>
                  <a:cubicBezTo>
                    <a:pt x="975" y="439"/>
                    <a:pt x="767" y="573"/>
                    <a:pt x="585" y="744"/>
                  </a:cubicBezTo>
                  <a:cubicBezTo>
                    <a:pt x="496" y="827"/>
                    <a:pt x="409" y="928"/>
                    <a:pt x="310" y="1061"/>
                  </a:cubicBezTo>
                  <a:cubicBezTo>
                    <a:pt x="280" y="1102"/>
                    <a:pt x="252" y="1147"/>
                    <a:pt x="225" y="1192"/>
                  </a:cubicBezTo>
                  <a:cubicBezTo>
                    <a:pt x="192" y="1246"/>
                    <a:pt x="158" y="1302"/>
                    <a:pt x="119" y="1349"/>
                  </a:cubicBezTo>
                  <a:cubicBezTo>
                    <a:pt x="28" y="1457"/>
                    <a:pt x="0" y="1629"/>
                    <a:pt x="120" y="1750"/>
                  </a:cubicBezTo>
                  <a:cubicBezTo>
                    <a:pt x="171" y="1801"/>
                    <a:pt x="252" y="1832"/>
                    <a:pt x="331" y="1832"/>
                  </a:cubicBezTo>
                  <a:cubicBezTo>
                    <a:pt x="335" y="1832"/>
                    <a:pt x="339" y="1832"/>
                    <a:pt x="343" y="1832"/>
                  </a:cubicBezTo>
                  <a:cubicBezTo>
                    <a:pt x="417" y="1828"/>
                    <a:pt x="480" y="1798"/>
                    <a:pt x="522" y="1749"/>
                  </a:cubicBezTo>
                  <a:cubicBezTo>
                    <a:pt x="582" y="1676"/>
                    <a:pt x="634" y="1598"/>
                    <a:pt x="684" y="1521"/>
                  </a:cubicBezTo>
                  <a:cubicBezTo>
                    <a:pt x="737" y="1440"/>
                    <a:pt x="792" y="1355"/>
                    <a:pt x="858" y="1280"/>
                  </a:cubicBezTo>
                  <a:cubicBezTo>
                    <a:pt x="979" y="1141"/>
                    <a:pt x="1125" y="1020"/>
                    <a:pt x="1319" y="900"/>
                  </a:cubicBezTo>
                  <a:cubicBezTo>
                    <a:pt x="1586" y="735"/>
                    <a:pt x="1889" y="566"/>
                    <a:pt x="2199" y="566"/>
                  </a:cubicBezTo>
                  <a:cubicBezTo>
                    <a:pt x="2267" y="566"/>
                    <a:pt x="2335" y="574"/>
                    <a:pt x="2404" y="592"/>
                  </a:cubicBezTo>
                  <a:cubicBezTo>
                    <a:pt x="2790" y="695"/>
                    <a:pt x="2993" y="1089"/>
                    <a:pt x="3095" y="1403"/>
                  </a:cubicBezTo>
                  <a:cubicBezTo>
                    <a:pt x="3240" y="1847"/>
                    <a:pt x="3301" y="2322"/>
                    <a:pt x="3337" y="2686"/>
                  </a:cubicBezTo>
                  <a:cubicBezTo>
                    <a:pt x="3354" y="2851"/>
                    <a:pt x="3369" y="3017"/>
                    <a:pt x="3383" y="3179"/>
                  </a:cubicBezTo>
                  <a:cubicBezTo>
                    <a:pt x="3415" y="3551"/>
                    <a:pt x="3449" y="3936"/>
                    <a:pt x="3507" y="4313"/>
                  </a:cubicBezTo>
                  <a:cubicBezTo>
                    <a:pt x="3516" y="4376"/>
                    <a:pt x="3555" y="4432"/>
                    <a:pt x="3615" y="4471"/>
                  </a:cubicBezTo>
                  <a:cubicBezTo>
                    <a:pt x="3666" y="4504"/>
                    <a:pt x="3728" y="4523"/>
                    <a:pt x="3787" y="4523"/>
                  </a:cubicBezTo>
                  <a:cubicBezTo>
                    <a:pt x="3810" y="4523"/>
                    <a:pt x="3834" y="4519"/>
                    <a:pt x="3856" y="4514"/>
                  </a:cubicBezTo>
                  <a:cubicBezTo>
                    <a:pt x="4003" y="4473"/>
                    <a:pt x="4081" y="4337"/>
                    <a:pt x="4055" y="4166"/>
                  </a:cubicBezTo>
                  <a:cubicBezTo>
                    <a:pt x="4005" y="3838"/>
                    <a:pt x="3976" y="3502"/>
                    <a:pt x="3949" y="3176"/>
                  </a:cubicBezTo>
                  <a:cubicBezTo>
                    <a:pt x="3934" y="2998"/>
                    <a:pt x="3919" y="2814"/>
                    <a:pt x="3900" y="2632"/>
                  </a:cubicBezTo>
                  <a:cubicBezTo>
                    <a:pt x="3848" y="2134"/>
                    <a:pt x="3782" y="1607"/>
                    <a:pt x="3603" y="1137"/>
                  </a:cubicBezTo>
                  <a:cubicBezTo>
                    <a:pt x="3395" y="592"/>
                    <a:pt x="3088" y="246"/>
                    <a:pt x="2665" y="81"/>
                  </a:cubicBezTo>
                  <a:cubicBezTo>
                    <a:pt x="2526" y="27"/>
                    <a:pt x="2373" y="0"/>
                    <a:pt x="22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1"/>
            <p:cNvSpPr/>
            <p:nvPr/>
          </p:nvSpPr>
          <p:spPr>
            <a:xfrm>
              <a:off x="1295767" y="3436919"/>
              <a:ext cx="95115" cy="50051"/>
            </a:xfrm>
            <a:custGeom>
              <a:avLst/>
              <a:gdLst/>
              <a:ahLst/>
              <a:cxnLst/>
              <a:rect l="l" t="t" r="r" b="b"/>
              <a:pathLst>
                <a:path w="2746" h="1445" extrusionOk="0">
                  <a:moveTo>
                    <a:pt x="1348" y="0"/>
                  </a:moveTo>
                  <a:cubicBezTo>
                    <a:pt x="1211" y="0"/>
                    <a:pt x="1049" y="45"/>
                    <a:pt x="953" y="140"/>
                  </a:cubicBezTo>
                  <a:lnTo>
                    <a:pt x="180" y="639"/>
                  </a:lnTo>
                  <a:cubicBezTo>
                    <a:pt x="158" y="661"/>
                    <a:pt x="0" y="827"/>
                    <a:pt x="30" y="1065"/>
                  </a:cubicBezTo>
                  <a:cubicBezTo>
                    <a:pt x="50" y="1224"/>
                    <a:pt x="144" y="1327"/>
                    <a:pt x="178" y="1360"/>
                  </a:cubicBezTo>
                  <a:cubicBezTo>
                    <a:pt x="741" y="1379"/>
                    <a:pt x="1305" y="1398"/>
                    <a:pt x="1868" y="1418"/>
                  </a:cubicBezTo>
                  <a:lnTo>
                    <a:pt x="2633" y="1444"/>
                  </a:lnTo>
                  <a:cubicBezTo>
                    <a:pt x="2633" y="1444"/>
                    <a:pt x="2746" y="629"/>
                    <a:pt x="1906" y="505"/>
                  </a:cubicBezTo>
                  <a:cubicBezTo>
                    <a:pt x="1837" y="495"/>
                    <a:pt x="1762" y="489"/>
                    <a:pt x="1679" y="489"/>
                  </a:cubicBezTo>
                  <a:cubicBezTo>
                    <a:pt x="1663" y="489"/>
                    <a:pt x="1646" y="490"/>
                    <a:pt x="1629" y="490"/>
                  </a:cubicBezTo>
                  <a:cubicBezTo>
                    <a:pt x="1644" y="463"/>
                    <a:pt x="1688" y="371"/>
                    <a:pt x="1665" y="252"/>
                  </a:cubicBezTo>
                  <a:cubicBezTo>
                    <a:pt x="1661" y="228"/>
                    <a:pt x="1636" y="109"/>
                    <a:pt x="1545" y="47"/>
                  </a:cubicBezTo>
                  <a:cubicBezTo>
                    <a:pt x="1501" y="16"/>
                    <a:pt x="1429" y="0"/>
                    <a:pt x="1348"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1"/>
            <p:cNvSpPr/>
            <p:nvPr/>
          </p:nvSpPr>
          <p:spPr>
            <a:xfrm>
              <a:off x="1295178" y="3436331"/>
              <a:ext cx="96015" cy="51229"/>
            </a:xfrm>
            <a:custGeom>
              <a:avLst/>
              <a:gdLst/>
              <a:ahLst/>
              <a:cxnLst/>
              <a:rect l="l" t="t" r="r" b="b"/>
              <a:pathLst>
                <a:path w="2772" h="1479" extrusionOk="0">
                  <a:moveTo>
                    <a:pt x="1366" y="33"/>
                  </a:moveTo>
                  <a:cubicBezTo>
                    <a:pt x="1442" y="33"/>
                    <a:pt x="1510" y="48"/>
                    <a:pt x="1552" y="78"/>
                  </a:cubicBezTo>
                  <a:cubicBezTo>
                    <a:pt x="1634" y="134"/>
                    <a:pt x="1661" y="240"/>
                    <a:pt x="1667" y="271"/>
                  </a:cubicBezTo>
                  <a:cubicBezTo>
                    <a:pt x="1686" y="375"/>
                    <a:pt x="1653" y="459"/>
                    <a:pt x="1632" y="500"/>
                  </a:cubicBezTo>
                  <a:lnTo>
                    <a:pt x="1618" y="525"/>
                  </a:lnTo>
                  <a:lnTo>
                    <a:pt x="1647" y="524"/>
                  </a:lnTo>
                  <a:cubicBezTo>
                    <a:pt x="1663" y="523"/>
                    <a:pt x="1679" y="523"/>
                    <a:pt x="1695" y="523"/>
                  </a:cubicBezTo>
                  <a:cubicBezTo>
                    <a:pt x="1775" y="523"/>
                    <a:pt x="1850" y="528"/>
                    <a:pt x="1920" y="539"/>
                  </a:cubicBezTo>
                  <a:cubicBezTo>
                    <a:pt x="2682" y="650"/>
                    <a:pt x="2647" y="1331"/>
                    <a:pt x="2636" y="1444"/>
                  </a:cubicBezTo>
                  <a:lnTo>
                    <a:pt x="202" y="1361"/>
                  </a:lnTo>
                  <a:cubicBezTo>
                    <a:pt x="155" y="1314"/>
                    <a:pt x="81" y="1218"/>
                    <a:pt x="64" y="1080"/>
                  </a:cubicBezTo>
                  <a:cubicBezTo>
                    <a:pt x="36" y="859"/>
                    <a:pt x="175" y="702"/>
                    <a:pt x="208" y="670"/>
                  </a:cubicBezTo>
                  <a:lnTo>
                    <a:pt x="981" y="169"/>
                  </a:lnTo>
                  <a:cubicBezTo>
                    <a:pt x="1074" y="79"/>
                    <a:pt x="1232" y="33"/>
                    <a:pt x="1366" y="33"/>
                  </a:cubicBezTo>
                  <a:close/>
                  <a:moveTo>
                    <a:pt x="1364" y="0"/>
                  </a:moveTo>
                  <a:cubicBezTo>
                    <a:pt x="1223" y="0"/>
                    <a:pt x="1058" y="48"/>
                    <a:pt x="960" y="143"/>
                  </a:cubicBezTo>
                  <a:lnTo>
                    <a:pt x="189" y="642"/>
                  </a:lnTo>
                  <a:lnTo>
                    <a:pt x="185" y="645"/>
                  </a:lnTo>
                  <a:cubicBezTo>
                    <a:pt x="154" y="677"/>
                    <a:pt x="1" y="845"/>
                    <a:pt x="30" y="1083"/>
                  </a:cubicBezTo>
                  <a:cubicBezTo>
                    <a:pt x="50" y="1237"/>
                    <a:pt x="134" y="1340"/>
                    <a:pt x="183" y="1389"/>
                  </a:cubicBezTo>
                  <a:lnTo>
                    <a:pt x="188" y="1393"/>
                  </a:lnTo>
                  <a:lnTo>
                    <a:pt x="2665" y="1478"/>
                  </a:lnTo>
                  <a:lnTo>
                    <a:pt x="2666" y="1463"/>
                  </a:lnTo>
                  <a:cubicBezTo>
                    <a:pt x="2667" y="1455"/>
                    <a:pt x="2771" y="630"/>
                    <a:pt x="1924" y="506"/>
                  </a:cubicBezTo>
                  <a:cubicBezTo>
                    <a:pt x="1856" y="496"/>
                    <a:pt x="1783" y="490"/>
                    <a:pt x="1706" y="490"/>
                  </a:cubicBezTo>
                  <a:cubicBezTo>
                    <a:pt x="1695" y="490"/>
                    <a:pt x="1684" y="490"/>
                    <a:pt x="1673" y="491"/>
                  </a:cubicBezTo>
                  <a:cubicBezTo>
                    <a:pt x="1695" y="441"/>
                    <a:pt x="1717" y="360"/>
                    <a:pt x="1699" y="265"/>
                  </a:cubicBezTo>
                  <a:cubicBezTo>
                    <a:pt x="1692" y="231"/>
                    <a:pt x="1663" y="114"/>
                    <a:pt x="1572" y="50"/>
                  </a:cubicBezTo>
                  <a:cubicBezTo>
                    <a:pt x="1523" y="17"/>
                    <a:pt x="1448" y="0"/>
                    <a:pt x="13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1"/>
            <p:cNvSpPr/>
            <p:nvPr/>
          </p:nvSpPr>
          <p:spPr>
            <a:xfrm>
              <a:off x="1299196" y="3483992"/>
              <a:ext cx="89919" cy="12088"/>
            </a:xfrm>
            <a:custGeom>
              <a:avLst/>
              <a:gdLst/>
              <a:ahLst/>
              <a:cxnLst/>
              <a:rect l="l" t="t" r="r" b="b"/>
              <a:pathLst>
                <a:path w="2596" h="349" extrusionOk="0">
                  <a:moveTo>
                    <a:pt x="68" y="1"/>
                  </a:moveTo>
                  <a:cubicBezTo>
                    <a:pt x="55" y="16"/>
                    <a:pt x="0" y="81"/>
                    <a:pt x="3" y="181"/>
                  </a:cubicBezTo>
                  <a:cubicBezTo>
                    <a:pt x="5" y="271"/>
                    <a:pt x="54" y="331"/>
                    <a:pt x="68" y="347"/>
                  </a:cubicBezTo>
                  <a:lnTo>
                    <a:pt x="2534" y="348"/>
                  </a:lnTo>
                  <a:cubicBezTo>
                    <a:pt x="2543" y="340"/>
                    <a:pt x="2596" y="287"/>
                    <a:pt x="2591" y="206"/>
                  </a:cubicBezTo>
                  <a:cubicBezTo>
                    <a:pt x="2586" y="138"/>
                    <a:pt x="2544" y="95"/>
                    <a:pt x="2535" y="85"/>
                  </a:cubicBezTo>
                  <a:cubicBezTo>
                    <a:pt x="1712" y="58"/>
                    <a:pt x="891" y="29"/>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1"/>
            <p:cNvSpPr/>
            <p:nvPr/>
          </p:nvSpPr>
          <p:spPr>
            <a:xfrm>
              <a:off x="1298642" y="3483437"/>
              <a:ext cx="91062" cy="13197"/>
            </a:xfrm>
            <a:custGeom>
              <a:avLst/>
              <a:gdLst/>
              <a:ahLst/>
              <a:cxnLst/>
              <a:rect l="l" t="t" r="r" b="b"/>
              <a:pathLst>
                <a:path w="2629" h="381" extrusionOk="0">
                  <a:moveTo>
                    <a:pt x="92" y="33"/>
                  </a:moveTo>
                  <a:lnTo>
                    <a:pt x="2544" y="118"/>
                  </a:lnTo>
                  <a:cubicBezTo>
                    <a:pt x="2559" y="134"/>
                    <a:pt x="2587" y="170"/>
                    <a:pt x="2590" y="223"/>
                  </a:cubicBezTo>
                  <a:cubicBezTo>
                    <a:pt x="2594" y="287"/>
                    <a:pt x="2558" y="332"/>
                    <a:pt x="2544" y="348"/>
                  </a:cubicBezTo>
                  <a:lnTo>
                    <a:pt x="92" y="346"/>
                  </a:lnTo>
                  <a:cubicBezTo>
                    <a:pt x="72" y="322"/>
                    <a:pt x="37" y="269"/>
                    <a:pt x="35" y="196"/>
                  </a:cubicBezTo>
                  <a:cubicBezTo>
                    <a:pt x="34" y="116"/>
                    <a:pt x="71" y="59"/>
                    <a:pt x="92" y="33"/>
                  </a:cubicBezTo>
                  <a:close/>
                  <a:moveTo>
                    <a:pt x="77" y="0"/>
                  </a:moveTo>
                  <a:lnTo>
                    <a:pt x="72" y="6"/>
                  </a:lnTo>
                  <a:cubicBezTo>
                    <a:pt x="50" y="31"/>
                    <a:pt x="0" y="99"/>
                    <a:pt x="2" y="197"/>
                  </a:cubicBezTo>
                  <a:cubicBezTo>
                    <a:pt x="5" y="284"/>
                    <a:pt x="47" y="345"/>
                    <a:pt x="72" y="373"/>
                  </a:cubicBezTo>
                  <a:lnTo>
                    <a:pt x="76" y="379"/>
                  </a:lnTo>
                  <a:lnTo>
                    <a:pt x="2557" y="381"/>
                  </a:lnTo>
                  <a:lnTo>
                    <a:pt x="2561" y="376"/>
                  </a:lnTo>
                  <a:cubicBezTo>
                    <a:pt x="2573" y="365"/>
                    <a:pt x="2628" y="308"/>
                    <a:pt x="2623" y="221"/>
                  </a:cubicBezTo>
                  <a:cubicBezTo>
                    <a:pt x="2619" y="151"/>
                    <a:pt x="2579" y="106"/>
                    <a:pt x="2562" y="89"/>
                  </a:cubicBezTo>
                  <a:lnTo>
                    <a:pt x="2557" y="85"/>
                  </a:lnTo>
                  <a:lnTo>
                    <a:pt x="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1"/>
            <p:cNvSpPr/>
            <p:nvPr/>
          </p:nvSpPr>
          <p:spPr>
            <a:xfrm>
              <a:off x="1355966" y="3454377"/>
              <a:ext cx="34915" cy="32594"/>
            </a:xfrm>
            <a:custGeom>
              <a:avLst/>
              <a:gdLst/>
              <a:ahLst/>
              <a:cxnLst/>
              <a:rect l="l" t="t" r="r" b="b"/>
              <a:pathLst>
                <a:path w="1008" h="941" extrusionOk="0">
                  <a:moveTo>
                    <a:pt x="168" y="1"/>
                  </a:moveTo>
                  <a:cubicBezTo>
                    <a:pt x="81" y="153"/>
                    <a:pt x="1" y="437"/>
                    <a:pt x="130" y="914"/>
                  </a:cubicBezTo>
                  <a:lnTo>
                    <a:pt x="895" y="940"/>
                  </a:lnTo>
                  <a:cubicBezTo>
                    <a:pt x="895" y="940"/>
                    <a:pt x="1008" y="125"/>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1"/>
            <p:cNvSpPr/>
            <p:nvPr/>
          </p:nvSpPr>
          <p:spPr>
            <a:xfrm>
              <a:off x="1355412" y="3453788"/>
              <a:ext cx="35781" cy="33772"/>
            </a:xfrm>
            <a:custGeom>
              <a:avLst/>
              <a:gdLst/>
              <a:ahLst/>
              <a:cxnLst/>
              <a:rect l="l" t="t" r="r" b="b"/>
              <a:pathLst>
                <a:path w="1033" h="975" extrusionOk="0">
                  <a:moveTo>
                    <a:pt x="192" y="36"/>
                  </a:moveTo>
                  <a:cubicBezTo>
                    <a:pt x="943" y="153"/>
                    <a:pt x="907" y="828"/>
                    <a:pt x="897" y="940"/>
                  </a:cubicBezTo>
                  <a:lnTo>
                    <a:pt x="159" y="915"/>
                  </a:lnTo>
                  <a:cubicBezTo>
                    <a:pt x="39" y="462"/>
                    <a:pt x="108" y="188"/>
                    <a:pt x="192" y="36"/>
                  </a:cubicBezTo>
                  <a:close/>
                  <a:moveTo>
                    <a:pt x="175" y="1"/>
                  </a:moveTo>
                  <a:lnTo>
                    <a:pt x="169" y="10"/>
                  </a:lnTo>
                  <a:cubicBezTo>
                    <a:pt x="80" y="167"/>
                    <a:pt x="0" y="455"/>
                    <a:pt x="130" y="936"/>
                  </a:cubicBezTo>
                  <a:lnTo>
                    <a:pt x="133" y="947"/>
                  </a:lnTo>
                  <a:lnTo>
                    <a:pt x="926" y="974"/>
                  </a:lnTo>
                  <a:lnTo>
                    <a:pt x="927" y="959"/>
                  </a:lnTo>
                  <a:cubicBezTo>
                    <a:pt x="928" y="951"/>
                    <a:pt x="1032" y="126"/>
                    <a:pt x="185" y="2"/>
                  </a:cubicBezTo>
                  <a:lnTo>
                    <a:pt x="17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1"/>
            <p:cNvSpPr/>
            <p:nvPr/>
          </p:nvSpPr>
          <p:spPr>
            <a:xfrm>
              <a:off x="1334179" y="3453338"/>
              <a:ext cx="18185" cy="6096"/>
            </a:xfrm>
            <a:custGeom>
              <a:avLst/>
              <a:gdLst/>
              <a:ahLst/>
              <a:cxnLst/>
              <a:rect l="l" t="t" r="r" b="b"/>
              <a:pathLst>
                <a:path w="525" h="176" extrusionOk="0">
                  <a:moveTo>
                    <a:pt x="515" y="0"/>
                  </a:moveTo>
                  <a:lnTo>
                    <a:pt x="0" y="144"/>
                  </a:lnTo>
                  <a:lnTo>
                    <a:pt x="9" y="175"/>
                  </a:lnTo>
                  <a:lnTo>
                    <a:pt x="524" y="33"/>
                  </a:lnTo>
                  <a:lnTo>
                    <a:pt x="5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1"/>
            <p:cNvSpPr/>
            <p:nvPr/>
          </p:nvSpPr>
          <p:spPr>
            <a:xfrm>
              <a:off x="1339340" y="3453511"/>
              <a:ext cx="17769" cy="14375"/>
            </a:xfrm>
            <a:custGeom>
              <a:avLst/>
              <a:gdLst/>
              <a:ahLst/>
              <a:cxnLst/>
              <a:rect l="l" t="t" r="r" b="b"/>
              <a:pathLst>
                <a:path w="513" h="415" extrusionOk="0">
                  <a:moveTo>
                    <a:pt x="492" y="1"/>
                  </a:moveTo>
                  <a:lnTo>
                    <a:pt x="1" y="388"/>
                  </a:lnTo>
                  <a:lnTo>
                    <a:pt x="21" y="415"/>
                  </a:lnTo>
                  <a:lnTo>
                    <a:pt x="512" y="27"/>
                  </a:lnTo>
                  <a:lnTo>
                    <a:pt x="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1"/>
            <p:cNvSpPr/>
            <p:nvPr/>
          </p:nvSpPr>
          <p:spPr>
            <a:xfrm>
              <a:off x="1330681" y="3457286"/>
              <a:ext cx="3949" cy="3949"/>
            </a:xfrm>
            <a:custGeom>
              <a:avLst/>
              <a:gdLst/>
              <a:ahLst/>
              <a:cxnLst/>
              <a:rect l="l" t="t" r="r" b="b"/>
              <a:pathLst>
                <a:path w="114" h="114" extrusionOk="0">
                  <a:moveTo>
                    <a:pt x="58" y="1"/>
                  </a:moveTo>
                  <a:cubicBezTo>
                    <a:pt x="26" y="1"/>
                    <a:pt x="1" y="26"/>
                    <a:pt x="1" y="58"/>
                  </a:cubicBezTo>
                  <a:cubicBezTo>
                    <a:pt x="1" y="88"/>
                    <a:pt x="26" y="113"/>
                    <a:pt x="58" y="113"/>
                  </a:cubicBezTo>
                  <a:cubicBezTo>
                    <a:pt x="88" y="113"/>
                    <a:pt x="113" y="88"/>
                    <a:pt x="113" y="58"/>
                  </a:cubicBezTo>
                  <a:cubicBezTo>
                    <a:pt x="113" y="26"/>
                    <a:pt x="88" y="1"/>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1"/>
            <p:cNvSpPr/>
            <p:nvPr/>
          </p:nvSpPr>
          <p:spPr>
            <a:xfrm>
              <a:off x="1330127" y="3456767"/>
              <a:ext cx="5092" cy="5057"/>
            </a:xfrm>
            <a:custGeom>
              <a:avLst/>
              <a:gdLst/>
              <a:ahLst/>
              <a:cxnLst/>
              <a:rect l="l" t="t" r="r" b="b"/>
              <a:pathLst>
                <a:path w="147" h="146" extrusionOk="0">
                  <a:moveTo>
                    <a:pt x="74" y="32"/>
                  </a:moveTo>
                  <a:cubicBezTo>
                    <a:pt x="84" y="32"/>
                    <a:pt x="94" y="37"/>
                    <a:pt x="102" y="45"/>
                  </a:cubicBezTo>
                  <a:cubicBezTo>
                    <a:pt x="109" y="52"/>
                    <a:pt x="113" y="62"/>
                    <a:pt x="113" y="73"/>
                  </a:cubicBezTo>
                  <a:cubicBezTo>
                    <a:pt x="113" y="94"/>
                    <a:pt x="95" y="112"/>
                    <a:pt x="74" y="112"/>
                  </a:cubicBezTo>
                  <a:cubicBezTo>
                    <a:pt x="52" y="112"/>
                    <a:pt x="33" y="94"/>
                    <a:pt x="33" y="73"/>
                  </a:cubicBezTo>
                  <a:cubicBezTo>
                    <a:pt x="33" y="61"/>
                    <a:pt x="38" y="52"/>
                    <a:pt x="46" y="45"/>
                  </a:cubicBezTo>
                  <a:cubicBezTo>
                    <a:pt x="53" y="37"/>
                    <a:pt x="62" y="32"/>
                    <a:pt x="73" y="32"/>
                  </a:cubicBezTo>
                  <a:close/>
                  <a:moveTo>
                    <a:pt x="73" y="0"/>
                  </a:moveTo>
                  <a:cubicBezTo>
                    <a:pt x="54" y="0"/>
                    <a:pt x="36" y="7"/>
                    <a:pt x="22" y="21"/>
                  </a:cubicBezTo>
                  <a:cubicBezTo>
                    <a:pt x="8" y="34"/>
                    <a:pt x="1" y="52"/>
                    <a:pt x="0" y="73"/>
                  </a:cubicBezTo>
                  <a:cubicBezTo>
                    <a:pt x="0" y="112"/>
                    <a:pt x="33" y="145"/>
                    <a:pt x="73" y="145"/>
                  </a:cubicBezTo>
                  <a:cubicBezTo>
                    <a:pt x="113" y="145"/>
                    <a:pt x="146" y="112"/>
                    <a:pt x="146" y="73"/>
                  </a:cubicBezTo>
                  <a:cubicBezTo>
                    <a:pt x="146" y="53"/>
                    <a:pt x="138" y="35"/>
                    <a:pt x="124" y="21"/>
                  </a:cubicBezTo>
                  <a:cubicBezTo>
                    <a:pt x="111" y="7"/>
                    <a:pt x="93" y="0"/>
                    <a:pt x="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1"/>
            <p:cNvSpPr/>
            <p:nvPr/>
          </p:nvSpPr>
          <p:spPr>
            <a:xfrm>
              <a:off x="1336362" y="3466534"/>
              <a:ext cx="3914" cy="3914"/>
            </a:xfrm>
            <a:custGeom>
              <a:avLst/>
              <a:gdLst/>
              <a:ahLst/>
              <a:cxnLst/>
              <a:rect l="l" t="t" r="r" b="b"/>
              <a:pathLst>
                <a:path w="113" h="113" extrusionOk="0">
                  <a:moveTo>
                    <a:pt x="57" y="1"/>
                  </a:moveTo>
                  <a:cubicBezTo>
                    <a:pt x="25" y="1"/>
                    <a:pt x="0" y="26"/>
                    <a:pt x="0" y="57"/>
                  </a:cubicBezTo>
                  <a:cubicBezTo>
                    <a:pt x="0" y="87"/>
                    <a:pt x="25" y="113"/>
                    <a:pt x="57" y="113"/>
                  </a:cubicBezTo>
                  <a:cubicBezTo>
                    <a:pt x="87" y="113"/>
                    <a:pt x="113" y="87"/>
                    <a:pt x="113" y="57"/>
                  </a:cubicBezTo>
                  <a:cubicBezTo>
                    <a:pt x="113" y="26"/>
                    <a:pt x="87"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1"/>
            <p:cNvSpPr/>
            <p:nvPr/>
          </p:nvSpPr>
          <p:spPr>
            <a:xfrm>
              <a:off x="1335807" y="3465980"/>
              <a:ext cx="5057" cy="5057"/>
            </a:xfrm>
            <a:custGeom>
              <a:avLst/>
              <a:gdLst/>
              <a:ahLst/>
              <a:cxnLst/>
              <a:rect l="l" t="t" r="r" b="b"/>
              <a:pathLst>
                <a:path w="146" h="146" extrusionOk="0">
                  <a:moveTo>
                    <a:pt x="73" y="34"/>
                  </a:moveTo>
                  <a:cubicBezTo>
                    <a:pt x="95" y="34"/>
                    <a:pt x="112" y="51"/>
                    <a:pt x="112" y="73"/>
                  </a:cubicBezTo>
                  <a:cubicBezTo>
                    <a:pt x="112" y="83"/>
                    <a:pt x="108" y="94"/>
                    <a:pt x="101" y="101"/>
                  </a:cubicBezTo>
                  <a:cubicBezTo>
                    <a:pt x="94" y="108"/>
                    <a:pt x="84" y="112"/>
                    <a:pt x="75" y="112"/>
                  </a:cubicBezTo>
                  <a:cubicBezTo>
                    <a:pt x="75" y="112"/>
                    <a:pt x="74" y="112"/>
                    <a:pt x="73" y="112"/>
                  </a:cubicBezTo>
                  <a:cubicBezTo>
                    <a:pt x="62" y="112"/>
                    <a:pt x="52" y="109"/>
                    <a:pt x="45" y="101"/>
                  </a:cubicBezTo>
                  <a:cubicBezTo>
                    <a:pt x="37" y="93"/>
                    <a:pt x="33" y="83"/>
                    <a:pt x="33" y="73"/>
                  </a:cubicBezTo>
                  <a:cubicBezTo>
                    <a:pt x="33" y="51"/>
                    <a:pt x="51" y="34"/>
                    <a:pt x="73" y="34"/>
                  </a:cubicBezTo>
                  <a:close/>
                  <a:moveTo>
                    <a:pt x="73" y="0"/>
                  </a:moveTo>
                  <a:cubicBezTo>
                    <a:pt x="33" y="0"/>
                    <a:pt x="0" y="33"/>
                    <a:pt x="0" y="73"/>
                  </a:cubicBezTo>
                  <a:cubicBezTo>
                    <a:pt x="0" y="92"/>
                    <a:pt x="7" y="110"/>
                    <a:pt x="21" y="124"/>
                  </a:cubicBezTo>
                  <a:cubicBezTo>
                    <a:pt x="35" y="137"/>
                    <a:pt x="52" y="145"/>
                    <a:pt x="73" y="145"/>
                  </a:cubicBezTo>
                  <a:cubicBezTo>
                    <a:pt x="92" y="145"/>
                    <a:pt x="110" y="137"/>
                    <a:pt x="124" y="124"/>
                  </a:cubicBezTo>
                  <a:cubicBezTo>
                    <a:pt x="137" y="110"/>
                    <a:pt x="145" y="92"/>
                    <a:pt x="145" y="73"/>
                  </a:cubicBezTo>
                  <a:cubicBezTo>
                    <a:pt x="145" y="33"/>
                    <a:pt x="113" y="0"/>
                    <a:pt x="7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1"/>
            <p:cNvSpPr/>
            <p:nvPr/>
          </p:nvSpPr>
          <p:spPr>
            <a:xfrm>
              <a:off x="1018495" y="3364770"/>
              <a:ext cx="189190" cy="94941"/>
            </a:xfrm>
            <a:custGeom>
              <a:avLst/>
              <a:gdLst/>
              <a:ahLst/>
              <a:cxnLst/>
              <a:rect l="l" t="t" r="r" b="b"/>
              <a:pathLst>
                <a:path w="5462" h="2741" extrusionOk="0">
                  <a:moveTo>
                    <a:pt x="5199" y="0"/>
                  </a:moveTo>
                  <a:cubicBezTo>
                    <a:pt x="5072" y="0"/>
                    <a:pt x="4929" y="103"/>
                    <a:pt x="4929" y="239"/>
                  </a:cubicBezTo>
                  <a:cubicBezTo>
                    <a:pt x="4928" y="632"/>
                    <a:pt x="4837" y="1004"/>
                    <a:pt x="4667" y="1359"/>
                  </a:cubicBezTo>
                  <a:cubicBezTo>
                    <a:pt x="4510" y="1690"/>
                    <a:pt x="4285" y="1992"/>
                    <a:pt x="3935" y="2130"/>
                  </a:cubicBezTo>
                  <a:cubicBezTo>
                    <a:pt x="3780" y="2192"/>
                    <a:pt x="3619" y="2218"/>
                    <a:pt x="3455" y="2218"/>
                  </a:cubicBezTo>
                  <a:cubicBezTo>
                    <a:pt x="2896" y="2218"/>
                    <a:pt x="2305" y="1916"/>
                    <a:pt x="1839" y="1684"/>
                  </a:cubicBezTo>
                  <a:cubicBezTo>
                    <a:pt x="1394" y="1463"/>
                    <a:pt x="968" y="1206"/>
                    <a:pt x="551" y="934"/>
                  </a:cubicBezTo>
                  <a:cubicBezTo>
                    <a:pt x="501" y="902"/>
                    <a:pt x="452" y="889"/>
                    <a:pt x="404" y="889"/>
                  </a:cubicBezTo>
                  <a:cubicBezTo>
                    <a:pt x="174" y="889"/>
                    <a:pt x="0" y="1214"/>
                    <a:pt x="240" y="1370"/>
                  </a:cubicBezTo>
                  <a:cubicBezTo>
                    <a:pt x="661" y="1643"/>
                    <a:pt x="1092" y="1900"/>
                    <a:pt x="1539" y="2129"/>
                  </a:cubicBezTo>
                  <a:cubicBezTo>
                    <a:pt x="1932" y="2330"/>
                    <a:pt x="2342" y="2523"/>
                    <a:pt x="2770" y="2639"/>
                  </a:cubicBezTo>
                  <a:cubicBezTo>
                    <a:pt x="3004" y="2702"/>
                    <a:pt x="3239" y="2741"/>
                    <a:pt x="3474" y="2741"/>
                  </a:cubicBezTo>
                  <a:cubicBezTo>
                    <a:pt x="3675" y="2741"/>
                    <a:pt x="3875" y="2713"/>
                    <a:pt x="4075" y="2647"/>
                  </a:cubicBezTo>
                  <a:cubicBezTo>
                    <a:pt x="4502" y="2506"/>
                    <a:pt x="4827" y="2175"/>
                    <a:pt x="5043" y="1789"/>
                  </a:cubicBezTo>
                  <a:cubicBezTo>
                    <a:pt x="5300" y="1332"/>
                    <a:pt x="5460" y="823"/>
                    <a:pt x="5462" y="296"/>
                  </a:cubicBezTo>
                  <a:cubicBezTo>
                    <a:pt x="5462" y="152"/>
                    <a:pt x="5378" y="18"/>
                    <a:pt x="5224" y="2"/>
                  </a:cubicBezTo>
                  <a:cubicBezTo>
                    <a:pt x="5216" y="1"/>
                    <a:pt x="5208" y="0"/>
                    <a:pt x="51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1"/>
            <p:cNvSpPr/>
            <p:nvPr/>
          </p:nvSpPr>
          <p:spPr>
            <a:xfrm>
              <a:off x="1021231" y="3364181"/>
              <a:ext cx="187042" cy="96119"/>
            </a:xfrm>
            <a:custGeom>
              <a:avLst/>
              <a:gdLst/>
              <a:ahLst/>
              <a:cxnLst/>
              <a:rect l="l" t="t" r="r" b="b"/>
              <a:pathLst>
                <a:path w="5400" h="2775" extrusionOk="0">
                  <a:moveTo>
                    <a:pt x="5122" y="33"/>
                  </a:moveTo>
                  <a:cubicBezTo>
                    <a:pt x="5129" y="33"/>
                    <a:pt x="5137" y="34"/>
                    <a:pt x="5144" y="34"/>
                  </a:cubicBezTo>
                  <a:cubicBezTo>
                    <a:pt x="5297" y="51"/>
                    <a:pt x="5366" y="186"/>
                    <a:pt x="5366" y="313"/>
                  </a:cubicBezTo>
                  <a:cubicBezTo>
                    <a:pt x="5365" y="806"/>
                    <a:pt x="5225" y="1306"/>
                    <a:pt x="4950" y="1798"/>
                  </a:cubicBezTo>
                  <a:cubicBezTo>
                    <a:pt x="4782" y="2097"/>
                    <a:pt x="4480" y="2487"/>
                    <a:pt x="3990" y="2649"/>
                  </a:cubicBezTo>
                  <a:cubicBezTo>
                    <a:pt x="3803" y="2710"/>
                    <a:pt x="3606" y="2741"/>
                    <a:pt x="3396" y="2741"/>
                  </a:cubicBezTo>
                  <a:cubicBezTo>
                    <a:pt x="3177" y="2741"/>
                    <a:pt x="2944" y="2707"/>
                    <a:pt x="2695" y="2640"/>
                  </a:cubicBezTo>
                  <a:cubicBezTo>
                    <a:pt x="2254" y="2519"/>
                    <a:pt x="1827" y="2315"/>
                    <a:pt x="1467" y="2131"/>
                  </a:cubicBezTo>
                  <a:cubicBezTo>
                    <a:pt x="1050" y="1918"/>
                    <a:pt x="626" y="1670"/>
                    <a:pt x="170" y="1373"/>
                  </a:cubicBezTo>
                  <a:cubicBezTo>
                    <a:pt x="37" y="1286"/>
                    <a:pt x="41" y="1148"/>
                    <a:pt x="106" y="1049"/>
                  </a:cubicBezTo>
                  <a:cubicBezTo>
                    <a:pt x="154" y="975"/>
                    <a:pt x="235" y="922"/>
                    <a:pt x="325" y="922"/>
                  </a:cubicBezTo>
                  <a:cubicBezTo>
                    <a:pt x="369" y="922"/>
                    <a:pt x="417" y="935"/>
                    <a:pt x="463" y="965"/>
                  </a:cubicBezTo>
                  <a:cubicBezTo>
                    <a:pt x="951" y="1283"/>
                    <a:pt x="1361" y="1521"/>
                    <a:pt x="1753" y="1716"/>
                  </a:cubicBezTo>
                  <a:lnTo>
                    <a:pt x="1790" y="1734"/>
                  </a:lnTo>
                  <a:cubicBezTo>
                    <a:pt x="2243" y="1960"/>
                    <a:pt x="2826" y="2250"/>
                    <a:pt x="3378" y="2250"/>
                  </a:cubicBezTo>
                  <a:cubicBezTo>
                    <a:pt x="3544" y="2250"/>
                    <a:pt x="3706" y="2224"/>
                    <a:pt x="3862" y="2162"/>
                  </a:cubicBezTo>
                  <a:cubicBezTo>
                    <a:pt x="4169" y="2041"/>
                    <a:pt x="4412" y="1786"/>
                    <a:pt x="4603" y="1383"/>
                  </a:cubicBezTo>
                  <a:cubicBezTo>
                    <a:pt x="4778" y="1017"/>
                    <a:pt x="4866" y="638"/>
                    <a:pt x="4867" y="256"/>
                  </a:cubicBezTo>
                  <a:cubicBezTo>
                    <a:pt x="4867" y="201"/>
                    <a:pt x="4893" y="148"/>
                    <a:pt x="4940" y="105"/>
                  </a:cubicBezTo>
                  <a:cubicBezTo>
                    <a:pt x="4991" y="60"/>
                    <a:pt x="5059" y="33"/>
                    <a:pt x="5122" y="33"/>
                  </a:cubicBezTo>
                  <a:close/>
                  <a:moveTo>
                    <a:pt x="5120" y="1"/>
                  </a:moveTo>
                  <a:cubicBezTo>
                    <a:pt x="5050" y="1"/>
                    <a:pt x="4974" y="30"/>
                    <a:pt x="4918" y="81"/>
                  </a:cubicBezTo>
                  <a:cubicBezTo>
                    <a:pt x="4864" y="130"/>
                    <a:pt x="4834" y="192"/>
                    <a:pt x="4834" y="255"/>
                  </a:cubicBezTo>
                  <a:cubicBezTo>
                    <a:pt x="4834" y="633"/>
                    <a:pt x="4746" y="1007"/>
                    <a:pt x="4574" y="1369"/>
                  </a:cubicBezTo>
                  <a:cubicBezTo>
                    <a:pt x="4386" y="1764"/>
                    <a:pt x="4149" y="2014"/>
                    <a:pt x="3850" y="2132"/>
                  </a:cubicBezTo>
                  <a:cubicBezTo>
                    <a:pt x="3698" y="2192"/>
                    <a:pt x="3540" y="2217"/>
                    <a:pt x="3378" y="2217"/>
                  </a:cubicBezTo>
                  <a:cubicBezTo>
                    <a:pt x="2833" y="2217"/>
                    <a:pt x="2255" y="1929"/>
                    <a:pt x="1805" y="1706"/>
                  </a:cubicBezTo>
                  <a:lnTo>
                    <a:pt x="1768" y="1686"/>
                  </a:lnTo>
                  <a:cubicBezTo>
                    <a:pt x="1377" y="1493"/>
                    <a:pt x="968" y="1254"/>
                    <a:pt x="481" y="937"/>
                  </a:cubicBezTo>
                  <a:cubicBezTo>
                    <a:pt x="429" y="903"/>
                    <a:pt x="375" y="888"/>
                    <a:pt x="325" y="888"/>
                  </a:cubicBezTo>
                  <a:cubicBezTo>
                    <a:pt x="223" y="888"/>
                    <a:pt x="132" y="948"/>
                    <a:pt x="78" y="1031"/>
                  </a:cubicBezTo>
                  <a:cubicBezTo>
                    <a:pt x="7" y="1140"/>
                    <a:pt x="0" y="1301"/>
                    <a:pt x="152" y="1401"/>
                  </a:cubicBezTo>
                  <a:cubicBezTo>
                    <a:pt x="610" y="1698"/>
                    <a:pt x="1035" y="1947"/>
                    <a:pt x="1452" y="2161"/>
                  </a:cubicBezTo>
                  <a:cubicBezTo>
                    <a:pt x="1814" y="2346"/>
                    <a:pt x="2242" y="2551"/>
                    <a:pt x="2687" y="2671"/>
                  </a:cubicBezTo>
                  <a:cubicBezTo>
                    <a:pt x="2938" y="2740"/>
                    <a:pt x="3174" y="2774"/>
                    <a:pt x="3396" y="2774"/>
                  </a:cubicBezTo>
                  <a:cubicBezTo>
                    <a:pt x="3609" y="2774"/>
                    <a:pt x="3810" y="2743"/>
                    <a:pt x="4001" y="2680"/>
                  </a:cubicBezTo>
                  <a:cubicBezTo>
                    <a:pt x="4500" y="2515"/>
                    <a:pt x="4808" y="2118"/>
                    <a:pt x="4979" y="1814"/>
                  </a:cubicBezTo>
                  <a:cubicBezTo>
                    <a:pt x="5256" y="1317"/>
                    <a:pt x="5398" y="812"/>
                    <a:pt x="5399" y="313"/>
                  </a:cubicBezTo>
                  <a:cubicBezTo>
                    <a:pt x="5400" y="146"/>
                    <a:pt x="5296" y="18"/>
                    <a:pt x="5147" y="2"/>
                  </a:cubicBezTo>
                  <a:cubicBezTo>
                    <a:pt x="5138" y="1"/>
                    <a:pt x="5129" y="1"/>
                    <a:pt x="51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1"/>
            <p:cNvSpPr/>
            <p:nvPr/>
          </p:nvSpPr>
          <p:spPr>
            <a:xfrm>
              <a:off x="965673" y="3373498"/>
              <a:ext cx="83546" cy="67301"/>
            </a:xfrm>
            <a:custGeom>
              <a:avLst/>
              <a:gdLst/>
              <a:ahLst/>
              <a:cxnLst/>
              <a:rect l="l" t="t" r="r" b="b"/>
              <a:pathLst>
                <a:path w="2412" h="1943" extrusionOk="0">
                  <a:moveTo>
                    <a:pt x="1918" y="1"/>
                  </a:moveTo>
                  <a:cubicBezTo>
                    <a:pt x="1910" y="1"/>
                    <a:pt x="1904" y="1"/>
                    <a:pt x="1901" y="1"/>
                  </a:cubicBezTo>
                  <a:cubicBezTo>
                    <a:pt x="1464" y="358"/>
                    <a:pt x="1029" y="715"/>
                    <a:pt x="593" y="1073"/>
                  </a:cubicBezTo>
                  <a:lnTo>
                    <a:pt x="0" y="1558"/>
                  </a:lnTo>
                  <a:cubicBezTo>
                    <a:pt x="0" y="1558"/>
                    <a:pt x="254" y="1943"/>
                    <a:pt x="682" y="1943"/>
                  </a:cubicBezTo>
                  <a:cubicBezTo>
                    <a:pt x="825" y="1943"/>
                    <a:pt x="988" y="1899"/>
                    <a:pt x="1168" y="1783"/>
                  </a:cubicBezTo>
                  <a:cubicBezTo>
                    <a:pt x="1237" y="1738"/>
                    <a:pt x="1310" y="1681"/>
                    <a:pt x="1384" y="1612"/>
                  </a:cubicBezTo>
                  <a:cubicBezTo>
                    <a:pt x="1392" y="1643"/>
                    <a:pt x="1419" y="1741"/>
                    <a:pt x="1515" y="1816"/>
                  </a:cubicBezTo>
                  <a:cubicBezTo>
                    <a:pt x="1532" y="1829"/>
                    <a:pt x="1616" y="1891"/>
                    <a:pt x="1714" y="1891"/>
                  </a:cubicBezTo>
                  <a:cubicBezTo>
                    <a:pt x="1722" y="1891"/>
                    <a:pt x="1731" y="1891"/>
                    <a:pt x="1740" y="1890"/>
                  </a:cubicBezTo>
                  <a:cubicBezTo>
                    <a:pt x="1883" y="1873"/>
                    <a:pt x="2108" y="1644"/>
                    <a:pt x="2124" y="1429"/>
                  </a:cubicBezTo>
                  <a:lnTo>
                    <a:pt x="2374" y="543"/>
                  </a:lnTo>
                  <a:cubicBezTo>
                    <a:pt x="2379" y="521"/>
                    <a:pt x="2412" y="310"/>
                    <a:pt x="2257" y="145"/>
                  </a:cubicBezTo>
                  <a:cubicBezTo>
                    <a:pt x="2133" y="14"/>
                    <a:pt x="1974" y="1"/>
                    <a:pt x="1918"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1"/>
            <p:cNvSpPr/>
            <p:nvPr/>
          </p:nvSpPr>
          <p:spPr>
            <a:xfrm>
              <a:off x="964911" y="3372944"/>
              <a:ext cx="84862" cy="68409"/>
            </a:xfrm>
            <a:custGeom>
              <a:avLst/>
              <a:gdLst/>
              <a:ahLst/>
              <a:cxnLst/>
              <a:rect l="l" t="t" r="r" b="b"/>
              <a:pathLst>
                <a:path w="2450" h="1975" extrusionOk="0">
                  <a:moveTo>
                    <a:pt x="1936" y="33"/>
                  </a:moveTo>
                  <a:cubicBezTo>
                    <a:pt x="1995" y="33"/>
                    <a:pt x="2148" y="46"/>
                    <a:pt x="2267" y="173"/>
                  </a:cubicBezTo>
                  <a:cubicBezTo>
                    <a:pt x="2413" y="329"/>
                    <a:pt x="2385" y="530"/>
                    <a:pt x="2380" y="556"/>
                  </a:cubicBezTo>
                  <a:lnTo>
                    <a:pt x="2129" y="1444"/>
                  </a:lnTo>
                  <a:cubicBezTo>
                    <a:pt x="2114" y="1646"/>
                    <a:pt x="1902" y="1874"/>
                    <a:pt x="1761" y="1889"/>
                  </a:cubicBezTo>
                  <a:cubicBezTo>
                    <a:pt x="1752" y="1890"/>
                    <a:pt x="1744" y="1891"/>
                    <a:pt x="1736" y="1891"/>
                  </a:cubicBezTo>
                  <a:cubicBezTo>
                    <a:pt x="1647" y="1891"/>
                    <a:pt x="1570" y="1837"/>
                    <a:pt x="1547" y="1819"/>
                  </a:cubicBezTo>
                  <a:cubicBezTo>
                    <a:pt x="1464" y="1754"/>
                    <a:pt x="1433" y="1669"/>
                    <a:pt x="1423" y="1625"/>
                  </a:cubicBezTo>
                  <a:lnTo>
                    <a:pt x="1416" y="1597"/>
                  </a:lnTo>
                  <a:lnTo>
                    <a:pt x="1396" y="1616"/>
                  </a:lnTo>
                  <a:cubicBezTo>
                    <a:pt x="1323" y="1682"/>
                    <a:pt x="1251" y="1740"/>
                    <a:pt x="1180" y="1785"/>
                  </a:cubicBezTo>
                  <a:cubicBezTo>
                    <a:pt x="1002" y="1901"/>
                    <a:pt x="841" y="1944"/>
                    <a:pt x="700" y="1944"/>
                  </a:cubicBezTo>
                  <a:cubicBezTo>
                    <a:pt x="328" y="1944"/>
                    <a:pt x="92" y="1645"/>
                    <a:pt x="45" y="1578"/>
                  </a:cubicBezTo>
                  <a:lnTo>
                    <a:pt x="1929" y="33"/>
                  </a:lnTo>
                  <a:cubicBezTo>
                    <a:pt x="1931" y="33"/>
                    <a:pt x="1933" y="33"/>
                    <a:pt x="1936" y="33"/>
                  </a:cubicBezTo>
                  <a:close/>
                  <a:moveTo>
                    <a:pt x="1940" y="0"/>
                  </a:moveTo>
                  <a:cubicBezTo>
                    <a:pt x="1933" y="0"/>
                    <a:pt x="1927" y="0"/>
                    <a:pt x="1922" y="1"/>
                  </a:cubicBezTo>
                  <a:lnTo>
                    <a:pt x="1917" y="1"/>
                  </a:lnTo>
                  <a:lnTo>
                    <a:pt x="0" y="1571"/>
                  </a:lnTo>
                  <a:lnTo>
                    <a:pt x="9" y="1584"/>
                  </a:lnTo>
                  <a:cubicBezTo>
                    <a:pt x="12" y="1589"/>
                    <a:pt x="274" y="1975"/>
                    <a:pt x="706" y="1975"/>
                  </a:cubicBezTo>
                  <a:cubicBezTo>
                    <a:pt x="852" y="1975"/>
                    <a:pt x="1017" y="1931"/>
                    <a:pt x="1198" y="1813"/>
                  </a:cubicBezTo>
                  <a:cubicBezTo>
                    <a:pt x="1264" y="1770"/>
                    <a:pt x="1331" y="1719"/>
                    <a:pt x="1397" y="1659"/>
                  </a:cubicBezTo>
                  <a:cubicBezTo>
                    <a:pt x="1414" y="1710"/>
                    <a:pt x="1450" y="1785"/>
                    <a:pt x="1527" y="1845"/>
                  </a:cubicBezTo>
                  <a:cubicBezTo>
                    <a:pt x="1552" y="1865"/>
                    <a:pt x="1637" y="1924"/>
                    <a:pt x="1736" y="1924"/>
                  </a:cubicBezTo>
                  <a:cubicBezTo>
                    <a:pt x="1745" y="1924"/>
                    <a:pt x="1755" y="1924"/>
                    <a:pt x="1764" y="1922"/>
                  </a:cubicBezTo>
                  <a:cubicBezTo>
                    <a:pt x="1920" y="1904"/>
                    <a:pt x="2146" y="1666"/>
                    <a:pt x="2161" y="1449"/>
                  </a:cubicBezTo>
                  <a:lnTo>
                    <a:pt x="2412" y="564"/>
                  </a:lnTo>
                  <a:lnTo>
                    <a:pt x="2413" y="562"/>
                  </a:lnTo>
                  <a:cubicBezTo>
                    <a:pt x="2417" y="538"/>
                    <a:pt x="2449" y="319"/>
                    <a:pt x="2291" y="150"/>
                  </a:cubicBezTo>
                  <a:cubicBezTo>
                    <a:pt x="2165" y="17"/>
                    <a:pt x="2007" y="0"/>
                    <a:pt x="19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1"/>
            <p:cNvSpPr/>
            <p:nvPr/>
          </p:nvSpPr>
          <p:spPr>
            <a:xfrm>
              <a:off x="959473" y="3364285"/>
              <a:ext cx="72323" cy="63213"/>
            </a:xfrm>
            <a:custGeom>
              <a:avLst/>
              <a:gdLst/>
              <a:ahLst/>
              <a:cxnLst/>
              <a:rect l="l" t="t" r="r" b="b"/>
              <a:pathLst>
                <a:path w="2088" h="1825" extrusionOk="0">
                  <a:moveTo>
                    <a:pt x="1860" y="0"/>
                  </a:moveTo>
                  <a:cubicBezTo>
                    <a:pt x="1242" y="542"/>
                    <a:pt x="624" y="1084"/>
                    <a:pt x="6" y="1627"/>
                  </a:cubicBezTo>
                  <a:cubicBezTo>
                    <a:pt x="5" y="1638"/>
                    <a:pt x="0" y="1713"/>
                    <a:pt x="58" y="1772"/>
                  </a:cubicBezTo>
                  <a:cubicBezTo>
                    <a:pt x="106" y="1820"/>
                    <a:pt x="165" y="1824"/>
                    <a:pt x="179" y="1825"/>
                  </a:cubicBezTo>
                  <a:cubicBezTo>
                    <a:pt x="816" y="1303"/>
                    <a:pt x="1451" y="782"/>
                    <a:pt x="2088" y="260"/>
                  </a:cubicBezTo>
                  <a:cubicBezTo>
                    <a:pt x="2088" y="240"/>
                    <a:pt x="2085" y="155"/>
                    <a:pt x="2018" y="82"/>
                  </a:cubicBezTo>
                  <a:cubicBezTo>
                    <a:pt x="1957" y="16"/>
                    <a:pt x="1881" y="3"/>
                    <a:pt x="18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1"/>
            <p:cNvSpPr/>
            <p:nvPr/>
          </p:nvSpPr>
          <p:spPr>
            <a:xfrm>
              <a:off x="958919" y="3363661"/>
              <a:ext cx="73466" cy="64426"/>
            </a:xfrm>
            <a:custGeom>
              <a:avLst/>
              <a:gdLst/>
              <a:ahLst/>
              <a:cxnLst/>
              <a:rect l="l" t="t" r="r" b="b"/>
              <a:pathLst>
                <a:path w="2121" h="1860" extrusionOk="0">
                  <a:moveTo>
                    <a:pt x="1880" y="36"/>
                  </a:moveTo>
                  <a:cubicBezTo>
                    <a:pt x="1911" y="41"/>
                    <a:pt x="1972" y="57"/>
                    <a:pt x="2022" y="111"/>
                  </a:cubicBezTo>
                  <a:cubicBezTo>
                    <a:pt x="2076" y="170"/>
                    <a:pt x="2085" y="237"/>
                    <a:pt x="2087" y="270"/>
                  </a:cubicBezTo>
                  <a:lnTo>
                    <a:pt x="190" y="1825"/>
                  </a:lnTo>
                  <a:cubicBezTo>
                    <a:pt x="167" y="1824"/>
                    <a:pt x="122" y="1815"/>
                    <a:pt x="85" y="1777"/>
                  </a:cubicBezTo>
                  <a:cubicBezTo>
                    <a:pt x="40" y="1732"/>
                    <a:pt x="37" y="1674"/>
                    <a:pt x="38" y="1653"/>
                  </a:cubicBezTo>
                  <a:lnTo>
                    <a:pt x="1880" y="36"/>
                  </a:lnTo>
                  <a:close/>
                  <a:moveTo>
                    <a:pt x="1871" y="1"/>
                  </a:moveTo>
                  <a:lnTo>
                    <a:pt x="11" y="1632"/>
                  </a:lnTo>
                  <a:lnTo>
                    <a:pt x="6" y="1637"/>
                  </a:lnTo>
                  <a:lnTo>
                    <a:pt x="6" y="1644"/>
                  </a:lnTo>
                  <a:cubicBezTo>
                    <a:pt x="4" y="1659"/>
                    <a:pt x="0" y="1739"/>
                    <a:pt x="62" y="1801"/>
                  </a:cubicBezTo>
                  <a:cubicBezTo>
                    <a:pt x="110" y="1850"/>
                    <a:pt x="171" y="1858"/>
                    <a:pt x="194" y="1859"/>
                  </a:cubicBezTo>
                  <a:lnTo>
                    <a:pt x="200" y="1859"/>
                  </a:lnTo>
                  <a:lnTo>
                    <a:pt x="2114" y="290"/>
                  </a:lnTo>
                  <a:lnTo>
                    <a:pt x="2120" y="286"/>
                  </a:lnTo>
                  <a:lnTo>
                    <a:pt x="2120" y="278"/>
                  </a:lnTo>
                  <a:cubicBezTo>
                    <a:pt x="2120" y="245"/>
                    <a:pt x="2113" y="161"/>
                    <a:pt x="2046" y="89"/>
                  </a:cubicBezTo>
                  <a:cubicBezTo>
                    <a:pt x="1985" y="22"/>
                    <a:pt x="1908" y="6"/>
                    <a:pt x="1878" y="2"/>
                  </a:cubicBezTo>
                  <a:lnTo>
                    <a:pt x="18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1"/>
            <p:cNvSpPr/>
            <p:nvPr/>
          </p:nvSpPr>
          <p:spPr>
            <a:xfrm>
              <a:off x="965673" y="3410664"/>
              <a:ext cx="40457" cy="30135"/>
            </a:xfrm>
            <a:custGeom>
              <a:avLst/>
              <a:gdLst/>
              <a:ahLst/>
              <a:cxnLst/>
              <a:rect l="l" t="t" r="r" b="b"/>
              <a:pathLst>
                <a:path w="1168" h="870" extrusionOk="0">
                  <a:moveTo>
                    <a:pt x="593" y="0"/>
                  </a:moveTo>
                  <a:lnTo>
                    <a:pt x="0" y="485"/>
                  </a:lnTo>
                  <a:cubicBezTo>
                    <a:pt x="0" y="485"/>
                    <a:pt x="254" y="870"/>
                    <a:pt x="682" y="870"/>
                  </a:cubicBezTo>
                  <a:cubicBezTo>
                    <a:pt x="825" y="870"/>
                    <a:pt x="988" y="826"/>
                    <a:pt x="1168" y="710"/>
                  </a:cubicBezTo>
                  <a:cubicBezTo>
                    <a:pt x="1132" y="540"/>
                    <a:pt x="1005" y="274"/>
                    <a:pt x="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1"/>
            <p:cNvSpPr/>
            <p:nvPr/>
          </p:nvSpPr>
          <p:spPr>
            <a:xfrm>
              <a:off x="964911" y="3409937"/>
              <a:ext cx="41842" cy="31416"/>
            </a:xfrm>
            <a:custGeom>
              <a:avLst/>
              <a:gdLst/>
              <a:ahLst/>
              <a:cxnLst/>
              <a:rect l="l" t="t" r="r" b="b"/>
              <a:pathLst>
                <a:path w="1208" h="907" extrusionOk="0">
                  <a:moveTo>
                    <a:pt x="616" y="42"/>
                  </a:moveTo>
                  <a:cubicBezTo>
                    <a:pt x="1004" y="303"/>
                    <a:pt x="1133" y="554"/>
                    <a:pt x="1170" y="723"/>
                  </a:cubicBezTo>
                  <a:cubicBezTo>
                    <a:pt x="996" y="834"/>
                    <a:pt x="839" y="876"/>
                    <a:pt x="700" y="876"/>
                  </a:cubicBezTo>
                  <a:cubicBezTo>
                    <a:pt x="328" y="876"/>
                    <a:pt x="93" y="576"/>
                    <a:pt x="45" y="510"/>
                  </a:cubicBezTo>
                  <a:lnTo>
                    <a:pt x="616" y="42"/>
                  </a:lnTo>
                  <a:close/>
                  <a:moveTo>
                    <a:pt x="613" y="0"/>
                  </a:moveTo>
                  <a:lnTo>
                    <a:pt x="0" y="503"/>
                  </a:lnTo>
                  <a:lnTo>
                    <a:pt x="9" y="516"/>
                  </a:lnTo>
                  <a:cubicBezTo>
                    <a:pt x="12" y="521"/>
                    <a:pt x="274" y="907"/>
                    <a:pt x="706" y="907"/>
                  </a:cubicBezTo>
                  <a:cubicBezTo>
                    <a:pt x="852" y="907"/>
                    <a:pt x="1017" y="863"/>
                    <a:pt x="1198" y="745"/>
                  </a:cubicBezTo>
                  <a:lnTo>
                    <a:pt x="1208" y="739"/>
                  </a:lnTo>
                  <a:lnTo>
                    <a:pt x="1205" y="728"/>
                  </a:lnTo>
                  <a:cubicBezTo>
                    <a:pt x="1169" y="551"/>
                    <a:pt x="1038" y="283"/>
                    <a:pt x="624" y="7"/>
                  </a:cubicBezTo>
                  <a:lnTo>
                    <a:pt x="61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1"/>
            <p:cNvSpPr/>
            <p:nvPr/>
          </p:nvSpPr>
          <p:spPr>
            <a:xfrm>
              <a:off x="1013126" y="3413505"/>
              <a:ext cx="11153" cy="16141"/>
            </a:xfrm>
            <a:custGeom>
              <a:avLst/>
              <a:gdLst/>
              <a:ahLst/>
              <a:cxnLst/>
              <a:rect l="l" t="t" r="r" b="b"/>
              <a:pathLst>
                <a:path w="322" h="466" extrusionOk="0">
                  <a:moveTo>
                    <a:pt x="293" y="1"/>
                  </a:moveTo>
                  <a:lnTo>
                    <a:pt x="1" y="448"/>
                  </a:lnTo>
                  <a:lnTo>
                    <a:pt x="28" y="466"/>
                  </a:lnTo>
                  <a:lnTo>
                    <a:pt x="321" y="19"/>
                  </a:lnTo>
                  <a:lnTo>
                    <a:pt x="29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1"/>
            <p:cNvSpPr/>
            <p:nvPr/>
          </p:nvSpPr>
          <p:spPr>
            <a:xfrm>
              <a:off x="1009559" y="3410837"/>
              <a:ext cx="5092" cy="21545"/>
            </a:xfrm>
            <a:custGeom>
              <a:avLst/>
              <a:gdLst/>
              <a:ahLst/>
              <a:cxnLst/>
              <a:rect l="l" t="t" r="r" b="b"/>
              <a:pathLst>
                <a:path w="147" h="622" extrusionOk="0">
                  <a:moveTo>
                    <a:pt x="114" y="1"/>
                  </a:moveTo>
                  <a:lnTo>
                    <a:pt x="1" y="615"/>
                  </a:lnTo>
                  <a:lnTo>
                    <a:pt x="33" y="621"/>
                  </a:lnTo>
                  <a:lnTo>
                    <a:pt x="147" y="6"/>
                  </a:lnTo>
                  <a:lnTo>
                    <a:pt x="11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1"/>
            <p:cNvSpPr/>
            <p:nvPr/>
          </p:nvSpPr>
          <p:spPr>
            <a:xfrm>
              <a:off x="1022582" y="3410456"/>
              <a:ext cx="4364" cy="3914"/>
            </a:xfrm>
            <a:custGeom>
              <a:avLst/>
              <a:gdLst/>
              <a:ahLst/>
              <a:cxnLst/>
              <a:rect l="l" t="t" r="r" b="b"/>
              <a:pathLst>
                <a:path w="126" h="113" extrusionOk="0">
                  <a:moveTo>
                    <a:pt x="62" y="1"/>
                  </a:moveTo>
                  <a:cubicBezTo>
                    <a:pt x="49" y="1"/>
                    <a:pt x="36" y="5"/>
                    <a:pt x="26" y="14"/>
                  </a:cubicBezTo>
                  <a:cubicBezTo>
                    <a:pt x="2" y="35"/>
                    <a:pt x="0" y="70"/>
                    <a:pt x="20" y="94"/>
                  </a:cubicBezTo>
                  <a:cubicBezTo>
                    <a:pt x="32" y="106"/>
                    <a:pt x="47" y="113"/>
                    <a:pt x="63" y="113"/>
                  </a:cubicBezTo>
                  <a:cubicBezTo>
                    <a:pt x="76" y="113"/>
                    <a:pt x="89" y="108"/>
                    <a:pt x="100" y="99"/>
                  </a:cubicBezTo>
                  <a:cubicBezTo>
                    <a:pt x="123" y="78"/>
                    <a:pt x="125" y="43"/>
                    <a:pt x="105" y="20"/>
                  </a:cubicBezTo>
                  <a:cubicBezTo>
                    <a:pt x="94" y="7"/>
                    <a:pt x="78" y="1"/>
                    <a:pt x="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1"/>
            <p:cNvSpPr/>
            <p:nvPr/>
          </p:nvSpPr>
          <p:spPr>
            <a:xfrm>
              <a:off x="1022201" y="3409902"/>
              <a:ext cx="5126" cy="5057"/>
            </a:xfrm>
            <a:custGeom>
              <a:avLst/>
              <a:gdLst/>
              <a:ahLst/>
              <a:cxnLst/>
              <a:rect l="l" t="t" r="r" b="b"/>
              <a:pathLst>
                <a:path w="148" h="146" extrusionOk="0">
                  <a:moveTo>
                    <a:pt x="73" y="33"/>
                  </a:moveTo>
                  <a:cubicBezTo>
                    <a:pt x="85" y="33"/>
                    <a:pt x="96" y="37"/>
                    <a:pt x="103" y="47"/>
                  </a:cubicBezTo>
                  <a:cubicBezTo>
                    <a:pt x="110" y="55"/>
                    <a:pt x="114" y="64"/>
                    <a:pt x="114" y="75"/>
                  </a:cubicBezTo>
                  <a:cubicBezTo>
                    <a:pt x="113" y="85"/>
                    <a:pt x="107" y="95"/>
                    <a:pt x="100" y="103"/>
                  </a:cubicBezTo>
                  <a:cubicBezTo>
                    <a:pt x="92" y="109"/>
                    <a:pt x="83" y="113"/>
                    <a:pt x="74" y="113"/>
                  </a:cubicBezTo>
                  <a:cubicBezTo>
                    <a:pt x="73" y="113"/>
                    <a:pt x="72" y="112"/>
                    <a:pt x="71" y="112"/>
                  </a:cubicBezTo>
                  <a:cubicBezTo>
                    <a:pt x="60" y="111"/>
                    <a:pt x="51" y="106"/>
                    <a:pt x="44" y="98"/>
                  </a:cubicBezTo>
                  <a:cubicBezTo>
                    <a:pt x="37" y="91"/>
                    <a:pt x="33" y="81"/>
                    <a:pt x="34" y="70"/>
                  </a:cubicBezTo>
                  <a:cubicBezTo>
                    <a:pt x="35" y="59"/>
                    <a:pt x="39" y="50"/>
                    <a:pt x="48" y="43"/>
                  </a:cubicBezTo>
                  <a:cubicBezTo>
                    <a:pt x="55" y="36"/>
                    <a:pt x="65" y="33"/>
                    <a:pt x="73" y="33"/>
                  </a:cubicBezTo>
                  <a:close/>
                  <a:moveTo>
                    <a:pt x="75" y="1"/>
                  </a:moveTo>
                  <a:cubicBezTo>
                    <a:pt x="57" y="1"/>
                    <a:pt x="39" y="6"/>
                    <a:pt x="26" y="18"/>
                  </a:cubicBezTo>
                  <a:cubicBezTo>
                    <a:pt x="11" y="31"/>
                    <a:pt x="3" y="49"/>
                    <a:pt x="2" y="68"/>
                  </a:cubicBezTo>
                  <a:cubicBezTo>
                    <a:pt x="0" y="87"/>
                    <a:pt x="6" y="106"/>
                    <a:pt x="19" y="120"/>
                  </a:cubicBezTo>
                  <a:cubicBezTo>
                    <a:pt x="32" y="135"/>
                    <a:pt x="50" y="144"/>
                    <a:pt x="69" y="145"/>
                  </a:cubicBezTo>
                  <a:cubicBezTo>
                    <a:pt x="71" y="145"/>
                    <a:pt x="72" y="146"/>
                    <a:pt x="74" y="146"/>
                  </a:cubicBezTo>
                  <a:cubicBezTo>
                    <a:pt x="92" y="146"/>
                    <a:pt x="108" y="139"/>
                    <a:pt x="121" y="127"/>
                  </a:cubicBezTo>
                  <a:cubicBezTo>
                    <a:pt x="136" y="114"/>
                    <a:pt x="145" y="97"/>
                    <a:pt x="146" y="77"/>
                  </a:cubicBezTo>
                  <a:cubicBezTo>
                    <a:pt x="148" y="58"/>
                    <a:pt x="141" y="39"/>
                    <a:pt x="128" y="25"/>
                  </a:cubicBezTo>
                  <a:cubicBezTo>
                    <a:pt x="115" y="10"/>
                    <a:pt x="98" y="1"/>
                    <a:pt x="79" y="1"/>
                  </a:cubicBezTo>
                  <a:cubicBezTo>
                    <a:pt x="77" y="1"/>
                    <a:pt x="76" y="1"/>
                    <a:pt x="7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1"/>
            <p:cNvSpPr/>
            <p:nvPr/>
          </p:nvSpPr>
          <p:spPr>
            <a:xfrm>
              <a:off x="1012226" y="3407270"/>
              <a:ext cx="4364" cy="3914"/>
            </a:xfrm>
            <a:custGeom>
              <a:avLst/>
              <a:gdLst/>
              <a:ahLst/>
              <a:cxnLst/>
              <a:rect l="l" t="t" r="r" b="b"/>
              <a:pathLst>
                <a:path w="126" h="113" extrusionOk="0">
                  <a:moveTo>
                    <a:pt x="63" y="0"/>
                  </a:moveTo>
                  <a:cubicBezTo>
                    <a:pt x="50" y="0"/>
                    <a:pt x="37" y="5"/>
                    <a:pt x="26" y="14"/>
                  </a:cubicBezTo>
                  <a:cubicBezTo>
                    <a:pt x="3" y="35"/>
                    <a:pt x="1" y="70"/>
                    <a:pt x="21" y="93"/>
                  </a:cubicBezTo>
                  <a:cubicBezTo>
                    <a:pt x="32" y="106"/>
                    <a:pt x="47" y="112"/>
                    <a:pt x="63" y="112"/>
                  </a:cubicBezTo>
                  <a:cubicBezTo>
                    <a:pt x="76" y="112"/>
                    <a:pt x="89" y="108"/>
                    <a:pt x="100" y="98"/>
                  </a:cubicBezTo>
                  <a:cubicBezTo>
                    <a:pt x="123" y="77"/>
                    <a:pt x="126" y="43"/>
                    <a:pt x="106" y="19"/>
                  </a:cubicBezTo>
                  <a:cubicBezTo>
                    <a:pt x="94" y="7"/>
                    <a:pt x="79" y="0"/>
                    <a:pt x="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1"/>
            <p:cNvSpPr/>
            <p:nvPr/>
          </p:nvSpPr>
          <p:spPr>
            <a:xfrm>
              <a:off x="1011602" y="3406681"/>
              <a:ext cx="5611" cy="5057"/>
            </a:xfrm>
            <a:custGeom>
              <a:avLst/>
              <a:gdLst/>
              <a:ahLst/>
              <a:cxnLst/>
              <a:rect l="l" t="t" r="r" b="b"/>
              <a:pathLst>
                <a:path w="162" h="146" extrusionOk="0">
                  <a:moveTo>
                    <a:pt x="83" y="33"/>
                  </a:moveTo>
                  <a:cubicBezTo>
                    <a:pt x="94" y="34"/>
                    <a:pt x="103" y="39"/>
                    <a:pt x="110" y="47"/>
                  </a:cubicBezTo>
                  <a:cubicBezTo>
                    <a:pt x="125" y="64"/>
                    <a:pt x="124" y="88"/>
                    <a:pt x="107" y="103"/>
                  </a:cubicBezTo>
                  <a:cubicBezTo>
                    <a:pt x="99" y="110"/>
                    <a:pt x="90" y="113"/>
                    <a:pt x="81" y="113"/>
                  </a:cubicBezTo>
                  <a:cubicBezTo>
                    <a:pt x="70" y="113"/>
                    <a:pt x="59" y="108"/>
                    <a:pt x="51" y="99"/>
                  </a:cubicBezTo>
                  <a:cubicBezTo>
                    <a:pt x="37" y="83"/>
                    <a:pt x="39" y="58"/>
                    <a:pt x="55" y="44"/>
                  </a:cubicBezTo>
                  <a:cubicBezTo>
                    <a:pt x="62" y="37"/>
                    <a:pt x="71" y="33"/>
                    <a:pt x="81" y="33"/>
                  </a:cubicBezTo>
                  <a:close/>
                  <a:moveTo>
                    <a:pt x="82" y="1"/>
                  </a:moveTo>
                  <a:cubicBezTo>
                    <a:pt x="64" y="1"/>
                    <a:pt x="47" y="7"/>
                    <a:pt x="33" y="19"/>
                  </a:cubicBezTo>
                  <a:cubicBezTo>
                    <a:pt x="3" y="45"/>
                    <a:pt x="0" y="91"/>
                    <a:pt x="27" y="121"/>
                  </a:cubicBezTo>
                  <a:cubicBezTo>
                    <a:pt x="41" y="137"/>
                    <a:pt x="61" y="146"/>
                    <a:pt x="81" y="146"/>
                  </a:cubicBezTo>
                  <a:cubicBezTo>
                    <a:pt x="98" y="146"/>
                    <a:pt x="115" y="140"/>
                    <a:pt x="129" y="128"/>
                  </a:cubicBezTo>
                  <a:cubicBezTo>
                    <a:pt x="158" y="101"/>
                    <a:pt x="162" y="55"/>
                    <a:pt x="136" y="26"/>
                  </a:cubicBezTo>
                  <a:cubicBezTo>
                    <a:pt x="123" y="11"/>
                    <a:pt x="105" y="2"/>
                    <a:pt x="86" y="1"/>
                  </a:cubicBezTo>
                  <a:cubicBezTo>
                    <a:pt x="85" y="1"/>
                    <a:pt x="84" y="1"/>
                    <a:pt x="8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1"/>
            <p:cNvSpPr/>
            <p:nvPr/>
          </p:nvSpPr>
          <p:spPr>
            <a:xfrm>
              <a:off x="1226596" y="2995778"/>
              <a:ext cx="64149" cy="62763"/>
            </a:xfrm>
            <a:custGeom>
              <a:avLst/>
              <a:gdLst/>
              <a:ahLst/>
              <a:cxnLst/>
              <a:rect l="l" t="t" r="r" b="b"/>
              <a:pathLst>
                <a:path w="1852" h="1812" extrusionOk="0">
                  <a:moveTo>
                    <a:pt x="200" y="1"/>
                  </a:moveTo>
                  <a:lnTo>
                    <a:pt x="200" y="1"/>
                  </a:lnTo>
                  <a:cubicBezTo>
                    <a:pt x="1" y="890"/>
                    <a:pt x="207" y="1696"/>
                    <a:pt x="664" y="1800"/>
                  </a:cubicBezTo>
                  <a:cubicBezTo>
                    <a:pt x="697" y="1808"/>
                    <a:pt x="731" y="1812"/>
                    <a:pt x="765" y="1812"/>
                  </a:cubicBezTo>
                  <a:cubicBezTo>
                    <a:pt x="1196" y="1812"/>
                    <a:pt x="1666" y="1206"/>
                    <a:pt x="1852" y="382"/>
                  </a:cubicBezTo>
                  <a:lnTo>
                    <a:pt x="200" y="1"/>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1"/>
            <p:cNvSpPr/>
            <p:nvPr/>
          </p:nvSpPr>
          <p:spPr>
            <a:xfrm>
              <a:off x="1225453" y="2995535"/>
              <a:ext cx="66296" cy="64079"/>
            </a:xfrm>
            <a:custGeom>
              <a:avLst/>
              <a:gdLst/>
              <a:ahLst/>
              <a:cxnLst/>
              <a:rect l="l" t="t" r="r" b="b"/>
              <a:pathLst>
                <a:path w="1914" h="1850" extrusionOk="0">
                  <a:moveTo>
                    <a:pt x="204" y="1"/>
                  </a:moveTo>
                  <a:cubicBezTo>
                    <a:pt x="0" y="904"/>
                    <a:pt x="219" y="1728"/>
                    <a:pt x="690" y="1837"/>
                  </a:cubicBezTo>
                  <a:cubicBezTo>
                    <a:pt x="725" y="1845"/>
                    <a:pt x="761" y="1849"/>
                    <a:pt x="797" y="1849"/>
                  </a:cubicBezTo>
                  <a:cubicBezTo>
                    <a:pt x="905" y="1849"/>
                    <a:pt x="1018" y="1813"/>
                    <a:pt x="1129" y="1744"/>
                  </a:cubicBezTo>
                  <a:cubicBezTo>
                    <a:pt x="1475" y="1526"/>
                    <a:pt x="1775" y="1010"/>
                    <a:pt x="1913" y="396"/>
                  </a:cubicBezTo>
                  <a:lnTo>
                    <a:pt x="1855" y="383"/>
                  </a:lnTo>
                  <a:cubicBezTo>
                    <a:pt x="1720" y="981"/>
                    <a:pt x="1430" y="1483"/>
                    <a:pt x="1097" y="1693"/>
                  </a:cubicBezTo>
                  <a:cubicBezTo>
                    <a:pt x="995" y="1757"/>
                    <a:pt x="895" y="1789"/>
                    <a:pt x="798" y="1789"/>
                  </a:cubicBezTo>
                  <a:cubicBezTo>
                    <a:pt x="766" y="1789"/>
                    <a:pt x="734" y="1786"/>
                    <a:pt x="703" y="1778"/>
                  </a:cubicBezTo>
                  <a:cubicBezTo>
                    <a:pt x="264" y="1677"/>
                    <a:pt x="67" y="885"/>
                    <a:pt x="262" y="14"/>
                  </a:cubicBezTo>
                  <a:lnTo>
                    <a:pt x="20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1"/>
            <p:cNvSpPr/>
            <p:nvPr/>
          </p:nvSpPr>
          <p:spPr>
            <a:xfrm>
              <a:off x="1138167" y="3365947"/>
              <a:ext cx="64149" cy="62763"/>
            </a:xfrm>
            <a:custGeom>
              <a:avLst/>
              <a:gdLst/>
              <a:ahLst/>
              <a:cxnLst/>
              <a:rect l="l" t="t" r="r" b="b"/>
              <a:pathLst>
                <a:path w="1852" h="1812" extrusionOk="0">
                  <a:moveTo>
                    <a:pt x="1088" y="0"/>
                  </a:moveTo>
                  <a:cubicBezTo>
                    <a:pt x="657" y="0"/>
                    <a:pt x="186" y="606"/>
                    <a:pt x="0" y="1430"/>
                  </a:cubicBezTo>
                  <a:lnTo>
                    <a:pt x="1652" y="1812"/>
                  </a:lnTo>
                  <a:cubicBezTo>
                    <a:pt x="1852" y="923"/>
                    <a:pt x="1644" y="117"/>
                    <a:pt x="1188" y="11"/>
                  </a:cubicBezTo>
                  <a:cubicBezTo>
                    <a:pt x="1155" y="4"/>
                    <a:pt x="1121" y="0"/>
                    <a:pt x="1088"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1"/>
            <p:cNvSpPr/>
            <p:nvPr/>
          </p:nvSpPr>
          <p:spPr>
            <a:xfrm>
              <a:off x="1137128" y="3364908"/>
              <a:ext cx="66296" cy="64010"/>
            </a:xfrm>
            <a:custGeom>
              <a:avLst/>
              <a:gdLst/>
              <a:ahLst/>
              <a:cxnLst/>
              <a:rect l="l" t="t" r="r" b="b"/>
              <a:pathLst>
                <a:path w="1914" h="1848" extrusionOk="0">
                  <a:moveTo>
                    <a:pt x="1118" y="0"/>
                  </a:moveTo>
                  <a:cubicBezTo>
                    <a:pt x="1010" y="0"/>
                    <a:pt x="897" y="36"/>
                    <a:pt x="786" y="106"/>
                  </a:cubicBezTo>
                  <a:cubicBezTo>
                    <a:pt x="440" y="323"/>
                    <a:pt x="139" y="839"/>
                    <a:pt x="1" y="1453"/>
                  </a:cubicBezTo>
                  <a:lnTo>
                    <a:pt x="59" y="1466"/>
                  </a:lnTo>
                  <a:cubicBezTo>
                    <a:pt x="195" y="867"/>
                    <a:pt x="485" y="366"/>
                    <a:pt x="817" y="157"/>
                  </a:cubicBezTo>
                  <a:cubicBezTo>
                    <a:pt x="920" y="93"/>
                    <a:pt x="1020" y="60"/>
                    <a:pt x="1116" y="60"/>
                  </a:cubicBezTo>
                  <a:cubicBezTo>
                    <a:pt x="1148" y="60"/>
                    <a:pt x="1180" y="64"/>
                    <a:pt x="1211" y="71"/>
                  </a:cubicBezTo>
                  <a:cubicBezTo>
                    <a:pt x="1650" y="172"/>
                    <a:pt x="1848" y="964"/>
                    <a:pt x="1652" y="1835"/>
                  </a:cubicBezTo>
                  <a:lnTo>
                    <a:pt x="1710" y="1848"/>
                  </a:lnTo>
                  <a:cubicBezTo>
                    <a:pt x="1914" y="945"/>
                    <a:pt x="1696" y="122"/>
                    <a:pt x="1225" y="13"/>
                  </a:cubicBezTo>
                  <a:cubicBezTo>
                    <a:pt x="1190" y="4"/>
                    <a:pt x="1154" y="0"/>
                    <a:pt x="11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1"/>
            <p:cNvSpPr/>
            <p:nvPr/>
          </p:nvSpPr>
          <p:spPr>
            <a:xfrm>
              <a:off x="995080" y="3130309"/>
              <a:ext cx="65292" cy="60512"/>
            </a:xfrm>
            <a:custGeom>
              <a:avLst/>
              <a:gdLst/>
              <a:ahLst/>
              <a:cxnLst/>
              <a:rect l="l" t="t" r="r" b="b"/>
              <a:pathLst>
                <a:path w="1885" h="1747" extrusionOk="0">
                  <a:moveTo>
                    <a:pt x="376" y="0"/>
                  </a:moveTo>
                  <a:lnTo>
                    <a:pt x="1" y="1668"/>
                  </a:lnTo>
                  <a:cubicBezTo>
                    <a:pt x="229" y="1721"/>
                    <a:pt x="452" y="1746"/>
                    <a:pt x="659" y="1746"/>
                  </a:cubicBezTo>
                  <a:cubicBezTo>
                    <a:pt x="1248" y="1746"/>
                    <a:pt x="1704" y="1543"/>
                    <a:pt x="1781" y="1203"/>
                  </a:cubicBezTo>
                  <a:cubicBezTo>
                    <a:pt x="1885" y="742"/>
                    <a:pt x="1255" y="204"/>
                    <a:pt x="376"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1"/>
            <p:cNvSpPr/>
            <p:nvPr/>
          </p:nvSpPr>
          <p:spPr>
            <a:xfrm>
              <a:off x="994838" y="3129270"/>
              <a:ext cx="66677" cy="62590"/>
            </a:xfrm>
            <a:custGeom>
              <a:avLst/>
              <a:gdLst/>
              <a:ahLst/>
              <a:cxnLst/>
              <a:rect l="l" t="t" r="r" b="b"/>
              <a:pathLst>
                <a:path w="1925" h="1807" extrusionOk="0">
                  <a:moveTo>
                    <a:pt x="389" y="1"/>
                  </a:moveTo>
                  <a:lnTo>
                    <a:pt x="376" y="59"/>
                  </a:lnTo>
                  <a:cubicBezTo>
                    <a:pt x="1238" y="258"/>
                    <a:pt x="1859" y="782"/>
                    <a:pt x="1758" y="1226"/>
                  </a:cubicBezTo>
                  <a:cubicBezTo>
                    <a:pt x="1730" y="1354"/>
                    <a:pt x="1644" y="1463"/>
                    <a:pt x="1504" y="1551"/>
                  </a:cubicBezTo>
                  <a:cubicBezTo>
                    <a:pt x="1300" y="1680"/>
                    <a:pt x="1003" y="1746"/>
                    <a:pt x="668" y="1746"/>
                  </a:cubicBezTo>
                  <a:cubicBezTo>
                    <a:pt x="461" y="1746"/>
                    <a:pt x="238" y="1721"/>
                    <a:pt x="14" y="1669"/>
                  </a:cubicBezTo>
                  <a:lnTo>
                    <a:pt x="1" y="1728"/>
                  </a:lnTo>
                  <a:cubicBezTo>
                    <a:pt x="229" y="1780"/>
                    <a:pt x="456" y="1806"/>
                    <a:pt x="667" y="1806"/>
                  </a:cubicBezTo>
                  <a:cubicBezTo>
                    <a:pt x="1014" y="1806"/>
                    <a:pt x="1323" y="1737"/>
                    <a:pt x="1537" y="1602"/>
                  </a:cubicBezTo>
                  <a:cubicBezTo>
                    <a:pt x="1688" y="1507"/>
                    <a:pt x="1785" y="1381"/>
                    <a:pt x="1817" y="1239"/>
                  </a:cubicBezTo>
                  <a:cubicBezTo>
                    <a:pt x="1924" y="763"/>
                    <a:pt x="1284" y="208"/>
                    <a:pt x="38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1"/>
            <p:cNvSpPr/>
            <p:nvPr/>
          </p:nvSpPr>
          <p:spPr>
            <a:xfrm>
              <a:off x="1357144" y="3223415"/>
              <a:ext cx="65326" cy="60546"/>
            </a:xfrm>
            <a:custGeom>
              <a:avLst/>
              <a:gdLst/>
              <a:ahLst/>
              <a:cxnLst/>
              <a:rect l="l" t="t" r="r" b="b"/>
              <a:pathLst>
                <a:path w="1886" h="1748" extrusionOk="0">
                  <a:moveTo>
                    <a:pt x="1227" y="1"/>
                  </a:moveTo>
                  <a:cubicBezTo>
                    <a:pt x="638" y="1"/>
                    <a:pt x="182" y="203"/>
                    <a:pt x="105" y="544"/>
                  </a:cubicBezTo>
                  <a:cubicBezTo>
                    <a:pt x="1" y="1005"/>
                    <a:pt x="630" y="1544"/>
                    <a:pt x="1510" y="1747"/>
                  </a:cubicBezTo>
                  <a:lnTo>
                    <a:pt x="1885" y="79"/>
                  </a:lnTo>
                  <a:cubicBezTo>
                    <a:pt x="1656" y="26"/>
                    <a:pt x="1433" y="1"/>
                    <a:pt x="1227"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1"/>
            <p:cNvSpPr/>
            <p:nvPr/>
          </p:nvSpPr>
          <p:spPr>
            <a:xfrm>
              <a:off x="1356036" y="3222375"/>
              <a:ext cx="66677" cy="62555"/>
            </a:xfrm>
            <a:custGeom>
              <a:avLst/>
              <a:gdLst/>
              <a:ahLst/>
              <a:cxnLst/>
              <a:rect l="l" t="t" r="r" b="b"/>
              <a:pathLst>
                <a:path w="1925" h="1806" extrusionOk="0">
                  <a:moveTo>
                    <a:pt x="1258" y="1"/>
                  </a:moveTo>
                  <a:cubicBezTo>
                    <a:pt x="911" y="1"/>
                    <a:pt x="603" y="70"/>
                    <a:pt x="388" y="205"/>
                  </a:cubicBezTo>
                  <a:cubicBezTo>
                    <a:pt x="236" y="300"/>
                    <a:pt x="139" y="426"/>
                    <a:pt x="107" y="568"/>
                  </a:cubicBezTo>
                  <a:cubicBezTo>
                    <a:pt x="1" y="1044"/>
                    <a:pt x="641" y="1599"/>
                    <a:pt x="1535" y="1806"/>
                  </a:cubicBezTo>
                  <a:lnTo>
                    <a:pt x="1549" y="1747"/>
                  </a:lnTo>
                  <a:cubicBezTo>
                    <a:pt x="686" y="1548"/>
                    <a:pt x="66" y="1024"/>
                    <a:pt x="166" y="581"/>
                  </a:cubicBezTo>
                  <a:cubicBezTo>
                    <a:pt x="195" y="453"/>
                    <a:pt x="280" y="343"/>
                    <a:pt x="420" y="255"/>
                  </a:cubicBezTo>
                  <a:cubicBezTo>
                    <a:pt x="624" y="126"/>
                    <a:pt x="921" y="60"/>
                    <a:pt x="1256" y="60"/>
                  </a:cubicBezTo>
                  <a:cubicBezTo>
                    <a:pt x="1463" y="60"/>
                    <a:pt x="1686" y="86"/>
                    <a:pt x="1910" y="137"/>
                  </a:cubicBezTo>
                  <a:lnTo>
                    <a:pt x="1924" y="79"/>
                  </a:lnTo>
                  <a:cubicBezTo>
                    <a:pt x="1696" y="26"/>
                    <a:pt x="1470" y="1"/>
                    <a:pt x="12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1"/>
            <p:cNvSpPr/>
            <p:nvPr/>
          </p:nvSpPr>
          <p:spPr>
            <a:xfrm>
              <a:off x="1075612" y="3008732"/>
              <a:ext cx="68686" cy="66712"/>
            </a:xfrm>
            <a:custGeom>
              <a:avLst/>
              <a:gdLst/>
              <a:ahLst/>
              <a:cxnLst/>
              <a:rect l="l" t="t" r="r" b="b"/>
              <a:pathLst>
                <a:path w="1983" h="1926" extrusionOk="0">
                  <a:moveTo>
                    <a:pt x="1434" y="0"/>
                  </a:moveTo>
                  <a:lnTo>
                    <a:pt x="1" y="910"/>
                  </a:lnTo>
                  <a:cubicBezTo>
                    <a:pt x="387" y="1531"/>
                    <a:pt x="922" y="1926"/>
                    <a:pt x="1323" y="1926"/>
                  </a:cubicBezTo>
                  <a:cubicBezTo>
                    <a:pt x="1420" y="1926"/>
                    <a:pt x="1510" y="1902"/>
                    <a:pt x="1587" y="1853"/>
                  </a:cubicBezTo>
                  <a:cubicBezTo>
                    <a:pt x="1983" y="1603"/>
                    <a:pt x="1914" y="772"/>
                    <a:pt x="1434"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1"/>
            <p:cNvSpPr/>
            <p:nvPr/>
          </p:nvSpPr>
          <p:spPr>
            <a:xfrm>
              <a:off x="1074746" y="3008178"/>
              <a:ext cx="70591" cy="68305"/>
            </a:xfrm>
            <a:custGeom>
              <a:avLst/>
              <a:gdLst/>
              <a:ahLst/>
              <a:cxnLst/>
              <a:rect l="l" t="t" r="r" b="b"/>
              <a:pathLst>
                <a:path w="2038" h="1972" extrusionOk="0">
                  <a:moveTo>
                    <a:pt x="1484" y="1"/>
                  </a:moveTo>
                  <a:lnTo>
                    <a:pt x="1433" y="32"/>
                  </a:lnTo>
                  <a:cubicBezTo>
                    <a:pt x="1904" y="789"/>
                    <a:pt x="1977" y="1602"/>
                    <a:pt x="1596" y="1844"/>
                  </a:cubicBezTo>
                  <a:cubicBezTo>
                    <a:pt x="1524" y="1889"/>
                    <a:pt x="1442" y="1912"/>
                    <a:pt x="1349" y="1912"/>
                  </a:cubicBezTo>
                  <a:cubicBezTo>
                    <a:pt x="1300" y="1912"/>
                    <a:pt x="1249" y="1906"/>
                    <a:pt x="1195" y="1894"/>
                  </a:cubicBezTo>
                  <a:cubicBezTo>
                    <a:pt x="813" y="1806"/>
                    <a:pt x="374" y="1429"/>
                    <a:pt x="51" y="910"/>
                  </a:cubicBezTo>
                  <a:lnTo>
                    <a:pt x="1" y="942"/>
                  </a:lnTo>
                  <a:cubicBezTo>
                    <a:pt x="331" y="1475"/>
                    <a:pt x="785" y="1861"/>
                    <a:pt x="1182" y="1952"/>
                  </a:cubicBezTo>
                  <a:cubicBezTo>
                    <a:pt x="1239" y="1965"/>
                    <a:pt x="1295" y="1971"/>
                    <a:pt x="1347" y="1971"/>
                  </a:cubicBezTo>
                  <a:cubicBezTo>
                    <a:pt x="1453" y="1971"/>
                    <a:pt x="1548" y="1946"/>
                    <a:pt x="1628" y="1895"/>
                  </a:cubicBezTo>
                  <a:cubicBezTo>
                    <a:pt x="2038" y="1635"/>
                    <a:pt x="1973" y="786"/>
                    <a:pt x="14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1"/>
            <p:cNvSpPr/>
            <p:nvPr/>
          </p:nvSpPr>
          <p:spPr>
            <a:xfrm>
              <a:off x="1282882" y="3338861"/>
              <a:ext cx="68686" cy="66746"/>
            </a:xfrm>
            <a:custGeom>
              <a:avLst/>
              <a:gdLst/>
              <a:ahLst/>
              <a:cxnLst/>
              <a:rect l="l" t="t" r="r" b="b"/>
              <a:pathLst>
                <a:path w="1983" h="1927" extrusionOk="0">
                  <a:moveTo>
                    <a:pt x="660" y="1"/>
                  </a:moveTo>
                  <a:cubicBezTo>
                    <a:pt x="563" y="1"/>
                    <a:pt x="473" y="24"/>
                    <a:pt x="396" y="73"/>
                  </a:cubicBezTo>
                  <a:cubicBezTo>
                    <a:pt x="0" y="325"/>
                    <a:pt x="69" y="1154"/>
                    <a:pt x="550" y="1927"/>
                  </a:cubicBezTo>
                  <a:lnTo>
                    <a:pt x="1982" y="1017"/>
                  </a:lnTo>
                  <a:cubicBezTo>
                    <a:pt x="1596" y="395"/>
                    <a:pt x="1061" y="1"/>
                    <a:pt x="660"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1"/>
            <p:cNvSpPr/>
            <p:nvPr/>
          </p:nvSpPr>
          <p:spPr>
            <a:xfrm>
              <a:off x="1281842" y="3337822"/>
              <a:ext cx="70591" cy="68340"/>
            </a:xfrm>
            <a:custGeom>
              <a:avLst/>
              <a:gdLst/>
              <a:ahLst/>
              <a:cxnLst/>
              <a:rect l="l" t="t" r="r" b="b"/>
              <a:pathLst>
                <a:path w="2038" h="1973" extrusionOk="0">
                  <a:moveTo>
                    <a:pt x="691" y="1"/>
                  </a:moveTo>
                  <a:cubicBezTo>
                    <a:pt x="586" y="1"/>
                    <a:pt x="491" y="27"/>
                    <a:pt x="410" y="78"/>
                  </a:cubicBezTo>
                  <a:cubicBezTo>
                    <a:pt x="1" y="338"/>
                    <a:pt x="65" y="1188"/>
                    <a:pt x="554" y="1972"/>
                  </a:cubicBezTo>
                  <a:lnTo>
                    <a:pt x="605" y="1940"/>
                  </a:lnTo>
                  <a:cubicBezTo>
                    <a:pt x="134" y="1183"/>
                    <a:pt x="61" y="370"/>
                    <a:pt x="442" y="128"/>
                  </a:cubicBezTo>
                  <a:cubicBezTo>
                    <a:pt x="513" y="83"/>
                    <a:pt x="595" y="61"/>
                    <a:pt x="688" y="61"/>
                  </a:cubicBezTo>
                  <a:cubicBezTo>
                    <a:pt x="737" y="61"/>
                    <a:pt x="789" y="67"/>
                    <a:pt x="843" y="80"/>
                  </a:cubicBezTo>
                  <a:cubicBezTo>
                    <a:pt x="1226" y="166"/>
                    <a:pt x="1664" y="543"/>
                    <a:pt x="1987" y="1063"/>
                  </a:cubicBezTo>
                  <a:lnTo>
                    <a:pt x="2038" y="1031"/>
                  </a:lnTo>
                  <a:cubicBezTo>
                    <a:pt x="1707" y="499"/>
                    <a:pt x="1254" y="111"/>
                    <a:pt x="856" y="20"/>
                  </a:cubicBezTo>
                  <a:cubicBezTo>
                    <a:pt x="799" y="7"/>
                    <a:pt x="744" y="1"/>
                    <a:pt x="6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1"/>
            <p:cNvSpPr/>
            <p:nvPr/>
          </p:nvSpPr>
          <p:spPr>
            <a:xfrm>
              <a:off x="1010528" y="3282264"/>
              <a:ext cx="72185" cy="64599"/>
            </a:xfrm>
            <a:custGeom>
              <a:avLst/>
              <a:gdLst/>
              <a:ahLst/>
              <a:cxnLst/>
              <a:rect l="l" t="t" r="r" b="b"/>
              <a:pathLst>
                <a:path w="2084" h="1865" extrusionOk="0">
                  <a:moveTo>
                    <a:pt x="1231" y="1"/>
                  </a:moveTo>
                  <a:cubicBezTo>
                    <a:pt x="877" y="1"/>
                    <a:pt x="430" y="142"/>
                    <a:pt x="1" y="414"/>
                  </a:cubicBezTo>
                  <a:lnTo>
                    <a:pt x="903" y="1864"/>
                  </a:lnTo>
                  <a:cubicBezTo>
                    <a:pt x="1667" y="1380"/>
                    <a:pt x="2083" y="662"/>
                    <a:pt x="1834" y="262"/>
                  </a:cubicBezTo>
                  <a:cubicBezTo>
                    <a:pt x="1725" y="86"/>
                    <a:pt x="1506" y="1"/>
                    <a:pt x="1231"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1"/>
            <p:cNvSpPr/>
            <p:nvPr/>
          </p:nvSpPr>
          <p:spPr>
            <a:xfrm>
              <a:off x="1010009" y="3281224"/>
              <a:ext cx="73882" cy="66504"/>
            </a:xfrm>
            <a:custGeom>
              <a:avLst/>
              <a:gdLst/>
              <a:ahLst/>
              <a:cxnLst/>
              <a:rect l="l" t="t" r="r" b="b"/>
              <a:pathLst>
                <a:path w="2133" h="1920" extrusionOk="0">
                  <a:moveTo>
                    <a:pt x="1245" y="1"/>
                  </a:moveTo>
                  <a:cubicBezTo>
                    <a:pt x="877" y="1"/>
                    <a:pt x="423" y="151"/>
                    <a:pt x="0" y="419"/>
                  </a:cubicBezTo>
                  <a:lnTo>
                    <a:pt x="32" y="470"/>
                  </a:lnTo>
                  <a:cubicBezTo>
                    <a:pt x="446" y="207"/>
                    <a:pt x="889" y="61"/>
                    <a:pt x="1244" y="61"/>
                  </a:cubicBezTo>
                  <a:cubicBezTo>
                    <a:pt x="1328" y="61"/>
                    <a:pt x="1406" y="69"/>
                    <a:pt x="1478" y="85"/>
                  </a:cubicBezTo>
                  <a:cubicBezTo>
                    <a:pt x="1638" y="122"/>
                    <a:pt x="1754" y="197"/>
                    <a:pt x="1824" y="308"/>
                  </a:cubicBezTo>
                  <a:cubicBezTo>
                    <a:pt x="2063" y="694"/>
                    <a:pt x="1650" y="1394"/>
                    <a:pt x="902" y="1869"/>
                  </a:cubicBezTo>
                  <a:lnTo>
                    <a:pt x="934" y="1920"/>
                  </a:lnTo>
                  <a:cubicBezTo>
                    <a:pt x="1710" y="1427"/>
                    <a:pt x="2132" y="689"/>
                    <a:pt x="1875" y="275"/>
                  </a:cubicBezTo>
                  <a:cubicBezTo>
                    <a:pt x="1798" y="152"/>
                    <a:pt x="1665" y="67"/>
                    <a:pt x="1491" y="27"/>
                  </a:cubicBezTo>
                  <a:cubicBezTo>
                    <a:pt x="1415" y="9"/>
                    <a:pt x="1332" y="1"/>
                    <a:pt x="12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1"/>
            <p:cNvSpPr/>
            <p:nvPr/>
          </p:nvSpPr>
          <p:spPr>
            <a:xfrm>
              <a:off x="1329261" y="3068343"/>
              <a:ext cx="72185" cy="64564"/>
            </a:xfrm>
            <a:custGeom>
              <a:avLst/>
              <a:gdLst/>
              <a:ahLst/>
              <a:cxnLst/>
              <a:rect l="l" t="t" r="r" b="b"/>
              <a:pathLst>
                <a:path w="2084" h="1864" extrusionOk="0">
                  <a:moveTo>
                    <a:pt x="1180" y="0"/>
                  </a:moveTo>
                  <a:cubicBezTo>
                    <a:pt x="417" y="485"/>
                    <a:pt x="1" y="1202"/>
                    <a:pt x="250" y="1603"/>
                  </a:cubicBezTo>
                  <a:cubicBezTo>
                    <a:pt x="359" y="1778"/>
                    <a:pt x="577" y="1863"/>
                    <a:pt x="853" y="1863"/>
                  </a:cubicBezTo>
                  <a:cubicBezTo>
                    <a:pt x="1206" y="1863"/>
                    <a:pt x="1654" y="1722"/>
                    <a:pt x="2083" y="1450"/>
                  </a:cubicBezTo>
                  <a:lnTo>
                    <a:pt x="1180"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1"/>
            <p:cNvSpPr/>
            <p:nvPr/>
          </p:nvSpPr>
          <p:spPr>
            <a:xfrm>
              <a:off x="1328083" y="3067477"/>
              <a:ext cx="73882" cy="66469"/>
            </a:xfrm>
            <a:custGeom>
              <a:avLst/>
              <a:gdLst/>
              <a:ahLst/>
              <a:cxnLst/>
              <a:rect l="l" t="t" r="r" b="b"/>
              <a:pathLst>
                <a:path w="2133" h="1919" extrusionOk="0">
                  <a:moveTo>
                    <a:pt x="1199" y="0"/>
                  </a:moveTo>
                  <a:cubicBezTo>
                    <a:pt x="422" y="493"/>
                    <a:pt x="1" y="1229"/>
                    <a:pt x="258" y="1643"/>
                  </a:cubicBezTo>
                  <a:cubicBezTo>
                    <a:pt x="335" y="1766"/>
                    <a:pt x="467" y="1853"/>
                    <a:pt x="641" y="1892"/>
                  </a:cubicBezTo>
                  <a:cubicBezTo>
                    <a:pt x="718" y="1910"/>
                    <a:pt x="800" y="1918"/>
                    <a:pt x="888" y="1918"/>
                  </a:cubicBezTo>
                  <a:cubicBezTo>
                    <a:pt x="1255" y="1918"/>
                    <a:pt x="1710" y="1769"/>
                    <a:pt x="2133" y="1500"/>
                  </a:cubicBezTo>
                  <a:lnTo>
                    <a:pt x="2101" y="1449"/>
                  </a:lnTo>
                  <a:cubicBezTo>
                    <a:pt x="1687" y="1712"/>
                    <a:pt x="1246" y="1858"/>
                    <a:pt x="890" y="1858"/>
                  </a:cubicBezTo>
                  <a:cubicBezTo>
                    <a:pt x="806" y="1858"/>
                    <a:pt x="727" y="1850"/>
                    <a:pt x="655" y="1834"/>
                  </a:cubicBezTo>
                  <a:cubicBezTo>
                    <a:pt x="494" y="1797"/>
                    <a:pt x="378" y="1723"/>
                    <a:pt x="309" y="1612"/>
                  </a:cubicBezTo>
                  <a:cubicBezTo>
                    <a:pt x="69" y="1226"/>
                    <a:pt x="483" y="526"/>
                    <a:pt x="1231" y="51"/>
                  </a:cubicBezTo>
                  <a:lnTo>
                    <a:pt x="119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1"/>
            <p:cNvSpPr/>
            <p:nvPr/>
          </p:nvSpPr>
          <p:spPr>
            <a:xfrm>
              <a:off x="1149493" y="2991171"/>
              <a:ext cx="63040" cy="61516"/>
            </a:xfrm>
            <a:custGeom>
              <a:avLst/>
              <a:gdLst/>
              <a:ahLst/>
              <a:cxnLst/>
              <a:rect l="l" t="t" r="r" b="b"/>
              <a:pathLst>
                <a:path w="1820" h="1776" extrusionOk="0">
                  <a:moveTo>
                    <a:pt x="1670" y="0"/>
                  </a:moveTo>
                  <a:lnTo>
                    <a:pt x="1" y="281"/>
                  </a:lnTo>
                  <a:cubicBezTo>
                    <a:pt x="142" y="1133"/>
                    <a:pt x="593" y="1775"/>
                    <a:pt x="1032" y="1775"/>
                  </a:cubicBezTo>
                  <a:cubicBezTo>
                    <a:pt x="1056" y="1775"/>
                    <a:pt x="1081" y="1773"/>
                    <a:pt x="1105" y="1769"/>
                  </a:cubicBezTo>
                  <a:cubicBezTo>
                    <a:pt x="1567" y="1691"/>
                    <a:pt x="1820" y="899"/>
                    <a:pt x="1670"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1"/>
            <p:cNvSpPr/>
            <p:nvPr/>
          </p:nvSpPr>
          <p:spPr>
            <a:xfrm>
              <a:off x="1148489" y="2990998"/>
              <a:ext cx="65153" cy="62729"/>
            </a:xfrm>
            <a:custGeom>
              <a:avLst/>
              <a:gdLst/>
              <a:ahLst/>
              <a:cxnLst/>
              <a:rect l="l" t="t" r="r" b="b"/>
              <a:pathLst>
                <a:path w="1881" h="1811" extrusionOk="0">
                  <a:moveTo>
                    <a:pt x="1729" y="1"/>
                  </a:moveTo>
                  <a:lnTo>
                    <a:pt x="1670" y="10"/>
                  </a:lnTo>
                  <a:cubicBezTo>
                    <a:pt x="1816" y="892"/>
                    <a:pt x="1574" y="1670"/>
                    <a:pt x="1130" y="1744"/>
                  </a:cubicBezTo>
                  <a:cubicBezTo>
                    <a:pt x="1107" y="1748"/>
                    <a:pt x="1083" y="1750"/>
                    <a:pt x="1060" y="1750"/>
                  </a:cubicBezTo>
                  <a:cubicBezTo>
                    <a:pt x="955" y="1750"/>
                    <a:pt x="849" y="1711"/>
                    <a:pt x="742" y="1635"/>
                  </a:cubicBezTo>
                  <a:cubicBezTo>
                    <a:pt x="421" y="1407"/>
                    <a:pt x="160" y="888"/>
                    <a:pt x="60" y="281"/>
                  </a:cubicBezTo>
                  <a:lnTo>
                    <a:pt x="0" y="292"/>
                  </a:lnTo>
                  <a:cubicBezTo>
                    <a:pt x="103" y="912"/>
                    <a:pt x="374" y="1447"/>
                    <a:pt x="707" y="1684"/>
                  </a:cubicBezTo>
                  <a:cubicBezTo>
                    <a:pt x="824" y="1767"/>
                    <a:pt x="945" y="1811"/>
                    <a:pt x="1062" y="1811"/>
                  </a:cubicBezTo>
                  <a:cubicBezTo>
                    <a:pt x="1088" y="1811"/>
                    <a:pt x="1114" y="1808"/>
                    <a:pt x="1140" y="1804"/>
                  </a:cubicBezTo>
                  <a:cubicBezTo>
                    <a:pt x="1616" y="1724"/>
                    <a:pt x="1881" y="915"/>
                    <a:pt x="17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1"/>
            <p:cNvSpPr/>
            <p:nvPr/>
          </p:nvSpPr>
          <p:spPr>
            <a:xfrm>
              <a:off x="1213953" y="3364493"/>
              <a:ext cx="63075" cy="61482"/>
            </a:xfrm>
            <a:custGeom>
              <a:avLst/>
              <a:gdLst/>
              <a:ahLst/>
              <a:cxnLst/>
              <a:rect l="l" t="t" r="r" b="b"/>
              <a:pathLst>
                <a:path w="1821" h="1775" extrusionOk="0">
                  <a:moveTo>
                    <a:pt x="789" y="0"/>
                  </a:moveTo>
                  <a:cubicBezTo>
                    <a:pt x="764" y="0"/>
                    <a:pt x="739" y="2"/>
                    <a:pt x="715" y="6"/>
                  </a:cubicBezTo>
                  <a:cubicBezTo>
                    <a:pt x="254" y="83"/>
                    <a:pt x="1" y="875"/>
                    <a:pt x="150" y="1774"/>
                  </a:cubicBezTo>
                  <a:lnTo>
                    <a:pt x="1820" y="1494"/>
                  </a:lnTo>
                  <a:cubicBezTo>
                    <a:pt x="1679" y="643"/>
                    <a:pt x="1227" y="0"/>
                    <a:pt x="78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1"/>
            <p:cNvSpPr/>
            <p:nvPr/>
          </p:nvSpPr>
          <p:spPr>
            <a:xfrm>
              <a:off x="1212845" y="3363454"/>
              <a:ext cx="65188" cy="62694"/>
            </a:xfrm>
            <a:custGeom>
              <a:avLst/>
              <a:gdLst/>
              <a:ahLst/>
              <a:cxnLst/>
              <a:rect l="l" t="t" r="r" b="b"/>
              <a:pathLst>
                <a:path w="1882" h="1810" extrusionOk="0">
                  <a:moveTo>
                    <a:pt x="820" y="0"/>
                  </a:moveTo>
                  <a:cubicBezTo>
                    <a:pt x="793" y="0"/>
                    <a:pt x="767" y="2"/>
                    <a:pt x="742" y="7"/>
                  </a:cubicBezTo>
                  <a:cubicBezTo>
                    <a:pt x="265" y="86"/>
                    <a:pt x="0" y="895"/>
                    <a:pt x="152" y="1810"/>
                  </a:cubicBezTo>
                  <a:lnTo>
                    <a:pt x="212" y="1800"/>
                  </a:lnTo>
                  <a:cubicBezTo>
                    <a:pt x="66" y="918"/>
                    <a:pt x="308" y="140"/>
                    <a:pt x="752" y="66"/>
                  </a:cubicBezTo>
                  <a:cubicBezTo>
                    <a:pt x="775" y="62"/>
                    <a:pt x="799" y="60"/>
                    <a:pt x="822" y="60"/>
                  </a:cubicBezTo>
                  <a:cubicBezTo>
                    <a:pt x="926" y="60"/>
                    <a:pt x="1032" y="99"/>
                    <a:pt x="1140" y="175"/>
                  </a:cubicBezTo>
                  <a:cubicBezTo>
                    <a:pt x="1460" y="404"/>
                    <a:pt x="1722" y="923"/>
                    <a:pt x="1822" y="1529"/>
                  </a:cubicBezTo>
                  <a:lnTo>
                    <a:pt x="1882" y="1519"/>
                  </a:lnTo>
                  <a:cubicBezTo>
                    <a:pt x="1779" y="897"/>
                    <a:pt x="1507" y="364"/>
                    <a:pt x="1175" y="126"/>
                  </a:cubicBezTo>
                  <a:cubicBezTo>
                    <a:pt x="1058" y="43"/>
                    <a:pt x="937" y="0"/>
                    <a:pt x="82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1"/>
            <p:cNvSpPr/>
            <p:nvPr/>
          </p:nvSpPr>
          <p:spPr>
            <a:xfrm>
              <a:off x="991686" y="3210495"/>
              <a:ext cx="63352" cy="59992"/>
            </a:xfrm>
            <a:custGeom>
              <a:avLst/>
              <a:gdLst/>
              <a:ahLst/>
              <a:cxnLst/>
              <a:rect l="l" t="t" r="r" b="b"/>
              <a:pathLst>
                <a:path w="1829" h="1732" extrusionOk="0">
                  <a:moveTo>
                    <a:pt x="499" y="0"/>
                  </a:moveTo>
                  <a:cubicBezTo>
                    <a:pt x="339" y="0"/>
                    <a:pt x="172" y="14"/>
                    <a:pt x="0" y="43"/>
                  </a:cubicBezTo>
                  <a:lnTo>
                    <a:pt x="280" y="1732"/>
                  </a:lnTo>
                  <a:cubicBezTo>
                    <a:pt x="1170" y="1582"/>
                    <a:pt x="1828" y="1083"/>
                    <a:pt x="1751" y="617"/>
                  </a:cubicBezTo>
                  <a:cubicBezTo>
                    <a:pt x="1689" y="240"/>
                    <a:pt x="1166" y="0"/>
                    <a:pt x="49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1"/>
            <p:cNvSpPr/>
            <p:nvPr/>
          </p:nvSpPr>
          <p:spPr>
            <a:xfrm>
              <a:off x="991478" y="3209456"/>
              <a:ext cx="64668" cy="62070"/>
            </a:xfrm>
            <a:custGeom>
              <a:avLst/>
              <a:gdLst/>
              <a:ahLst/>
              <a:cxnLst/>
              <a:rect l="l" t="t" r="r" b="b"/>
              <a:pathLst>
                <a:path w="1867" h="1792" extrusionOk="0">
                  <a:moveTo>
                    <a:pt x="507" y="1"/>
                  </a:moveTo>
                  <a:cubicBezTo>
                    <a:pt x="344" y="1"/>
                    <a:pt x="173" y="15"/>
                    <a:pt x="1" y="44"/>
                  </a:cubicBezTo>
                  <a:lnTo>
                    <a:pt x="11" y="103"/>
                  </a:lnTo>
                  <a:cubicBezTo>
                    <a:pt x="180" y="74"/>
                    <a:pt x="347" y="60"/>
                    <a:pt x="507" y="60"/>
                  </a:cubicBezTo>
                  <a:cubicBezTo>
                    <a:pt x="908" y="60"/>
                    <a:pt x="1263" y="147"/>
                    <a:pt x="1491" y="310"/>
                  </a:cubicBezTo>
                  <a:cubicBezTo>
                    <a:pt x="1627" y="407"/>
                    <a:pt x="1706" y="522"/>
                    <a:pt x="1727" y="652"/>
                  </a:cubicBezTo>
                  <a:cubicBezTo>
                    <a:pt x="1802" y="1101"/>
                    <a:pt x="1153" y="1585"/>
                    <a:pt x="281" y="1732"/>
                  </a:cubicBezTo>
                  <a:lnTo>
                    <a:pt x="292" y="1791"/>
                  </a:lnTo>
                  <a:cubicBezTo>
                    <a:pt x="1195" y="1639"/>
                    <a:pt x="1867" y="1123"/>
                    <a:pt x="1786" y="641"/>
                  </a:cubicBezTo>
                  <a:cubicBezTo>
                    <a:pt x="1763" y="497"/>
                    <a:pt x="1673" y="366"/>
                    <a:pt x="1526" y="262"/>
                  </a:cubicBezTo>
                  <a:cubicBezTo>
                    <a:pt x="1288" y="92"/>
                    <a:pt x="921" y="1"/>
                    <a:pt x="50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1"/>
            <p:cNvSpPr/>
            <p:nvPr/>
          </p:nvSpPr>
          <p:spPr>
            <a:xfrm>
              <a:off x="1357109" y="3141532"/>
              <a:ext cx="63352" cy="59992"/>
            </a:xfrm>
            <a:custGeom>
              <a:avLst/>
              <a:gdLst/>
              <a:ahLst/>
              <a:cxnLst/>
              <a:rect l="l" t="t" r="r" b="b"/>
              <a:pathLst>
                <a:path w="1829" h="1732" extrusionOk="0">
                  <a:moveTo>
                    <a:pt x="1548" y="0"/>
                  </a:moveTo>
                  <a:cubicBezTo>
                    <a:pt x="659" y="150"/>
                    <a:pt x="0" y="649"/>
                    <a:pt x="78" y="1115"/>
                  </a:cubicBezTo>
                  <a:cubicBezTo>
                    <a:pt x="140" y="1491"/>
                    <a:pt x="662" y="1731"/>
                    <a:pt x="1328" y="1731"/>
                  </a:cubicBezTo>
                  <a:cubicBezTo>
                    <a:pt x="1488" y="1731"/>
                    <a:pt x="1656" y="1717"/>
                    <a:pt x="1828" y="1688"/>
                  </a:cubicBezTo>
                  <a:lnTo>
                    <a:pt x="1548"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1355966" y="3140493"/>
              <a:ext cx="64668" cy="62070"/>
            </a:xfrm>
            <a:custGeom>
              <a:avLst/>
              <a:gdLst/>
              <a:ahLst/>
              <a:cxnLst/>
              <a:rect l="l" t="t" r="r" b="b"/>
              <a:pathLst>
                <a:path w="1867" h="1792" extrusionOk="0">
                  <a:moveTo>
                    <a:pt x="1577" y="1"/>
                  </a:moveTo>
                  <a:cubicBezTo>
                    <a:pt x="672" y="153"/>
                    <a:pt x="1" y="669"/>
                    <a:pt x="81" y="1150"/>
                  </a:cubicBezTo>
                  <a:cubicBezTo>
                    <a:pt x="105" y="1294"/>
                    <a:pt x="195" y="1426"/>
                    <a:pt x="341" y="1530"/>
                  </a:cubicBezTo>
                  <a:cubicBezTo>
                    <a:pt x="580" y="1700"/>
                    <a:pt x="948" y="1792"/>
                    <a:pt x="1362" y="1792"/>
                  </a:cubicBezTo>
                  <a:cubicBezTo>
                    <a:pt x="1525" y="1792"/>
                    <a:pt x="1695" y="1777"/>
                    <a:pt x="1867" y="1748"/>
                  </a:cubicBezTo>
                  <a:lnTo>
                    <a:pt x="1857" y="1688"/>
                  </a:lnTo>
                  <a:cubicBezTo>
                    <a:pt x="1687" y="1717"/>
                    <a:pt x="1519" y="1731"/>
                    <a:pt x="1359" y="1731"/>
                  </a:cubicBezTo>
                  <a:cubicBezTo>
                    <a:pt x="958" y="1731"/>
                    <a:pt x="604" y="1644"/>
                    <a:pt x="376" y="1481"/>
                  </a:cubicBezTo>
                  <a:cubicBezTo>
                    <a:pt x="241" y="1385"/>
                    <a:pt x="162" y="1270"/>
                    <a:pt x="140" y="1140"/>
                  </a:cubicBezTo>
                  <a:cubicBezTo>
                    <a:pt x="66" y="691"/>
                    <a:pt x="715" y="207"/>
                    <a:pt x="1586" y="60"/>
                  </a:cubicBezTo>
                  <a:lnTo>
                    <a:pt x="157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1024591" y="3049396"/>
              <a:ext cx="72600" cy="65465"/>
            </a:xfrm>
            <a:custGeom>
              <a:avLst/>
              <a:gdLst/>
              <a:ahLst/>
              <a:cxnLst/>
              <a:rect l="l" t="t" r="r" b="b"/>
              <a:pathLst>
                <a:path w="2096" h="1890" extrusionOk="0">
                  <a:moveTo>
                    <a:pt x="1016" y="1"/>
                  </a:moveTo>
                  <a:lnTo>
                    <a:pt x="0" y="1368"/>
                  </a:lnTo>
                  <a:cubicBezTo>
                    <a:pt x="447" y="1708"/>
                    <a:pt x="929" y="1890"/>
                    <a:pt x="1297" y="1890"/>
                  </a:cubicBezTo>
                  <a:cubicBezTo>
                    <a:pt x="1524" y="1890"/>
                    <a:pt x="1708" y="1821"/>
                    <a:pt x="1814" y="1677"/>
                  </a:cubicBezTo>
                  <a:cubicBezTo>
                    <a:pt x="2096" y="1299"/>
                    <a:pt x="1738" y="549"/>
                    <a:pt x="1016"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1023933" y="3048600"/>
              <a:ext cx="74401" cy="67301"/>
            </a:xfrm>
            <a:custGeom>
              <a:avLst/>
              <a:gdLst/>
              <a:ahLst/>
              <a:cxnLst/>
              <a:rect l="l" t="t" r="r" b="b"/>
              <a:pathLst>
                <a:path w="2148" h="1943" extrusionOk="0">
                  <a:moveTo>
                    <a:pt x="1054" y="0"/>
                  </a:moveTo>
                  <a:lnTo>
                    <a:pt x="1017" y="48"/>
                  </a:lnTo>
                  <a:cubicBezTo>
                    <a:pt x="1724" y="585"/>
                    <a:pt x="2080" y="1319"/>
                    <a:pt x="1810" y="1682"/>
                  </a:cubicBezTo>
                  <a:cubicBezTo>
                    <a:pt x="1732" y="1787"/>
                    <a:pt x="1611" y="1851"/>
                    <a:pt x="1449" y="1874"/>
                  </a:cubicBezTo>
                  <a:cubicBezTo>
                    <a:pt x="1406" y="1880"/>
                    <a:pt x="1360" y="1883"/>
                    <a:pt x="1313" y="1883"/>
                  </a:cubicBezTo>
                  <a:cubicBezTo>
                    <a:pt x="941" y="1883"/>
                    <a:pt x="467" y="1694"/>
                    <a:pt x="37" y="1368"/>
                  </a:cubicBezTo>
                  <a:lnTo>
                    <a:pt x="1" y="1416"/>
                  </a:lnTo>
                  <a:cubicBezTo>
                    <a:pt x="441" y="1749"/>
                    <a:pt x="929" y="1943"/>
                    <a:pt x="1315" y="1943"/>
                  </a:cubicBezTo>
                  <a:cubicBezTo>
                    <a:pt x="1365" y="1943"/>
                    <a:pt x="1413" y="1940"/>
                    <a:pt x="1458" y="1933"/>
                  </a:cubicBezTo>
                  <a:cubicBezTo>
                    <a:pt x="1633" y="1909"/>
                    <a:pt x="1771" y="1834"/>
                    <a:pt x="1858" y="1718"/>
                  </a:cubicBezTo>
                  <a:cubicBezTo>
                    <a:pt x="2148" y="1328"/>
                    <a:pt x="1787" y="557"/>
                    <a:pt x="10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1327564" y="3291061"/>
              <a:ext cx="72600" cy="65465"/>
            </a:xfrm>
            <a:custGeom>
              <a:avLst/>
              <a:gdLst/>
              <a:ahLst/>
              <a:cxnLst/>
              <a:rect l="l" t="t" r="r" b="b"/>
              <a:pathLst>
                <a:path w="2096" h="1890" extrusionOk="0">
                  <a:moveTo>
                    <a:pt x="799" y="0"/>
                  </a:moveTo>
                  <a:cubicBezTo>
                    <a:pt x="572" y="0"/>
                    <a:pt x="388" y="69"/>
                    <a:pt x="281" y="213"/>
                  </a:cubicBezTo>
                  <a:cubicBezTo>
                    <a:pt x="1" y="590"/>
                    <a:pt x="358" y="1341"/>
                    <a:pt x="1080" y="1890"/>
                  </a:cubicBezTo>
                  <a:lnTo>
                    <a:pt x="2096" y="521"/>
                  </a:lnTo>
                  <a:cubicBezTo>
                    <a:pt x="1649" y="183"/>
                    <a:pt x="1167" y="0"/>
                    <a:pt x="799"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1326386" y="3290022"/>
              <a:ext cx="74401" cy="67335"/>
            </a:xfrm>
            <a:custGeom>
              <a:avLst/>
              <a:gdLst/>
              <a:ahLst/>
              <a:cxnLst/>
              <a:rect l="l" t="t" r="r" b="b"/>
              <a:pathLst>
                <a:path w="2148" h="1944" extrusionOk="0">
                  <a:moveTo>
                    <a:pt x="835" y="0"/>
                  </a:moveTo>
                  <a:cubicBezTo>
                    <a:pt x="786" y="0"/>
                    <a:pt x="738" y="4"/>
                    <a:pt x="692" y="10"/>
                  </a:cubicBezTo>
                  <a:cubicBezTo>
                    <a:pt x="516" y="35"/>
                    <a:pt x="377" y="109"/>
                    <a:pt x="292" y="225"/>
                  </a:cubicBezTo>
                  <a:cubicBezTo>
                    <a:pt x="1" y="615"/>
                    <a:pt x="362" y="1386"/>
                    <a:pt x="1096" y="1943"/>
                  </a:cubicBezTo>
                  <a:lnTo>
                    <a:pt x="1132" y="1895"/>
                  </a:lnTo>
                  <a:cubicBezTo>
                    <a:pt x="424" y="1358"/>
                    <a:pt x="69" y="625"/>
                    <a:pt x="340" y="261"/>
                  </a:cubicBezTo>
                  <a:cubicBezTo>
                    <a:pt x="417" y="157"/>
                    <a:pt x="538" y="92"/>
                    <a:pt x="699" y="69"/>
                  </a:cubicBezTo>
                  <a:cubicBezTo>
                    <a:pt x="743" y="63"/>
                    <a:pt x="790" y="60"/>
                    <a:pt x="837" y="60"/>
                  </a:cubicBezTo>
                  <a:cubicBezTo>
                    <a:pt x="1210" y="60"/>
                    <a:pt x="1683" y="250"/>
                    <a:pt x="2112" y="576"/>
                  </a:cubicBezTo>
                  <a:lnTo>
                    <a:pt x="2148" y="528"/>
                  </a:lnTo>
                  <a:cubicBezTo>
                    <a:pt x="1709" y="195"/>
                    <a:pt x="1221" y="0"/>
                    <a:pt x="8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1054448" y="3328608"/>
              <a:ext cx="70418" cy="66920"/>
            </a:xfrm>
            <a:custGeom>
              <a:avLst/>
              <a:gdLst/>
              <a:ahLst/>
              <a:cxnLst/>
              <a:rect l="l" t="t" r="r" b="b"/>
              <a:pathLst>
                <a:path w="2033" h="1932" extrusionOk="0">
                  <a:moveTo>
                    <a:pt x="1346" y="1"/>
                  </a:moveTo>
                  <a:cubicBezTo>
                    <a:pt x="951" y="1"/>
                    <a:pt x="417" y="343"/>
                    <a:pt x="1" y="903"/>
                  </a:cubicBezTo>
                  <a:lnTo>
                    <a:pt x="1355" y="1931"/>
                  </a:lnTo>
                  <a:cubicBezTo>
                    <a:pt x="1896" y="1203"/>
                    <a:pt x="2032" y="382"/>
                    <a:pt x="1658" y="98"/>
                  </a:cubicBezTo>
                  <a:cubicBezTo>
                    <a:pt x="1571" y="32"/>
                    <a:pt x="1465" y="1"/>
                    <a:pt x="1346"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1053617" y="3327569"/>
              <a:ext cx="72288" cy="68582"/>
            </a:xfrm>
            <a:custGeom>
              <a:avLst/>
              <a:gdLst/>
              <a:ahLst/>
              <a:cxnLst/>
              <a:rect l="l" t="t" r="r" b="b"/>
              <a:pathLst>
                <a:path w="2087" h="1980" extrusionOk="0">
                  <a:moveTo>
                    <a:pt x="1368" y="1"/>
                  </a:moveTo>
                  <a:cubicBezTo>
                    <a:pt x="1332" y="1"/>
                    <a:pt x="1295" y="4"/>
                    <a:pt x="1258" y="9"/>
                  </a:cubicBezTo>
                  <a:cubicBezTo>
                    <a:pt x="855" y="66"/>
                    <a:pt x="373" y="413"/>
                    <a:pt x="0" y="914"/>
                  </a:cubicBezTo>
                  <a:lnTo>
                    <a:pt x="49" y="950"/>
                  </a:lnTo>
                  <a:cubicBezTo>
                    <a:pt x="412" y="461"/>
                    <a:pt x="879" y="123"/>
                    <a:pt x="1266" y="68"/>
                  </a:cubicBezTo>
                  <a:cubicBezTo>
                    <a:pt x="1302" y="63"/>
                    <a:pt x="1337" y="61"/>
                    <a:pt x="1370" y="61"/>
                  </a:cubicBezTo>
                  <a:cubicBezTo>
                    <a:pt x="1485" y="61"/>
                    <a:pt x="1584" y="91"/>
                    <a:pt x="1664" y="152"/>
                  </a:cubicBezTo>
                  <a:cubicBezTo>
                    <a:pt x="2024" y="425"/>
                    <a:pt x="1885" y="1229"/>
                    <a:pt x="1355" y="1944"/>
                  </a:cubicBezTo>
                  <a:lnTo>
                    <a:pt x="1403" y="1979"/>
                  </a:lnTo>
                  <a:cubicBezTo>
                    <a:pt x="1953" y="1239"/>
                    <a:pt x="2087" y="397"/>
                    <a:pt x="1700" y="104"/>
                  </a:cubicBezTo>
                  <a:cubicBezTo>
                    <a:pt x="1611" y="36"/>
                    <a:pt x="1497" y="1"/>
                    <a:pt x="13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1285999" y="3016699"/>
              <a:ext cx="70418" cy="66920"/>
            </a:xfrm>
            <a:custGeom>
              <a:avLst/>
              <a:gdLst/>
              <a:ahLst/>
              <a:cxnLst/>
              <a:rect l="l" t="t" r="r" b="b"/>
              <a:pathLst>
                <a:path w="2033" h="1932" extrusionOk="0">
                  <a:moveTo>
                    <a:pt x="678" y="0"/>
                  </a:moveTo>
                  <a:cubicBezTo>
                    <a:pt x="137" y="729"/>
                    <a:pt x="0" y="1550"/>
                    <a:pt x="375" y="1834"/>
                  </a:cubicBezTo>
                  <a:cubicBezTo>
                    <a:pt x="462" y="1900"/>
                    <a:pt x="568" y="1931"/>
                    <a:pt x="688" y="1931"/>
                  </a:cubicBezTo>
                  <a:cubicBezTo>
                    <a:pt x="1082" y="1931"/>
                    <a:pt x="1616" y="1589"/>
                    <a:pt x="2032" y="1030"/>
                  </a:cubicBezTo>
                  <a:lnTo>
                    <a:pt x="678" y="0"/>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1"/>
            <p:cNvSpPr/>
            <p:nvPr/>
          </p:nvSpPr>
          <p:spPr>
            <a:xfrm>
              <a:off x="1284925" y="3016075"/>
              <a:ext cx="72288" cy="68582"/>
            </a:xfrm>
            <a:custGeom>
              <a:avLst/>
              <a:gdLst/>
              <a:ahLst/>
              <a:cxnLst/>
              <a:rect l="l" t="t" r="r" b="b"/>
              <a:pathLst>
                <a:path w="2087" h="1980" extrusionOk="0">
                  <a:moveTo>
                    <a:pt x="684" y="1"/>
                  </a:moveTo>
                  <a:cubicBezTo>
                    <a:pt x="134" y="741"/>
                    <a:pt x="1" y="1582"/>
                    <a:pt x="388" y="1876"/>
                  </a:cubicBezTo>
                  <a:cubicBezTo>
                    <a:pt x="478" y="1944"/>
                    <a:pt x="590" y="1979"/>
                    <a:pt x="719" y="1979"/>
                  </a:cubicBezTo>
                  <a:cubicBezTo>
                    <a:pt x="755" y="1979"/>
                    <a:pt x="792" y="1977"/>
                    <a:pt x="829" y="1970"/>
                  </a:cubicBezTo>
                  <a:cubicBezTo>
                    <a:pt x="1233" y="1914"/>
                    <a:pt x="1715" y="1566"/>
                    <a:pt x="2087" y="1065"/>
                  </a:cubicBezTo>
                  <a:lnTo>
                    <a:pt x="2039" y="1029"/>
                  </a:lnTo>
                  <a:cubicBezTo>
                    <a:pt x="1675" y="1518"/>
                    <a:pt x="1209" y="1856"/>
                    <a:pt x="822" y="1911"/>
                  </a:cubicBezTo>
                  <a:cubicBezTo>
                    <a:pt x="785" y="1916"/>
                    <a:pt x="750" y="1919"/>
                    <a:pt x="717" y="1919"/>
                  </a:cubicBezTo>
                  <a:cubicBezTo>
                    <a:pt x="602" y="1919"/>
                    <a:pt x="503" y="1888"/>
                    <a:pt x="423" y="1828"/>
                  </a:cubicBezTo>
                  <a:cubicBezTo>
                    <a:pt x="64" y="1554"/>
                    <a:pt x="202" y="751"/>
                    <a:pt x="732" y="36"/>
                  </a:cubicBezTo>
                  <a:lnTo>
                    <a:pt x="68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1"/>
            <p:cNvSpPr/>
            <p:nvPr/>
          </p:nvSpPr>
          <p:spPr>
            <a:xfrm>
              <a:off x="1018495" y="3034364"/>
              <a:ext cx="371072" cy="341768"/>
            </a:xfrm>
            <a:custGeom>
              <a:avLst/>
              <a:gdLst/>
              <a:ahLst/>
              <a:cxnLst/>
              <a:rect l="l" t="t" r="r" b="b"/>
              <a:pathLst>
                <a:path w="10713" h="9867" extrusionOk="0">
                  <a:moveTo>
                    <a:pt x="5346" y="0"/>
                  </a:moveTo>
                  <a:cubicBezTo>
                    <a:pt x="3121" y="0"/>
                    <a:pt x="1113" y="1548"/>
                    <a:pt x="599" y="3833"/>
                  </a:cubicBezTo>
                  <a:cubicBezTo>
                    <a:pt x="1" y="6488"/>
                    <a:pt x="1646" y="9134"/>
                    <a:pt x="4274" y="9742"/>
                  </a:cubicBezTo>
                  <a:cubicBezTo>
                    <a:pt x="4641" y="9826"/>
                    <a:pt x="5007" y="9867"/>
                    <a:pt x="5368" y="9867"/>
                  </a:cubicBezTo>
                  <a:cubicBezTo>
                    <a:pt x="7593" y="9867"/>
                    <a:pt x="9601" y="8319"/>
                    <a:pt x="10116" y="6034"/>
                  </a:cubicBezTo>
                  <a:cubicBezTo>
                    <a:pt x="10713" y="3379"/>
                    <a:pt x="9067" y="733"/>
                    <a:pt x="6439" y="126"/>
                  </a:cubicBezTo>
                  <a:cubicBezTo>
                    <a:pt x="6072" y="41"/>
                    <a:pt x="5706" y="0"/>
                    <a:pt x="5346"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1017421" y="3033290"/>
              <a:ext cx="373288" cy="343916"/>
            </a:xfrm>
            <a:custGeom>
              <a:avLst/>
              <a:gdLst/>
              <a:ahLst/>
              <a:cxnLst/>
              <a:rect l="l" t="t" r="r" b="b"/>
              <a:pathLst>
                <a:path w="10777" h="9929" extrusionOk="0">
                  <a:moveTo>
                    <a:pt x="5372" y="61"/>
                  </a:moveTo>
                  <a:cubicBezTo>
                    <a:pt x="5735" y="61"/>
                    <a:pt x="6101" y="103"/>
                    <a:pt x="6463" y="186"/>
                  </a:cubicBezTo>
                  <a:cubicBezTo>
                    <a:pt x="9071" y="789"/>
                    <a:pt x="10710" y="3423"/>
                    <a:pt x="10117" y="6058"/>
                  </a:cubicBezTo>
                  <a:cubicBezTo>
                    <a:pt x="9828" y="7343"/>
                    <a:pt x="9060" y="8433"/>
                    <a:pt x="7953" y="9129"/>
                  </a:cubicBezTo>
                  <a:cubicBezTo>
                    <a:pt x="7176" y="9617"/>
                    <a:pt x="6298" y="9868"/>
                    <a:pt x="5404" y="9868"/>
                  </a:cubicBezTo>
                  <a:cubicBezTo>
                    <a:pt x="5041" y="9868"/>
                    <a:pt x="4675" y="9827"/>
                    <a:pt x="4312" y="9743"/>
                  </a:cubicBezTo>
                  <a:cubicBezTo>
                    <a:pt x="1704" y="9140"/>
                    <a:pt x="66" y="6506"/>
                    <a:pt x="658" y="3871"/>
                  </a:cubicBezTo>
                  <a:cubicBezTo>
                    <a:pt x="947" y="2587"/>
                    <a:pt x="1716" y="1496"/>
                    <a:pt x="2823" y="800"/>
                  </a:cubicBezTo>
                  <a:cubicBezTo>
                    <a:pt x="3600" y="312"/>
                    <a:pt x="4478" y="61"/>
                    <a:pt x="5372" y="61"/>
                  </a:cubicBezTo>
                  <a:close/>
                  <a:moveTo>
                    <a:pt x="5373" y="1"/>
                  </a:moveTo>
                  <a:cubicBezTo>
                    <a:pt x="4467" y="1"/>
                    <a:pt x="3578" y="255"/>
                    <a:pt x="2791" y="750"/>
                  </a:cubicBezTo>
                  <a:cubicBezTo>
                    <a:pt x="1670" y="1453"/>
                    <a:pt x="892" y="2557"/>
                    <a:pt x="600" y="3858"/>
                  </a:cubicBezTo>
                  <a:cubicBezTo>
                    <a:pt x="0" y="6525"/>
                    <a:pt x="1659" y="9191"/>
                    <a:pt x="4299" y="9802"/>
                  </a:cubicBezTo>
                  <a:cubicBezTo>
                    <a:pt x="4666" y="9887"/>
                    <a:pt x="5036" y="9929"/>
                    <a:pt x="5404" y="9929"/>
                  </a:cubicBezTo>
                  <a:cubicBezTo>
                    <a:pt x="6309" y="9929"/>
                    <a:pt x="7198" y="9674"/>
                    <a:pt x="7985" y="9180"/>
                  </a:cubicBezTo>
                  <a:cubicBezTo>
                    <a:pt x="9105" y="8476"/>
                    <a:pt x="9883" y="7372"/>
                    <a:pt x="10176" y="6071"/>
                  </a:cubicBezTo>
                  <a:cubicBezTo>
                    <a:pt x="10776" y="3405"/>
                    <a:pt x="9116" y="738"/>
                    <a:pt x="6477" y="127"/>
                  </a:cubicBezTo>
                  <a:cubicBezTo>
                    <a:pt x="6110" y="42"/>
                    <a:pt x="5740" y="1"/>
                    <a:pt x="537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949671" y="3455624"/>
              <a:ext cx="48527" cy="40457"/>
            </a:xfrm>
            <a:custGeom>
              <a:avLst/>
              <a:gdLst/>
              <a:ahLst/>
              <a:cxnLst/>
              <a:rect l="l" t="t" r="r" b="b"/>
              <a:pathLst>
                <a:path w="1401" h="1168" extrusionOk="0">
                  <a:moveTo>
                    <a:pt x="391" y="1"/>
                  </a:moveTo>
                  <a:cubicBezTo>
                    <a:pt x="0" y="711"/>
                    <a:pt x="175" y="1167"/>
                    <a:pt x="175" y="1167"/>
                  </a:cubicBezTo>
                  <a:lnTo>
                    <a:pt x="1401" y="1166"/>
                  </a:lnTo>
                  <a:cubicBezTo>
                    <a:pt x="1198" y="1022"/>
                    <a:pt x="1293" y="444"/>
                    <a:pt x="1293" y="443"/>
                  </a:cubicBezTo>
                  <a:lnTo>
                    <a:pt x="1293" y="443"/>
                  </a:lnTo>
                  <a:cubicBezTo>
                    <a:pt x="936" y="574"/>
                    <a:pt x="878" y="1123"/>
                    <a:pt x="878" y="1123"/>
                  </a:cubicBezTo>
                  <a:cubicBezTo>
                    <a:pt x="574" y="898"/>
                    <a:pt x="391" y="1"/>
                    <a:pt x="391" y="1"/>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949186" y="3453996"/>
              <a:ext cx="50848" cy="42639"/>
            </a:xfrm>
            <a:custGeom>
              <a:avLst/>
              <a:gdLst/>
              <a:ahLst/>
              <a:cxnLst/>
              <a:rect l="l" t="t" r="r" b="b"/>
              <a:pathLst>
                <a:path w="1468" h="1231" extrusionOk="0">
                  <a:moveTo>
                    <a:pt x="1286" y="517"/>
                  </a:moveTo>
                  <a:lnTo>
                    <a:pt x="1286" y="517"/>
                  </a:lnTo>
                  <a:cubicBezTo>
                    <a:pt x="1272" y="629"/>
                    <a:pt x="1227" y="1037"/>
                    <a:pt x="1372" y="1197"/>
                  </a:cubicBezTo>
                  <a:lnTo>
                    <a:pt x="905" y="1197"/>
                  </a:lnTo>
                  <a:lnTo>
                    <a:pt x="908" y="1172"/>
                  </a:lnTo>
                  <a:cubicBezTo>
                    <a:pt x="908" y="1166"/>
                    <a:pt x="967" y="659"/>
                    <a:pt x="1286" y="517"/>
                  </a:cubicBezTo>
                  <a:close/>
                  <a:moveTo>
                    <a:pt x="398" y="95"/>
                  </a:moveTo>
                  <a:cubicBezTo>
                    <a:pt x="439" y="280"/>
                    <a:pt x="611" y="982"/>
                    <a:pt x="882" y="1183"/>
                  </a:cubicBezTo>
                  <a:lnTo>
                    <a:pt x="901" y="1197"/>
                  </a:lnTo>
                  <a:lnTo>
                    <a:pt x="201" y="1198"/>
                  </a:lnTo>
                  <a:cubicBezTo>
                    <a:pt x="179" y="1127"/>
                    <a:pt x="74" y="709"/>
                    <a:pt x="398" y="95"/>
                  </a:cubicBezTo>
                  <a:close/>
                  <a:moveTo>
                    <a:pt x="412" y="1"/>
                  </a:moveTo>
                  <a:lnTo>
                    <a:pt x="390" y="40"/>
                  </a:lnTo>
                  <a:cubicBezTo>
                    <a:pt x="0" y="749"/>
                    <a:pt x="166" y="1201"/>
                    <a:pt x="174" y="1220"/>
                  </a:cubicBezTo>
                  <a:lnTo>
                    <a:pt x="178" y="1231"/>
                  </a:lnTo>
                  <a:lnTo>
                    <a:pt x="1467" y="1230"/>
                  </a:lnTo>
                  <a:lnTo>
                    <a:pt x="1424" y="1199"/>
                  </a:lnTo>
                  <a:cubicBezTo>
                    <a:pt x="1232" y="1064"/>
                    <a:pt x="1322" y="499"/>
                    <a:pt x="1323" y="493"/>
                  </a:cubicBezTo>
                  <a:lnTo>
                    <a:pt x="1328" y="465"/>
                  </a:lnTo>
                  <a:lnTo>
                    <a:pt x="1328" y="465"/>
                  </a:lnTo>
                  <a:lnTo>
                    <a:pt x="1301" y="475"/>
                  </a:lnTo>
                  <a:cubicBezTo>
                    <a:pt x="983" y="591"/>
                    <a:pt x="897" y="1020"/>
                    <a:pt x="879" y="1138"/>
                  </a:cubicBezTo>
                  <a:cubicBezTo>
                    <a:pt x="597" y="893"/>
                    <a:pt x="422" y="53"/>
                    <a:pt x="420" y="45"/>
                  </a:cubicBezTo>
                  <a:lnTo>
                    <a:pt x="41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1247967" y="3455520"/>
              <a:ext cx="48492" cy="40526"/>
            </a:xfrm>
            <a:custGeom>
              <a:avLst/>
              <a:gdLst/>
              <a:ahLst/>
              <a:cxnLst/>
              <a:rect l="l" t="t" r="r" b="b"/>
              <a:pathLst>
                <a:path w="1400" h="1170" extrusionOk="0">
                  <a:moveTo>
                    <a:pt x="1007" y="0"/>
                  </a:moveTo>
                  <a:cubicBezTo>
                    <a:pt x="1007" y="0"/>
                    <a:pt x="827" y="897"/>
                    <a:pt x="524" y="1124"/>
                  </a:cubicBezTo>
                  <a:cubicBezTo>
                    <a:pt x="524" y="1124"/>
                    <a:pt x="463" y="575"/>
                    <a:pt x="106" y="446"/>
                  </a:cubicBezTo>
                  <a:lnTo>
                    <a:pt x="106" y="446"/>
                  </a:lnTo>
                  <a:cubicBezTo>
                    <a:pt x="106" y="447"/>
                    <a:pt x="203" y="1025"/>
                    <a:pt x="1" y="1169"/>
                  </a:cubicBezTo>
                  <a:lnTo>
                    <a:pt x="1227" y="1165"/>
                  </a:lnTo>
                  <a:cubicBezTo>
                    <a:pt x="1227" y="1165"/>
                    <a:pt x="1400" y="708"/>
                    <a:pt x="1007"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1246201" y="3453892"/>
              <a:ext cx="50744" cy="42743"/>
            </a:xfrm>
            <a:custGeom>
              <a:avLst/>
              <a:gdLst/>
              <a:ahLst/>
              <a:cxnLst/>
              <a:rect l="l" t="t" r="r" b="b"/>
              <a:pathLst>
                <a:path w="1465" h="1234" extrusionOk="0">
                  <a:moveTo>
                    <a:pt x="1064" y="94"/>
                  </a:moveTo>
                  <a:cubicBezTo>
                    <a:pt x="1390" y="707"/>
                    <a:pt x="1287" y="1125"/>
                    <a:pt x="1265" y="1195"/>
                  </a:cubicBezTo>
                  <a:lnTo>
                    <a:pt x="566" y="1198"/>
                  </a:lnTo>
                  <a:lnTo>
                    <a:pt x="585" y="1184"/>
                  </a:lnTo>
                  <a:cubicBezTo>
                    <a:pt x="854" y="982"/>
                    <a:pt x="1024" y="280"/>
                    <a:pt x="1064" y="94"/>
                  </a:cubicBezTo>
                  <a:close/>
                  <a:moveTo>
                    <a:pt x="177" y="520"/>
                  </a:moveTo>
                  <a:cubicBezTo>
                    <a:pt x="497" y="660"/>
                    <a:pt x="558" y="1168"/>
                    <a:pt x="559" y="1173"/>
                  </a:cubicBezTo>
                  <a:lnTo>
                    <a:pt x="562" y="1198"/>
                  </a:lnTo>
                  <a:lnTo>
                    <a:pt x="95" y="1200"/>
                  </a:lnTo>
                  <a:cubicBezTo>
                    <a:pt x="239" y="1040"/>
                    <a:pt x="193" y="632"/>
                    <a:pt x="177" y="520"/>
                  </a:cubicBezTo>
                  <a:close/>
                  <a:moveTo>
                    <a:pt x="1050" y="0"/>
                  </a:moveTo>
                  <a:lnTo>
                    <a:pt x="1041" y="44"/>
                  </a:lnTo>
                  <a:cubicBezTo>
                    <a:pt x="1039" y="53"/>
                    <a:pt x="869" y="892"/>
                    <a:pt x="587" y="1140"/>
                  </a:cubicBezTo>
                  <a:cubicBezTo>
                    <a:pt x="569" y="1022"/>
                    <a:pt x="481" y="593"/>
                    <a:pt x="162" y="478"/>
                  </a:cubicBezTo>
                  <a:lnTo>
                    <a:pt x="136" y="468"/>
                  </a:lnTo>
                  <a:lnTo>
                    <a:pt x="136" y="468"/>
                  </a:lnTo>
                  <a:lnTo>
                    <a:pt x="140" y="496"/>
                  </a:lnTo>
                  <a:cubicBezTo>
                    <a:pt x="141" y="502"/>
                    <a:pt x="233" y="1066"/>
                    <a:pt x="42" y="1203"/>
                  </a:cubicBezTo>
                  <a:lnTo>
                    <a:pt x="0" y="1233"/>
                  </a:lnTo>
                  <a:lnTo>
                    <a:pt x="1278" y="1229"/>
                  </a:lnTo>
                  <a:lnTo>
                    <a:pt x="1289" y="1229"/>
                  </a:lnTo>
                  <a:lnTo>
                    <a:pt x="1293" y="1218"/>
                  </a:lnTo>
                  <a:cubicBezTo>
                    <a:pt x="1300" y="1199"/>
                    <a:pt x="1465" y="746"/>
                    <a:pt x="1072" y="39"/>
                  </a:cubicBezTo>
                  <a:lnTo>
                    <a:pt x="105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1099893" y="3474224"/>
              <a:ext cx="26255" cy="21856"/>
            </a:xfrm>
            <a:custGeom>
              <a:avLst/>
              <a:gdLst/>
              <a:ahLst/>
              <a:cxnLst/>
              <a:rect l="l" t="t" r="r" b="b"/>
              <a:pathLst>
                <a:path w="758" h="631" extrusionOk="0">
                  <a:moveTo>
                    <a:pt x="211" y="1"/>
                  </a:moveTo>
                  <a:cubicBezTo>
                    <a:pt x="1" y="384"/>
                    <a:pt x="96" y="630"/>
                    <a:pt x="96" y="630"/>
                  </a:cubicBezTo>
                  <a:lnTo>
                    <a:pt x="757" y="629"/>
                  </a:lnTo>
                  <a:cubicBezTo>
                    <a:pt x="666" y="485"/>
                    <a:pt x="699" y="238"/>
                    <a:pt x="699" y="238"/>
                  </a:cubicBezTo>
                  <a:lnTo>
                    <a:pt x="699" y="238"/>
                  </a:lnTo>
                  <a:cubicBezTo>
                    <a:pt x="506" y="309"/>
                    <a:pt x="466" y="586"/>
                    <a:pt x="466" y="586"/>
                  </a:cubicBezTo>
                  <a:cubicBezTo>
                    <a:pt x="230" y="427"/>
                    <a:pt x="211" y="1"/>
                    <a:pt x="211" y="1"/>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1099373" y="3472180"/>
              <a:ext cx="27814" cy="24454"/>
            </a:xfrm>
            <a:custGeom>
              <a:avLst/>
              <a:gdLst/>
              <a:ahLst/>
              <a:cxnLst/>
              <a:rect l="l" t="t" r="r" b="b"/>
              <a:pathLst>
                <a:path w="803" h="706" extrusionOk="0">
                  <a:moveTo>
                    <a:pt x="694" y="323"/>
                  </a:moveTo>
                  <a:cubicBezTo>
                    <a:pt x="689" y="389"/>
                    <a:pt x="684" y="553"/>
                    <a:pt x="744" y="671"/>
                  </a:cubicBezTo>
                  <a:lnTo>
                    <a:pt x="494" y="672"/>
                  </a:lnTo>
                  <a:lnTo>
                    <a:pt x="498" y="647"/>
                  </a:lnTo>
                  <a:cubicBezTo>
                    <a:pt x="498" y="645"/>
                    <a:pt x="535" y="404"/>
                    <a:pt x="694" y="323"/>
                  </a:cubicBezTo>
                  <a:close/>
                  <a:moveTo>
                    <a:pt x="214" y="117"/>
                  </a:moveTo>
                  <a:cubicBezTo>
                    <a:pt x="228" y="241"/>
                    <a:pt x="281" y="530"/>
                    <a:pt x="473" y="659"/>
                  </a:cubicBezTo>
                  <a:lnTo>
                    <a:pt x="492" y="672"/>
                  </a:lnTo>
                  <a:lnTo>
                    <a:pt x="123" y="673"/>
                  </a:lnTo>
                  <a:cubicBezTo>
                    <a:pt x="109" y="625"/>
                    <a:pt x="66" y="418"/>
                    <a:pt x="214" y="117"/>
                  </a:cubicBezTo>
                  <a:close/>
                  <a:moveTo>
                    <a:pt x="239" y="0"/>
                  </a:moveTo>
                  <a:lnTo>
                    <a:pt x="212" y="52"/>
                  </a:lnTo>
                  <a:cubicBezTo>
                    <a:pt x="0" y="438"/>
                    <a:pt x="92" y="685"/>
                    <a:pt x="95" y="695"/>
                  </a:cubicBezTo>
                  <a:lnTo>
                    <a:pt x="100" y="706"/>
                  </a:lnTo>
                  <a:lnTo>
                    <a:pt x="803" y="704"/>
                  </a:lnTo>
                  <a:lnTo>
                    <a:pt x="786" y="679"/>
                  </a:lnTo>
                  <a:cubicBezTo>
                    <a:pt x="700" y="543"/>
                    <a:pt x="729" y="302"/>
                    <a:pt x="729" y="300"/>
                  </a:cubicBezTo>
                  <a:lnTo>
                    <a:pt x="733" y="273"/>
                  </a:lnTo>
                  <a:lnTo>
                    <a:pt x="707" y="282"/>
                  </a:lnTo>
                  <a:cubicBezTo>
                    <a:pt x="542" y="343"/>
                    <a:pt x="486" y="543"/>
                    <a:pt x="470" y="616"/>
                  </a:cubicBezTo>
                  <a:cubicBezTo>
                    <a:pt x="262" y="453"/>
                    <a:pt x="243" y="63"/>
                    <a:pt x="242" y="59"/>
                  </a:cubicBezTo>
                  <a:lnTo>
                    <a:pt x="2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1082366" y="3165189"/>
              <a:ext cx="103428" cy="92205"/>
            </a:xfrm>
            <a:custGeom>
              <a:avLst/>
              <a:gdLst/>
              <a:ahLst/>
              <a:cxnLst/>
              <a:rect l="l" t="t" r="r" b="b"/>
              <a:pathLst>
                <a:path w="2986" h="2662" extrusionOk="0">
                  <a:moveTo>
                    <a:pt x="1504" y="0"/>
                  </a:moveTo>
                  <a:cubicBezTo>
                    <a:pt x="1406" y="0"/>
                    <a:pt x="1306" y="11"/>
                    <a:pt x="1207" y="34"/>
                  </a:cubicBezTo>
                  <a:cubicBezTo>
                    <a:pt x="1150" y="46"/>
                    <a:pt x="1094" y="64"/>
                    <a:pt x="1039" y="85"/>
                  </a:cubicBezTo>
                  <a:cubicBezTo>
                    <a:pt x="351" y="342"/>
                    <a:pt x="1" y="1108"/>
                    <a:pt x="258" y="1796"/>
                  </a:cubicBezTo>
                  <a:cubicBezTo>
                    <a:pt x="458" y="2331"/>
                    <a:pt x="965" y="2661"/>
                    <a:pt x="1504" y="2661"/>
                  </a:cubicBezTo>
                  <a:cubicBezTo>
                    <a:pt x="1659" y="2661"/>
                    <a:pt x="1816" y="2634"/>
                    <a:pt x="1969" y="2577"/>
                  </a:cubicBezTo>
                  <a:cubicBezTo>
                    <a:pt x="2024" y="2557"/>
                    <a:pt x="2079" y="2532"/>
                    <a:pt x="2130" y="2505"/>
                  </a:cubicBezTo>
                  <a:cubicBezTo>
                    <a:pt x="2710" y="2196"/>
                    <a:pt x="2986" y="1498"/>
                    <a:pt x="2750" y="865"/>
                  </a:cubicBezTo>
                  <a:cubicBezTo>
                    <a:pt x="2550" y="330"/>
                    <a:pt x="2043" y="0"/>
                    <a:pt x="1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1081327" y="3164219"/>
              <a:ext cx="105402" cy="94110"/>
            </a:xfrm>
            <a:custGeom>
              <a:avLst/>
              <a:gdLst/>
              <a:ahLst/>
              <a:cxnLst/>
              <a:rect l="l" t="t" r="r" b="b"/>
              <a:pathLst>
                <a:path w="3043" h="2717" extrusionOk="0">
                  <a:moveTo>
                    <a:pt x="1532" y="55"/>
                  </a:moveTo>
                  <a:cubicBezTo>
                    <a:pt x="2065" y="55"/>
                    <a:pt x="2561" y="385"/>
                    <a:pt x="2754" y="902"/>
                  </a:cubicBezTo>
                  <a:cubicBezTo>
                    <a:pt x="2983" y="1513"/>
                    <a:pt x="2722" y="2203"/>
                    <a:pt x="2147" y="2509"/>
                  </a:cubicBezTo>
                  <a:cubicBezTo>
                    <a:pt x="2099" y="2535"/>
                    <a:pt x="2047" y="2559"/>
                    <a:pt x="1990" y="2579"/>
                  </a:cubicBezTo>
                  <a:cubicBezTo>
                    <a:pt x="1840" y="2635"/>
                    <a:pt x="1686" y="2662"/>
                    <a:pt x="1535" y="2662"/>
                  </a:cubicBezTo>
                  <a:cubicBezTo>
                    <a:pt x="1007" y="2662"/>
                    <a:pt x="509" y="2338"/>
                    <a:pt x="313" y="1815"/>
                  </a:cubicBezTo>
                  <a:cubicBezTo>
                    <a:pt x="191" y="1488"/>
                    <a:pt x="204" y="1134"/>
                    <a:pt x="348" y="818"/>
                  </a:cubicBezTo>
                  <a:cubicBezTo>
                    <a:pt x="493" y="501"/>
                    <a:pt x="752" y="260"/>
                    <a:pt x="1078" y="138"/>
                  </a:cubicBezTo>
                  <a:cubicBezTo>
                    <a:pt x="1134" y="117"/>
                    <a:pt x="1190" y="101"/>
                    <a:pt x="1243" y="88"/>
                  </a:cubicBezTo>
                  <a:cubicBezTo>
                    <a:pt x="1339" y="67"/>
                    <a:pt x="1437" y="55"/>
                    <a:pt x="1532" y="55"/>
                  </a:cubicBezTo>
                  <a:close/>
                  <a:moveTo>
                    <a:pt x="1533" y="1"/>
                  </a:moveTo>
                  <a:cubicBezTo>
                    <a:pt x="1433" y="1"/>
                    <a:pt x="1332" y="12"/>
                    <a:pt x="1231" y="35"/>
                  </a:cubicBezTo>
                  <a:cubicBezTo>
                    <a:pt x="1175" y="48"/>
                    <a:pt x="1118" y="65"/>
                    <a:pt x="1059" y="88"/>
                  </a:cubicBezTo>
                  <a:cubicBezTo>
                    <a:pt x="358" y="349"/>
                    <a:pt x="1" y="1133"/>
                    <a:pt x="263" y="1833"/>
                  </a:cubicBezTo>
                  <a:cubicBezTo>
                    <a:pt x="466" y="2379"/>
                    <a:pt x="986" y="2717"/>
                    <a:pt x="1536" y="2717"/>
                  </a:cubicBezTo>
                  <a:cubicBezTo>
                    <a:pt x="1693" y="2717"/>
                    <a:pt x="1853" y="2689"/>
                    <a:pt x="2009" y="2631"/>
                  </a:cubicBezTo>
                  <a:cubicBezTo>
                    <a:pt x="2068" y="2608"/>
                    <a:pt x="2123" y="2584"/>
                    <a:pt x="2172" y="2557"/>
                  </a:cubicBezTo>
                  <a:cubicBezTo>
                    <a:pt x="2770" y="2239"/>
                    <a:pt x="3043" y="1520"/>
                    <a:pt x="2805" y="884"/>
                  </a:cubicBezTo>
                  <a:cubicBezTo>
                    <a:pt x="2604" y="345"/>
                    <a:pt x="2087" y="1"/>
                    <a:pt x="15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1095632" y="3251990"/>
              <a:ext cx="17908" cy="21891"/>
            </a:xfrm>
            <a:custGeom>
              <a:avLst/>
              <a:gdLst/>
              <a:ahLst/>
              <a:cxnLst/>
              <a:rect l="l" t="t" r="r" b="b"/>
              <a:pathLst>
                <a:path w="517" h="632" extrusionOk="0">
                  <a:moveTo>
                    <a:pt x="485" y="0"/>
                  </a:moveTo>
                  <a:cubicBezTo>
                    <a:pt x="378" y="79"/>
                    <a:pt x="281" y="170"/>
                    <a:pt x="198" y="273"/>
                  </a:cubicBezTo>
                  <a:cubicBezTo>
                    <a:pt x="74" y="425"/>
                    <a:pt x="45" y="500"/>
                    <a:pt x="4" y="603"/>
                  </a:cubicBezTo>
                  <a:lnTo>
                    <a:pt x="1" y="612"/>
                  </a:lnTo>
                  <a:lnTo>
                    <a:pt x="52" y="631"/>
                  </a:lnTo>
                  <a:lnTo>
                    <a:pt x="54" y="624"/>
                  </a:lnTo>
                  <a:cubicBezTo>
                    <a:pt x="94" y="520"/>
                    <a:pt x="121" y="453"/>
                    <a:pt x="240" y="307"/>
                  </a:cubicBezTo>
                  <a:cubicBezTo>
                    <a:pt x="320" y="209"/>
                    <a:pt x="414" y="120"/>
                    <a:pt x="517" y="44"/>
                  </a:cubicBezTo>
                  <a:lnTo>
                    <a:pt x="48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1120259" y="3256909"/>
              <a:ext cx="8521" cy="25389"/>
            </a:xfrm>
            <a:custGeom>
              <a:avLst/>
              <a:gdLst/>
              <a:ahLst/>
              <a:cxnLst/>
              <a:rect l="l" t="t" r="r" b="b"/>
              <a:pathLst>
                <a:path w="246" h="733" extrusionOk="0">
                  <a:moveTo>
                    <a:pt x="198" y="0"/>
                  </a:moveTo>
                  <a:cubicBezTo>
                    <a:pt x="138" y="118"/>
                    <a:pt x="90" y="243"/>
                    <a:pt x="56" y="370"/>
                  </a:cubicBezTo>
                  <a:cubicBezTo>
                    <a:pt x="26" y="488"/>
                    <a:pt x="8" y="608"/>
                    <a:pt x="1" y="729"/>
                  </a:cubicBezTo>
                  <a:lnTo>
                    <a:pt x="55" y="732"/>
                  </a:lnTo>
                  <a:cubicBezTo>
                    <a:pt x="61" y="615"/>
                    <a:pt x="79" y="497"/>
                    <a:pt x="109" y="384"/>
                  </a:cubicBezTo>
                  <a:cubicBezTo>
                    <a:pt x="141" y="261"/>
                    <a:pt x="187" y="139"/>
                    <a:pt x="246" y="26"/>
                  </a:cubicBezTo>
                  <a:lnTo>
                    <a:pt x="1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1142081" y="3257325"/>
              <a:ext cx="5715" cy="24800"/>
            </a:xfrm>
            <a:custGeom>
              <a:avLst/>
              <a:gdLst/>
              <a:ahLst/>
              <a:cxnLst/>
              <a:rect l="l" t="t" r="r" b="b"/>
              <a:pathLst>
                <a:path w="165" h="716" extrusionOk="0">
                  <a:moveTo>
                    <a:pt x="8" y="1"/>
                  </a:moveTo>
                  <a:lnTo>
                    <a:pt x="8" y="1"/>
                  </a:lnTo>
                  <a:cubicBezTo>
                    <a:pt x="1" y="130"/>
                    <a:pt x="7" y="259"/>
                    <a:pt x="28" y="387"/>
                  </a:cubicBezTo>
                  <a:cubicBezTo>
                    <a:pt x="46" y="498"/>
                    <a:pt x="74" y="609"/>
                    <a:pt x="113" y="716"/>
                  </a:cubicBezTo>
                  <a:lnTo>
                    <a:pt x="164" y="697"/>
                  </a:lnTo>
                  <a:cubicBezTo>
                    <a:pt x="127" y="593"/>
                    <a:pt x="99" y="486"/>
                    <a:pt x="81" y="378"/>
                  </a:cubicBezTo>
                  <a:cubicBezTo>
                    <a:pt x="61" y="255"/>
                    <a:pt x="55" y="128"/>
                    <a:pt x="62" y="3"/>
                  </a:cubicBezTo>
                  <a:lnTo>
                    <a:pt x="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a:off x="1121991" y="3165189"/>
              <a:ext cx="63802" cy="86802"/>
            </a:xfrm>
            <a:custGeom>
              <a:avLst/>
              <a:gdLst/>
              <a:ahLst/>
              <a:cxnLst/>
              <a:rect l="l" t="t" r="r" b="b"/>
              <a:pathLst>
                <a:path w="1842" h="2506" extrusionOk="0">
                  <a:moveTo>
                    <a:pt x="360" y="0"/>
                  </a:moveTo>
                  <a:cubicBezTo>
                    <a:pt x="262" y="0"/>
                    <a:pt x="162" y="11"/>
                    <a:pt x="63" y="34"/>
                  </a:cubicBezTo>
                  <a:cubicBezTo>
                    <a:pt x="0" y="316"/>
                    <a:pt x="10" y="666"/>
                    <a:pt x="99" y="1034"/>
                  </a:cubicBezTo>
                  <a:lnTo>
                    <a:pt x="1063" y="1068"/>
                  </a:lnTo>
                  <a:lnTo>
                    <a:pt x="357" y="1726"/>
                  </a:lnTo>
                  <a:cubicBezTo>
                    <a:pt x="532" y="2062"/>
                    <a:pt x="753" y="2332"/>
                    <a:pt x="986" y="2505"/>
                  </a:cubicBezTo>
                  <a:cubicBezTo>
                    <a:pt x="1566" y="2196"/>
                    <a:pt x="1842" y="1498"/>
                    <a:pt x="1606" y="865"/>
                  </a:cubicBezTo>
                  <a:cubicBezTo>
                    <a:pt x="1406" y="330"/>
                    <a:pt x="899" y="0"/>
                    <a:pt x="3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a:off x="1121021" y="3164254"/>
              <a:ext cx="65707" cy="88811"/>
            </a:xfrm>
            <a:custGeom>
              <a:avLst/>
              <a:gdLst/>
              <a:ahLst/>
              <a:cxnLst/>
              <a:rect l="l" t="t" r="r" b="b"/>
              <a:pathLst>
                <a:path w="1897" h="2564" extrusionOk="0">
                  <a:moveTo>
                    <a:pt x="387" y="55"/>
                  </a:moveTo>
                  <a:cubicBezTo>
                    <a:pt x="919" y="55"/>
                    <a:pt x="1415" y="385"/>
                    <a:pt x="1608" y="901"/>
                  </a:cubicBezTo>
                  <a:cubicBezTo>
                    <a:pt x="1834" y="1506"/>
                    <a:pt x="1580" y="2190"/>
                    <a:pt x="1016" y="2500"/>
                  </a:cubicBezTo>
                  <a:cubicBezTo>
                    <a:pt x="793" y="2331"/>
                    <a:pt x="583" y="2069"/>
                    <a:pt x="420" y="1759"/>
                  </a:cubicBezTo>
                  <a:lnTo>
                    <a:pt x="1157" y="1071"/>
                  </a:lnTo>
                  <a:lnTo>
                    <a:pt x="149" y="1034"/>
                  </a:lnTo>
                  <a:cubicBezTo>
                    <a:pt x="69" y="693"/>
                    <a:pt x="56" y="357"/>
                    <a:pt x="114" y="84"/>
                  </a:cubicBezTo>
                  <a:cubicBezTo>
                    <a:pt x="205" y="64"/>
                    <a:pt x="297" y="55"/>
                    <a:pt x="387" y="55"/>
                  </a:cubicBezTo>
                  <a:close/>
                  <a:moveTo>
                    <a:pt x="387" y="1"/>
                  </a:moveTo>
                  <a:cubicBezTo>
                    <a:pt x="287" y="1"/>
                    <a:pt x="186" y="12"/>
                    <a:pt x="85" y="35"/>
                  </a:cubicBezTo>
                  <a:lnTo>
                    <a:pt x="69" y="39"/>
                  </a:lnTo>
                  <a:lnTo>
                    <a:pt x="64" y="55"/>
                  </a:lnTo>
                  <a:cubicBezTo>
                    <a:pt x="0" y="345"/>
                    <a:pt x="13" y="704"/>
                    <a:pt x="101" y="1067"/>
                  </a:cubicBezTo>
                  <a:lnTo>
                    <a:pt x="105" y="1087"/>
                  </a:lnTo>
                  <a:lnTo>
                    <a:pt x="1025" y="1120"/>
                  </a:lnTo>
                  <a:lnTo>
                    <a:pt x="352" y="1748"/>
                  </a:lnTo>
                  <a:lnTo>
                    <a:pt x="362" y="1766"/>
                  </a:lnTo>
                  <a:cubicBezTo>
                    <a:pt x="536" y="2102"/>
                    <a:pt x="756" y="2374"/>
                    <a:pt x="998" y="2553"/>
                  </a:cubicBezTo>
                  <a:lnTo>
                    <a:pt x="1012" y="2564"/>
                  </a:lnTo>
                  <a:lnTo>
                    <a:pt x="1026" y="2556"/>
                  </a:lnTo>
                  <a:cubicBezTo>
                    <a:pt x="1624" y="2238"/>
                    <a:pt x="1897" y="1519"/>
                    <a:pt x="1659" y="883"/>
                  </a:cubicBezTo>
                  <a:cubicBezTo>
                    <a:pt x="1458" y="344"/>
                    <a:pt x="942" y="1"/>
                    <a:pt x="3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1207130" y="3121061"/>
              <a:ext cx="103393" cy="92240"/>
            </a:xfrm>
            <a:custGeom>
              <a:avLst/>
              <a:gdLst/>
              <a:ahLst/>
              <a:cxnLst/>
              <a:rect l="l" t="t" r="r" b="b"/>
              <a:pathLst>
                <a:path w="2985" h="2663" extrusionOk="0">
                  <a:moveTo>
                    <a:pt x="1502" y="1"/>
                  </a:moveTo>
                  <a:cubicBezTo>
                    <a:pt x="1404" y="1"/>
                    <a:pt x="1305" y="12"/>
                    <a:pt x="1206" y="34"/>
                  </a:cubicBezTo>
                  <a:cubicBezTo>
                    <a:pt x="1149" y="47"/>
                    <a:pt x="1093" y="65"/>
                    <a:pt x="1038" y="85"/>
                  </a:cubicBezTo>
                  <a:cubicBezTo>
                    <a:pt x="349" y="343"/>
                    <a:pt x="0" y="1108"/>
                    <a:pt x="257" y="1796"/>
                  </a:cubicBezTo>
                  <a:cubicBezTo>
                    <a:pt x="457" y="2332"/>
                    <a:pt x="964" y="2662"/>
                    <a:pt x="1503" y="2662"/>
                  </a:cubicBezTo>
                  <a:cubicBezTo>
                    <a:pt x="1658" y="2662"/>
                    <a:pt x="1815" y="2635"/>
                    <a:pt x="1968" y="2578"/>
                  </a:cubicBezTo>
                  <a:cubicBezTo>
                    <a:pt x="2024" y="2557"/>
                    <a:pt x="2078" y="2533"/>
                    <a:pt x="2129" y="2505"/>
                  </a:cubicBezTo>
                  <a:cubicBezTo>
                    <a:pt x="2709" y="2197"/>
                    <a:pt x="2985" y="1499"/>
                    <a:pt x="2749" y="866"/>
                  </a:cubicBezTo>
                  <a:cubicBezTo>
                    <a:pt x="2549" y="331"/>
                    <a:pt x="2041" y="1"/>
                    <a:pt x="1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1206056" y="3120126"/>
              <a:ext cx="105402" cy="94075"/>
            </a:xfrm>
            <a:custGeom>
              <a:avLst/>
              <a:gdLst/>
              <a:ahLst/>
              <a:cxnLst/>
              <a:rect l="l" t="t" r="r" b="b"/>
              <a:pathLst>
                <a:path w="3043" h="2716" extrusionOk="0">
                  <a:moveTo>
                    <a:pt x="1533" y="55"/>
                  </a:moveTo>
                  <a:cubicBezTo>
                    <a:pt x="2065" y="55"/>
                    <a:pt x="2562" y="385"/>
                    <a:pt x="2755" y="902"/>
                  </a:cubicBezTo>
                  <a:cubicBezTo>
                    <a:pt x="2982" y="1512"/>
                    <a:pt x="2721" y="2203"/>
                    <a:pt x="2147" y="2509"/>
                  </a:cubicBezTo>
                  <a:cubicBezTo>
                    <a:pt x="2099" y="2535"/>
                    <a:pt x="2046" y="2559"/>
                    <a:pt x="1990" y="2579"/>
                  </a:cubicBezTo>
                  <a:cubicBezTo>
                    <a:pt x="1840" y="2635"/>
                    <a:pt x="1686" y="2662"/>
                    <a:pt x="1535" y="2662"/>
                  </a:cubicBezTo>
                  <a:cubicBezTo>
                    <a:pt x="1007" y="2662"/>
                    <a:pt x="509" y="2338"/>
                    <a:pt x="313" y="1814"/>
                  </a:cubicBezTo>
                  <a:cubicBezTo>
                    <a:pt x="62" y="1141"/>
                    <a:pt x="405" y="389"/>
                    <a:pt x="1078" y="137"/>
                  </a:cubicBezTo>
                  <a:cubicBezTo>
                    <a:pt x="1134" y="116"/>
                    <a:pt x="1190" y="100"/>
                    <a:pt x="1243" y="88"/>
                  </a:cubicBezTo>
                  <a:cubicBezTo>
                    <a:pt x="1340" y="66"/>
                    <a:pt x="1437" y="55"/>
                    <a:pt x="1533" y="55"/>
                  </a:cubicBezTo>
                  <a:close/>
                  <a:moveTo>
                    <a:pt x="1532" y="1"/>
                  </a:moveTo>
                  <a:cubicBezTo>
                    <a:pt x="1433" y="1"/>
                    <a:pt x="1332" y="12"/>
                    <a:pt x="1231" y="35"/>
                  </a:cubicBezTo>
                  <a:cubicBezTo>
                    <a:pt x="1176" y="47"/>
                    <a:pt x="1117" y="65"/>
                    <a:pt x="1059" y="87"/>
                  </a:cubicBezTo>
                  <a:cubicBezTo>
                    <a:pt x="358" y="349"/>
                    <a:pt x="1" y="1132"/>
                    <a:pt x="263" y="1833"/>
                  </a:cubicBezTo>
                  <a:cubicBezTo>
                    <a:pt x="466" y="2379"/>
                    <a:pt x="986" y="2716"/>
                    <a:pt x="1536" y="2716"/>
                  </a:cubicBezTo>
                  <a:cubicBezTo>
                    <a:pt x="1693" y="2716"/>
                    <a:pt x="1853" y="2689"/>
                    <a:pt x="2009" y="2630"/>
                  </a:cubicBezTo>
                  <a:cubicBezTo>
                    <a:pt x="2067" y="2608"/>
                    <a:pt x="2123" y="2583"/>
                    <a:pt x="2172" y="2557"/>
                  </a:cubicBezTo>
                  <a:cubicBezTo>
                    <a:pt x="2770" y="2238"/>
                    <a:pt x="3043" y="1519"/>
                    <a:pt x="2805" y="883"/>
                  </a:cubicBezTo>
                  <a:cubicBezTo>
                    <a:pt x="2604" y="345"/>
                    <a:pt x="2087" y="1"/>
                    <a:pt x="153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1303560" y="3178005"/>
              <a:ext cx="26602" cy="6858"/>
            </a:xfrm>
            <a:custGeom>
              <a:avLst/>
              <a:gdLst/>
              <a:ahLst/>
              <a:cxnLst/>
              <a:rect l="l" t="t" r="r" b="b"/>
              <a:pathLst>
                <a:path w="768" h="198" extrusionOk="0">
                  <a:moveTo>
                    <a:pt x="126" y="1"/>
                  </a:moveTo>
                  <a:cubicBezTo>
                    <a:pt x="84" y="1"/>
                    <a:pt x="43" y="2"/>
                    <a:pt x="1" y="6"/>
                  </a:cubicBezTo>
                  <a:lnTo>
                    <a:pt x="6" y="60"/>
                  </a:lnTo>
                  <a:cubicBezTo>
                    <a:pt x="46" y="56"/>
                    <a:pt x="87" y="55"/>
                    <a:pt x="128" y="55"/>
                  </a:cubicBezTo>
                  <a:cubicBezTo>
                    <a:pt x="215" y="55"/>
                    <a:pt x="302" y="62"/>
                    <a:pt x="387" y="77"/>
                  </a:cubicBezTo>
                  <a:cubicBezTo>
                    <a:pt x="573" y="109"/>
                    <a:pt x="637" y="143"/>
                    <a:pt x="735" y="194"/>
                  </a:cubicBezTo>
                  <a:lnTo>
                    <a:pt x="743" y="198"/>
                  </a:lnTo>
                  <a:lnTo>
                    <a:pt x="767" y="150"/>
                  </a:lnTo>
                  <a:lnTo>
                    <a:pt x="759" y="146"/>
                  </a:lnTo>
                  <a:cubicBezTo>
                    <a:pt x="662" y="95"/>
                    <a:pt x="590" y="57"/>
                    <a:pt x="397" y="24"/>
                  </a:cubicBezTo>
                  <a:cubicBezTo>
                    <a:pt x="307" y="8"/>
                    <a:pt x="217" y="1"/>
                    <a:pt x="1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1295039" y="3191514"/>
              <a:ext cx="22410" cy="15933"/>
            </a:xfrm>
            <a:custGeom>
              <a:avLst/>
              <a:gdLst/>
              <a:ahLst/>
              <a:cxnLst/>
              <a:rect l="l" t="t" r="r" b="b"/>
              <a:pathLst>
                <a:path w="647" h="460" extrusionOk="0">
                  <a:moveTo>
                    <a:pt x="21" y="1"/>
                  </a:moveTo>
                  <a:lnTo>
                    <a:pt x="0" y="51"/>
                  </a:lnTo>
                  <a:cubicBezTo>
                    <a:pt x="119" y="99"/>
                    <a:pt x="233" y="160"/>
                    <a:pt x="338" y="232"/>
                  </a:cubicBezTo>
                  <a:cubicBezTo>
                    <a:pt x="435" y="298"/>
                    <a:pt x="526" y="375"/>
                    <a:pt x="608" y="459"/>
                  </a:cubicBezTo>
                  <a:lnTo>
                    <a:pt x="647" y="422"/>
                  </a:lnTo>
                  <a:cubicBezTo>
                    <a:pt x="563" y="335"/>
                    <a:pt x="469" y="256"/>
                    <a:pt x="369" y="188"/>
                  </a:cubicBezTo>
                  <a:cubicBezTo>
                    <a:pt x="261" y="113"/>
                    <a:pt x="143" y="50"/>
                    <a:pt x="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1283159" y="3201836"/>
              <a:ext cx="14859" cy="21787"/>
            </a:xfrm>
            <a:custGeom>
              <a:avLst/>
              <a:gdLst/>
              <a:ahLst/>
              <a:cxnLst/>
              <a:rect l="l" t="t" r="r" b="b"/>
              <a:pathLst>
                <a:path w="429" h="629" extrusionOk="0">
                  <a:moveTo>
                    <a:pt x="39" y="0"/>
                  </a:moveTo>
                  <a:lnTo>
                    <a:pt x="0" y="38"/>
                  </a:lnTo>
                  <a:cubicBezTo>
                    <a:pt x="88" y="128"/>
                    <a:pt x="165" y="227"/>
                    <a:pt x="231" y="334"/>
                  </a:cubicBezTo>
                  <a:cubicBezTo>
                    <a:pt x="288" y="427"/>
                    <a:pt x="338" y="526"/>
                    <a:pt x="377" y="628"/>
                  </a:cubicBezTo>
                  <a:lnTo>
                    <a:pt x="428" y="609"/>
                  </a:lnTo>
                  <a:cubicBezTo>
                    <a:pt x="387" y="503"/>
                    <a:pt x="336" y="401"/>
                    <a:pt x="277" y="305"/>
                  </a:cubicBezTo>
                  <a:cubicBezTo>
                    <a:pt x="209" y="196"/>
                    <a:pt x="129" y="93"/>
                    <a:pt x="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1246720" y="3121061"/>
              <a:ext cx="63802" cy="86802"/>
            </a:xfrm>
            <a:custGeom>
              <a:avLst/>
              <a:gdLst/>
              <a:ahLst/>
              <a:cxnLst/>
              <a:rect l="l" t="t" r="r" b="b"/>
              <a:pathLst>
                <a:path w="1842" h="2506" extrusionOk="0">
                  <a:moveTo>
                    <a:pt x="359" y="1"/>
                  </a:moveTo>
                  <a:cubicBezTo>
                    <a:pt x="261" y="1"/>
                    <a:pt x="162" y="12"/>
                    <a:pt x="63" y="34"/>
                  </a:cubicBezTo>
                  <a:cubicBezTo>
                    <a:pt x="0" y="317"/>
                    <a:pt x="10" y="666"/>
                    <a:pt x="99" y="1034"/>
                  </a:cubicBezTo>
                  <a:lnTo>
                    <a:pt x="1063" y="1069"/>
                  </a:lnTo>
                  <a:lnTo>
                    <a:pt x="357" y="1727"/>
                  </a:lnTo>
                  <a:cubicBezTo>
                    <a:pt x="532" y="2063"/>
                    <a:pt x="753" y="2332"/>
                    <a:pt x="986" y="2505"/>
                  </a:cubicBezTo>
                  <a:cubicBezTo>
                    <a:pt x="1566" y="2197"/>
                    <a:pt x="1842" y="1499"/>
                    <a:pt x="1606" y="866"/>
                  </a:cubicBezTo>
                  <a:cubicBezTo>
                    <a:pt x="1406" y="331"/>
                    <a:pt x="898" y="1"/>
                    <a:pt x="3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1245750" y="3120126"/>
              <a:ext cx="65707" cy="88845"/>
            </a:xfrm>
            <a:custGeom>
              <a:avLst/>
              <a:gdLst/>
              <a:ahLst/>
              <a:cxnLst/>
              <a:rect l="l" t="t" r="r" b="b"/>
              <a:pathLst>
                <a:path w="1897" h="2565" extrusionOk="0">
                  <a:moveTo>
                    <a:pt x="386" y="55"/>
                  </a:moveTo>
                  <a:cubicBezTo>
                    <a:pt x="918" y="55"/>
                    <a:pt x="1415" y="385"/>
                    <a:pt x="1609" y="902"/>
                  </a:cubicBezTo>
                  <a:cubicBezTo>
                    <a:pt x="1834" y="1507"/>
                    <a:pt x="1580" y="2191"/>
                    <a:pt x="1017" y="2501"/>
                  </a:cubicBezTo>
                  <a:cubicBezTo>
                    <a:pt x="793" y="2331"/>
                    <a:pt x="583" y="2070"/>
                    <a:pt x="419" y="1760"/>
                  </a:cubicBezTo>
                  <a:lnTo>
                    <a:pt x="1157" y="1072"/>
                  </a:lnTo>
                  <a:lnTo>
                    <a:pt x="149" y="1035"/>
                  </a:lnTo>
                  <a:cubicBezTo>
                    <a:pt x="68" y="693"/>
                    <a:pt x="56" y="358"/>
                    <a:pt x="114" y="84"/>
                  </a:cubicBezTo>
                  <a:cubicBezTo>
                    <a:pt x="205" y="64"/>
                    <a:pt x="296" y="55"/>
                    <a:pt x="386" y="55"/>
                  </a:cubicBezTo>
                  <a:close/>
                  <a:moveTo>
                    <a:pt x="386" y="1"/>
                  </a:moveTo>
                  <a:cubicBezTo>
                    <a:pt x="287" y="1"/>
                    <a:pt x="186" y="12"/>
                    <a:pt x="85" y="35"/>
                  </a:cubicBezTo>
                  <a:lnTo>
                    <a:pt x="68" y="40"/>
                  </a:lnTo>
                  <a:lnTo>
                    <a:pt x="65" y="56"/>
                  </a:lnTo>
                  <a:cubicBezTo>
                    <a:pt x="0" y="345"/>
                    <a:pt x="12" y="705"/>
                    <a:pt x="101" y="1067"/>
                  </a:cubicBezTo>
                  <a:lnTo>
                    <a:pt x="105" y="1087"/>
                  </a:lnTo>
                  <a:lnTo>
                    <a:pt x="1025" y="1120"/>
                  </a:lnTo>
                  <a:lnTo>
                    <a:pt x="352" y="1748"/>
                  </a:lnTo>
                  <a:lnTo>
                    <a:pt x="362" y="1767"/>
                  </a:lnTo>
                  <a:cubicBezTo>
                    <a:pt x="535" y="2102"/>
                    <a:pt x="755" y="2374"/>
                    <a:pt x="997" y="2554"/>
                  </a:cubicBezTo>
                  <a:lnTo>
                    <a:pt x="1011" y="2565"/>
                  </a:lnTo>
                  <a:lnTo>
                    <a:pt x="1026" y="2557"/>
                  </a:lnTo>
                  <a:cubicBezTo>
                    <a:pt x="1624" y="2238"/>
                    <a:pt x="1897" y="1519"/>
                    <a:pt x="1659" y="883"/>
                  </a:cubicBezTo>
                  <a:cubicBezTo>
                    <a:pt x="1458" y="345"/>
                    <a:pt x="941" y="1"/>
                    <a:pt x="3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1197016" y="3200935"/>
              <a:ext cx="32663" cy="27329"/>
            </a:xfrm>
            <a:custGeom>
              <a:avLst/>
              <a:gdLst/>
              <a:ahLst/>
              <a:cxnLst/>
              <a:rect l="l" t="t" r="r" b="b"/>
              <a:pathLst>
                <a:path w="943" h="789" extrusionOk="0">
                  <a:moveTo>
                    <a:pt x="1" y="0"/>
                  </a:moveTo>
                  <a:lnTo>
                    <a:pt x="259" y="789"/>
                  </a:lnTo>
                  <a:cubicBezTo>
                    <a:pt x="259" y="789"/>
                    <a:pt x="943" y="641"/>
                    <a:pt x="815" y="356"/>
                  </a:cubicBezTo>
                  <a:cubicBezTo>
                    <a:pt x="771" y="257"/>
                    <a:pt x="679" y="225"/>
                    <a:pt x="576" y="225"/>
                  </a:cubicBezTo>
                  <a:cubicBezTo>
                    <a:pt x="380" y="225"/>
                    <a:pt x="149" y="342"/>
                    <a:pt x="149" y="342"/>
                  </a:cubicBezTo>
                  <a:lnTo>
                    <a:pt x="1" y="0"/>
                  </a:ln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1196150" y="3200554"/>
              <a:ext cx="30827" cy="28645"/>
            </a:xfrm>
            <a:custGeom>
              <a:avLst/>
              <a:gdLst/>
              <a:ahLst/>
              <a:cxnLst/>
              <a:rect l="l" t="t" r="r" b="b"/>
              <a:pathLst>
                <a:path w="890" h="827" extrusionOk="0">
                  <a:moveTo>
                    <a:pt x="50" y="1"/>
                  </a:moveTo>
                  <a:lnTo>
                    <a:pt x="0" y="22"/>
                  </a:lnTo>
                  <a:lnTo>
                    <a:pt x="161" y="389"/>
                  </a:lnTo>
                  <a:lnTo>
                    <a:pt x="186" y="377"/>
                  </a:lnTo>
                  <a:cubicBezTo>
                    <a:pt x="189" y="376"/>
                    <a:pt x="415" y="263"/>
                    <a:pt x="601" y="263"/>
                  </a:cubicBezTo>
                  <a:cubicBezTo>
                    <a:pt x="639" y="263"/>
                    <a:pt x="676" y="268"/>
                    <a:pt x="708" y="279"/>
                  </a:cubicBezTo>
                  <a:cubicBezTo>
                    <a:pt x="759" y="297"/>
                    <a:pt x="794" y="329"/>
                    <a:pt x="816" y="378"/>
                  </a:cubicBezTo>
                  <a:cubicBezTo>
                    <a:pt x="834" y="419"/>
                    <a:pt x="833" y="458"/>
                    <a:pt x="814" y="498"/>
                  </a:cubicBezTo>
                  <a:cubicBezTo>
                    <a:pt x="723" y="676"/>
                    <a:pt x="283" y="773"/>
                    <a:pt x="278" y="773"/>
                  </a:cubicBezTo>
                  <a:lnTo>
                    <a:pt x="290" y="827"/>
                  </a:lnTo>
                  <a:cubicBezTo>
                    <a:pt x="309" y="822"/>
                    <a:pt x="760" y="723"/>
                    <a:pt x="862" y="522"/>
                  </a:cubicBezTo>
                  <a:cubicBezTo>
                    <a:pt x="889" y="468"/>
                    <a:pt x="890" y="412"/>
                    <a:pt x="866" y="355"/>
                  </a:cubicBezTo>
                  <a:cubicBezTo>
                    <a:pt x="838" y="294"/>
                    <a:pt x="791" y="251"/>
                    <a:pt x="727" y="228"/>
                  </a:cubicBezTo>
                  <a:cubicBezTo>
                    <a:pt x="688" y="214"/>
                    <a:pt x="646" y="209"/>
                    <a:pt x="602" y="209"/>
                  </a:cubicBezTo>
                  <a:cubicBezTo>
                    <a:pt x="438" y="209"/>
                    <a:pt x="255" y="285"/>
                    <a:pt x="188" y="316"/>
                  </a:cubicBezTo>
                  <a:lnTo>
                    <a:pt x="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1172700" y="3224281"/>
              <a:ext cx="110043" cy="61516"/>
            </a:xfrm>
            <a:custGeom>
              <a:avLst/>
              <a:gdLst/>
              <a:ahLst/>
              <a:cxnLst/>
              <a:rect l="l" t="t" r="r" b="b"/>
              <a:pathLst>
                <a:path w="3177" h="1776" extrusionOk="0">
                  <a:moveTo>
                    <a:pt x="2667" y="0"/>
                  </a:moveTo>
                  <a:cubicBezTo>
                    <a:pt x="2576" y="0"/>
                    <a:pt x="2483" y="16"/>
                    <a:pt x="2402" y="42"/>
                  </a:cubicBezTo>
                  <a:cubicBezTo>
                    <a:pt x="2065" y="151"/>
                    <a:pt x="1818" y="413"/>
                    <a:pt x="1473" y="511"/>
                  </a:cubicBezTo>
                  <a:cubicBezTo>
                    <a:pt x="1144" y="605"/>
                    <a:pt x="798" y="606"/>
                    <a:pt x="473" y="721"/>
                  </a:cubicBezTo>
                  <a:cubicBezTo>
                    <a:pt x="206" y="816"/>
                    <a:pt x="1" y="972"/>
                    <a:pt x="89" y="1242"/>
                  </a:cubicBezTo>
                  <a:cubicBezTo>
                    <a:pt x="185" y="1532"/>
                    <a:pt x="471" y="1681"/>
                    <a:pt x="792" y="1741"/>
                  </a:cubicBezTo>
                  <a:cubicBezTo>
                    <a:pt x="915" y="1765"/>
                    <a:pt x="1043" y="1775"/>
                    <a:pt x="1167" y="1775"/>
                  </a:cubicBezTo>
                  <a:cubicBezTo>
                    <a:pt x="1250" y="1775"/>
                    <a:pt x="1332" y="1771"/>
                    <a:pt x="1409" y="1762"/>
                  </a:cubicBezTo>
                  <a:cubicBezTo>
                    <a:pt x="1950" y="1706"/>
                    <a:pt x="2481" y="1444"/>
                    <a:pt x="2802" y="1022"/>
                  </a:cubicBezTo>
                  <a:cubicBezTo>
                    <a:pt x="2803" y="1020"/>
                    <a:pt x="2804" y="1019"/>
                    <a:pt x="2805" y="1018"/>
                  </a:cubicBezTo>
                  <a:cubicBezTo>
                    <a:pt x="2974" y="795"/>
                    <a:pt x="3176" y="459"/>
                    <a:pt x="3058" y="199"/>
                  </a:cubicBezTo>
                  <a:cubicBezTo>
                    <a:pt x="2992" y="54"/>
                    <a:pt x="2833" y="0"/>
                    <a:pt x="2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1172111" y="3223345"/>
              <a:ext cx="110701" cy="63387"/>
            </a:xfrm>
            <a:custGeom>
              <a:avLst/>
              <a:gdLst/>
              <a:ahLst/>
              <a:cxnLst/>
              <a:rect l="l" t="t" r="r" b="b"/>
              <a:pathLst>
                <a:path w="3196" h="1830" extrusionOk="0">
                  <a:moveTo>
                    <a:pt x="2685" y="55"/>
                  </a:moveTo>
                  <a:cubicBezTo>
                    <a:pt x="2837" y="55"/>
                    <a:pt x="2988" y="101"/>
                    <a:pt x="3050" y="238"/>
                  </a:cubicBezTo>
                  <a:cubicBezTo>
                    <a:pt x="3137" y="429"/>
                    <a:pt x="3053" y="695"/>
                    <a:pt x="2800" y="1029"/>
                  </a:cubicBezTo>
                  <a:lnTo>
                    <a:pt x="2798" y="1032"/>
                  </a:lnTo>
                  <a:cubicBezTo>
                    <a:pt x="2495" y="1430"/>
                    <a:pt x="1980" y="1704"/>
                    <a:pt x="1423" y="1762"/>
                  </a:cubicBezTo>
                  <a:cubicBezTo>
                    <a:pt x="1345" y="1771"/>
                    <a:pt x="1266" y="1775"/>
                    <a:pt x="1187" y="1775"/>
                  </a:cubicBezTo>
                  <a:cubicBezTo>
                    <a:pt x="1057" y="1775"/>
                    <a:pt x="930" y="1764"/>
                    <a:pt x="814" y="1741"/>
                  </a:cubicBezTo>
                  <a:cubicBezTo>
                    <a:pt x="559" y="1694"/>
                    <a:pt x="234" y="1572"/>
                    <a:pt x="132" y="1260"/>
                  </a:cubicBezTo>
                  <a:cubicBezTo>
                    <a:pt x="61" y="1045"/>
                    <a:pt x="182" y="886"/>
                    <a:pt x="500" y="774"/>
                  </a:cubicBezTo>
                  <a:cubicBezTo>
                    <a:pt x="676" y="711"/>
                    <a:pt x="864" y="681"/>
                    <a:pt x="1045" y="653"/>
                  </a:cubicBezTo>
                  <a:cubicBezTo>
                    <a:pt x="1195" y="631"/>
                    <a:pt x="1348" y="606"/>
                    <a:pt x="1497" y="564"/>
                  </a:cubicBezTo>
                  <a:cubicBezTo>
                    <a:pt x="1679" y="512"/>
                    <a:pt x="1835" y="415"/>
                    <a:pt x="1987" y="321"/>
                  </a:cubicBezTo>
                  <a:cubicBezTo>
                    <a:pt x="2124" y="235"/>
                    <a:pt x="2268" y="147"/>
                    <a:pt x="2427" y="95"/>
                  </a:cubicBezTo>
                  <a:cubicBezTo>
                    <a:pt x="2501" y="72"/>
                    <a:pt x="2593" y="55"/>
                    <a:pt x="2685" y="55"/>
                  </a:cubicBezTo>
                  <a:close/>
                  <a:moveTo>
                    <a:pt x="2680" y="0"/>
                  </a:moveTo>
                  <a:cubicBezTo>
                    <a:pt x="2591" y="0"/>
                    <a:pt x="2497" y="16"/>
                    <a:pt x="2410" y="44"/>
                  </a:cubicBezTo>
                  <a:cubicBezTo>
                    <a:pt x="2244" y="97"/>
                    <a:pt x="2099" y="188"/>
                    <a:pt x="1959" y="275"/>
                  </a:cubicBezTo>
                  <a:cubicBezTo>
                    <a:pt x="1810" y="367"/>
                    <a:pt x="1657" y="462"/>
                    <a:pt x="1482" y="512"/>
                  </a:cubicBezTo>
                  <a:cubicBezTo>
                    <a:pt x="1337" y="553"/>
                    <a:pt x="1184" y="577"/>
                    <a:pt x="1037" y="600"/>
                  </a:cubicBezTo>
                  <a:cubicBezTo>
                    <a:pt x="853" y="628"/>
                    <a:pt x="663" y="658"/>
                    <a:pt x="481" y="722"/>
                  </a:cubicBezTo>
                  <a:cubicBezTo>
                    <a:pt x="135" y="845"/>
                    <a:pt x="0" y="1032"/>
                    <a:pt x="80" y="1277"/>
                  </a:cubicBezTo>
                  <a:cubicBezTo>
                    <a:pt x="191" y="1614"/>
                    <a:pt x="535" y="1745"/>
                    <a:pt x="803" y="1795"/>
                  </a:cubicBezTo>
                  <a:cubicBezTo>
                    <a:pt x="923" y="1818"/>
                    <a:pt x="1054" y="1829"/>
                    <a:pt x="1188" y="1829"/>
                  </a:cubicBezTo>
                  <a:cubicBezTo>
                    <a:pt x="1268" y="1829"/>
                    <a:pt x="1349" y="1825"/>
                    <a:pt x="1429" y="1816"/>
                  </a:cubicBezTo>
                  <a:cubicBezTo>
                    <a:pt x="2001" y="1756"/>
                    <a:pt x="2529" y="1475"/>
                    <a:pt x="2842" y="1063"/>
                  </a:cubicBezTo>
                  <a:lnTo>
                    <a:pt x="2845" y="1059"/>
                  </a:lnTo>
                  <a:cubicBezTo>
                    <a:pt x="3109" y="710"/>
                    <a:pt x="3196" y="425"/>
                    <a:pt x="3100" y="215"/>
                  </a:cubicBezTo>
                  <a:cubicBezTo>
                    <a:pt x="3031" y="64"/>
                    <a:pt x="2864" y="0"/>
                    <a:pt x="268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1200098" y="3254207"/>
              <a:ext cx="69795" cy="31589"/>
            </a:xfrm>
            <a:custGeom>
              <a:avLst/>
              <a:gdLst/>
              <a:ahLst/>
              <a:cxnLst/>
              <a:rect l="l" t="t" r="r" b="b"/>
              <a:pathLst>
                <a:path w="2015" h="912" extrusionOk="0">
                  <a:moveTo>
                    <a:pt x="1410" y="1"/>
                  </a:moveTo>
                  <a:cubicBezTo>
                    <a:pt x="1232" y="1"/>
                    <a:pt x="1043" y="33"/>
                    <a:pt x="855" y="101"/>
                  </a:cubicBezTo>
                  <a:cubicBezTo>
                    <a:pt x="426" y="255"/>
                    <a:pt x="112" y="557"/>
                    <a:pt x="1" y="877"/>
                  </a:cubicBezTo>
                  <a:cubicBezTo>
                    <a:pt x="124" y="901"/>
                    <a:pt x="252" y="911"/>
                    <a:pt x="376" y="911"/>
                  </a:cubicBezTo>
                  <a:cubicBezTo>
                    <a:pt x="459" y="911"/>
                    <a:pt x="541" y="907"/>
                    <a:pt x="618" y="898"/>
                  </a:cubicBezTo>
                  <a:cubicBezTo>
                    <a:pt x="1159" y="842"/>
                    <a:pt x="1690" y="580"/>
                    <a:pt x="2011" y="158"/>
                  </a:cubicBezTo>
                  <a:cubicBezTo>
                    <a:pt x="2012" y="156"/>
                    <a:pt x="2013" y="155"/>
                    <a:pt x="2014" y="154"/>
                  </a:cubicBezTo>
                  <a:cubicBezTo>
                    <a:pt x="1850" y="54"/>
                    <a:pt x="1639" y="1"/>
                    <a:pt x="1410"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1198851" y="3253307"/>
              <a:ext cx="72288" cy="33425"/>
            </a:xfrm>
            <a:custGeom>
              <a:avLst/>
              <a:gdLst/>
              <a:ahLst/>
              <a:cxnLst/>
              <a:rect l="l" t="t" r="r" b="b"/>
              <a:pathLst>
                <a:path w="2087" h="965" extrusionOk="0">
                  <a:moveTo>
                    <a:pt x="1446" y="55"/>
                  </a:moveTo>
                  <a:cubicBezTo>
                    <a:pt x="1655" y="55"/>
                    <a:pt x="1851" y="100"/>
                    <a:pt x="2010" y="188"/>
                  </a:cubicBezTo>
                  <a:cubicBezTo>
                    <a:pt x="1705" y="575"/>
                    <a:pt x="1199" y="840"/>
                    <a:pt x="651" y="897"/>
                  </a:cubicBezTo>
                  <a:cubicBezTo>
                    <a:pt x="573" y="906"/>
                    <a:pt x="493" y="910"/>
                    <a:pt x="413" y="910"/>
                  </a:cubicBezTo>
                  <a:cubicBezTo>
                    <a:pt x="296" y="910"/>
                    <a:pt x="180" y="901"/>
                    <a:pt x="73" y="882"/>
                  </a:cubicBezTo>
                  <a:cubicBezTo>
                    <a:pt x="195" y="571"/>
                    <a:pt x="508" y="293"/>
                    <a:pt x="900" y="152"/>
                  </a:cubicBezTo>
                  <a:cubicBezTo>
                    <a:pt x="1081" y="87"/>
                    <a:pt x="1268" y="55"/>
                    <a:pt x="1446" y="55"/>
                  </a:cubicBezTo>
                  <a:close/>
                  <a:moveTo>
                    <a:pt x="1445" y="1"/>
                  </a:moveTo>
                  <a:cubicBezTo>
                    <a:pt x="1261" y="1"/>
                    <a:pt x="1068" y="34"/>
                    <a:pt x="882" y="102"/>
                  </a:cubicBezTo>
                  <a:cubicBezTo>
                    <a:pt x="463" y="252"/>
                    <a:pt x="129" y="556"/>
                    <a:pt x="11" y="895"/>
                  </a:cubicBezTo>
                  <a:lnTo>
                    <a:pt x="1" y="924"/>
                  </a:lnTo>
                  <a:lnTo>
                    <a:pt x="31" y="930"/>
                  </a:lnTo>
                  <a:cubicBezTo>
                    <a:pt x="151" y="953"/>
                    <a:pt x="282" y="964"/>
                    <a:pt x="416" y="964"/>
                  </a:cubicBezTo>
                  <a:cubicBezTo>
                    <a:pt x="496" y="964"/>
                    <a:pt x="577" y="960"/>
                    <a:pt x="657" y="951"/>
                  </a:cubicBezTo>
                  <a:cubicBezTo>
                    <a:pt x="1229" y="891"/>
                    <a:pt x="1757" y="610"/>
                    <a:pt x="2070" y="198"/>
                  </a:cubicBezTo>
                  <a:lnTo>
                    <a:pt x="2087" y="170"/>
                  </a:lnTo>
                  <a:lnTo>
                    <a:pt x="2064" y="157"/>
                  </a:lnTo>
                  <a:cubicBezTo>
                    <a:pt x="1892" y="53"/>
                    <a:pt x="1676" y="1"/>
                    <a:pt x="144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a:off x="1161270" y="3249393"/>
              <a:ext cx="30239" cy="41530"/>
            </a:xfrm>
            <a:custGeom>
              <a:avLst/>
              <a:gdLst/>
              <a:ahLst/>
              <a:cxnLst/>
              <a:rect l="l" t="t" r="r" b="b"/>
              <a:pathLst>
                <a:path w="873" h="1199" extrusionOk="0">
                  <a:moveTo>
                    <a:pt x="231" y="1"/>
                  </a:moveTo>
                  <a:cubicBezTo>
                    <a:pt x="158" y="1"/>
                    <a:pt x="81" y="13"/>
                    <a:pt x="1" y="41"/>
                  </a:cubicBezTo>
                  <a:lnTo>
                    <a:pt x="377" y="1199"/>
                  </a:lnTo>
                  <a:cubicBezTo>
                    <a:pt x="684" y="1130"/>
                    <a:pt x="873" y="802"/>
                    <a:pt x="797" y="465"/>
                  </a:cubicBezTo>
                  <a:cubicBezTo>
                    <a:pt x="737" y="197"/>
                    <a:pt x="517" y="1"/>
                    <a:pt x="231"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1160958" y="3248492"/>
              <a:ext cx="31589" cy="43366"/>
            </a:xfrm>
            <a:custGeom>
              <a:avLst/>
              <a:gdLst/>
              <a:ahLst/>
              <a:cxnLst/>
              <a:rect l="l" t="t" r="r" b="b"/>
              <a:pathLst>
                <a:path w="912" h="1252" extrusionOk="0">
                  <a:moveTo>
                    <a:pt x="239" y="0"/>
                  </a:moveTo>
                  <a:cubicBezTo>
                    <a:pt x="161" y="0"/>
                    <a:pt x="81" y="14"/>
                    <a:pt x="1" y="42"/>
                  </a:cubicBezTo>
                  <a:lnTo>
                    <a:pt x="19" y="93"/>
                  </a:lnTo>
                  <a:cubicBezTo>
                    <a:pt x="94" y="67"/>
                    <a:pt x="168" y="55"/>
                    <a:pt x="240" y="55"/>
                  </a:cubicBezTo>
                  <a:cubicBezTo>
                    <a:pt x="336" y="55"/>
                    <a:pt x="427" y="77"/>
                    <a:pt x="508" y="122"/>
                  </a:cubicBezTo>
                  <a:cubicBezTo>
                    <a:pt x="644" y="198"/>
                    <a:pt x="744" y="335"/>
                    <a:pt x="780" y="497"/>
                  </a:cubicBezTo>
                  <a:cubicBezTo>
                    <a:pt x="851" y="818"/>
                    <a:pt x="672" y="1133"/>
                    <a:pt x="380" y="1199"/>
                  </a:cubicBezTo>
                  <a:lnTo>
                    <a:pt x="392" y="1251"/>
                  </a:lnTo>
                  <a:cubicBezTo>
                    <a:pt x="713" y="1179"/>
                    <a:pt x="912" y="835"/>
                    <a:pt x="833" y="485"/>
                  </a:cubicBezTo>
                  <a:cubicBezTo>
                    <a:pt x="793" y="308"/>
                    <a:pt x="684" y="158"/>
                    <a:pt x="534" y="75"/>
                  </a:cubicBezTo>
                  <a:cubicBezTo>
                    <a:pt x="445" y="25"/>
                    <a:pt x="344"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1265701" y="3210841"/>
              <a:ext cx="30966" cy="42154"/>
            </a:xfrm>
            <a:custGeom>
              <a:avLst/>
              <a:gdLst/>
              <a:ahLst/>
              <a:cxnLst/>
              <a:rect l="l" t="t" r="r" b="b"/>
              <a:pathLst>
                <a:path w="894" h="1217" extrusionOk="0">
                  <a:moveTo>
                    <a:pt x="424" y="1"/>
                  </a:moveTo>
                  <a:cubicBezTo>
                    <a:pt x="138" y="182"/>
                    <a:pt x="0" y="525"/>
                    <a:pt x="154" y="849"/>
                  </a:cubicBezTo>
                  <a:cubicBezTo>
                    <a:pt x="293" y="1144"/>
                    <a:pt x="601" y="1216"/>
                    <a:pt x="827" y="1216"/>
                  </a:cubicBezTo>
                  <a:cubicBezTo>
                    <a:pt x="850" y="1216"/>
                    <a:pt x="872" y="1216"/>
                    <a:pt x="894" y="1214"/>
                  </a:cubicBezTo>
                  <a:lnTo>
                    <a:pt x="424" y="1"/>
                  </a:ln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1264905" y="3210045"/>
              <a:ext cx="31832" cy="43886"/>
            </a:xfrm>
            <a:custGeom>
              <a:avLst/>
              <a:gdLst/>
              <a:ahLst/>
              <a:cxnLst/>
              <a:rect l="l" t="t" r="r" b="b"/>
              <a:pathLst>
                <a:path w="919" h="1267" extrusionOk="0">
                  <a:moveTo>
                    <a:pt x="432" y="1"/>
                  </a:moveTo>
                  <a:cubicBezTo>
                    <a:pt x="116" y="201"/>
                    <a:pt x="1" y="564"/>
                    <a:pt x="153" y="884"/>
                  </a:cubicBezTo>
                  <a:cubicBezTo>
                    <a:pt x="312" y="1222"/>
                    <a:pt x="675" y="1266"/>
                    <a:pt x="853" y="1266"/>
                  </a:cubicBezTo>
                  <a:cubicBezTo>
                    <a:pt x="879" y="1266"/>
                    <a:pt x="902" y="1265"/>
                    <a:pt x="918" y="1264"/>
                  </a:cubicBezTo>
                  <a:lnTo>
                    <a:pt x="915" y="1210"/>
                  </a:lnTo>
                  <a:cubicBezTo>
                    <a:pt x="899" y="1211"/>
                    <a:pt x="879" y="1212"/>
                    <a:pt x="854" y="1212"/>
                  </a:cubicBezTo>
                  <a:cubicBezTo>
                    <a:pt x="688" y="1212"/>
                    <a:pt x="349" y="1172"/>
                    <a:pt x="202" y="861"/>
                  </a:cubicBezTo>
                  <a:cubicBezTo>
                    <a:pt x="62" y="567"/>
                    <a:pt x="169" y="232"/>
                    <a:pt x="462" y="47"/>
                  </a:cubicBezTo>
                  <a:lnTo>
                    <a:pt x="43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968825" y="3220263"/>
              <a:ext cx="130514" cy="126427"/>
            </a:xfrm>
            <a:custGeom>
              <a:avLst/>
              <a:gdLst/>
              <a:ahLst/>
              <a:cxnLst/>
              <a:rect l="l" t="t" r="r" b="b"/>
              <a:pathLst>
                <a:path w="3768" h="3650" extrusionOk="0">
                  <a:moveTo>
                    <a:pt x="1917" y="0"/>
                  </a:moveTo>
                  <a:cubicBezTo>
                    <a:pt x="1889" y="22"/>
                    <a:pt x="1861" y="46"/>
                    <a:pt x="1833" y="67"/>
                  </a:cubicBezTo>
                  <a:cubicBezTo>
                    <a:pt x="1620" y="239"/>
                    <a:pt x="1405" y="408"/>
                    <a:pt x="1201" y="589"/>
                  </a:cubicBezTo>
                  <a:cubicBezTo>
                    <a:pt x="1003" y="764"/>
                    <a:pt x="808" y="960"/>
                    <a:pt x="636" y="1161"/>
                  </a:cubicBezTo>
                  <a:cubicBezTo>
                    <a:pt x="490" y="1332"/>
                    <a:pt x="345" y="1545"/>
                    <a:pt x="255" y="1752"/>
                  </a:cubicBezTo>
                  <a:cubicBezTo>
                    <a:pt x="72" y="2173"/>
                    <a:pt x="1" y="2762"/>
                    <a:pt x="289" y="3153"/>
                  </a:cubicBezTo>
                  <a:cubicBezTo>
                    <a:pt x="616" y="3597"/>
                    <a:pt x="1153" y="3638"/>
                    <a:pt x="1661" y="3649"/>
                  </a:cubicBezTo>
                  <a:cubicBezTo>
                    <a:pt x="1676" y="3649"/>
                    <a:pt x="1691" y="3649"/>
                    <a:pt x="1706" y="3649"/>
                  </a:cubicBezTo>
                  <a:cubicBezTo>
                    <a:pt x="1990" y="3649"/>
                    <a:pt x="2280" y="3598"/>
                    <a:pt x="2562" y="3566"/>
                  </a:cubicBezTo>
                  <a:lnTo>
                    <a:pt x="2564" y="3566"/>
                  </a:lnTo>
                  <a:cubicBezTo>
                    <a:pt x="2881" y="3531"/>
                    <a:pt x="3198" y="3479"/>
                    <a:pt x="3511" y="3412"/>
                  </a:cubicBezTo>
                  <a:cubicBezTo>
                    <a:pt x="3652" y="3383"/>
                    <a:pt x="3768" y="3278"/>
                    <a:pt x="3754" y="3122"/>
                  </a:cubicBezTo>
                  <a:cubicBezTo>
                    <a:pt x="3743" y="3004"/>
                    <a:pt x="3629" y="2875"/>
                    <a:pt x="3502" y="2875"/>
                  </a:cubicBezTo>
                  <a:cubicBezTo>
                    <a:pt x="3489" y="2875"/>
                    <a:pt x="3476" y="2876"/>
                    <a:pt x="3463" y="2879"/>
                  </a:cubicBezTo>
                  <a:cubicBezTo>
                    <a:pt x="3294" y="2915"/>
                    <a:pt x="3126" y="2944"/>
                    <a:pt x="2956" y="2969"/>
                  </a:cubicBezTo>
                  <a:cubicBezTo>
                    <a:pt x="2822" y="2989"/>
                    <a:pt x="2688" y="3006"/>
                    <a:pt x="2554" y="3022"/>
                  </a:cubicBezTo>
                  <a:cubicBezTo>
                    <a:pt x="2387" y="3042"/>
                    <a:pt x="2220" y="3061"/>
                    <a:pt x="2053" y="3081"/>
                  </a:cubicBezTo>
                  <a:cubicBezTo>
                    <a:pt x="1904" y="3099"/>
                    <a:pt x="1762" y="3108"/>
                    <a:pt x="1617" y="3108"/>
                  </a:cubicBezTo>
                  <a:cubicBezTo>
                    <a:pt x="1541" y="3108"/>
                    <a:pt x="1464" y="3106"/>
                    <a:pt x="1386" y="3101"/>
                  </a:cubicBezTo>
                  <a:cubicBezTo>
                    <a:pt x="1201" y="3088"/>
                    <a:pt x="1008" y="3078"/>
                    <a:pt x="853" y="2965"/>
                  </a:cubicBezTo>
                  <a:cubicBezTo>
                    <a:pt x="560" y="2751"/>
                    <a:pt x="602" y="2334"/>
                    <a:pt x="720" y="2029"/>
                  </a:cubicBezTo>
                  <a:cubicBezTo>
                    <a:pt x="789" y="1849"/>
                    <a:pt x="905" y="1684"/>
                    <a:pt x="1023" y="1533"/>
                  </a:cubicBezTo>
                  <a:cubicBezTo>
                    <a:pt x="1150" y="1372"/>
                    <a:pt x="1309" y="1213"/>
                    <a:pt x="1458" y="1074"/>
                  </a:cubicBezTo>
                  <a:cubicBezTo>
                    <a:pt x="1643" y="902"/>
                    <a:pt x="1844" y="749"/>
                    <a:pt x="2040" y="590"/>
                  </a:cubicBezTo>
                  <a:cubicBezTo>
                    <a:pt x="1983" y="396"/>
                    <a:pt x="1943" y="198"/>
                    <a:pt x="19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1056527" y="3289884"/>
              <a:ext cx="83476" cy="72981"/>
            </a:xfrm>
            <a:custGeom>
              <a:avLst/>
              <a:gdLst/>
              <a:ahLst/>
              <a:cxnLst/>
              <a:rect l="l" t="t" r="r" b="b"/>
              <a:pathLst>
                <a:path w="2410" h="2107" extrusionOk="0">
                  <a:moveTo>
                    <a:pt x="986" y="0"/>
                  </a:moveTo>
                  <a:cubicBezTo>
                    <a:pt x="936" y="0"/>
                    <a:pt x="884" y="7"/>
                    <a:pt x="830" y="25"/>
                  </a:cubicBezTo>
                  <a:cubicBezTo>
                    <a:pt x="584" y="110"/>
                    <a:pt x="408" y="406"/>
                    <a:pt x="422" y="752"/>
                  </a:cubicBezTo>
                  <a:cubicBezTo>
                    <a:pt x="422" y="752"/>
                    <a:pt x="294" y="653"/>
                    <a:pt x="186" y="653"/>
                  </a:cubicBezTo>
                  <a:cubicBezTo>
                    <a:pt x="126" y="653"/>
                    <a:pt x="72" y="683"/>
                    <a:pt x="49" y="778"/>
                  </a:cubicBezTo>
                  <a:cubicBezTo>
                    <a:pt x="0" y="982"/>
                    <a:pt x="23" y="1427"/>
                    <a:pt x="37" y="1627"/>
                  </a:cubicBezTo>
                  <a:cubicBezTo>
                    <a:pt x="44" y="1719"/>
                    <a:pt x="97" y="1804"/>
                    <a:pt x="180" y="1836"/>
                  </a:cubicBezTo>
                  <a:cubicBezTo>
                    <a:pt x="191" y="1841"/>
                    <a:pt x="207" y="1843"/>
                    <a:pt x="224" y="1843"/>
                  </a:cubicBezTo>
                  <a:cubicBezTo>
                    <a:pt x="290" y="1843"/>
                    <a:pt x="390" y="1813"/>
                    <a:pt x="444" y="1771"/>
                  </a:cubicBezTo>
                  <a:cubicBezTo>
                    <a:pt x="577" y="1871"/>
                    <a:pt x="754" y="2065"/>
                    <a:pt x="1098" y="2099"/>
                  </a:cubicBezTo>
                  <a:cubicBezTo>
                    <a:pt x="1150" y="2104"/>
                    <a:pt x="1203" y="2107"/>
                    <a:pt x="1255" y="2107"/>
                  </a:cubicBezTo>
                  <a:cubicBezTo>
                    <a:pt x="1467" y="2107"/>
                    <a:pt x="1683" y="2067"/>
                    <a:pt x="1876" y="1983"/>
                  </a:cubicBezTo>
                  <a:cubicBezTo>
                    <a:pt x="2000" y="1929"/>
                    <a:pt x="2113" y="1854"/>
                    <a:pt x="2185" y="1732"/>
                  </a:cubicBezTo>
                  <a:cubicBezTo>
                    <a:pt x="2226" y="1665"/>
                    <a:pt x="2254" y="1586"/>
                    <a:pt x="2254" y="1506"/>
                  </a:cubicBezTo>
                  <a:cubicBezTo>
                    <a:pt x="2253" y="1467"/>
                    <a:pt x="2244" y="1428"/>
                    <a:pt x="2226" y="1394"/>
                  </a:cubicBezTo>
                  <a:cubicBezTo>
                    <a:pt x="2220" y="1383"/>
                    <a:pt x="2180" y="1314"/>
                    <a:pt x="2180" y="1314"/>
                  </a:cubicBezTo>
                  <a:cubicBezTo>
                    <a:pt x="2180" y="1314"/>
                    <a:pt x="2410" y="969"/>
                    <a:pt x="2044" y="811"/>
                  </a:cubicBezTo>
                  <a:cubicBezTo>
                    <a:pt x="2044" y="811"/>
                    <a:pt x="2297" y="363"/>
                    <a:pt x="1776" y="363"/>
                  </a:cubicBezTo>
                  <a:cubicBezTo>
                    <a:pt x="1712" y="363"/>
                    <a:pt x="1636" y="370"/>
                    <a:pt x="1546" y="385"/>
                  </a:cubicBezTo>
                  <a:cubicBezTo>
                    <a:pt x="1545" y="385"/>
                    <a:pt x="1544" y="385"/>
                    <a:pt x="1544" y="385"/>
                  </a:cubicBezTo>
                  <a:cubicBezTo>
                    <a:pt x="1495" y="385"/>
                    <a:pt x="1448" y="165"/>
                    <a:pt x="1262" y="68"/>
                  </a:cubicBezTo>
                  <a:cubicBezTo>
                    <a:pt x="1241" y="57"/>
                    <a:pt x="1127" y="0"/>
                    <a:pt x="9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1055903" y="3289295"/>
              <a:ext cx="80220" cy="74124"/>
            </a:xfrm>
            <a:custGeom>
              <a:avLst/>
              <a:gdLst/>
              <a:ahLst/>
              <a:cxnLst/>
              <a:rect l="l" t="t" r="r" b="b"/>
              <a:pathLst>
                <a:path w="2316" h="2140" extrusionOk="0">
                  <a:moveTo>
                    <a:pt x="1004" y="34"/>
                  </a:moveTo>
                  <a:cubicBezTo>
                    <a:pt x="1137" y="34"/>
                    <a:pt x="1246" y="86"/>
                    <a:pt x="1273" y="100"/>
                  </a:cubicBezTo>
                  <a:cubicBezTo>
                    <a:pt x="1384" y="158"/>
                    <a:pt x="1445" y="264"/>
                    <a:pt x="1485" y="335"/>
                  </a:cubicBezTo>
                  <a:cubicBezTo>
                    <a:pt x="1513" y="385"/>
                    <a:pt x="1534" y="419"/>
                    <a:pt x="1561" y="419"/>
                  </a:cubicBezTo>
                  <a:cubicBezTo>
                    <a:pt x="1563" y="419"/>
                    <a:pt x="1565" y="419"/>
                    <a:pt x="1567" y="419"/>
                  </a:cubicBezTo>
                  <a:cubicBezTo>
                    <a:pt x="1653" y="404"/>
                    <a:pt x="1730" y="397"/>
                    <a:pt x="1795" y="397"/>
                  </a:cubicBezTo>
                  <a:cubicBezTo>
                    <a:pt x="1935" y="397"/>
                    <a:pt x="2028" y="430"/>
                    <a:pt x="2074" y="495"/>
                  </a:cubicBezTo>
                  <a:cubicBezTo>
                    <a:pt x="2161" y="617"/>
                    <a:pt x="2049" y="819"/>
                    <a:pt x="2048" y="820"/>
                  </a:cubicBezTo>
                  <a:lnTo>
                    <a:pt x="2038" y="836"/>
                  </a:lnTo>
                  <a:lnTo>
                    <a:pt x="2055" y="844"/>
                  </a:lnTo>
                  <a:cubicBezTo>
                    <a:pt x="2156" y="887"/>
                    <a:pt x="2219" y="949"/>
                    <a:pt x="2243" y="1028"/>
                  </a:cubicBezTo>
                  <a:cubicBezTo>
                    <a:pt x="2285" y="1169"/>
                    <a:pt x="2186" y="1321"/>
                    <a:pt x="2184" y="1322"/>
                  </a:cubicBezTo>
                  <a:lnTo>
                    <a:pt x="2179" y="1330"/>
                  </a:lnTo>
                  <a:lnTo>
                    <a:pt x="2184" y="1339"/>
                  </a:lnTo>
                  <a:cubicBezTo>
                    <a:pt x="2184" y="1339"/>
                    <a:pt x="2224" y="1408"/>
                    <a:pt x="2229" y="1418"/>
                  </a:cubicBezTo>
                  <a:cubicBezTo>
                    <a:pt x="2245" y="1449"/>
                    <a:pt x="2254" y="1485"/>
                    <a:pt x="2255" y="1523"/>
                  </a:cubicBezTo>
                  <a:cubicBezTo>
                    <a:pt x="2257" y="1610"/>
                    <a:pt x="2220" y="1689"/>
                    <a:pt x="2190" y="1741"/>
                  </a:cubicBezTo>
                  <a:cubicBezTo>
                    <a:pt x="2128" y="1844"/>
                    <a:pt x="2030" y="1924"/>
                    <a:pt x="1887" y="1985"/>
                  </a:cubicBezTo>
                  <a:cubicBezTo>
                    <a:pt x="1703" y="2065"/>
                    <a:pt x="1491" y="2107"/>
                    <a:pt x="1276" y="2107"/>
                  </a:cubicBezTo>
                  <a:cubicBezTo>
                    <a:pt x="1224" y="2107"/>
                    <a:pt x="1171" y="2105"/>
                    <a:pt x="1118" y="2100"/>
                  </a:cubicBezTo>
                  <a:cubicBezTo>
                    <a:pt x="835" y="2072"/>
                    <a:pt x="666" y="1933"/>
                    <a:pt x="542" y="1832"/>
                  </a:cubicBezTo>
                  <a:cubicBezTo>
                    <a:pt x="517" y="1811"/>
                    <a:pt x="494" y="1791"/>
                    <a:pt x="471" y="1775"/>
                  </a:cubicBezTo>
                  <a:lnTo>
                    <a:pt x="462" y="1768"/>
                  </a:lnTo>
                  <a:lnTo>
                    <a:pt x="451" y="1776"/>
                  </a:lnTo>
                  <a:cubicBezTo>
                    <a:pt x="398" y="1817"/>
                    <a:pt x="301" y="1844"/>
                    <a:pt x="241" y="1844"/>
                  </a:cubicBezTo>
                  <a:cubicBezTo>
                    <a:pt x="226" y="1844"/>
                    <a:pt x="213" y="1842"/>
                    <a:pt x="204" y="1838"/>
                  </a:cubicBezTo>
                  <a:cubicBezTo>
                    <a:pt x="130" y="1809"/>
                    <a:pt x="77" y="1732"/>
                    <a:pt x="71" y="1643"/>
                  </a:cubicBezTo>
                  <a:cubicBezTo>
                    <a:pt x="58" y="1457"/>
                    <a:pt x="34" y="1002"/>
                    <a:pt x="83" y="799"/>
                  </a:cubicBezTo>
                  <a:cubicBezTo>
                    <a:pt x="96" y="744"/>
                    <a:pt x="122" y="708"/>
                    <a:pt x="159" y="694"/>
                  </a:cubicBezTo>
                  <a:cubicBezTo>
                    <a:pt x="160" y="693"/>
                    <a:pt x="161" y="693"/>
                    <a:pt x="162" y="693"/>
                  </a:cubicBezTo>
                  <a:cubicBezTo>
                    <a:pt x="175" y="688"/>
                    <a:pt x="190" y="686"/>
                    <a:pt x="205" y="686"/>
                  </a:cubicBezTo>
                  <a:cubicBezTo>
                    <a:pt x="305" y="686"/>
                    <a:pt x="429" y="780"/>
                    <a:pt x="430" y="782"/>
                  </a:cubicBezTo>
                  <a:lnTo>
                    <a:pt x="458" y="803"/>
                  </a:lnTo>
                  <a:lnTo>
                    <a:pt x="456" y="768"/>
                  </a:lnTo>
                  <a:cubicBezTo>
                    <a:pt x="443" y="445"/>
                    <a:pt x="605" y="152"/>
                    <a:pt x="842" y="63"/>
                  </a:cubicBezTo>
                  <a:cubicBezTo>
                    <a:pt x="846" y="61"/>
                    <a:pt x="850" y="60"/>
                    <a:pt x="854" y="58"/>
                  </a:cubicBezTo>
                  <a:cubicBezTo>
                    <a:pt x="905" y="41"/>
                    <a:pt x="956" y="34"/>
                    <a:pt x="1004" y="34"/>
                  </a:cubicBezTo>
                  <a:close/>
                  <a:moveTo>
                    <a:pt x="1003" y="1"/>
                  </a:moveTo>
                  <a:cubicBezTo>
                    <a:pt x="952" y="1"/>
                    <a:pt x="898" y="8"/>
                    <a:pt x="843" y="27"/>
                  </a:cubicBezTo>
                  <a:cubicBezTo>
                    <a:pt x="591" y="115"/>
                    <a:pt x="421" y="402"/>
                    <a:pt x="422" y="736"/>
                  </a:cubicBezTo>
                  <a:cubicBezTo>
                    <a:pt x="378" y="706"/>
                    <a:pt x="287" y="653"/>
                    <a:pt x="204" y="653"/>
                  </a:cubicBezTo>
                  <a:cubicBezTo>
                    <a:pt x="186" y="653"/>
                    <a:pt x="168" y="656"/>
                    <a:pt x="151" y="662"/>
                  </a:cubicBezTo>
                  <a:cubicBezTo>
                    <a:pt x="102" y="680"/>
                    <a:pt x="67" y="723"/>
                    <a:pt x="50" y="792"/>
                  </a:cubicBezTo>
                  <a:cubicBezTo>
                    <a:pt x="1" y="999"/>
                    <a:pt x="26" y="1458"/>
                    <a:pt x="39" y="1646"/>
                  </a:cubicBezTo>
                  <a:cubicBezTo>
                    <a:pt x="46" y="1747"/>
                    <a:pt x="105" y="1835"/>
                    <a:pt x="192" y="1869"/>
                  </a:cubicBezTo>
                  <a:cubicBezTo>
                    <a:pt x="205" y="1874"/>
                    <a:pt x="222" y="1877"/>
                    <a:pt x="242" y="1877"/>
                  </a:cubicBezTo>
                  <a:cubicBezTo>
                    <a:pt x="309" y="1877"/>
                    <a:pt x="403" y="1849"/>
                    <a:pt x="462" y="1809"/>
                  </a:cubicBezTo>
                  <a:cubicBezTo>
                    <a:pt x="480" y="1824"/>
                    <a:pt x="500" y="1839"/>
                    <a:pt x="521" y="1857"/>
                  </a:cubicBezTo>
                  <a:cubicBezTo>
                    <a:pt x="648" y="1961"/>
                    <a:pt x="822" y="2104"/>
                    <a:pt x="1115" y="2132"/>
                  </a:cubicBezTo>
                  <a:cubicBezTo>
                    <a:pt x="1169" y="2137"/>
                    <a:pt x="1223" y="2140"/>
                    <a:pt x="1277" y="2140"/>
                  </a:cubicBezTo>
                  <a:cubicBezTo>
                    <a:pt x="1471" y="2140"/>
                    <a:pt x="1663" y="2106"/>
                    <a:pt x="1836" y="2042"/>
                  </a:cubicBezTo>
                  <a:cubicBezTo>
                    <a:pt x="1858" y="2033"/>
                    <a:pt x="1880" y="2024"/>
                    <a:pt x="1901" y="2015"/>
                  </a:cubicBezTo>
                  <a:cubicBezTo>
                    <a:pt x="2049" y="1951"/>
                    <a:pt x="2153" y="1867"/>
                    <a:pt x="2217" y="1758"/>
                  </a:cubicBezTo>
                  <a:cubicBezTo>
                    <a:pt x="2251" y="1702"/>
                    <a:pt x="2290" y="1617"/>
                    <a:pt x="2288" y="1523"/>
                  </a:cubicBezTo>
                  <a:cubicBezTo>
                    <a:pt x="2287" y="1479"/>
                    <a:pt x="2277" y="1439"/>
                    <a:pt x="2258" y="1403"/>
                  </a:cubicBezTo>
                  <a:cubicBezTo>
                    <a:pt x="2254" y="1395"/>
                    <a:pt x="2229" y="1350"/>
                    <a:pt x="2217" y="1331"/>
                  </a:cubicBezTo>
                  <a:cubicBezTo>
                    <a:pt x="2239" y="1295"/>
                    <a:pt x="2315" y="1156"/>
                    <a:pt x="2274" y="1019"/>
                  </a:cubicBezTo>
                  <a:cubicBezTo>
                    <a:pt x="2249" y="935"/>
                    <a:pt x="2185" y="868"/>
                    <a:pt x="2085" y="820"/>
                  </a:cubicBezTo>
                  <a:cubicBezTo>
                    <a:pt x="2111" y="767"/>
                    <a:pt x="2185" y="595"/>
                    <a:pt x="2101" y="476"/>
                  </a:cubicBezTo>
                  <a:cubicBezTo>
                    <a:pt x="2049" y="401"/>
                    <a:pt x="1946" y="364"/>
                    <a:pt x="1794" y="364"/>
                  </a:cubicBezTo>
                  <a:cubicBezTo>
                    <a:pt x="1726" y="364"/>
                    <a:pt x="1649" y="372"/>
                    <a:pt x="1562" y="386"/>
                  </a:cubicBezTo>
                  <a:cubicBezTo>
                    <a:pt x="1552" y="386"/>
                    <a:pt x="1529" y="346"/>
                    <a:pt x="1514" y="318"/>
                  </a:cubicBezTo>
                  <a:cubicBezTo>
                    <a:pt x="1471" y="244"/>
                    <a:pt x="1407" y="133"/>
                    <a:pt x="1288" y="70"/>
                  </a:cubicBezTo>
                  <a:cubicBezTo>
                    <a:pt x="1260" y="56"/>
                    <a:pt x="1144" y="1"/>
                    <a:pt x="10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1116172" y="3317559"/>
              <a:ext cx="11049" cy="3983"/>
            </a:xfrm>
            <a:custGeom>
              <a:avLst/>
              <a:gdLst/>
              <a:ahLst/>
              <a:cxnLst/>
              <a:rect l="l" t="t" r="r" b="b"/>
              <a:pathLst>
                <a:path w="319" h="115" extrusionOk="0">
                  <a:moveTo>
                    <a:pt x="310" y="1"/>
                  </a:moveTo>
                  <a:lnTo>
                    <a:pt x="1" y="82"/>
                  </a:lnTo>
                  <a:lnTo>
                    <a:pt x="9" y="114"/>
                  </a:lnTo>
                  <a:lnTo>
                    <a:pt x="319" y="33"/>
                  </a:lnTo>
                  <a:lnTo>
                    <a:pt x="3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1"/>
            <p:cNvSpPr/>
            <p:nvPr/>
          </p:nvSpPr>
          <p:spPr>
            <a:xfrm>
              <a:off x="1120606" y="3334808"/>
              <a:ext cx="11534" cy="3152"/>
            </a:xfrm>
            <a:custGeom>
              <a:avLst/>
              <a:gdLst/>
              <a:ahLst/>
              <a:cxnLst/>
              <a:rect l="l" t="t" r="r" b="b"/>
              <a:pathLst>
                <a:path w="333" h="91" extrusionOk="0">
                  <a:moveTo>
                    <a:pt x="328" y="1"/>
                  </a:moveTo>
                  <a:lnTo>
                    <a:pt x="0" y="58"/>
                  </a:lnTo>
                  <a:lnTo>
                    <a:pt x="6" y="91"/>
                  </a:lnTo>
                  <a:lnTo>
                    <a:pt x="333" y="33"/>
                  </a:lnTo>
                  <a:lnTo>
                    <a:pt x="3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1"/>
            <p:cNvSpPr/>
            <p:nvPr/>
          </p:nvSpPr>
          <p:spPr>
            <a:xfrm>
              <a:off x="1094316" y="3302665"/>
              <a:ext cx="15899" cy="4434"/>
            </a:xfrm>
            <a:custGeom>
              <a:avLst/>
              <a:gdLst/>
              <a:ahLst/>
              <a:cxnLst/>
              <a:rect l="l" t="t" r="r" b="b"/>
              <a:pathLst>
                <a:path w="459" h="128" extrusionOk="0">
                  <a:moveTo>
                    <a:pt x="452" y="0"/>
                  </a:moveTo>
                  <a:lnTo>
                    <a:pt x="0" y="95"/>
                  </a:lnTo>
                  <a:lnTo>
                    <a:pt x="7" y="127"/>
                  </a:lnTo>
                  <a:lnTo>
                    <a:pt x="459" y="33"/>
                  </a:lnTo>
                  <a:lnTo>
                    <a:pt x="4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1070555" y="3315896"/>
              <a:ext cx="1282" cy="11673"/>
            </a:xfrm>
            <a:custGeom>
              <a:avLst/>
              <a:gdLst/>
              <a:ahLst/>
              <a:cxnLst/>
              <a:rect l="l" t="t" r="r" b="b"/>
              <a:pathLst>
                <a:path w="37" h="337" extrusionOk="0">
                  <a:moveTo>
                    <a:pt x="33" y="0"/>
                  </a:moveTo>
                  <a:lnTo>
                    <a:pt x="0" y="1"/>
                  </a:lnTo>
                  <a:lnTo>
                    <a:pt x="4" y="336"/>
                  </a:lnTo>
                  <a:lnTo>
                    <a:pt x="37" y="336"/>
                  </a:lnTo>
                  <a:lnTo>
                    <a:pt x="3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1071282" y="3342740"/>
              <a:ext cx="1282" cy="8521"/>
            </a:xfrm>
            <a:custGeom>
              <a:avLst/>
              <a:gdLst/>
              <a:ahLst/>
              <a:cxnLst/>
              <a:rect l="l" t="t" r="r" b="b"/>
              <a:pathLst>
                <a:path w="37" h="246" extrusionOk="0">
                  <a:moveTo>
                    <a:pt x="4" y="0"/>
                  </a:moveTo>
                  <a:lnTo>
                    <a:pt x="1" y="245"/>
                  </a:lnTo>
                  <a:lnTo>
                    <a:pt x="34" y="246"/>
                  </a:lnTo>
                  <a:lnTo>
                    <a:pt x="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942812" y="3063806"/>
              <a:ext cx="27675" cy="21614"/>
            </a:xfrm>
            <a:custGeom>
              <a:avLst/>
              <a:gdLst/>
              <a:ahLst/>
              <a:cxnLst/>
              <a:rect l="l" t="t" r="r" b="b"/>
              <a:pathLst>
                <a:path w="799" h="624" extrusionOk="0">
                  <a:moveTo>
                    <a:pt x="514" y="0"/>
                  </a:moveTo>
                  <a:cubicBezTo>
                    <a:pt x="428" y="0"/>
                    <a:pt x="334" y="37"/>
                    <a:pt x="245" y="88"/>
                  </a:cubicBezTo>
                  <a:cubicBezTo>
                    <a:pt x="76" y="185"/>
                    <a:pt x="1" y="371"/>
                    <a:pt x="77" y="502"/>
                  </a:cubicBezTo>
                  <a:cubicBezTo>
                    <a:pt x="122" y="582"/>
                    <a:pt x="211" y="624"/>
                    <a:pt x="312" y="624"/>
                  </a:cubicBezTo>
                  <a:cubicBezTo>
                    <a:pt x="379" y="624"/>
                    <a:pt x="452" y="605"/>
                    <a:pt x="520" y="565"/>
                  </a:cubicBezTo>
                  <a:cubicBezTo>
                    <a:pt x="690" y="468"/>
                    <a:pt x="798" y="218"/>
                    <a:pt x="720" y="108"/>
                  </a:cubicBezTo>
                  <a:cubicBezTo>
                    <a:pt x="664" y="30"/>
                    <a:pt x="592" y="0"/>
                    <a:pt x="514"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943505" y="3063217"/>
              <a:ext cx="25978" cy="22791"/>
            </a:xfrm>
            <a:custGeom>
              <a:avLst/>
              <a:gdLst/>
              <a:ahLst/>
              <a:cxnLst/>
              <a:rect l="l" t="t" r="r" b="b"/>
              <a:pathLst>
                <a:path w="750" h="658" extrusionOk="0">
                  <a:moveTo>
                    <a:pt x="493" y="33"/>
                  </a:moveTo>
                  <a:cubicBezTo>
                    <a:pt x="573" y="33"/>
                    <a:pt x="638" y="67"/>
                    <a:pt x="686" y="134"/>
                  </a:cubicBezTo>
                  <a:cubicBezTo>
                    <a:pt x="709" y="168"/>
                    <a:pt x="715" y="218"/>
                    <a:pt x="702" y="278"/>
                  </a:cubicBezTo>
                  <a:cubicBezTo>
                    <a:pt x="677" y="392"/>
                    <a:pt x="591" y="512"/>
                    <a:pt x="493" y="568"/>
                  </a:cubicBezTo>
                  <a:cubicBezTo>
                    <a:pt x="429" y="605"/>
                    <a:pt x="359" y="624"/>
                    <a:pt x="293" y="624"/>
                  </a:cubicBezTo>
                  <a:cubicBezTo>
                    <a:pt x="277" y="624"/>
                    <a:pt x="262" y="623"/>
                    <a:pt x="246" y="621"/>
                  </a:cubicBezTo>
                  <a:cubicBezTo>
                    <a:pt x="167" y="609"/>
                    <a:pt x="105" y="571"/>
                    <a:pt x="71" y="512"/>
                  </a:cubicBezTo>
                  <a:cubicBezTo>
                    <a:pt x="37" y="452"/>
                    <a:pt x="34" y="379"/>
                    <a:pt x="65" y="306"/>
                  </a:cubicBezTo>
                  <a:cubicBezTo>
                    <a:pt x="95" y="230"/>
                    <a:pt x="155" y="164"/>
                    <a:pt x="234" y="119"/>
                  </a:cubicBezTo>
                  <a:cubicBezTo>
                    <a:pt x="333" y="62"/>
                    <a:pt x="419" y="33"/>
                    <a:pt x="493" y="33"/>
                  </a:cubicBezTo>
                  <a:close/>
                  <a:moveTo>
                    <a:pt x="493" y="1"/>
                  </a:moveTo>
                  <a:cubicBezTo>
                    <a:pt x="414" y="1"/>
                    <a:pt x="321" y="30"/>
                    <a:pt x="218" y="90"/>
                  </a:cubicBezTo>
                  <a:cubicBezTo>
                    <a:pt x="132" y="139"/>
                    <a:pt x="67" y="211"/>
                    <a:pt x="34" y="292"/>
                  </a:cubicBezTo>
                  <a:cubicBezTo>
                    <a:pt x="0" y="376"/>
                    <a:pt x="3" y="459"/>
                    <a:pt x="42" y="528"/>
                  </a:cubicBezTo>
                  <a:cubicBezTo>
                    <a:pt x="81" y="596"/>
                    <a:pt x="152" y="641"/>
                    <a:pt x="241" y="654"/>
                  </a:cubicBezTo>
                  <a:cubicBezTo>
                    <a:pt x="259" y="656"/>
                    <a:pt x="275" y="657"/>
                    <a:pt x="293" y="657"/>
                  </a:cubicBezTo>
                  <a:cubicBezTo>
                    <a:pt x="365" y="657"/>
                    <a:pt x="440" y="636"/>
                    <a:pt x="508" y="597"/>
                  </a:cubicBezTo>
                  <a:cubicBezTo>
                    <a:pt x="617" y="535"/>
                    <a:pt x="707" y="409"/>
                    <a:pt x="734" y="285"/>
                  </a:cubicBezTo>
                  <a:cubicBezTo>
                    <a:pt x="749" y="215"/>
                    <a:pt x="742" y="156"/>
                    <a:pt x="713" y="115"/>
                  </a:cubicBezTo>
                  <a:cubicBezTo>
                    <a:pt x="658" y="39"/>
                    <a:pt x="584" y="1"/>
                    <a:pt x="4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915968" y="3045933"/>
              <a:ext cx="49497" cy="24697"/>
            </a:xfrm>
            <a:custGeom>
              <a:avLst/>
              <a:gdLst/>
              <a:ahLst/>
              <a:cxnLst/>
              <a:rect l="l" t="t" r="r" b="b"/>
              <a:pathLst>
                <a:path w="1429" h="713" extrusionOk="0">
                  <a:moveTo>
                    <a:pt x="460" y="1"/>
                  </a:moveTo>
                  <a:cubicBezTo>
                    <a:pt x="317" y="1"/>
                    <a:pt x="162" y="28"/>
                    <a:pt x="1" y="96"/>
                  </a:cubicBezTo>
                  <a:cubicBezTo>
                    <a:pt x="1" y="96"/>
                    <a:pt x="189" y="174"/>
                    <a:pt x="309" y="401"/>
                  </a:cubicBezTo>
                  <a:cubicBezTo>
                    <a:pt x="433" y="637"/>
                    <a:pt x="567" y="712"/>
                    <a:pt x="726" y="712"/>
                  </a:cubicBezTo>
                  <a:cubicBezTo>
                    <a:pt x="915" y="712"/>
                    <a:pt x="1140" y="606"/>
                    <a:pt x="1428" y="535"/>
                  </a:cubicBezTo>
                  <a:lnTo>
                    <a:pt x="1349" y="350"/>
                  </a:lnTo>
                  <a:cubicBezTo>
                    <a:pt x="1349" y="350"/>
                    <a:pt x="977" y="1"/>
                    <a:pt x="460"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914479" y="3045413"/>
              <a:ext cx="51748" cy="25770"/>
            </a:xfrm>
            <a:custGeom>
              <a:avLst/>
              <a:gdLst/>
              <a:ahLst/>
              <a:cxnLst/>
              <a:rect l="l" t="t" r="r" b="b"/>
              <a:pathLst>
                <a:path w="1494" h="744" extrusionOk="0">
                  <a:moveTo>
                    <a:pt x="500" y="33"/>
                  </a:moveTo>
                  <a:cubicBezTo>
                    <a:pt x="986" y="33"/>
                    <a:pt x="1345" y="346"/>
                    <a:pt x="1378" y="375"/>
                  </a:cubicBezTo>
                  <a:lnTo>
                    <a:pt x="1448" y="538"/>
                  </a:lnTo>
                  <a:cubicBezTo>
                    <a:pt x="1350" y="564"/>
                    <a:pt x="1261" y="592"/>
                    <a:pt x="1174" y="620"/>
                  </a:cubicBezTo>
                  <a:cubicBezTo>
                    <a:pt x="1020" y="668"/>
                    <a:pt x="888" y="710"/>
                    <a:pt x="770" y="710"/>
                  </a:cubicBezTo>
                  <a:cubicBezTo>
                    <a:pt x="615" y="710"/>
                    <a:pt x="487" y="637"/>
                    <a:pt x="367" y="408"/>
                  </a:cubicBezTo>
                  <a:cubicBezTo>
                    <a:pt x="274" y="235"/>
                    <a:pt x="144" y="146"/>
                    <a:pt x="84" y="113"/>
                  </a:cubicBezTo>
                  <a:cubicBezTo>
                    <a:pt x="229" y="56"/>
                    <a:pt x="369" y="33"/>
                    <a:pt x="500" y="33"/>
                  </a:cubicBezTo>
                  <a:close/>
                  <a:moveTo>
                    <a:pt x="500" y="0"/>
                  </a:moveTo>
                  <a:cubicBezTo>
                    <a:pt x="355" y="0"/>
                    <a:pt x="199" y="27"/>
                    <a:pt x="37" y="97"/>
                  </a:cubicBezTo>
                  <a:lnTo>
                    <a:pt x="1" y="111"/>
                  </a:lnTo>
                  <a:lnTo>
                    <a:pt x="37" y="127"/>
                  </a:lnTo>
                  <a:cubicBezTo>
                    <a:pt x="39" y="127"/>
                    <a:pt x="222" y="206"/>
                    <a:pt x="337" y="424"/>
                  </a:cubicBezTo>
                  <a:cubicBezTo>
                    <a:pt x="465" y="667"/>
                    <a:pt x="605" y="744"/>
                    <a:pt x="769" y="744"/>
                  </a:cubicBezTo>
                  <a:cubicBezTo>
                    <a:pt x="892" y="744"/>
                    <a:pt x="1029" y="700"/>
                    <a:pt x="1184" y="651"/>
                  </a:cubicBezTo>
                  <a:cubicBezTo>
                    <a:pt x="1276" y="621"/>
                    <a:pt x="1371" y="592"/>
                    <a:pt x="1476" y="565"/>
                  </a:cubicBezTo>
                  <a:lnTo>
                    <a:pt x="1494" y="561"/>
                  </a:lnTo>
                  <a:lnTo>
                    <a:pt x="1407" y="359"/>
                  </a:lnTo>
                  <a:lnTo>
                    <a:pt x="1402" y="353"/>
                  </a:lnTo>
                  <a:cubicBezTo>
                    <a:pt x="1397" y="349"/>
                    <a:pt x="1020" y="0"/>
                    <a:pt x="50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966712" y="3051094"/>
              <a:ext cx="28264" cy="19674"/>
            </a:xfrm>
            <a:custGeom>
              <a:avLst/>
              <a:gdLst/>
              <a:ahLst/>
              <a:cxnLst/>
              <a:rect l="l" t="t" r="r" b="b"/>
              <a:pathLst>
                <a:path w="816" h="568" extrusionOk="0">
                  <a:moveTo>
                    <a:pt x="483" y="1"/>
                  </a:moveTo>
                  <a:cubicBezTo>
                    <a:pt x="438" y="1"/>
                    <a:pt x="392" y="8"/>
                    <a:pt x="346" y="23"/>
                  </a:cubicBezTo>
                  <a:cubicBezTo>
                    <a:pt x="160" y="85"/>
                    <a:pt x="1" y="195"/>
                    <a:pt x="44" y="390"/>
                  </a:cubicBezTo>
                  <a:cubicBezTo>
                    <a:pt x="67" y="492"/>
                    <a:pt x="228" y="567"/>
                    <a:pt x="386" y="567"/>
                  </a:cubicBezTo>
                  <a:cubicBezTo>
                    <a:pt x="431" y="567"/>
                    <a:pt x="477" y="561"/>
                    <a:pt x="518" y="547"/>
                  </a:cubicBezTo>
                  <a:cubicBezTo>
                    <a:pt x="704" y="486"/>
                    <a:pt x="815" y="319"/>
                    <a:pt x="767" y="174"/>
                  </a:cubicBezTo>
                  <a:cubicBezTo>
                    <a:pt x="732" y="66"/>
                    <a:pt x="616" y="1"/>
                    <a:pt x="483"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966366" y="3050539"/>
              <a:ext cx="29234" cy="20783"/>
            </a:xfrm>
            <a:custGeom>
              <a:avLst/>
              <a:gdLst/>
              <a:ahLst/>
              <a:cxnLst/>
              <a:rect l="l" t="t" r="r" b="b"/>
              <a:pathLst>
                <a:path w="844" h="600" extrusionOk="0">
                  <a:moveTo>
                    <a:pt x="493" y="33"/>
                  </a:moveTo>
                  <a:cubicBezTo>
                    <a:pt x="619" y="33"/>
                    <a:pt x="728" y="94"/>
                    <a:pt x="762" y="196"/>
                  </a:cubicBezTo>
                  <a:cubicBezTo>
                    <a:pt x="806" y="332"/>
                    <a:pt x="700" y="489"/>
                    <a:pt x="523" y="548"/>
                  </a:cubicBezTo>
                  <a:cubicBezTo>
                    <a:pt x="484" y="560"/>
                    <a:pt x="440" y="567"/>
                    <a:pt x="395" y="567"/>
                  </a:cubicBezTo>
                  <a:cubicBezTo>
                    <a:pt x="315" y="567"/>
                    <a:pt x="232" y="547"/>
                    <a:pt x="166" y="510"/>
                  </a:cubicBezTo>
                  <a:cubicBezTo>
                    <a:pt x="114" y="479"/>
                    <a:pt x="80" y="442"/>
                    <a:pt x="71" y="403"/>
                  </a:cubicBezTo>
                  <a:cubicBezTo>
                    <a:pt x="36" y="247"/>
                    <a:pt x="134" y="130"/>
                    <a:pt x="361" y="55"/>
                  </a:cubicBezTo>
                  <a:cubicBezTo>
                    <a:pt x="405" y="40"/>
                    <a:pt x="450" y="33"/>
                    <a:pt x="493" y="33"/>
                  </a:cubicBezTo>
                  <a:close/>
                  <a:moveTo>
                    <a:pt x="492" y="1"/>
                  </a:moveTo>
                  <a:cubicBezTo>
                    <a:pt x="446" y="1"/>
                    <a:pt x="398" y="8"/>
                    <a:pt x="350" y="24"/>
                  </a:cubicBezTo>
                  <a:cubicBezTo>
                    <a:pt x="108" y="104"/>
                    <a:pt x="0" y="237"/>
                    <a:pt x="39" y="410"/>
                  </a:cubicBezTo>
                  <a:cubicBezTo>
                    <a:pt x="50" y="459"/>
                    <a:pt x="88" y="503"/>
                    <a:pt x="150" y="539"/>
                  </a:cubicBezTo>
                  <a:cubicBezTo>
                    <a:pt x="221" y="579"/>
                    <a:pt x="309" y="600"/>
                    <a:pt x="394" y="600"/>
                  </a:cubicBezTo>
                  <a:cubicBezTo>
                    <a:pt x="443" y="600"/>
                    <a:pt x="491" y="593"/>
                    <a:pt x="534" y="579"/>
                  </a:cubicBezTo>
                  <a:cubicBezTo>
                    <a:pt x="727" y="515"/>
                    <a:pt x="844" y="339"/>
                    <a:pt x="793" y="185"/>
                  </a:cubicBezTo>
                  <a:cubicBezTo>
                    <a:pt x="755" y="70"/>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963837" y="3013858"/>
              <a:ext cx="33113" cy="46968"/>
            </a:xfrm>
            <a:custGeom>
              <a:avLst/>
              <a:gdLst/>
              <a:ahLst/>
              <a:cxnLst/>
              <a:rect l="l" t="t" r="r" b="b"/>
              <a:pathLst>
                <a:path w="956" h="1356" extrusionOk="0">
                  <a:moveTo>
                    <a:pt x="732" y="0"/>
                  </a:moveTo>
                  <a:lnTo>
                    <a:pt x="732" y="0"/>
                  </a:lnTo>
                  <a:cubicBezTo>
                    <a:pt x="1" y="341"/>
                    <a:pt x="21" y="1174"/>
                    <a:pt x="21" y="1174"/>
                  </a:cubicBezTo>
                  <a:lnTo>
                    <a:pt x="106" y="1356"/>
                  </a:lnTo>
                  <a:cubicBezTo>
                    <a:pt x="558" y="1049"/>
                    <a:pt x="955" y="979"/>
                    <a:pt x="753" y="433"/>
                  </a:cubicBezTo>
                  <a:cubicBezTo>
                    <a:pt x="664" y="193"/>
                    <a:pt x="732" y="0"/>
                    <a:pt x="73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963560" y="3012750"/>
              <a:ext cx="32663" cy="48943"/>
            </a:xfrm>
            <a:custGeom>
              <a:avLst/>
              <a:gdLst/>
              <a:ahLst/>
              <a:cxnLst/>
              <a:rect l="l" t="t" r="r" b="b"/>
              <a:pathLst>
                <a:path w="943" h="1413" extrusionOk="0">
                  <a:moveTo>
                    <a:pt x="714" y="63"/>
                  </a:moveTo>
                  <a:cubicBezTo>
                    <a:pt x="699" y="131"/>
                    <a:pt x="678" y="286"/>
                    <a:pt x="746" y="471"/>
                  </a:cubicBezTo>
                  <a:cubicBezTo>
                    <a:pt x="903" y="896"/>
                    <a:pt x="688" y="1022"/>
                    <a:pt x="363" y="1213"/>
                  </a:cubicBezTo>
                  <a:cubicBezTo>
                    <a:pt x="285" y="1260"/>
                    <a:pt x="204" y="1307"/>
                    <a:pt x="120" y="1364"/>
                  </a:cubicBezTo>
                  <a:lnTo>
                    <a:pt x="45" y="1202"/>
                  </a:lnTo>
                  <a:cubicBezTo>
                    <a:pt x="45" y="1145"/>
                    <a:pt x="57" y="393"/>
                    <a:pt x="714" y="63"/>
                  </a:cubicBezTo>
                  <a:close/>
                  <a:moveTo>
                    <a:pt x="768" y="1"/>
                  </a:moveTo>
                  <a:lnTo>
                    <a:pt x="733" y="17"/>
                  </a:lnTo>
                  <a:cubicBezTo>
                    <a:pt x="1" y="359"/>
                    <a:pt x="12" y="1198"/>
                    <a:pt x="12" y="1206"/>
                  </a:cubicBezTo>
                  <a:lnTo>
                    <a:pt x="107" y="1412"/>
                  </a:lnTo>
                  <a:lnTo>
                    <a:pt x="122" y="1401"/>
                  </a:lnTo>
                  <a:cubicBezTo>
                    <a:pt x="211" y="1341"/>
                    <a:pt x="297" y="1290"/>
                    <a:pt x="380" y="1241"/>
                  </a:cubicBezTo>
                  <a:cubicBezTo>
                    <a:pt x="707" y="1049"/>
                    <a:pt x="943" y="910"/>
                    <a:pt x="776" y="460"/>
                  </a:cubicBezTo>
                  <a:cubicBezTo>
                    <a:pt x="691" y="228"/>
                    <a:pt x="754" y="40"/>
                    <a:pt x="755" y="38"/>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953585" y="3042989"/>
              <a:ext cx="9906" cy="14617"/>
            </a:xfrm>
            <a:custGeom>
              <a:avLst/>
              <a:gdLst/>
              <a:ahLst/>
              <a:cxnLst/>
              <a:rect l="l" t="t" r="r" b="b"/>
              <a:pathLst>
                <a:path w="286" h="422" extrusionOk="0">
                  <a:moveTo>
                    <a:pt x="31" y="1"/>
                  </a:moveTo>
                  <a:lnTo>
                    <a:pt x="1" y="13"/>
                  </a:lnTo>
                  <a:cubicBezTo>
                    <a:pt x="24" y="71"/>
                    <a:pt x="58" y="126"/>
                    <a:pt x="92" y="182"/>
                  </a:cubicBezTo>
                  <a:cubicBezTo>
                    <a:pt x="129" y="245"/>
                    <a:pt x="166" y="298"/>
                    <a:pt x="202" y="346"/>
                  </a:cubicBezTo>
                  <a:cubicBezTo>
                    <a:pt x="221" y="369"/>
                    <a:pt x="258" y="422"/>
                    <a:pt x="258" y="422"/>
                  </a:cubicBezTo>
                  <a:lnTo>
                    <a:pt x="285" y="402"/>
                  </a:lnTo>
                  <a:cubicBezTo>
                    <a:pt x="285" y="402"/>
                    <a:pt x="247" y="350"/>
                    <a:pt x="229" y="326"/>
                  </a:cubicBezTo>
                  <a:cubicBezTo>
                    <a:pt x="193" y="279"/>
                    <a:pt x="157" y="227"/>
                    <a:pt x="118" y="162"/>
                  </a:cubicBezTo>
                  <a:cubicBezTo>
                    <a:pt x="86" y="111"/>
                    <a:pt x="54" y="57"/>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952511" y="3041291"/>
              <a:ext cx="2390" cy="2148"/>
            </a:xfrm>
            <a:custGeom>
              <a:avLst/>
              <a:gdLst/>
              <a:ahLst/>
              <a:cxnLst/>
              <a:rect l="l" t="t" r="r" b="b"/>
              <a:pathLst>
                <a:path w="69" h="62" extrusionOk="0">
                  <a:moveTo>
                    <a:pt x="35" y="0"/>
                  </a:moveTo>
                  <a:cubicBezTo>
                    <a:pt x="20" y="0"/>
                    <a:pt x="7" y="10"/>
                    <a:pt x="4" y="25"/>
                  </a:cubicBezTo>
                  <a:cubicBezTo>
                    <a:pt x="0" y="42"/>
                    <a:pt x="12" y="58"/>
                    <a:pt x="29" y="61"/>
                  </a:cubicBezTo>
                  <a:cubicBezTo>
                    <a:pt x="31" y="61"/>
                    <a:pt x="33" y="61"/>
                    <a:pt x="34" y="61"/>
                  </a:cubicBezTo>
                  <a:cubicBezTo>
                    <a:pt x="49" y="61"/>
                    <a:pt x="63" y="52"/>
                    <a:pt x="65" y="37"/>
                  </a:cubicBezTo>
                  <a:cubicBezTo>
                    <a:pt x="68" y="20"/>
                    <a:pt x="57" y="4"/>
                    <a:pt x="40" y="1"/>
                  </a:cubicBezTo>
                  <a:cubicBezTo>
                    <a:pt x="39" y="1"/>
                    <a:pt x="37" y="0"/>
                    <a:pt x="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1"/>
            <p:cNvSpPr/>
            <p:nvPr/>
          </p:nvSpPr>
          <p:spPr>
            <a:xfrm>
              <a:off x="951991" y="3040737"/>
              <a:ext cx="3464" cy="3256"/>
            </a:xfrm>
            <a:custGeom>
              <a:avLst/>
              <a:gdLst/>
              <a:ahLst/>
              <a:cxnLst/>
              <a:rect l="l" t="t" r="r" b="b"/>
              <a:pathLst>
                <a:path w="100" h="94" extrusionOk="0">
                  <a:moveTo>
                    <a:pt x="49" y="33"/>
                  </a:moveTo>
                  <a:cubicBezTo>
                    <a:pt x="50" y="33"/>
                    <a:pt x="51" y="33"/>
                    <a:pt x="52" y="33"/>
                  </a:cubicBezTo>
                  <a:cubicBezTo>
                    <a:pt x="56" y="34"/>
                    <a:pt x="60" y="36"/>
                    <a:pt x="62" y="40"/>
                  </a:cubicBezTo>
                  <a:cubicBezTo>
                    <a:pt x="64" y="42"/>
                    <a:pt x="65" y="46"/>
                    <a:pt x="64" y="49"/>
                  </a:cubicBezTo>
                  <a:cubicBezTo>
                    <a:pt x="63" y="56"/>
                    <a:pt x="57" y="61"/>
                    <a:pt x="50" y="61"/>
                  </a:cubicBezTo>
                  <a:cubicBezTo>
                    <a:pt x="49" y="61"/>
                    <a:pt x="48" y="61"/>
                    <a:pt x="47" y="60"/>
                  </a:cubicBezTo>
                  <a:cubicBezTo>
                    <a:pt x="42" y="60"/>
                    <a:pt x="39" y="58"/>
                    <a:pt x="37" y="54"/>
                  </a:cubicBezTo>
                  <a:cubicBezTo>
                    <a:pt x="35" y="52"/>
                    <a:pt x="35" y="48"/>
                    <a:pt x="35" y="45"/>
                  </a:cubicBezTo>
                  <a:cubicBezTo>
                    <a:pt x="36" y="38"/>
                    <a:pt x="42" y="33"/>
                    <a:pt x="49" y="33"/>
                  </a:cubicBezTo>
                  <a:close/>
                  <a:moveTo>
                    <a:pt x="48" y="0"/>
                  </a:moveTo>
                  <a:cubicBezTo>
                    <a:pt x="26" y="0"/>
                    <a:pt x="7" y="16"/>
                    <a:pt x="2" y="39"/>
                  </a:cubicBezTo>
                  <a:cubicBezTo>
                    <a:pt x="0" y="51"/>
                    <a:pt x="3" y="63"/>
                    <a:pt x="10" y="74"/>
                  </a:cubicBezTo>
                  <a:cubicBezTo>
                    <a:pt x="17" y="84"/>
                    <a:pt x="28" y="91"/>
                    <a:pt x="41" y="93"/>
                  </a:cubicBezTo>
                  <a:cubicBezTo>
                    <a:pt x="43" y="94"/>
                    <a:pt x="47" y="94"/>
                    <a:pt x="49" y="94"/>
                  </a:cubicBezTo>
                  <a:cubicBezTo>
                    <a:pt x="72" y="94"/>
                    <a:pt x="92" y="78"/>
                    <a:pt x="97" y="56"/>
                  </a:cubicBezTo>
                  <a:cubicBezTo>
                    <a:pt x="99" y="44"/>
                    <a:pt x="97" y="31"/>
                    <a:pt x="90" y="21"/>
                  </a:cubicBezTo>
                  <a:cubicBezTo>
                    <a:pt x="82" y="10"/>
                    <a:pt x="71" y="3"/>
                    <a:pt x="58" y="1"/>
                  </a:cubicBezTo>
                  <a:cubicBezTo>
                    <a:pt x="55" y="0"/>
                    <a:pt x="52" y="0"/>
                    <a:pt x="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1"/>
            <p:cNvSpPr/>
            <p:nvPr/>
          </p:nvSpPr>
          <p:spPr>
            <a:xfrm>
              <a:off x="958642" y="3040460"/>
              <a:ext cx="5265" cy="16314"/>
            </a:xfrm>
            <a:custGeom>
              <a:avLst/>
              <a:gdLst/>
              <a:ahLst/>
              <a:cxnLst/>
              <a:rect l="l" t="t" r="r" b="b"/>
              <a:pathLst>
                <a:path w="152" h="471" extrusionOk="0">
                  <a:moveTo>
                    <a:pt x="30" y="0"/>
                  </a:moveTo>
                  <a:lnTo>
                    <a:pt x="1" y="14"/>
                  </a:lnTo>
                  <a:cubicBezTo>
                    <a:pt x="26" y="69"/>
                    <a:pt x="43" y="130"/>
                    <a:pt x="60" y="191"/>
                  </a:cubicBezTo>
                  <a:cubicBezTo>
                    <a:pt x="80" y="260"/>
                    <a:pt x="93" y="321"/>
                    <a:pt x="103" y="378"/>
                  </a:cubicBezTo>
                  <a:cubicBezTo>
                    <a:pt x="107" y="408"/>
                    <a:pt x="119" y="471"/>
                    <a:pt x="119" y="471"/>
                  </a:cubicBezTo>
                  <a:lnTo>
                    <a:pt x="152" y="465"/>
                  </a:lnTo>
                  <a:cubicBezTo>
                    <a:pt x="152" y="465"/>
                    <a:pt x="139" y="402"/>
                    <a:pt x="135" y="373"/>
                  </a:cubicBezTo>
                  <a:cubicBezTo>
                    <a:pt x="125" y="315"/>
                    <a:pt x="111" y="252"/>
                    <a:pt x="91" y="179"/>
                  </a:cubicBezTo>
                  <a:cubicBezTo>
                    <a:pt x="74" y="119"/>
                    <a:pt x="57" y="58"/>
                    <a:pt x="3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957603" y="3038763"/>
              <a:ext cx="2494" cy="2113"/>
            </a:xfrm>
            <a:custGeom>
              <a:avLst/>
              <a:gdLst/>
              <a:ahLst/>
              <a:cxnLst/>
              <a:rect l="l" t="t" r="r" b="b"/>
              <a:pathLst>
                <a:path w="72" h="61" extrusionOk="0">
                  <a:moveTo>
                    <a:pt x="36" y="0"/>
                  </a:moveTo>
                  <a:cubicBezTo>
                    <a:pt x="26" y="0"/>
                    <a:pt x="16" y="5"/>
                    <a:pt x="10" y="14"/>
                  </a:cubicBezTo>
                  <a:cubicBezTo>
                    <a:pt x="0" y="28"/>
                    <a:pt x="4" y="47"/>
                    <a:pt x="18" y="55"/>
                  </a:cubicBezTo>
                  <a:cubicBezTo>
                    <a:pt x="24" y="59"/>
                    <a:pt x="30" y="61"/>
                    <a:pt x="36" y="61"/>
                  </a:cubicBezTo>
                  <a:cubicBezTo>
                    <a:pt x="46" y="61"/>
                    <a:pt x="56" y="56"/>
                    <a:pt x="62" y="48"/>
                  </a:cubicBezTo>
                  <a:cubicBezTo>
                    <a:pt x="72" y="33"/>
                    <a:pt x="67" y="14"/>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957118" y="3038174"/>
              <a:ext cx="3464" cy="3291"/>
            </a:xfrm>
            <a:custGeom>
              <a:avLst/>
              <a:gdLst/>
              <a:ahLst/>
              <a:cxnLst/>
              <a:rect l="l" t="t" r="r" b="b"/>
              <a:pathLst>
                <a:path w="100" h="95" extrusionOk="0">
                  <a:moveTo>
                    <a:pt x="50" y="33"/>
                  </a:moveTo>
                  <a:cubicBezTo>
                    <a:pt x="52" y="33"/>
                    <a:pt x="56" y="34"/>
                    <a:pt x="59" y="36"/>
                  </a:cubicBezTo>
                  <a:cubicBezTo>
                    <a:pt x="61" y="38"/>
                    <a:pt x="64" y="41"/>
                    <a:pt x="65" y="45"/>
                  </a:cubicBezTo>
                  <a:cubicBezTo>
                    <a:pt x="66" y="48"/>
                    <a:pt x="65" y="52"/>
                    <a:pt x="62" y="55"/>
                  </a:cubicBezTo>
                  <a:cubicBezTo>
                    <a:pt x="59" y="59"/>
                    <a:pt x="54" y="62"/>
                    <a:pt x="50" y="62"/>
                  </a:cubicBezTo>
                  <a:cubicBezTo>
                    <a:pt x="47" y="62"/>
                    <a:pt x="44" y="61"/>
                    <a:pt x="42" y="59"/>
                  </a:cubicBezTo>
                  <a:cubicBezTo>
                    <a:pt x="38" y="57"/>
                    <a:pt x="36" y="54"/>
                    <a:pt x="35" y="50"/>
                  </a:cubicBezTo>
                  <a:cubicBezTo>
                    <a:pt x="35" y="46"/>
                    <a:pt x="36" y="43"/>
                    <a:pt x="38" y="40"/>
                  </a:cubicBezTo>
                  <a:cubicBezTo>
                    <a:pt x="40" y="36"/>
                    <a:pt x="45" y="33"/>
                    <a:pt x="50" y="33"/>
                  </a:cubicBezTo>
                  <a:close/>
                  <a:moveTo>
                    <a:pt x="50" y="0"/>
                  </a:moveTo>
                  <a:cubicBezTo>
                    <a:pt x="35" y="0"/>
                    <a:pt x="19" y="8"/>
                    <a:pt x="11" y="21"/>
                  </a:cubicBezTo>
                  <a:cubicBezTo>
                    <a:pt x="4" y="31"/>
                    <a:pt x="1" y="45"/>
                    <a:pt x="3" y="57"/>
                  </a:cubicBezTo>
                  <a:cubicBezTo>
                    <a:pt x="5" y="69"/>
                    <a:pt x="13" y="79"/>
                    <a:pt x="24" y="86"/>
                  </a:cubicBezTo>
                  <a:cubicBezTo>
                    <a:pt x="31" y="92"/>
                    <a:pt x="41" y="94"/>
                    <a:pt x="50" y="94"/>
                  </a:cubicBezTo>
                  <a:cubicBezTo>
                    <a:pt x="66" y="94"/>
                    <a:pt x="80" y="87"/>
                    <a:pt x="90" y="73"/>
                  </a:cubicBezTo>
                  <a:cubicBezTo>
                    <a:pt x="97" y="63"/>
                    <a:pt x="100" y="51"/>
                    <a:pt x="97" y="38"/>
                  </a:cubicBezTo>
                  <a:cubicBezTo>
                    <a:pt x="94" y="25"/>
                    <a:pt x="86" y="15"/>
                    <a:pt x="76" y="8"/>
                  </a:cubicBezTo>
                  <a:cubicBezTo>
                    <a:pt x="68" y="3"/>
                    <a:pt x="59" y="0"/>
                    <a:pt x="5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959404" y="3053622"/>
              <a:ext cx="13543" cy="20886"/>
            </a:xfrm>
            <a:custGeom>
              <a:avLst/>
              <a:gdLst/>
              <a:ahLst/>
              <a:cxnLst/>
              <a:rect l="l" t="t" r="r" b="b"/>
              <a:pathLst>
                <a:path w="391" h="603" extrusionOk="0">
                  <a:moveTo>
                    <a:pt x="67" y="1"/>
                  </a:moveTo>
                  <a:cubicBezTo>
                    <a:pt x="61" y="1"/>
                    <a:pt x="56" y="2"/>
                    <a:pt x="52" y="4"/>
                  </a:cubicBezTo>
                  <a:cubicBezTo>
                    <a:pt x="0" y="28"/>
                    <a:pt x="24" y="182"/>
                    <a:pt x="103" y="347"/>
                  </a:cubicBezTo>
                  <a:cubicBezTo>
                    <a:pt x="175" y="496"/>
                    <a:pt x="269" y="603"/>
                    <a:pt x="324" y="603"/>
                  </a:cubicBezTo>
                  <a:cubicBezTo>
                    <a:pt x="329" y="603"/>
                    <a:pt x="334" y="602"/>
                    <a:pt x="339" y="599"/>
                  </a:cubicBezTo>
                  <a:cubicBezTo>
                    <a:pt x="391" y="575"/>
                    <a:pt x="380" y="429"/>
                    <a:pt x="301" y="265"/>
                  </a:cubicBezTo>
                  <a:cubicBezTo>
                    <a:pt x="228" y="114"/>
                    <a:pt x="124" y="1"/>
                    <a:pt x="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958538" y="3053068"/>
              <a:ext cx="15102" cy="22029"/>
            </a:xfrm>
            <a:custGeom>
              <a:avLst/>
              <a:gdLst/>
              <a:ahLst/>
              <a:cxnLst/>
              <a:rect l="l" t="t" r="r" b="b"/>
              <a:pathLst>
                <a:path w="436" h="636" extrusionOk="0">
                  <a:moveTo>
                    <a:pt x="93" y="33"/>
                  </a:moveTo>
                  <a:cubicBezTo>
                    <a:pt x="135" y="33"/>
                    <a:pt x="235" y="130"/>
                    <a:pt x="311" y="288"/>
                  </a:cubicBezTo>
                  <a:cubicBezTo>
                    <a:pt x="391" y="454"/>
                    <a:pt x="392" y="584"/>
                    <a:pt x="357" y="600"/>
                  </a:cubicBezTo>
                  <a:cubicBezTo>
                    <a:pt x="355" y="602"/>
                    <a:pt x="352" y="602"/>
                    <a:pt x="348" y="602"/>
                  </a:cubicBezTo>
                  <a:cubicBezTo>
                    <a:pt x="309" y="602"/>
                    <a:pt x="221" y="516"/>
                    <a:pt x="143" y="355"/>
                  </a:cubicBezTo>
                  <a:cubicBezTo>
                    <a:pt x="59" y="180"/>
                    <a:pt x="52" y="50"/>
                    <a:pt x="84" y="35"/>
                  </a:cubicBezTo>
                  <a:cubicBezTo>
                    <a:pt x="87" y="34"/>
                    <a:pt x="89" y="33"/>
                    <a:pt x="93" y="33"/>
                  </a:cubicBezTo>
                  <a:close/>
                  <a:moveTo>
                    <a:pt x="91" y="0"/>
                  </a:moveTo>
                  <a:cubicBezTo>
                    <a:pt x="84" y="0"/>
                    <a:pt x="77" y="2"/>
                    <a:pt x="70" y="5"/>
                  </a:cubicBezTo>
                  <a:cubicBezTo>
                    <a:pt x="0" y="39"/>
                    <a:pt x="40" y="218"/>
                    <a:pt x="114" y="370"/>
                  </a:cubicBezTo>
                  <a:cubicBezTo>
                    <a:pt x="179" y="506"/>
                    <a:pt x="279" y="635"/>
                    <a:pt x="349" y="635"/>
                  </a:cubicBezTo>
                  <a:cubicBezTo>
                    <a:pt x="357" y="635"/>
                    <a:pt x="365" y="634"/>
                    <a:pt x="372" y="631"/>
                  </a:cubicBezTo>
                  <a:cubicBezTo>
                    <a:pt x="436" y="599"/>
                    <a:pt x="423" y="442"/>
                    <a:pt x="341" y="273"/>
                  </a:cubicBezTo>
                  <a:cubicBezTo>
                    <a:pt x="273" y="132"/>
                    <a:pt x="162" y="0"/>
                    <a:pt x="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1321225" y="2983100"/>
              <a:ext cx="29303" cy="20540"/>
            </a:xfrm>
            <a:custGeom>
              <a:avLst/>
              <a:gdLst/>
              <a:ahLst/>
              <a:cxnLst/>
              <a:rect l="l" t="t" r="r" b="b"/>
              <a:pathLst>
                <a:path w="846" h="593" extrusionOk="0">
                  <a:moveTo>
                    <a:pt x="363" y="1"/>
                  </a:moveTo>
                  <a:cubicBezTo>
                    <a:pt x="202" y="1"/>
                    <a:pt x="65" y="86"/>
                    <a:pt x="35" y="216"/>
                  </a:cubicBezTo>
                  <a:cubicBezTo>
                    <a:pt x="1" y="374"/>
                    <a:pt x="136" y="538"/>
                    <a:pt x="338" y="582"/>
                  </a:cubicBezTo>
                  <a:cubicBezTo>
                    <a:pt x="368" y="589"/>
                    <a:pt x="399" y="592"/>
                    <a:pt x="430" y="592"/>
                  </a:cubicBezTo>
                  <a:cubicBezTo>
                    <a:pt x="612" y="592"/>
                    <a:pt x="805" y="489"/>
                    <a:pt x="820" y="368"/>
                  </a:cubicBezTo>
                  <a:cubicBezTo>
                    <a:pt x="846" y="157"/>
                    <a:pt x="667" y="58"/>
                    <a:pt x="465" y="12"/>
                  </a:cubicBezTo>
                  <a:cubicBezTo>
                    <a:pt x="430" y="5"/>
                    <a:pt x="396" y="1"/>
                    <a:pt x="363"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1320602" y="2982546"/>
              <a:ext cx="30377" cy="21683"/>
            </a:xfrm>
            <a:custGeom>
              <a:avLst/>
              <a:gdLst/>
              <a:ahLst/>
              <a:cxnLst/>
              <a:rect l="l" t="t" r="r" b="b"/>
              <a:pathLst>
                <a:path w="877" h="626" extrusionOk="0">
                  <a:moveTo>
                    <a:pt x="379" y="34"/>
                  </a:moveTo>
                  <a:cubicBezTo>
                    <a:pt x="412" y="34"/>
                    <a:pt x="446" y="37"/>
                    <a:pt x="480" y="45"/>
                  </a:cubicBezTo>
                  <a:cubicBezTo>
                    <a:pt x="728" y="100"/>
                    <a:pt x="842" y="213"/>
                    <a:pt x="822" y="382"/>
                  </a:cubicBezTo>
                  <a:cubicBezTo>
                    <a:pt x="817" y="425"/>
                    <a:pt x="784" y="468"/>
                    <a:pt x="732" y="506"/>
                  </a:cubicBezTo>
                  <a:cubicBezTo>
                    <a:pt x="654" y="561"/>
                    <a:pt x="546" y="592"/>
                    <a:pt x="447" y="592"/>
                  </a:cubicBezTo>
                  <a:cubicBezTo>
                    <a:pt x="417" y="592"/>
                    <a:pt x="387" y="589"/>
                    <a:pt x="359" y="583"/>
                  </a:cubicBezTo>
                  <a:cubicBezTo>
                    <a:pt x="166" y="540"/>
                    <a:pt x="37" y="384"/>
                    <a:pt x="70" y="236"/>
                  </a:cubicBezTo>
                  <a:cubicBezTo>
                    <a:pt x="97" y="114"/>
                    <a:pt x="227" y="34"/>
                    <a:pt x="379" y="34"/>
                  </a:cubicBezTo>
                  <a:close/>
                  <a:moveTo>
                    <a:pt x="380" y="1"/>
                  </a:moveTo>
                  <a:cubicBezTo>
                    <a:pt x="212" y="1"/>
                    <a:pt x="68" y="91"/>
                    <a:pt x="38" y="228"/>
                  </a:cubicBezTo>
                  <a:cubicBezTo>
                    <a:pt x="0" y="394"/>
                    <a:pt x="142" y="568"/>
                    <a:pt x="351" y="615"/>
                  </a:cubicBezTo>
                  <a:cubicBezTo>
                    <a:pt x="383" y="622"/>
                    <a:pt x="415" y="625"/>
                    <a:pt x="448" y="625"/>
                  </a:cubicBezTo>
                  <a:cubicBezTo>
                    <a:pt x="554" y="625"/>
                    <a:pt x="666" y="591"/>
                    <a:pt x="750" y="533"/>
                  </a:cubicBezTo>
                  <a:cubicBezTo>
                    <a:pt x="812" y="489"/>
                    <a:pt x="848" y="439"/>
                    <a:pt x="854" y="386"/>
                  </a:cubicBezTo>
                  <a:cubicBezTo>
                    <a:pt x="877" y="201"/>
                    <a:pt x="750" y="72"/>
                    <a:pt x="487" y="13"/>
                  </a:cubicBezTo>
                  <a:cubicBezTo>
                    <a:pt x="451" y="4"/>
                    <a:pt x="415" y="1"/>
                    <a:pt x="38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1317657" y="2944514"/>
              <a:ext cx="34811" cy="47280"/>
            </a:xfrm>
            <a:custGeom>
              <a:avLst/>
              <a:gdLst/>
              <a:ahLst/>
              <a:cxnLst/>
              <a:rect l="l" t="t" r="r" b="b"/>
              <a:pathLst>
                <a:path w="1005" h="1365" extrusionOk="0">
                  <a:moveTo>
                    <a:pt x="134" y="1"/>
                  </a:moveTo>
                  <a:cubicBezTo>
                    <a:pt x="134" y="1"/>
                    <a:pt x="226" y="196"/>
                    <a:pt x="157" y="459"/>
                  </a:cubicBezTo>
                  <a:cubicBezTo>
                    <a:pt x="1" y="1055"/>
                    <a:pt x="426" y="1088"/>
                    <a:pt x="936" y="1365"/>
                  </a:cubicBezTo>
                  <a:lnTo>
                    <a:pt x="1005" y="1164"/>
                  </a:lnTo>
                  <a:cubicBezTo>
                    <a:pt x="1005" y="1164"/>
                    <a:pt x="940" y="285"/>
                    <a:pt x="134" y="1"/>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1318038" y="2943510"/>
              <a:ext cx="35053" cy="49116"/>
            </a:xfrm>
            <a:custGeom>
              <a:avLst/>
              <a:gdLst/>
              <a:ahLst/>
              <a:cxnLst/>
              <a:rect l="l" t="t" r="r" b="b"/>
              <a:pathLst>
                <a:path w="1012" h="1418" extrusionOk="0">
                  <a:moveTo>
                    <a:pt x="152" y="58"/>
                  </a:moveTo>
                  <a:lnTo>
                    <a:pt x="152" y="58"/>
                  </a:lnTo>
                  <a:cubicBezTo>
                    <a:pt x="882" y="338"/>
                    <a:pt x="972" y="1133"/>
                    <a:pt x="977" y="1190"/>
                  </a:cubicBezTo>
                  <a:lnTo>
                    <a:pt x="915" y="1370"/>
                  </a:lnTo>
                  <a:cubicBezTo>
                    <a:pt x="820" y="1319"/>
                    <a:pt x="730" y="1277"/>
                    <a:pt x="643" y="1236"/>
                  </a:cubicBezTo>
                  <a:cubicBezTo>
                    <a:pt x="279" y="1068"/>
                    <a:pt x="40" y="957"/>
                    <a:pt x="162" y="493"/>
                  </a:cubicBezTo>
                  <a:cubicBezTo>
                    <a:pt x="215" y="289"/>
                    <a:pt x="176" y="127"/>
                    <a:pt x="152" y="58"/>
                  </a:cubicBezTo>
                  <a:close/>
                  <a:moveTo>
                    <a:pt x="92" y="1"/>
                  </a:moveTo>
                  <a:lnTo>
                    <a:pt x="108" y="37"/>
                  </a:lnTo>
                  <a:cubicBezTo>
                    <a:pt x="109" y="39"/>
                    <a:pt x="196" y="231"/>
                    <a:pt x="130" y="485"/>
                  </a:cubicBezTo>
                  <a:cubicBezTo>
                    <a:pt x="1" y="975"/>
                    <a:pt x="265" y="1098"/>
                    <a:pt x="629" y="1266"/>
                  </a:cubicBezTo>
                  <a:cubicBezTo>
                    <a:pt x="720" y="1309"/>
                    <a:pt x="816" y="1353"/>
                    <a:pt x="917" y="1408"/>
                  </a:cubicBezTo>
                  <a:lnTo>
                    <a:pt x="933" y="1417"/>
                  </a:lnTo>
                  <a:lnTo>
                    <a:pt x="1011" y="1195"/>
                  </a:lnTo>
                  <a:lnTo>
                    <a:pt x="1010" y="1191"/>
                  </a:lnTo>
                  <a:cubicBezTo>
                    <a:pt x="1010" y="1182"/>
                    <a:pt x="935" y="298"/>
                    <a:pt x="128" y="14"/>
                  </a:cubicBezTo>
                  <a:lnTo>
                    <a:pt x="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1349662" y="2989162"/>
              <a:ext cx="29684" cy="22203"/>
            </a:xfrm>
            <a:custGeom>
              <a:avLst/>
              <a:gdLst/>
              <a:ahLst/>
              <a:cxnLst/>
              <a:rect l="l" t="t" r="r" b="b"/>
              <a:pathLst>
                <a:path w="857" h="641" extrusionOk="0">
                  <a:moveTo>
                    <a:pt x="311" y="0"/>
                  </a:moveTo>
                  <a:cubicBezTo>
                    <a:pt x="215" y="0"/>
                    <a:pt x="129" y="38"/>
                    <a:pt x="72" y="138"/>
                  </a:cubicBezTo>
                  <a:cubicBezTo>
                    <a:pt x="0" y="262"/>
                    <a:pt x="141" y="514"/>
                    <a:pt x="329" y="599"/>
                  </a:cubicBezTo>
                  <a:cubicBezTo>
                    <a:pt x="391" y="627"/>
                    <a:pt x="455" y="640"/>
                    <a:pt x="516" y="640"/>
                  </a:cubicBezTo>
                  <a:cubicBezTo>
                    <a:pt x="639" y="640"/>
                    <a:pt x="746" y="585"/>
                    <a:pt x="790" y="487"/>
                  </a:cubicBezTo>
                  <a:cubicBezTo>
                    <a:pt x="857" y="339"/>
                    <a:pt x="757" y="152"/>
                    <a:pt x="570" y="67"/>
                  </a:cubicBezTo>
                  <a:cubicBezTo>
                    <a:pt x="483" y="28"/>
                    <a:pt x="393" y="0"/>
                    <a:pt x="311"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1350667" y="2988608"/>
              <a:ext cx="28091" cy="23311"/>
            </a:xfrm>
            <a:custGeom>
              <a:avLst/>
              <a:gdLst/>
              <a:ahLst/>
              <a:cxnLst/>
              <a:rect l="l" t="t" r="r" b="b"/>
              <a:pathLst>
                <a:path w="811" h="673" extrusionOk="0">
                  <a:moveTo>
                    <a:pt x="282" y="32"/>
                  </a:moveTo>
                  <a:cubicBezTo>
                    <a:pt x="354" y="32"/>
                    <a:pt x="438" y="54"/>
                    <a:pt x="534" y="98"/>
                  </a:cubicBezTo>
                  <a:cubicBezTo>
                    <a:pt x="621" y="137"/>
                    <a:pt x="692" y="201"/>
                    <a:pt x="732" y="277"/>
                  </a:cubicBezTo>
                  <a:cubicBezTo>
                    <a:pt x="771" y="352"/>
                    <a:pt x="776" y="430"/>
                    <a:pt x="746" y="496"/>
                  </a:cubicBezTo>
                  <a:cubicBezTo>
                    <a:pt x="704" y="588"/>
                    <a:pt x="603" y="640"/>
                    <a:pt x="487" y="640"/>
                  </a:cubicBezTo>
                  <a:cubicBezTo>
                    <a:pt x="429" y="640"/>
                    <a:pt x="367" y="627"/>
                    <a:pt x="307" y="600"/>
                  </a:cubicBezTo>
                  <a:cubicBezTo>
                    <a:pt x="197" y="550"/>
                    <a:pt x="93" y="433"/>
                    <a:pt x="55" y="314"/>
                  </a:cubicBezTo>
                  <a:cubicBezTo>
                    <a:pt x="35" y="253"/>
                    <a:pt x="36" y="199"/>
                    <a:pt x="57" y="161"/>
                  </a:cubicBezTo>
                  <a:cubicBezTo>
                    <a:pt x="107" y="76"/>
                    <a:pt x="182" y="32"/>
                    <a:pt x="282" y="32"/>
                  </a:cubicBezTo>
                  <a:close/>
                  <a:moveTo>
                    <a:pt x="282" y="0"/>
                  </a:moveTo>
                  <a:cubicBezTo>
                    <a:pt x="170" y="0"/>
                    <a:pt x="84" y="49"/>
                    <a:pt x="29" y="145"/>
                  </a:cubicBezTo>
                  <a:cubicBezTo>
                    <a:pt x="2" y="191"/>
                    <a:pt x="0" y="253"/>
                    <a:pt x="24" y="325"/>
                  </a:cubicBezTo>
                  <a:cubicBezTo>
                    <a:pt x="65" y="453"/>
                    <a:pt x="173" y="576"/>
                    <a:pt x="293" y="630"/>
                  </a:cubicBezTo>
                  <a:cubicBezTo>
                    <a:pt x="357" y="659"/>
                    <a:pt x="424" y="672"/>
                    <a:pt x="486" y="672"/>
                  </a:cubicBezTo>
                  <a:cubicBezTo>
                    <a:pt x="615" y="672"/>
                    <a:pt x="729" y="614"/>
                    <a:pt x="776" y="510"/>
                  </a:cubicBezTo>
                  <a:cubicBezTo>
                    <a:pt x="810" y="434"/>
                    <a:pt x="805" y="346"/>
                    <a:pt x="761" y="262"/>
                  </a:cubicBezTo>
                  <a:cubicBezTo>
                    <a:pt x="717" y="179"/>
                    <a:pt x="641" y="110"/>
                    <a:pt x="547" y="67"/>
                  </a:cubicBezTo>
                  <a:cubicBezTo>
                    <a:pt x="447" y="22"/>
                    <a:pt x="359" y="0"/>
                    <a:pt x="2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1354234" y="2967237"/>
              <a:ext cx="50605" cy="27260"/>
            </a:xfrm>
            <a:custGeom>
              <a:avLst/>
              <a:gdLst/>
              <a:ahLst/>
              <a:cxnLst/>
              <a:rect l="l" t="t" r="r" b="b"/>
              <a:pathLst>
                <a:path w="1461" h="787" extrusionOk="0">
                  <a:moveTo>
                    <a:pt x="1084" y="0"/>
                  </a:moveTo>
                  <a:cubicBezTo>
                    <a:pt x="473" y="0"/>
                    <a:pt x="66" y="467"/>
                    <a:pt x="66" y="467"/>
                  </a:cubicBezTo>
                  <a:lnTo>
                    <a:pt x="0" y="669"/>
                  </a:lnTo>
                  <a:cubicBezTo>
                    <a:pt x="281" y="710"/>
                    <a:pt x="510" y="786"/>
                    <a:pt x="699" y="786"/>
                  </a:cubicBezTo>
                  <a:cubicBezTo>
                    <a:pt x="896" y="786"/>
                    <a:pt x="1048" y="704"/>
                    <a:pt x="1167" y="413"/>
                  </a:cubicBezTo>
                  <a:cubicBezTo>
                    <a:pt x="1269" y="161"/>
                    <a:pt x="1460" y="59"/>
                    <a:pt x="1460" y="59"/>
                  </a:cubicBezTo>
                  <a:cubicBezTo>
                    <a:pt x="1328" y="17"/>
                    <a:pt x="1202" y="0"/>
                    <a:pt x="1084"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1353472" y="2966682"/>
              <a:ext cx="52788" cy="28368"/>
            </a:xfrm>
            <a:custGeom>
              <a:avLst/>
              <a:gdLst/>
              <a:ahLst/>
              <a:cxnLst/>
              <a:rect l="l" t="t" r="r" b="b"/>
              <a:pathLst>
                <a:path w="1524" h="819" extrusionOk="0">
                  <a:moveTo>
                    <a:pt x="1108" y="33"/>
                  </a:moveTo>
                  <a:cubicBezTo>
                    <a:pt x="1214" y="33"/>
                    <a:pt x="1325" y="47"/>
                    <a:pt x="1442" y="80"/>
                  </a:cubicBezTo>
                  <a:cubicBezTo>
                    <a:pt x="1382" y="121"/>
                    <a:pt x="1252" y="228"/>
                    <a:pt x="1173" y="423"/>
                  </a:cubicBezTo>
                  <a:cubicBezTo>
                    <a:pt x="1058" y="705"/>
                    <a:pt x="912" y="786"/>
                    <a:pt x="720" y="786"/>
                  </a:cubicBezTo>
                  <a:cubicBezTo>
                    <a:pt x="610" y="786"/>
                    <a:pt x="485" y="759"/>
                    <a:pt x="343" y="729"/>
                  </a:cubicBezTo>
                  <a:cubicBezTo>
                    <a:pt x="248" y="709"/>
                    <a:pt x="150" y="688"/>
                    <a:pt x="44" y="671"/>
                  </a:cubicBezTo>
                  <a:lnTo>
                    <a:pt x="102" y="491"/>
                  </a:lnTo>
                  <a:cubicBezTo>
                    <a:pt x="135" y="454"/>
                    <a:pt x="532" y="33"/>
                    <a:pt x="1108" y="33"/>
                  </a:cubicBezTo>
                  <a:close/>
                  <a:moveTo>
                    <a:pt x="1109" y="0"/>
                  </a:moveTo>
                  <a:cubicBezTo>
                    <a:pt x="495" y="0"/>
                    <a:pt x="80" y="466"/>
                    <a:pt x="75" y="471"/>
                  </a:cubicBezTo>
                  <a:lnTo>
                    <a:pt x="0" y="698"/>
                  </a:lnTo>
                  <a:lnTo>
                    <a:pt x="20" y="701"/>
                  </a:lnTo>
                  <a:cubicBezTo>
                    <a:pt x="133" y="718"/>
                    <a:pt x="236" y="739"/>
                    <a:pt x="336" y="761"/>
                  </a:cubicBezTo>
                  <a:cubicBezTo>
                    <a:pt x="478" y="791"/>
                    <a:pt x="606" y="818"/>
                    <a:pt x="721" y="818"/>
                  </a:cubicBezTo>
                  <a:cubicBezTo>
                    <a:pt x="922" y="818"/>
                    <a:pt x="1081" y="734"/>
                    <a:pt x="1203" y="435"/>
                  </a:cubicBezTo>
                  <a:cubicBezTo>
                    <a:pt x="1303" y="192"/>
                    <a:pt x="1487" y="91"/>
                    <a:pt x="1489" y="90"/>
                  </a:cubicBezTo>
                  <a:lnTo>
                    <a:pt x="1524" y="72"/>
                  </a:lnTo>
                  <a:lnTo>
                    <a:pt x="1486" y="59"/>
                  </a:lnTo>
                  <a:cubicBezTo>
                    <a:pt x="1354" y="18"/>
                    <a:pt x="1228" y="0"/>
                    <a:pt x="11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1352745" y="2966890"/>
              <a:ext cx="4226" cy="17630"/>
            </a:xfrm>
            <a:custGeom>
              <a:avLst/>
              <a:gdLst/>
              <a:ahLst/>
              <a:cxnLst/>
              <a:rect l="l" t="t" r="r" b="b"/>
              <a:pathLst>
                <a:path w="122" h="509" extrusionOk="0">
                  <a:moveTo>
                    <a:pt x="91" y="1"/>
                  </a:moveTo>
                  <a:cubicBezTo>
                    <a:pt x="68" y="64"/>
                    <a:pt x="54" y="130"/>
                    <a:pt x="41" y="194"/>
                  </a:cubicBezTo>
                  <a:lnTo>
                    <a:pt x="41" y="198"/>
                  </a:lnTo>
                  <a:cubicBezTo>
                    <a:pt x="26" y="274"/>
                    <a:pt x="15" y="341"/>
                    <a:pt x="10" y="405"/>
                  </a:cubicBezTo>
                  <a:cubicBezTo>
                    <a:pt x="7" y="437"/>
                    <a:pt x="0" y="504"/>
                    <a:pt x="0" y="504"/>
                  </a:cubicBezTo>
                  <a:lnTo>
                    <a:pt x="33" y="508"/>
                  </a:lnTo>
                  <a:cubicBezTo>
                    <a:pt x="33" y="508"/>
                    <a:pt x="41" y="440"/>
                    <a:pt x="43" y="408"/>
                  </a:cubicBezTo>
                  <a:cubicBezTo>
                    <a:pt x="48" y="346"/>
                    <a:pt x="58" y="279"/>
                    <a:pt x="73" y="205"/>
                  </a:cubicBezTo>
                  <a:lnTo>
                    <a:pt x="74" y="201"/>
                  </a:lnTo>
                  <a:cubicBezTo>
                    <a:pt x="86" y="138"/>
                    <a:pt x="99" y="73"/>
                    <a:pt x="122" y="13"/>
                  </a:cubicBezTo>
                  <a:lnTo>
                    <a:pt x="9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1355412" y="2964985"/>
              <a:ext cx="2598" cy="2321"/>
            </a:xfrm>
            <a:custGeom>
              <a:avLst/>
              <a:gdLst/>
              <a:ahLst/>
              <a:cxnLst/>
              <a:rect l="l" t="t" r="r" b="b"/>
              <a:pathLst>
                <a:path w="75" h="67" extrusionOk="0">
                  <a:moveTo>
                    <a:pt x="36" y="1"/>
                  </a:moveTo>
                  <a:cubicBezTo>
                    <a:pt x="30" y="1"/>
                    <a:pt x="23" y="3"/>
                    <a:pt x="18" y="7"/>
                  </a:cubicBezTo>
                  <a:cubicBezTo>
                    <a:pt x="3" y="17"/>
                    <a:pt x="0" y="38"/>
                    <a:pt x="12" y="52"/>
                  </a:cubicBezTo>
                  <a:cubicBezTo>
                    <a:pt x="18" y="61"/>
                    <a:pt x="28" y="66"/>
                    <a:pt x="38" y="66"/>
                  </a:cubicBezTo>
                  <a:cubicBezTo>
                    <a:pt x="45" y="66"/>
                    <a:pt x="52" y="64"/>
                    <a:pt x="57" y="60"/>
                  </a:cubicBezTo>
                  <a:cubicBezTo>
                    <a:pt x="72" y="49"/>
                    <a:pt x="74" y="29"/>
                    <a:pt x="63" y="14"/>
                  </a:cubicBezTo>
                  <a:cubicBezTo>
                    <a:pt x="57" y="6"/>
                    <a:pt x="47" y="1"/>
                    <a:pt x="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1354927" y="2964431"/>
              <a:ext cx="3533" cy="3429"/>
            </a:xfrm>
            <a:custGeom>
              <a:avLst/>
              <a:gdLst/>
              <a:ahLst/>
              <a:cxnLst/>
              <a:rect l="l" t="t" r="r" b="b"/>
              <a:pathLst>
                <a:path w="102" h="99" extrusionOk="0">
                  <a:moveTo>
                    <a:pt x="50" y="33"/>
                  </a:moveTo>
                  <a:cubicBezTo>
                    <a:pt x="55" y="33"/>
                    <a:pt x="60" y="36"/>
                    <a:pt x="64" y="40"/>
                  </a:cubicBezTo>
                  <a:cubicBezTo>
                    <a:pt x="67" y="44"/>
                    <a:pt x="68" y="48"/>
                    <a:pt x="67" y="53"/>
                  </a:cubicBezTo>
                  <a:cubicBezTo>
                    <a:pt x="67" y="57"/>
                    <a:pt x="65" y="61"/>
                    <a:pt x="61" y="62"/>
                  </a:cubicBezTo>
                  <a:cubicBezTo>
                    <a:pt x="59" y="64"/>
                    <a:pt x="55" y="65"/>
                    <a:pt x="52" y="65"/>
                  </a:cubicBezTo>
                  <a:cubicBezTo>
                    <a:pt x="47" y="65"/>
                    <a:pt x="42" y="63"/>
                    <a:pt x="39" y="59"/>
                  </a:cubicBezTo>
                  <a:cubicBezTo>
                    <a:pt x="36" y="55"/>
                    <a:pt x="34" y="51"/>
                    <a:pt x="35" y="47"/>
                  </a:cubicBezTo>
                  <a:cubicBezTo>
                    <a:pt x="36" y="42"/>
                    <a:pt x="38" y="39"/>
                    <a:pt x="41" y="36"/>
                  </a:cubicBezTo>
                  <a:cubicBezTo>
                    <a:pt x="44" y="34"/>
                    <a:pt x="47" y="33"/>
                    <a:pt x="50" y="33"/>
                  </a:cubicBezTo>
                  <a:close/>
                  <a:moveTo>
                    <a:pt x="50" y="1"/>
                  </a:moveTo>
                  <a:cubicBezTo>
                    <a:pt x="40" y="1"/>
                    <a:pt x="30" y="4"/>
                    <a:pt x="21" y="10"/>
                  </a:cubicBezTo>
                  <a:cubicBezTo>
                    <a:pt x="11" y="18"/>
                    <a:pt x="5" y="29"/>
                    <a:pt x="3" y="41"/>
                  </a:cubicBezTo>
                  <a:cubicBezTo>
                    <a:pt x="0" y="54"/>
                    <a:pt x="4" y="68"/>
                    <a:pt x="12" y="79"/>
                  </a:cubicBezTo>
                  <a:cubicBezTo>
                    <a:pt x="22" y="92"/>
                    <a:pt x="37" y="99"/>
                    <a:pt x="53" y="99"/>
                  </a:cubicBezTo>
                  <a:cubicBezTo>
                    <a:pt x="62" y="99"/>
                    <a:pt x="73" y="95"/>
                    <a:pt x="81" y="89"/>
                  </a:cubicBezTo>
                  <a:cubicBezTo>
                    <a:pt x="91" y="82"/>
                    <a:pt x="98" y="70"/>
                    <a:pt x="100" y="57"/>
                  </a:cubicBezTo>
                  <a:cubicBezTo>
                    <a:pt x="102" y="44"/>
                    <a:pt x="98" y="31"/>
                    <a:pt x="90" y="20"/>
                  </a:cubicBezTo>
                  <a:cubicBezTo>
                    <a:pt x="80" y="7"/>
                    <a:pt x="65"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1353472" y="2968587"/>
              <a:ext cx="9248" cy="15933"/>
            </a:xfrm>
            <a:custGeom>
              <a:avLst/>
              <a:gdLst/>
              <a:ahLst/>
              <a:cxnLst/>
              <a:rect l="l" t="t" r="r" b="b"/>
              <a:pathLst>
                <a:path w="267" h="460" extrusionOk="0">
                  <a:moveTo>
                    <a:pt x="235" y="1"/>
                  </a:moveTo>
                  <a:cubicBezTo>
                    <a:pt x="216" y="62"/>
                    <a:pt x="185" y="120"/>
                    <a:pt x="155" y="182"/>
                  </a:cubicBezTo>
                  <a:cubicBezTo>
                    <a:pt x="121" y="249"/>
                    <a:pt x="88" y="306"/>
                    <a:pt x="54" y="358"/>
                  </a:cubicBezTo>
                  <a:cubicBezTo>
                    <a:pt x="36" y="384"/>
                    <a:pt x="0" y="443"/>
                    <a:pt x="0" y="443"/>
                  </a:cubicBezTo>
                  <a:lnTo>
                    <a:pt x="29" y="459"/>
                  </a:lnTo>
                  <a:cubicBezTo>
                    <a:pt x="29" y="459"/>
                    <a:pt x="64" y="402"/>
                    <a:pt x="82" y="376"/>
                  </a:cubicBezTo>
                  <a:cubicBezTo>
                    <a:pt x="116" y="324"/>
                    <a:pt x="150" y="264"/>
                    <a:pt x="186" y="193"/>
                  </a:cubicBezTo>
                  <a:cubicBezTo>
                    <a:pt x="216" y="134"/>
                    <a:pt x="247" y="74"/>
                    <a:pt x="267" y="10"/>
                  </a:cubicBezTo>
                  <a:lnTo>
                    <a:pt x="2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1361266" y="2966682"/>
              <a:ext cx="2563" cy="2321"/>
            </a:xfrm>
            <a:custGeom>
              <a:avLst/>
              <a:gdLst/>
              <a:ahLst/>
              <a:cxnLst/>
              <a:rect l="l" t="t" r="r" b="b"/>
              <a:pathLst>
                <a:path w="74" h="67" extrusionOk="0">
                  <a:moveTo>
                    <a:pt x="36" y="1"/>
                  </a:moveTo>
                  <a:cubicBezTo>
                    <a:pt x="34" y="1"/>
                    <a:pt x="31" y="1"/>
                    <a:pt x="29" y="2"/>
                  </a:cubicBezTo>
                  <a:cubicBezTo>
                    <a:pt x="11" y="6"/>
                    <a:pt x="1" y="24"/>
                    <a:pt x="5" y="41"/>
                  </a:cubicBezTo>
                  <a:cubicBezTo>
                    <a:pt x="9" y="56"/>
                    <a:pt x="23" y="66"/>
                    <a:pt x="38" y="66"/>
                  </a:cubicBezTo>
                  <a:cubicBezTo>
                    <a:pt x="41" y="66"/>
                    <a:pt x="43" y="66"/>
                    <a:pt x="45" y="65"/>
                  </a:cubicBezTo>
                  <a:cubicBezTo>
                    <a:pt x="63" y="61"/>
                    <a:pt x="73" y="44"/>
                    <a:pt x="69" y="26"/>
                  </a:cubicBezTo>
                  <a:cubicBezTo>
                    <a:pt x="64" y="11"/>
                    <a:pt x="51" y="1"/>
                    <a:pt x="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1"/>
            <p:cNvSpPr/>
            <p:nvPr/>
          </p:nvSpPr>
          <p:spPr>
            <a:xfrm>
              <a:off x="1360746" y="2966094"/>
              <a:ext cx="3568" cy="3429"/>
            </a:xfrm>
            <a:custGeom>
              <a:avLst/>
              <a:gdLst/>
              <a:ahLst/>
              <a:cxnLst/>
              <a:rect l="l" t="t" r="r" b="b"/>
              <a:pathLst>
                <a:path w="103" h="99" extrusionOk="0">
                  <a:moveTo>
                    <a:pt x="51" y="34"/>
                  </a:moveTo>
                  <a:cubicBezTo>
                    <a:pt x="58" y="34"/>
                    <a:pt x="65" y="40"/>
                    <a:pt x="68" y="47"/>
                  </a:cubicBezTo>
                  <a:cubicBezTo>
                    <a:pt x="69" y="51"/>
                    <a:pt x="68" y="55"/>
                    <a:pt x="66" y="59"/>
                  </a:cubicBezTo>
                  <a:cubicBezTo>
                    <a:pt x="64" y="62"/>
                    <a:pt x="60" y="65"/>
                    <a:pt x="57" y="66"/>
                  </a:cubicBezTo>
                  <a:cubicBezTo>
                    <a:pt x="55" y="66"/>
                    <a:pt x="54" y="66"/>
                    <a:pt x="52" y="66"/>
                  </a:cubicBezTo>
                  <a:cubicBezTo>
                    <a:pt x="45" y="66"/>
                    <a:pt x="38" y="61"/>
                    <a:pt x="36" y="54"/>
                  </a:cubicBezTo>
                  <a:cubicBezTo>
                    <a:pt x="35" y="49"/>
                    <a:pt x="36" y="45"/>
                    <a:pt x="37" y="41"/>
                  </a:cubicBezTo>
                  <a:cubicBezTo>
                    <a:pt x="40" y="38"/>
                    <a:pt x="44" y="35"/>
                    <a:pt x="47" y="34"/>
                  </a:cubicBezTo>
                  <a:close/>
                  <a:moveTo>
                    <a:pt x="51" y="1"/>
                  </a:moveTo>
                  <a:cubicBezTo>
                    <a:pt x="47" y="1"/>
                    <a:pt x="44" y="1"/>
                    <a:pt x="40" y="2"/>
                  </a:cubicBezTo>
                  <a:cubicBezTo>
                    <a:pt x="27" y="6"/>
                    <a:pt x="16" y="13"/>
                    <a:pt x="9" y="25"/>
                  </a:cubicBezTo>
                  <a:cubicBezTo>
                    <a:pt x="2" y="36"/>
                    <a:pt x="1" y="49"/>
                    <a:pt x="4" y="62"/>
                  </a:cubicBezTo>
                  <a:cubicBezTo>
                    <a:pt x="10" y="84"/>
                    <a:pt x="30" y="99"/>
                    <a:pt x="52" y="99"/>
                  </a:cubicBezTo>
                  <a:cubicBezTo>
                    <a:pt x="57" y="99"/>
                    <a:pt x="60" y="99"/>
                    <a:pt x="64" y="98"/>
                  </a:cubicBezTo>
                  <a:cubicBezTo>
                    <a:pt x="77" y="95"/>
                    <a:pt x="87" y="88"/>
                    <a:pt x="94" y="76"/>
                  </a:cubicBezTo>
                  <a:cubicBezTo>
                    <a:pt x="101" y="65"/>
                    <a:pt x="103" y="52"/>
                    <a:pt x="99" y="39"/>
                  </a:cubicBezTo>
                  <a:cubicBezTo>
                    <a:pt x="93" y="16"/>
                    <a:pt x="73" y="1"/>
                    <a:pt x="5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345367" y="2980329"/>
              <a:ext cx="11257" cy="23380"/>
            </a:xfrm>
            <a:custGeom>
              <a:avLst/>
              <a:gdLst/>
              <a:ahLst/>
              <a:cxnLst/>
              <a:rect l="l" t="t" r="r" b="b"/>
              <a:pathLst>
                <a:path w="325" h="675" extrusionOk="0">
                  <a:moveTo>
                    <a:pt x="250" y="1"/>
                  </a:moveTo>
                  <a:cubicBezTo>
                    <a:pt x="192" y="1"/>
                    <a:pt x="108" y="132"/>
                    <a:pt x="55" y="306"/>
                  </a:cubicBezTo>
                  <a:cubicBezTo>
                    <a:pt x="0" y="491"/>
                    <a:pt x="1" y="655"/>
                    <a:pt x="59" y="673"/>
                  </a:cubicBezTo>
                  <a:cubicBezTo>
                    <a:pt x="63" y="674"/>
                    <a:pt x="66" y="675"/>
                    <a:pt x="70" y="675"/>
                  </a:cubicBezTo>
                  <a:cubicBezTo>
                    <a:pt x="129" y="675"/>
                    <a:pt x="217" y="557"/>
                    <a:pt x="268" y="384"/>
                  </a:cubicBezTo>
                  <a:cubicBezTo>
                    <a:pt x="324" y="198"/>
                    <a:pt x="318" y="20"/>
                    <a:pt x="261" y="2"/>
                  </a:cubicBezTo>
                  <a:cubicBezTo>
                    <a:pt x="257" y="1"/>
                    <a:pt x="254" y="1"/>
                    <a:pt x="2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1344536" y="2979775"/>
              <a:ext cx="12712" cy="24523"/>
            </a:xfrm>
            <a:custGeom>
              <a:avLst/>
              <a:gdLst/>
              <a:ahLst/>
              <a:cxnLst/>
              <a:rect l="l" t="t" r="r" b="b"/>
              <a:pathLst>
                <a:path w="367" h="708" extrusionOk="0">
                  <a:moveTo>
                    <a:pt x="275" y="33"/>
                  </a:moveTo>
                  <a:cubicBezTo>
                    <a:pt x="277" y="33"/>
                    <a:pt x="278" y="33"/>
                    <a:pt x="280" y="34"/>
                  </a:cubicBezTo>
                  <a:cubicBezTo>
                    <a:pt x="319" y="45"/>
                    <a:pt x="335" y="203"/>
                    <a:pt x="277" y="395"/>
                  </a:cubicBezTo>
                  <a:cubicBezTo>
                    <a:pt x="251" y="480"/>
                    <a:pt x="215" y="557"/>
                    <a:pt x="175" y="610"/>
                  </a:cubicBezTo>
                  <a:cubicBezTo>
                    <a:pt x="140" y="658"/>
                    <a:pt x="112" y="674"/>
                    <a:pt x="95" y="674"/>
                  </a:cubicBezTo>
                  <a:cubicBezTo>
                    <a:pt x="92" y="674"/>
                    <a:pt x="90" y="674"/>
                    <a:pt x="88" y="673"/>
                  </a:cubicBezTo>
                  <a:cubicBezTo>
                    <a:pt x="51" y="662"/>
                    <a:pt x="36" y="525"/>
                    <a:pt x="95" y="327"/>
                  </a:cubicBezTo>
                  <a:cubicBezTo>
                    <a:pt x="122" y="239"/>
                    <a:pt x="157" y="160"/>
                    <a:pt x="195" y="103"/>
                  </a:cubicBezTo>
                  <a:cubicBezTo>
                    <a:pt x="230" y="52"/>
                    <a:pt x="258" y="33"/>
                    <a:pt x="275" y="33"/>
                  </a:cubicBezTo>
                  <a:close/>
                  <a:moveTo>
                    <a:pt x="274" y="0"/>
                  </a:moveTo>
                  <a:cubicBezTo>
                    <a:pt x="242" y="0"/>
                    <a:pt x="206" y="29"/>
                    <a:pt x="168" y="85"/>
                  </a:cubicBezTo>
                  <a:cubicBezTo>
                    <a:pt x="128" y="144"/>
                    <a:pt x="92" y="226"/>
                    <a:pt x="64" y="318"/>
                  </a:cubicBezTo>
                  <a:cubicBezTo>
                    <a:pt x="13" y="488"/>
                    <a:pt x="1" y="681"/>
                    <a:pt x="78" y="705"/>
                  </a:cubicBezTo>
                  <a:cubicBezTo>
                    <a:pt x="84" y="706"/>
                    <a:pt x="89" y="707"/>
                    <a:pt x="94" y="707"/>
                  </a:cubicBezTo>
                  <a:cubicBezTo>
                    <a:pt x="126" y="707"/>
                    <a:pt x="164" y="680"/>
                    <a:pt x="202" y="630"/>
                  </a:cubicBezTo>
                  <a:cubicBezTo>
                    <a:pt x="243" y="574"/>
                    <a:pt x="282" y="493"/>
                    <a:pt x="308" y="404"/>
                  </a:cubicBezTo>
                  <a:cubicBezTo>
                    <a:pt x="361" y="229"/>
                    <a:pt x="367" y="25"/>
                    <a:pt x="290" y="3"/>
                  </a:cubicBezTo>
                  <a:cubicBezTo>
                    <a:pt x="285" y="1"/>
                    <a:pt x="279" y="0"/>
                    <a:pt x="27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427215" y="2941259"/>
              <a:ext cx="15552" cy="10911"/>
            </a:xfrm>
            <a:custGeom>
              <a:avLst/>
              <a:gdLst/>
              <a:ahLst/>
              <a:cxnLst/>
              <a:rect l="l" t="t" r="r" b="b"/>
              <a:pathLst>
                <a:path w="449" h="315" extrusionOk="0">
                  <a:moveTo>
                    <a:pt x="191" y="0"/>
                  </a:moveTo>
                  <a:cubicBezTo>
                    <a:pt x="107" y="0"/>
                    <a:pt x="35" y="45"/>
                    <a:pt x="19" y="114"/>
                  </a:cubicBezTo>
                  <a:cubicBezTo>
                    <a:pt x="0" y="197"/>
                    <a:pt x="72" y="284"/>
                    <a:pt x="178" y="309"/>
                  </a:cubicBezTo>
                  <a:cubicBezTo>
                    <a:pt x="194" y="312"/>
                    <a:pt x="211" y="314"/>
                    <a:pt x="228" y="314"/>
                  </a:cubicBezTo>
                  <a:cubicBezTo>
                    <a:pt x="325" y="314"/>
                    <a:pt x="427" y="260"/>
                    <a:pt x="435" y="195"/>
                  </a:cubicBezTo>
                  <a:cubicBezTo>
                    <a:pt x="449" y="83"/>
                    <a:pt x="354" y="31"/>
                    <a:pt x="247" y="7"/>
                  </a:cubicBezTo>
                  <a:cubicBezTo>
                    <a:pt x="228" y="2"/>
                    <a:pt x="209" y="0"/>
                    <a:pt x="191"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426973" y="2940670"/>
              <a:ext cx="16210" cy="12054"/>
            </a:xfrm>
            <a:custGeom>
              <a:avLst/>
              <a:gdLst/>
              <a:ahLst/>
              <a:cxnLst/>
              <a:rect l="l" t="t" r="r" b="b"/>
              <a:pathLst>
                <a:path w="468" h="348" extrusionOk="0">
                  <a:moveTo>
                    <a:pt x="198" y="33"/>
                  </a:moveTo>
                  <a:cubicBezTo>
                    <a:pt x="216" y="33"/>
                    <a:pt x="233" y="36"/>
                    <a:pt x="251" y="39"/>
                  </a:cubicBezTo>
                  <a:cubicBezTo>
                    <a:pt x="377" y="68"/>
                    <a:pt x="437" y="126"/>
                    <a:pt x="425" y="210"/>
                  </a:cubicBezTo>
                  <a:cubicBezTo>
                    <a:pt x="423" y="231"/>
                    <a:pt x="407" y="252"/>
                    <a:pt x="381" y="271"/>
                  </a:cubicBezTo>
                  <a:cubicBezTo>
                    <a:pt x="341" y="299"/>
                    <a:pt x="285" y="315"/>
                    <a:pt x="234" y="315"/>
                  </a:cubicBezTo>
                  <a:cubicBezTo>
                    <a:pt x="219" y="315"/>
                    <a:pt x="204" y="313"/>
                    <a:pt x="189" y="310"/>
                  </a:cubicBezTo>
                  <a:cubicBezTo>
                    <a:pt x="141" y="299"/>
                    <a:pt x="100" y="274"/>
                    <a:pt x="72" y="240"/>
                  </a:cubicBezTo>
                  <a:cubicBezTo>
                    <a:pt x="45" y="207"/>
                    <a:pt x="34" y="169"/>
                    <a:pt x="42" y="134"/>
                  </a:cubicBezTo>
                  <a:cubicBezTo>
                    <a:pt x="50" y="99"/>
                    <a:pt x="76" y="70"/>
                    <a:pt x="114" y="52"/>
                  </a:cubicBezTo>
                  <a:cubicBezTo>
                    <a:pt x="140" y="39"/>
                    <a:pt x="169" y="33"/>
                    <a:pt x="198" y="33"/>
                  </a:cubicBezTo>
                  <a:close/>
                  <a:moveTo>
                    <a:pt x="199" y="1"/>
                  </a:moveTo>
                  <a:cubicBezTo>
                    <a:pt x="164" y="1"/>
                    <a:pt x="130" y="8"/>
                    <a:pt x="100" y="22"/>
                  </a:cubicBezTo>
                  <a:cubicBezTo>
                    <a:pt x="52" y="45"/>
                    <a:pt x="20" y="81"/>
                    <a:pt x="10" y="127"/>
                  </a:cubicBezTo>
                  <a:cubicBezTo>
                    <a:pt x="0" y="172"/>
                    <a:pt x="12" y="220"/>
                    <a:pt x="45" y="261"/>
                  </a:cubicBezTo>
                  <a:cubicBezTo>
                    <a:pt x="79" y="300"/>
                    <a:pt x="127" y="329"/>
                    <a:pt x="182" y="341"/>
                  </a:cubicBezTo>
                  <a:cubicBezTo>
                    <a:pt x="199" y="346"/>
                    <a:pt x="217" y="348"/>
                    <a:pt x="236" y="348"/>
                  </a:cubicBezTo>
                  <a:cubicBezTo>
                    <a:pt x="293" y="348"/>
                    <a:pt x="355" y="329"/>
                    <a:pt x="400" y="298"/>
                  </a:cubicBezTo>
                  <a:cubicBezTo>
                    <a:pt x="434" y="273"/>
                    <a:pt x="455" y="245"/>
                    <a:pt x="458" y="215"/>
                  </a:cubicBezTo>
                  <a:cubicBezTo>
                    <a:pt x="467" y="143"/>
                    <a:pt x="440" y="49"/>
                    <a:pt x="258" y="7"/>
                  </a:cubicBezTo>
                  <a:cubicBezTo>
                    <a:pt x="238" y="3"/>
                    <a:pt x="219" y="1"/>
                    <a:pt x="1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1425310" y="2920753"/>
              <a:ext cx="18531" cy="25147"/>
            </a:xfrm>
            <a:custGeom>
              <a:avLst/>
              <a:gdLst/>
              <a:ahLst/>
              <a:cxnLst/>
              <a:rect l="l" t="t" r="r" b="b"/>
              <a:pathLst>
                <a:path w="535" h="726" extrusionOk="0">
                  <a:moveTo>
                    <a:pt x="73" y="1"/>
                  </a:moveTo>
                  <a:cubicBezTo>
                    <a:pt x="73" y="1"/>
                    <a:pt x="122" y="104"/>
                    <a:pt x="85" y="244"/>
                  </a:cubicBezTo>
                  <a:cubicBezTo>
                    <a:pt x="1" y="559"/>
                    <a:pt x="227" y="578"/>
                    <a:pt x="497" y="725"/>
                  </a:cubicBezTo>
                  <a:lnTo>
                    <a:pt x="534" y="619"/>
                  </a:lnTo>
                  <a:cubicBezTo>
                    <a:pt x="534" y="619"/>
                    <a:pt x="501" y="152"/>
                    <a:pt x="73"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1425241" y="2919749"/>
              <a:ext cx="19155" cy="26948"/>
            </a:xfrm>
            <a:custGeom>
              <a:avLst/>
              <a:gdLst/>
              <a:ahLst/>
              <a:cxnLst/>
              <a:rect l="l" t="t" r="r" b="b"/>
              <a:pathLst>
                <a:path w="553" h="778" extrusionOk="0">
                  <a:moveTo>
                    <a:pt x="103" y="57"/>
                  </a:moveTo>
                  <a:cubicBezTo>
                    <a:pt x="467" y="209"/>
                    <a:pt x="515" y="605"/>
                    <a:pt x="519" y="645"/>
                  </a:cubicBezTo>
                  <a:lnTo>
                    <a:pt x="489" y="731"/>
                  </a:lnTo>
                  <a:cubicBezTo>
                    <a:pt x="441" y="705"/>
                    <a:pt x="395" y="683"/>
                    <a:pt x="352" y="663"/>
                  </a:cubicBezTo>
                  <a:cubicBezTo>
                    <a:pt x="157" y="572"/>
                    <a:pt x="40" y="517"/>
                    <a:pt x="103" y="277"/>
                  </a:cubicBezTo>
                  <a:cubicBezTo>
                    <a:pt x="129" y="181"/>
                    <a:pt x="116" y="101"/>
                    <a:pt x="103" y="57"/>
                  </a:cubicBezTo>
                  <a:close/>
                  <a:moveTo>
                    <a:pt x="45" y="1"/>
                  </a:moveTo>
                  <a:lnTo>
                    <a:pt x="61" y="36"/>
                  </a:lnTo>
                  <a:cubicBezTo>
                    <a:pt x="61" y="37"/>
                    <a:pt x="106" y="137"/>
                    <a:pt x="71" y="269"/>
                  </a:cubicBezTo>
                  <a:cubicBezTo>
                    <a:pt x="0" y="535"/>
                    <a:pt x="143" y="601"/>
                    <a:pt x="339" y="693"/>
                  </a:cubicBezTo>
                  <a:cubicBezTo>
                    <a:pt x="387" y="716"/>
                    <a:pt x="438" y="739"/>
                    <a:pt x="491" y="768"/>
                  </a:cubicBezTo>
                  <a:lnTo>
                    <a:pt x="508" y="778"/>
                  </a:lnTo>
                  <a:lnTo>
                    <a:pt x="553" y="649"/>
                  </a:lnTo>
                  <a:lnTo>
                    <a:pt x="552" y="646"/>
                  </a:lnTo>
                  <a:cubicBezTo>
                    <a:pt x="552" y="642"/>
                    <a:pt x="514" y="167"/>
                    <a:pt x="81" y="14"/>
                  </a:cubicBezTo>
                  <a:lnTo>
                    <a:pt x="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1442282" y="2944480"/>
              <a:ext cx="15760" cy="11811"/>
            </a:xfrm>
            <a:custGeom>
              <a:avLst/>
              <a:gdLst/>
              <a:ahLst/>
              <a:cxnLst/>
              <a:rect l="l" t="t" r="r" b="b"/>
              <a:pathLst>
                <a:path w="455" h="341" extrusionOk="0">
                  <a:moveTo>
                    <a:pt x="166" y="1"/>
                  </a:moveTo>
                  <a:cubicBezTo>
                    <a:pt x="114" y="1"/>
                    <a:pt x="69" y="21"/>
                    <a:pt x="38" y="73"/>
                  </a:cubicBezTo>
                  <a:cubicBezTo>
                    <a:pt x="1" y="139"/>
                    <a:pt x="75" y="273"/>
                    <a:pt x="174" y="319"/>
                  </a:cubicBezTo>
                  <a:cubicBezTo>
                    <a:pt x="207" y="334"/>
                    <a:pt x="241" y="341"/>
                    <a:pt x="273" y="341"/>
                  </a:cubicBezTo>
                  <a:cubicBezTo>
                    <a:pt x="338" y="341"/>
                    <a:pt x="396" y="311"/>
                    <a:pt x="419" y="259"/>
                  </a:cubicBezTo>
                  <a:cubicBezTo>
                    <a:pt x="455" y="182"/>
                    <a:pt x="402" y="81"/>
                    <a:pt x="303" y="36"/>
                  </a:cubicBezTo>
                  <a:cubicBezTo>
                    <a:pt x="257" y="15"/>
                    <a:pt x="209" y="1"/>
                    <a:pt x="166"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1442525" y="2943926"/>
              <a:ext cx="15483" cy="12954"/>
            </a:xfrm>
            <a:custGeom>
              <a:avLst/>
              <a:gdLst/>
              <a:ahLst/>
              <a:cxnLst/>
              <a:rect l="l" t="t" r="r" b="b"/>
              <a:pathLst>
                <a:path w="447" h="374" extrusionOk="0">
                  <a:moveTo>
                    <a:pt x="159" y="34"/>
                  </a:moveTo>
                  <a:cubicBezTo>
                    <a:pt x="195" y="34"/>
                    <a:pt x="239" y="45"/>
                    <a:pt x="289" y="68"/>
                  </a:cubicBezTo>
                  <a:cubicBezTo>
                    <a:pt x="334" y="88"/>
                    <a:pt x="370" y="120"/>
                    <a:pt x="390" y="159"/>
                  </a:cubicBezTo>
                  <a:cubicBezTo>
                    <a:pt x="409" y="197"/>
                    <a:pt x="412" y="236"/>
                    <a:pt x="397" y="268"/>
                  </a:cubicBezTo>
                  <a:cubicBezTo>
                    <a:pt x="376" y="314"/>
                    <a:pt x="326" y="340"/>
                    <a:pt x="267" y="340"/>
                  </a:cubicBezTo>
                  <a:cubicBezTo>
                    <a:pt x="237" y="340"/>
                    <a:pt x="205" y="333"/>
                    <a:pt x="174" y="319"/>
                  </a:cubicBezTo>
                  <a:cubicBezTo>
                    <a:pt x="118" y="294"/>
                    <a:pt x="64" y="233"/>
                    <a:pt x="45" y="172"/>
                  </a:cubicBezTo>
                  <a:cubicBezTo>
                    <a:pt x="36" y="142"/>
                    <a:pt x="36" y="116"/>
                    <a:pt x="46" y="97"/>
                  </a:cubicBezTo>
                  <a:cubicBezTo>
                    <a:pt x="71" y="54"/>
                    <a:pt x="108" y="34"/>
                    <a:pt x="159" y="34"/>
                  </a:cubicBezTo>
                  <a:close/>
                  <a:moveTo>
                    <a:pt x="159" y="0"/>
                  </a:moveTo>
                  <a:cubicBezTo>
                    <a:pt x="84" y="0"/>
                    <a:pt x="41" y="40"/>
                    <a:pt x="17" y="81"/>
                  </a:cubicBezTo>
                  <a:cubicBezTo>
                    <a:pt x="2" y="107"/>
                    <a:pt x="1" y="143"/>
                    <a:pt x="14" y="182"/>
                  </a:cubicBezTo>
                  <a:cubicBezTo>
                    <a:pt x="36" y="253"/>
                    <a:pt x="95" y="320"/>
                    <a:pt x="160" y="350"/>
                  </a:cubicBezTo>
                  <a:cubicBezTo>
                    <a:pt x="195" y="365"/>
                    <a:pt x="232" y="373"/>
                    <a:pt x="266" y="373"/>
                  </a:cubicBezTo>
                  <a:cubicBezTo>
                    <a:pt x="338" y="373"/>
                    <a:pt x="401" y="340"/>
                    <a:pt x="428" y="282"/>
                  </a:cubicBezTo>
                  <a:cubicBezTo>
                    <a:pt x="447" y="240"/>
                    <a:pt x="443" y="191"/>
                    <a:pt x="419" y="144"/>
                  </a:cubicBezTo>
                  <a:cubicBezTo>
                    <a:pt x="395" y="99"/>
                    <a:pt x="354" y="61"/>
                    <a:pt x="303" y="37"/>
                  </a:cubicBezTo>
                  <a:cubicBezTo>
                    <a:pt x="245" y="11"/>
                    <a:pt x="198" y="0"/>
                    <a:pt x="15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1444707" y="2932911"/>
              <a:ext cx="26879" cy="14444"/>
            </a:xfrm>
            <a:custGeom>
              <a:avLst/>
              <a:gdLst/>
              <a:ahLst/>
              <a:cxnLst/>
              <a:rect l="l" t="t" r="r" b="b"/>
              <a:pathLst>
                <a:path w="776" h="417" extrusionOk="0">
                  <a:moveTo>
                    <a:pt x="575" y="0"/>
                  </a:moveTo>
                  <a:cubicBezTo>
                    <a:pt x="252" y="0"/>
                    <a:pt x="35" y="246"/>
                    <a:pt x="35" y="246"/>
                  </a:cubicBezTo>
                  <a:lnTo>
                    <a:pt x="1" y="353"/>
                  </a:lnTo>
                  <a:cubicBezTo>
                    <a:pt x="150" y="376"/>
                    <a:pt x="272" y="416"/>
                    <a:pt x="373" y="416"/>
                  </a:cubicBezTo>
                  <a:cubicBezTo>
                    <a:pt x="476" y="416"/>
                    <a:pt x="557" y="373"/>
                    <a:pt x="620" y="219"/>
                  </a:cubicBezTo>
                  <a:cubicBezTo>
                    <a:pt x="675" y="86"/>
                    <a:pt x="776" y="32"/>
                    <a:pt x="776" y="32"/>
                  </a:cubicBezTo>
                  <a:cubicBezTo>
                    <a:pt x="705" y="10"/>
                    <a:pt x="638" y="0"/>
                    <a:pt x="575"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1443980" y="2932357"/>
              <a:ext cx="29095" cy="15587"/>
            </a:xfrm>
            <a:custGeom>
              <a:avLst/>
              <a:gdLst/>
              <a:ahLst/>
              <a:cxnLst/>
              <a:rect l="l" t="t" r="r" b="b"/>
              <a:pathLst>
                <a:path w="840" h="450" extrusionOk="0">
                  <a:moveTo>
                    <a:pt x="598" y="33"/>
                  </a:moveTo>
                  <a:cubicBezTo>
                    <a:pt x="649" y="33"/>
                    <a:pt x="703" y="39"/>
                    <a:pt x="758" y="54"/>
                  </a:cubicBezTo>
                  <a:cubicBezTo>
                    <a:pt x="723" y="81"/>
                    <a:pt x="664" y="137"/>
                    <a:pt x="626" y="229"/>
                  </a:cubicBezTo>
                  <a:cubicBezTo>
                    <a:pt x="566" y="374"/>
                    <a:pt x="493" y="417"/>
                    <a:pt x="394" y="417"/>
                  </a:cubicBezTo>
                  <a:cubicBezTo>
                    <a:pt x="337" y="417"/>
                    <a:pt x="271" y="402"/>
                    <a:pt x="194" y="386"/>
                  </a:cubicBezTo>
                  <a:cubicBezTo>
                    <a:pt x="148" y="375"/>
                    <a:pt x="98" y="365"/>
                    <a:pt x="43" y="356"/>
                  </a:cubicBezTo>
                  <a:lnTo>
                    <a:pt x="71" y="271"/>
                  </a:lnTo>
                  <a:cubicBezTo>
                    <a:pt x="94" y="245"/>
                    <a:pt x="301" y="33"/>
                    <a:pt x="598" y="33"/>
                  </a:cubicBezTo>
                  <a:close/>
                  <a:moveTo>
                    <a:pt x="598" y="0"/>
                  </a:moveTo>
                  <a:cubicBezTo>
                    <a:pt x="270" y="0"/>
                    <a:pt x="47" y="248"/>
                    <a:pt x="44" y="251"/>
                  </a:cubicBezTo>
                  <a:lnTo>
                    <a:pt x="1" y="383"/>
                  </a:lnTo>
                  <a:lnTo>
                    <a:pt x="20" y="386"/>
                  </a:lnTo>
                  <a:cubicBezTo>
                    <a:pt x="79" y="395"/>
                    <a:pt x="133" y="406"/>
                    <a:pt x="187" y="417"/>
                  </a:cubicBezTo>
                  <a:cubicBezTo>
                    <a:pt x="263" y="435"/>
                    <a:pt x="332" y="450"/>
                    <a:pt x="395" y="450"/>
                  </a:cubicBezTo>
                  <a:cubicBezTo>
                    <a:pt x="504" y="450"/>
                    <a:pt x="590" y="403"/>
                    <a:pt x="656" y="242"/>
                  </a:cubicBezTo>
                  <a:cubicBezTo>
                    <a:pt x="708" y="115"/>
                    <a:pt x="804" y="63"/>
                    <a:pt x="805" y="63"/>
                  </a:cubicBezTo>
                  <a:lnTo>
                    <a:pt x="840" y="44"/>
                  </a:lnTo>
                  <a:lnTo>
                    <a:pt x="802" y="32"/>
                  </a:lnTo>
                  <a:cubicBezTo>
                    <a:pt x="731" y="10"/>
                    <a:pt x="662"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1444222" y="2932807"/>
              <a:ext cx="1732" cy="9179"/>
            </a:xfrm>
            <a:custGeom>
              <a:avLst/>
              <a:gdLst/>
              <a:ahLst/>
              <a:cxnLst/>
              <a:rect l="l" t="t" r="r" b="b"/>
              <a:pathLst>
                <a:path w="50" h="265" extrusionOk="0">
                  <a:moveTo>
                    <a:pt x="49" y="0"/>
                  </a:moveTo>
                  <a:lnTo>
                    <a:pt x="49" y="0"/>
                  </a:lnTo>
                  <a:cubicBezTo>
                    <a:pt x="37" y="33"/>
                    <a:pt x="29" y="68"/>
                    <a:pt x="22" y="103"/>
                  </a:cubicBezTo>
                  <a:cubicBezTo>
                    <a:pt x="15" y="139"/>
                    <a:pt x="9" y="176"/>
                    <a:pt x="7" y="212"/>
                  </a:cubicBezTo>
                  <a:cubicBezTo>
                    <a:pt x="5" y="229"/>
                    <a:pt x="1" y="265"/>
                    <a:pt x="1" y="265"/>
                  </a:cubicBezTo>
                  <a:lnTo>
                    <a:pt x="49"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1443668" y="2932565"/>
              <a:ext cx="2840" cy="9491"/>
            </a:xfrm>
            <a:custGeom>
              <a:avLst/>
              <a:gdLst/>
              <a:ahLst/>
              <a:cxnLst/>
              <a:rect l="l" t="t" r="r" b="b"/>
              <a:pathLst>
                <a:path w="82" h="274" extrusionOk="0">
                  <a:moveTo>
                    <a:pt x="50" y="1"/>
                  </a:moveTo>
                  <a:cubicBezTo>
                    <a:pt x="38" y="35"/>
                    <a:pt x="30" y="70"/>
                    <a:pt x="23" y="107"/>
                  </a:cubicBezTo>
                  <a:cubicBezTo>
                    <a:pt x="14" y="148"/>
                    <a:pt x="9" y="183"/>
                    <a:pt x="6" y="217"/>
                  </a:cubicBezTo>
                  <a:cubicBezTo>
                    <a:pt x="4" y="234"/>
                    <a:pt x="1" y="270"/>
                    <a:pt x="1" y="270"/>
                  </a:cubicBezTo>
                  <a:lnTo>
                    <a:pt x="33" y="273"/>
                  </a:lnTo>
                  <a:cubicBezTo>
                    <a:pt x="33" y="273"/>
                    <a:pt x="38" y="238"/>
                    <a:pt x="39" y="220"/>
                  </a:cubicBezTo>
                  <a:cubicBezTo>
                    <a:pt x="42" y="188"/>
                    <a:pt x="47" y="153"/>
                    <a:pt x="55" y="111"/>
                  </a:cubicBezTo>
                  <a:cubicBezTo>
                    <a:pt x="62" y="78"/>
                    <a:pt x="69" y="44"/>
                    <a:pt x="81" y="13"/>
                  </a:cubicBezTo>
                  <a:lnTo>
                    <a:pt x="5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1445365" y="2931664"/>
              <a:ext cx="1420" cy="1247"/>
            </a:xfrm>
            <a:custGeom>
              <a:avLst/>
              <a:gdLst/>
              <a:ahLst/>
              <a:cxnLst/>
              <a:rect l="l" t="t" r="r" b="b"/>
              <a:pathLst>
                <a:path w="41" h="36" extrusionOk="0">
                  <a:moveTo>
                    <a:pt x="20" y="0"/>
                  </a:moveTo>
                  <a:cubicBezTo>
                    <a:pt x="16" y="0"/>
                    <a:pt x="13" y="1"/>
                    <a:pt x="10" y="3"/>
                  </a:cubicBezTo>
                  <a:cubicBezTo>
                    <a:pt x="3" y="9"/>
                    <a:pt x="1" y="20"/>
                    <a:pt x="7" y="28"/>
                  </a:cubicBezTo>
                  <a:cubicBezTo>
                    <a:pt x="11" y="33"/>
                    <a:pt x="16" y="35"/>
                    <a:pt x="22" y="35"/>
                  </a:cubicBezTo>
                  <a:cubicBezTo>
                    <a:pt x="25" y="35"/>
                    <a:pt x="28" y="34"/>
                    <a:pt x="31" y="32"/>
                  </a:cubicBezTo>
                  <a:cubicBezTo>
                    <a:pt x="39" y="26"/>
                    <a:pt x="40" y="16"/>
                    <a:pt x="35" y="8"/>
                  </a:cubicBezTo>
                  <a:cubicBezTo>
                    <a:pt x="31" y="3"/>
                    <a:pt x="25" y="0"/>
                    <a:pt x="20"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1444846" y="2931075"/>
              <a:ext cx="2459" cy="2390"/>
            </a:xfrm>
            <a:custGeom>
              <a:avLst/>
              <a:gdLst/>
              <a:ahLst/>
              <a:cxnLst/>
              <a:rect l="l" t="t" r="r" b="b"/>
              <a:pathLst>
                <a:path w="71" h="69" extrusionOk="0">
                  <a:moveTo>
                    <a:pt x="37" y="35"/>
                  </a:moveTo>
                  <a:cubicBezTo>
                    <a:pt x="36" y="36"/>
                    <a:pt x="36" y="36"/>
                    <a:pt x="36" y="36"/>
                  </a:cubicBezTo>
                  <a:cubicBezTo>
                    <a:pt x="36" y="36"/>
                    <a:pt x="35" y="36"/>
                    <a:pt x="35" y="35"/>
                  </a:cubicBezTo>
                  <a:close/>
                  <a:moveTo>
                    <a:pt x="35" y="1"/>
                  </a:moveTo>
                  <a:cubicBezTo>
                    <a:pt x="28" y="1"/>
                    <a:pt x="21" y="3"/>
                    <a:pt x="15" y="7"/>
                  </a:cubicBezTo>
                  <a:cubicBezTo>
                    <a:pt x="8" y="12"/>
                    <a:pt x="4" y="20"/>
                    <a:pt x="2" y="29"/>
                  </a:cubicBezTo>
                  <a:cubicBezTo>
                    <a:pt x="1" y="39"/>
                    <a:pt x="4" y="47"/>
                    <a:pt x="9" y="55"/>
                  </a:cubicBezTo>
                  <a:cubicBezTo>
                    <a:pt x="16" y="64"/>
                    <a:pt x="25" y="68"/>
                    <a:pt x="36" y="68"/>
                  </a:cubicBezTo>
                  <a:cubicBezTo>
                    <a:pt x="43" y="68"/>
                    <a:pt x="50" y="67"/>
                    <a:pt x="56" y="62"/>
                  </a:cubicBezTo>
                  <a:cubicBezTo>
                    <a:pt x="63" y="57"/>
                    <a:pt x="68" y="49"/>
                    <a:pt x="69" y="40"/>
                  </a:cubicBezTo>
                  <a:cubicBezTo>
                    <a:pt x="71" y="31"/>
                    <a:pt x="68" y="22"/>
                    <a:pt x="63" y="15"/>
                  </a:cubicBezTo>
                  <a:cubicBezTo>
                    <a:pt x="56" y="6"/>
                    <a:pt x="46" y="1"/>
                    <a:pt x="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1444603" y="2933673"/>
              <a:ext cx="4364" cy="8209"/>
            </a:xfrm>
            <a:custGeom>
              <a:avLst/>
              <a:gdLst/>
              <a:ahLst/>
              <a:cxnLst/>
              <a:rect l="l" t="t" r="r" b="b"/>
              <a:pathLst>
                <a:path w="126" h="237" extrusionOk="0">
                  <a:moveTo>
                    <a:pt x="126" y="0"/>
                  </a:moveTo>
                  <a:lnTo>
                    <a:pt x="0" y="236"/>
                  </a:lnTo>
                  <a:cubicBezTo>
                    <a:pt x="0" y="236"/>
                    <a:pt x="19" y="206"/>
                    <a:pt x="28" y="192"/>
                  </a:cubicBezTo>
                  <a:cubicBezTo>
                    <a:pt x="49" y="162"/>
                    <a:pt x="66" y="130"/>
                    <a:pt x="83" y="97"/>
                  </a:cubicBezTo>
                  <a:cubicBezTo>
                    <a:pt x="99" y="66"/>
                    <a:pt x="115" y="34"/>
                    <a:pt x="126"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1444118" y="2933500"/>
              <a:ext cx="5403" cy="8659"/>
            </a:xfrm>
            <a:custGeom>
              <a:avLst/>
              <a:gdLst/>
              <a:ahLst/>
              <a:cxnLst/>
              <a:rect l="l" t="t" r="r" b="b"/>
              <a:pathLst>
                <a:path w="156" h="250" extrusionOk="0">
                  <a:moveTo>
                    <a:pt x="124" y="0"/>
                  </a:moveTo>
                  <a:cubicBezTo>
                    <a:pt x="114" y="32"/>
                    <a:pt x="98" y="63"/>
                    <a:pt x="82" y="95"/>
                  </a:cubicBezTo>
                  <a:cubicBezTo>
                    <a:pt x="64" y="130"/>
                    <a:pt x="46" y="161"/>
                    <a:pt x="29" y="188"/>
                  </a:cubicBezTo>
                  <a:cubicBezTo>
                    <a:pt x="19" y="202"/>
                    <a:pt x="0" y="232"/>
                    <a:pt x="0" y="232"/>
                  </a:cubicBezTo>
                  <a:lnTo>
                    <a:pt x="28" y="250"/>
                  </a:lnTo>
                  <a:cubicBezTo>
                    <a:pt x="28" y="250"/>
                    <a:pt x="47" y="220"/>
                    <a:pt x="56" y="206"/>
                  </a:cubicBezTo>
                  <a:cubicBezTo>
                    <a:pt x="75" y="178"/>
                    <a:pt x="93" y="147"/>
                    <a:pt x="113" y="108"/>
                  </a:cubicBezTo>
                  <a:cubicBezTo>
                    <a:pt x="128" y="77"/>
                    <a:pt x="145" y="45"/>
                    <a:pt x="156" y="11"/>
                  </a:cubicBezTo>
                  <a:lnTo>
                    <a:pt x="12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1448483" y="2932565"/>
              <a:ext cx="1385" cy="1247"/>
            </a:xfrm>
            <a:custGeom>
              <a:avLst/>
              <a:gdLst/>
              <a:ahLst/>
              <a:cxnLst/>
              <a:rect l="l" t="t" r="r" b="b"/>
              <a:pathLst>
                <a:path w="40" h="36" extrusionOk="0">
                  <a:moveTo>
                    <a:pt x="19" y="1"/>
                  </a:moveTo>
                  <a:cubicBezTo>
                    <a:pt x="18" y="1"/>
                    <a:pt x="17" y="1"/>
                    <a:pt x="16" y="1"/>
                  </a:cubicBezTo>
                  <a:cubicBezTo>
                    <a:pt x="6" y="4"/>
                    <a:pt x="1" y="12"/>
                    <a:pt x="3" y="22"/>
                  </a:cubicBezTo>
                  <a:cubicBezTo>
                    <a:pt x="6" y="30"/>
                    <a:pt x="13" y="35"/>
                    <a:pt x="21" y="35"/>
                  </a:cubicBezTo>
                  <a:cubicBezTo>
                    <a:pt x="22" y="35"/>
                    <a:pt x="23" y="35"/>
                    <a:pt x="24" y="35"/>
                  </a:cubicBezTo>
                  <a:cubicBezTo>
                    <a:pt x="34" y="32"/>
                    <a:pt x="39" y="24"/>
                    <a:pt x="36" y="14"/>
                  </a:cubicBezTo>
                  <a:cubicBezTo>
                    <a:pt x="35" y="6"/>
                    <a:pt x="27" y="1"/>
                    <a:pt x="19"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a:off x="1447928" y="2932010"/>
              <a:ext cx="2459" cy="2355"/>
            </a:xfrm>
            <a:custGeom>
              <a:avLst/>
              <a:gdLst/>
              <a:ahLst/>
              <a:cxnLst/>
              <a:rect l="l" t="t" r="r" b="b"/>
              <a:pathLst>
                <a:path w="71" h="68" extrusionOk="0">
                  <a:moveTo>
                    <a:pt x="36" y="0"/>
                  </a:moveTo>
                  <a:cubicBezTo>
                    <a:pt x="33" y="0"/>
                    <a:pt x="31" y="1"/>
                    <a:pt x="28" y="1"/>
                  </a:cubicBezTo>
                  <a:cubicBezTo>
                    <a:pt x="19" y="3"/>
                    <a:pt x="11" y="8"/>
                    <a:pt x="7" y="16"/>
                  </a:cubicBezTo>
                  <a:cubicBezTo>
                    <a:pt x="2" y="24"/>
                    <a:pt x="1" y="33"/>
                    <a:pt x="4" y="42"/>
                  </a:cubicBezTo>
                  <a:cubicBezTo>
                    <a:pt x="7" y="57"/>
                    <a:pt x="21" y="68"/>
                    <a:pt x="37" y="68"/>
                  </a:cubicBezTo>
                  <a:cubicBezTo>
                    <a:pt x="39" y="68"/>
                    <a:pt x="41" y="68"/>
                    <a:pt x="44" y="67"/>
                  </a:cubicBezTo>
                  <a:cubicBezTo>
                    <a:pt x="53" y="65"/>
                    <a:pt x="60" y="60"/>
                    <a:pt x="65" y="52"/>
                  </a:cubicBezTo>
                  <a:cubicBezTo>
                    <a:pt x="70" y="44"/>
                    <a:pt x="71" y="34"/>
                    <a:pt x="69" y="26"/>
                  </a:cubicBezTo>
                  <a:cubicBezTo>
                    <a:pt x="65" y="11"/>
                    <a:pt x="51"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a:off x="1439996" y="2939804"/>
              <a:ext cx="6027" cy="12400"/>
            </a:xfrm>
            <a:custGeom>
              <a:avLst/>
              <a:gdLst/>
              <a:ahLst/>
              <a:cxnLst/>
              <a:rect l="l" t="t" r="r" b="b"/>
              <a:pathLst>
                <a:path w="174" h="358" extrusionOk="0">
                  <a:moveTo>
                    <a:pt x="134" y="1"/>
                  </a:moveTo>
                  <a:cubicBezTo>
                    <a:pt x="104" y="1"/>
                    <a:pt x="59" y="70"/>
                    <a:pt x="30" y="162"/>
                  </a:cubicBezTo>
                  <a:cubicBezTo>
                    <a:pt x="0" y="261"/>
                    <a:pt x="1" y="347"/>
                    <a:pt x="32" y="357"/>
                  </a:cubicBezTo>
                  <a:cubicBezTo>
                    <a:pt x="34" y="357"/>
                    <a:pt x="36" y="358"/>
                    <a:pt x="38" y="358"/>
                  </a:cubicBezTo>
                  <a:cubicBezTo>
                    <a:pt x="69" y="358"/>
                    <a:pt x="116" y="295"/>
                    <a:pt x="144" y="203"/>
                  </a:cubicBezTo>
                  <a:cubicBezTo>
                    <a:pt x="173" y="105"/>
                    <a:pt x="171" y="10"/>
                    <a:pt x="140" y="1"/>
                  </a:cubicBezTo>
                  <a:cubicBezTo>
                    <a:pt x="138" y="1"/>
                    <a:pt x="136" y="1"/>
                    <a:pt x="1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a:off x="1439685" y="2939250"/>
              <a:ext cx="6616" cy="13543"/>
            </a:xfrm>
            <a:custGeom>
              <a:avLst/>
              <a:gdLst/>
              <a:ahLst/>
              <a:cxnLst/>
              <a:rect l="l" t="t" r="r" b="b"/>
              <a:pathLst>
                <a:path w="191" h="391" extrusionOk="0">
                  <a:moveTo>
                    <a:pt x="143" y="32"/>
                  </a:moveTo>
                  <a:cubicBezTo>
                    <a:pt x="143" y="32"/>
                    <a:pt x="144" y="33"/>
                    <a:pt x="144" y="33"/>
                  </a:cubicBezTo>
                  <a:cubicBezTo>
                    <a:pt x="146" y="33"/>
                    <a:pt x="156" y="45"/>
                    <a:pt x="157" y="86"/>
                  </a:cubicBezTo>
                  <a:cubicBezTo>
                    <a:pt x="158" y="123"/>
                    <a:pt x="150" y="170"/>
                    <a:pt x="137" y="215"/>
                  </a:cubicBezTo>
                  <a:cubicBezTo>
                    <a:pt x="107" y="314"/>
                    <a:pt x="62" y="357"/>
                    <a:pt x="47" y="357"/>
                  </a:cubicBezTo>
                  <a:cubicBezTo>
                    <a:pt x="46" y="357"/>
                    <a:pt x="46" y="357"/>
                    <a:pt x="45" y="357"/>
                  </a:cubicBezTo>
                  <a:cubicBezTo>
                    <a:pt x="43" y="356"/>
                    <a:pt x="34" y="346"/>
                    <a:pt x="34" y="309"/>
                  </a:cubicBezTo>
                  <a:cubicBezTo>
                    <a:pt x="34" y="273"/>
                    <a:pt x="42" y="229"/>
                    <a:pt x="56" y="183"/>
                  </a:cubicBezTo>
                  <a:cubicBezTo>
                    <a:pt x="86" y="81"/>
                    <a:pt x="130" y="32"/>
                    <a:pt x="143" y="32"/>
                  </a:cubicBezTo>
                  <a:close/>
                  <a:moveTo>
                    <a:pt x="142" y="0"/>
                  </a:moveTo>
                  <a:cubicBezTo>
                    <a:pt x="97" y="0"/>
                    <a:pt x="50" y="87"/>
                    <a:pt x="23" y="174"/>
                  </a:cubicBezTo>
                  <a:cubicBezTo>
                    <a:pt x="8" y="223"/>
                    <a:pt x="1" y="271"/>
                    <a:pt x="1" y="309"/>
                  </a:cubicBezTo>
                  <a:cubicBezTo>
                    <a:pt x="1" y="366"/>
                    <a:pt x="20" y="384"/>
                    <a:pt x="36" y="389"/>
                  </a:cubicBezTo>
                  <a:cubicBezTo>
                    <a:pt x="40" y="389"/>
                    <a:pt x="43" y="390"/>
                    <a:pt x="47" y="390"/>
                  </a:cubicBezTo>
                  <a:cubicBezTo>
                    <a:pt x="93" y="390"/>
                    <a:pt x="143" y="308"/>
                    <a:pt x="168" y="224"/>
                  </a:cubicBezTo>
                  <a:cubicBezTo>
                    <a:pt x="183" y="176"/>
                    <a:pt x="191" y="126"/>
                    <a:pt x="190" y="85"/>
                  </a:cubicBezTo>
                  <a:cubicBezTo>
                    <a:pt x="188" y="37"/>
                    <a:pt x="176" y="8"/>
                    <a:pt x="153" y="2"/>
                  </a:cubicBezTo>
                  <a:cubicBezTo>
                    <a:pt x="150" y="1"/>
                    <a:pt x="146" y="0"/>
                    <a:pt x="1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a:off x="931971" y="3178767"/>
              <a:ext cx="12781" cy="9110"/>
            </a:xfrm>
            <a:custGeom>
              <a:avLst/>
              <a:gdLst/>
              <a:ahLst/>
              <a:cxnLst/>
              <a:rect l="l" t="t" r="r" b="b"/>
              <a:pathLst>
                <a:path w="369" h="263" extrusionOk="0">
                  <a:moveTo>
                    <a:pt x="225" y="1"/>
                  </a:moveTo>
                  <a:cubicBezTo>
                    <a:pt x="198" y="1"/>
                    <a:pt x="168" y="6"/>
                    <a:pt x="139" y="14"/>
                  </a:cubicBezTo>
                  <a:cubicBezTo>
                    <a:pt x="55" y="39"/>
                    <a:pt x="0" y="112"/>
                    <a:pt x="19" y="178"/>
                  </a:cubicBezTo>
                  <a:cubicBezTo>
                    <a:pt x="34" y="230"/>
                    <a:pt x="89" y="263"/>
                    <a:pt x="153" y="263"/>
                  </a:cubicBezTo>
                  <a:cubicBezTo>
                    <a:pt x="170" y="263"/>
                    <a:pt x="189" y="260"/>
                    <a:pt x="207" y="255"/>
                  </a:cubicBezTo>
                  <a:cubicBezTo>
                    <a:pt x="293" y="232"/>
                    <a:pt x="368" y="133"/>
                    <a:pt x="346" y="76"/>
                  </a:cubicBezTo>
                  <a:cubicBezTo>
                    <a:pt x="324" y="20"/>
                    <a:pt x="279" y="1"/>
                    <a:pt x="225" y="1"/>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a:off x="931694" y="3178213"/>
              <a:ext cx="13128" cy="10253"/>
            </a:xfrm>
            <a:custGeom>
              <a:avLst/>
              <a:gdLst/>
              <a:ahLst/>
              <a:cxnLst/>
              <a:rect l="l" t="t" r="r" b="b"/>
              <a:pathLst>
                <a:path w="379" h="296" extrusionOk="0">
                  <a:moveTo>
                    <a:pt x="234" y="33"/>
                  </a:moveTo>
                  <a:cubicBezTo>
                    <a:pt x="287" y="33"/>
                    <a:pt x="322" y="55"/>
                    <a:pt x="339" y="98"/>
                  </a:cubicBezTo>
                  <a:cubicBezTo>
                    <a:pt x="345" y="112"/>
                    <a:pt x="341" y="133"/>
                    <a:pt x="331" y="155"/>
                  </a:cubicBezTo>
                  <a:cubicBezTo>
                    <a:pt x="308" y="201"/>
                    <a:pt x="258" y="242"/>
                    <a:pt x="211" y="255"/>
                  </a:cubicBezTo>
                  <a:cubicBezTo>
                    <a:pt x="194" y="260"/>
                    <a:pt x="177" y="263"/>
                    <a:pt x="160" y="263"/>
                  </a:cubicBezTo>
                  <a:cubicBezTo>
                    <a:pt x="140" y="263"/>
                    <a:pt x="120" y="259"/>
                    <a:pt x="103" y="252"/>
                  </a:cubicBezTo>
                  <a:cubicBezTo>
                    <a:pt x="72" y="239"/>
                    <a:pt x="50" y="217"/>
                    <a:pt x="43" y="190"/>
                  </a:cubicBezTo>
                  <a:cubicBezTo>
                    <a:pt x="36" y="163"/>
                    <a:pt x="42" y="133"/>
                    <a:pt x="62" y="106"/>
                  </a:cubicBezTo>
                  <a:cubicBezTo>
                    <a:pt x="82" y="78"/>
                    <a:pt x="114" y="56"/>
                    <a:pt x="153" y="46"/>
                  </a:cubicBezTo>
                  <a:cubicBezTo>
                    <a:pt x="183" y="37"/>
                    <a:pt x="210" y="33"/>
                    <a:pt x="234" y="33"/>
                  </a:cubicBezTo>
                  <a:close/>
                  <a:moveTo>
                    <a:pt x="234" y="0"/>
                  </a:moveTo>
                  <a:cubicBezTo>
                    <a:pt x="209" y="0"/>
                    <a:pt x="178" y="4"/>
                    <a:pt x="143" y="14"/>
                  </a:cubicBezTo>
                  <a:cubicBezTo>
                    <a:pt x="98" y="27"/>
                    <a:pt x="60" y="53"/>
                    <a:pt x="35" y="87"/>
                  </a:cubicBezTo>
                  <a:cubicBezTo>
                    <a:pt x="9" y="122"/>
                    <a:pt x="1" y="161"/>
                    <a:pt x="11" y="199"/>
                  </a:cubicBezTo>
                  <a:cubicBezTo>
                    <a:pt x="22" y="236"/>
                    <a:pt x="50" y="266"/>
                    <a:pt x="91" y="283"/>
                  </a:cubicBezTo>
                  <a:cubicBezTo>
                    <a:pt x="112" y="291"/>
                    <a:pt x="136" y="296"/>
                    <a:pt x="161" y="296"/>
                  </a:cubicBezTo>
                  <a:cubicBezTo>
                    <a:pt x="180" y="296"/>
                    <a:pt x="201" y="293"/>
                    <a:pt x="220" y="287"/>
                  </a:cubicBezTo>
                  <a:cubicBezTo>
                    <a:pt x="277" y="271"/>
                    <a:pt x="333" y="224"/>
                    <a:pt x="359" y="170"/>
                  </a:cubicBezTo>
                  <a:cubicBezTo>
                    <a:pt x="375" y="138"/>
                    <a:pt x="379" y="110"/>
                    <a:pt x="369" y="86"/>
                  </a:cubicBezTo>
                  <a:cubicBezTo>
                    <a:pt x="353" y="44"/>
                    <a:pt x="316" y="0"/>
                    <a:pt x="2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a:off x="923173" y="3167337"/>
              <a:ext cx="20159" cy="12781"/>
            </a:xfrm>
            <a:custGeom>
              <a:avLst/>
              <a:gdLst/>
              <a:ahLst/>
              <a:cxnLst/>
              <a:rect l="l" t="t" r="r" b="b"/>
              <a:pathLst>
                <a:path w="582" h="369" extrusionOk="0">
                  <a:moveTo>
                    <a:pt x="86" y="0"/>
                  </a:moveTo>
                  <a:cubicBezTo>
                    <a:pt x="59" y="0"/>
                    <a:pt x="30" y="3"/>
                    <a:pt x="0" y="7"/>
                  </a:cubicBezTo>
                  <a:cubicBezTo>
                    <a:pt x="0" y="7"/>
                    <a:pt x="75" y="63"/>
                    <a:pt x="103" y="176"/>
                  </a:cubicBezTo>
                  <a:cubicBezTo>
                    <a:pt x="142" y="339"/>
                    <a:pt x="224" y="368"/>
                    <a:pt x="343" y="368"/>
                  </a:cubicBezTo>
                  <a:cubicBezTo>
                    <a:pt x="410" y="368"/>
                    <a:pt x="488" y="359"/>
                    <a:pt x="577" y="359"/>
                  </a:cubicBezTo>
                  <a:cubicBezTo>
                    <a:pt x="578" y="359"/>
                    <a:pt x="580" y="359"/>
                    <a:pt x="581" y="359"/>
                  </a:cubicBezTo>
                  <a:lnTo>
                    <a:pt x="566" y="269"/>
                  </a:lnTo>
                  <a:cubicBezTo>
                    <a:pt x="566" y="269"/>
                    <a:pt x="395" y="0"/>
                    <a:pt x="86" y="0"/>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a:off x="921753" y="3166782"/>
              <a:ext cx="22237" cy="13924"/>
            </a:xfrm>
            <a:custGeom>
              <a:avLst/>
              <a:gdLst/>
              <a:ahLst/>
              <a:cxnLst/>
              <a:rect l="l" t="t" r="r" b="b"/>
              <a:pathLst>
                <a:path w="642" h="402" extrusionOk="0">
                  <a:moveTo>
                    <a:pt x="127" y="33"/>
                  </a:moveTo>
                  <a:cubicBezTo>
                    <a:pt x="406" y="33"/>
                    <a:pt x="572" y="263"/>
                    <a:pt x="591" y="291"/>
                  </a:cubicBezTo>
                  <a:lnTo>
                    <a:pt x="603" y="358"/>
                  </a:lnTo>
                  <a:cubicBezTo>
                    <a:pt x="560" y="359"/>
                    <a:pt x="519" y="362"/>
                    <a:pt x="483" y="364"/>
                  </a:cubicBezTo>
                  <a:cubicBezTo>
                    <a:pt x="447" y="366"/>
                    <a:pt x="413" y="368"/>
                    <a:pt x="383" y="368"/>
                  </a:cubicBezTo>
                  <a:cubicBezTo>
                    <a:pt x="269" y="368"/>
                    <a:pt x="196" y="340"/>
                    <a:pt x="159" y="188"/>
                  </a:cubicBezTo>
                  <a:cubicBezTo>
                    <a:pt x="142" y="113"/>
                    <a:pt x="104" y="63"/>
                    <a:pt x="79" y="35"/>
                  </a:cubicBezTo>
                  <a:cubicBezTo>
                    <a:pt x="95" y="34"/>
                    <a:pt x="111" y="33"/>
                    <a:pt x="127" y="33"/>
                  </a:cubicBezTo>
                  <a:close/>
                  <a:moveTo>
                    <a:pt x="128" y="0"/>
                  </a:moveTo>
                  <a:cubicBezTo>
                    <a:pt x="100" y="0"/>
                    <a:pt x="70" y="3"/>
                    <a:pt x="40" y="7"/>
                  </a:cubicBezTo>
                  <a:lnTo>
                    <a:pt x="0" y="14"/>
                  </a:lnTo>
                  <a:lnTo>
                    <a:pt x="32" y="36"/>
                  </a:lnTo>
                  <a:cubicBezTo>
                    <a:pt x="33" y="37"/>
                    <a:pt x="102" y="90"/>
                    <a:pt x="128" y="196"/>
                  </a:cubicBezTo>
                  <a:cubicBezTo>
                    <a:pt x="170" y="371"/>
                    <a:pt x="264" y="401"/>
                    <a:pt x="385" y="401"/>
                  </a:cubicBezTo>
                  <a:cubicBezTo>
                    <a:pt x="417" y="401"/>
                    <a:pt x="450" y="399"/>
                    <a:pt x="485" y="397"/>
                  </a:cubicBezTo>
                  <a:cubicBezTo>
                    <a:pt x="529" y="394"/>
                    <a:pt x="574" y="393"/>
                    <a:pt x="622" y="392"/>
                  </a:cubicBezTo>
                  <a:lnTo>
                    <a:pt x="641" y="392"/>
                  </a:lnTo>
                  <a:lnTo>
                    <a:pt x="624" y="282"/>
                  </a:lnTo>
                  <a:lnTo>
                    <a:pt x="621" y="276"/>
                  </a:lnTo>
                  <a:cubicBezTo>
                    <a:pt x="620" y="273"/>
                    <a:pt x="442" y="0"/>
                    <a:pt x="1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a:off x="944440" y="3175684"/>
              <a:ext cx="12123" cy="8729"/>
            </a:xfrm>
            <a:custGeom>
              <a:avLst/>
              <a:gdLst/>
              <a:ahLst/>
              <a:cxnLst/>
              <a:rect l="l" t="t" r="r" b="b"/>
              <a:pathLst>
                <a:path w="350" h="252" extrusionOk="0">
                  <a:moveTo>
                    <a:pt x="190" y="1"/>
                  </a:moveTo>
                  <a:cubicBezTo>
                    <a:pt x="185" y="1"/>
                    <a:pt x="181" y="1"/>
                    <a:pt x="176" y="1"/>
                  </a:cubicBezTo>
                  <a:cubicBezTo>
                    <a:pt x="88" y="7"/>
                    <a:pt x="5" y="39"/>
                    <a:pt x="2" y="129"/>
                  </a:cubicBezTo>
                  <a:cubicBezTo>
                    <a:pt x="0" y="188"/>
                    <a:pt x="95" y="251"/>
                    <a:pt x="180" y="251"/>
                  </a:cubicBezTo>
                  <a:cubicBezTo>
                    <a:pt x="185" y="251"/>
                    <a:pt x="189" y="251"/>
                    <a:pt x="193" y="251"/>
                  </a:cubicBezTo>
                  <a:cubicBezTo>
                    <a:pt x="281" y="245"/>
                    <a:pt x="349" y="184"/>
                    <a:pt x="344" y="115"/>
                  </a:cubicBezTo>
                  <a:cubicBezTo>
                    <a:pt x="340" y="49"/>
                    <a:pt x="272" y="1"/>
                    <a:pt x="190" y="1"/>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a:off x="943921" y="3175130"/>
              <a:ext cx="13232" cy="9872"/>
            </a:xfrm>
            <a:custGeom>
              <a:avLst/>
              <a:gdLst/>
              <a:ahLst/>
              <a:cxnLst/>
              <a:rect l="l" t="t" r="r" b="b"/>
              <a:pathLst>
                <a:path w="382" h="285" extrusionOk="0">
                  <a:moveTo>
                    <a:pt x="206" y="33"/>
                  </a:moveTo>
                  <a:cubicBezTo>
                    <a:pt x="240" y="33"/>
                    <a:pt x="272" y="42"/>
                    <a:pt x="297" y="60"/>
                  </a:cubicBezTo>
                  <a:cubicBezTo>
                    <a:pt x="325" y="78"/>
                    <a:pt x="341" y="103"/>
                    <a:pt x="344" y="132"/>
                  </a:cubicBezTo>
                  <a:cubicBezTo>
                    <a:pt x="347" y="192"/>
                    <a:pt x="287" y="245"/>
                    <a:pt x="207" y="251"/>
                  </a:cubicBezTo>
                  <a:cubicBezTo>
                    <a:pt x="204" y="251"/>
                    <a:pt x="200" y="251"/>
                    <a:pt x="197" y="251"/>
                  </a:cubicBezTo>
                  <a:cubicBezTo>
                    <a:pt x="150" y="251"/>
                    <a:pt x="96" y="229"/>
                    <a:pt x="61" y="197"/>
                  </a:cubicBezTo>
                  <a:cubicBezTo>
                    <a:pt x="43" y="179"/>
                    <a:pt x="34" y="161"/>
                    <a:pt x="34" y="145"/>
                  </a:cubicBezTo>
                  <a:cubicBezTo>
                    <a:pt x="35" y="79"/>
                    <a:pt x="89" y="41"/>
                    <a:pt x="192" y="34"/>
                  </a:cubicBezTo>
                  <a:cubicBezTo>
                    <a:pt x="197" y="34"/>
                    <a:pt x="201" y="33"/>
                    <a:pt x="206" y="33"/>
                  </a:cubicBezTo>
                  <a:close/>
                  <a:moveTo>
                    <a:pt x="204" y="0"/>
                  </a:moveTo>
                  <a:cubicBezTo>
                    <a:pt x="199" y="0"/>
                    <a:pt x="194" y="0"/>
                    <a:pt x="190" y="0"/>
                  </a:cubicBezTo>
                  <a:cubicBezTo>
                    <a:pt x="36" y="12"/>
                    <a:pt x="2" y="85"/>
                    <a:pt x="0" y="145"/>
                  </a:cubicBezTo>
                  <a:cubicBezTo>
                    <a:pt x="0" y="171"/>
                    <a:pt x="13" y="197"/>
                    <a:pt x="39" y="220"/>
                  </a:cubicBezTo>
                  <a:cubicBezTo>
                    <a:pt x="79" y="260"/>
                    <a:pt x="141" y="284"/>
                    <a:pt x="197" y="284"/>
                  </a:cubicBezTo>
                  <a:cubicBezTo>
                    <a:pt x="201" y="284"/>
                    <a:pt x="206" y="284"/>
                    <a:pt x="210" y="283"/>
                  </a:cubicBezTo>
                  <a:cubicBezTo>
                    <a:pt x="307" y="276"/>
                    <a:pt x="382" y="207"/>
                    <a:pt x="376" y="130"/>
                  </a:cubicBezTo>
                  <a:cubicBezTo>
                    <a:pt x="373" y="91"/>
                    <a:pt x="352" y="56"/>
                    <a:pt x="316" y="32"/>
                  </a:cubicBezTo>
                  <a:cubicBezTo>
                    <a:pt x="284" y="11"/>
                    <a:pt x="245" y="0"/>
                    <a:pt x="2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a:off x="943990" y="3160132"/>
              <a:ext cx="15414" cy="18289"/>
            </a:xfrm>
            <a:custGeom>
              <a:avLst/>
              <a:gdLst/>
              <a:ahLst/>
              <a:cxnLst/>
              <a:rect l="l" t="t" r="r" b="b"/>
              <a:pathLst>
                <a:path w="445" h="528" extrusionOk="0">
                  <a:moveTo>
                    <a:pt x="445" y="0"/>
                  </a:moveTo>
                  <a:cubicBezTo>
                    <a:pt x="85" y="69"/>
                    <a:pt x="1" y="438"/>
                    <a:pt x="1" y="438"/>
                  </a:cubicBezTo>
                  <a:lnTo>
                    <a:pt x="18" y="528"/>
                  </a:lnTo>
                  <a:cubicBezTo>
                    <a:pt x="252" y="442"/>
                    <a:pt x="434" y="456"/>
                    <a:pt x="405" y="193"/>
                  </a:cubicBezTo>
                  <a:cubicBezTo>
                    <a:pt x="393" y="77"/>
                    <a:pt x="445" y="0"/>
                    <a:pt x="445" y="0"/>
                  </a:cubicBezTo>
                  <a:close/>
                </a:path>
              </a:pathLst>
            </a:custGeom>
            <a:solidFill>
              <a:srgbClr val="FF9F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a:off x="943436" y="3159301"/>
              <a:ext cx="17180" cy="19882"/>
            </a:xfrm>
            <a:custGeom>
              <a:avLst/>
              <a:gdLst/>
              <a:ahLst/>
              <a:cxnLst/>
              <a:rect l="l" t="t" r="r" b="b"/>
              <a:pathLst>
                <a:path w="496" h="574" extrusionOk="0">
                  <a:moveTo>
                    <a:pt x="430" y="48"/>
                  </a:moveTo>
                  <a:lnTo>
                    <a:pt x="430" y="48"/>
                  </a:lnTo>
                  <a:cubicBezTo>
                    <a:pt x="415" y="83"/>
                    <a:pt x="397" y="143"/>
                    <a:pt x="406" y="219"/>
                  </a:cubicBezTo>
                  <a:cubicBezTo>
                    <a:pt x="426" y="416"/>
                    <a:pt x="326" y="445"/>
                    <a:pt x="160" y="494"/>
                  </a:cubicBezTo>
                  <a:cubicBezTo>
                    <a:pt x="125" y="505"/>
                    <a:pt x="87" y="516"/>
                    <a:pt x="46" y="530"/>
                  </a:cubicBezTo>
                  <a:lnTo>
                    <a:pt x="34" y="463"/>
                  </a:lnTo>
                  <a:cubicBezTo>
                    <a:pt x="42" y="428"/>
                    <a:pt x="130" y="126"/>
                    <a:pt x="430" y="48"/>
                  </a:cubicBezTo>
                  <a:close/>
                  <a:moveTo>
                    <a:pt x="495" y="1"/>
                  </a:moveTo>
                  <a:lnTo>
                    <a:pt x="457" y="8"/>
                  </a:lnTo>
                  <a:cubicBezTo>
                    <a:pt x="91" y="79"/>
                    <a:pt x="1" y="455"/>
                    <a:pt x="0" y="458"/>
                  </a:cubicBezTo>
                  <a:lnTo>
                    <a:pt x="0" y="462"/>
                  </a:lnTo>
                  <a:lnTo>
                    <a:pt x="20" y="574"/>
                  </a:lnTo>
                  <a:lnTo>
                    <a:pt x="39" y="567"/>
                  </a:lnTo>
                  <a:cubicBezTo>
                    <a:pt x="85" y="551"/>
                    <a:pt x="128" y="538"/>
                    <a:pt x="170" y="526"/>
                  </a:cubicBezTo>
                  <a:cubicBezTo>
                    <a:pt x="333" y="478"/>
                    <a:pt x="462" y="440"/>
                    <a:pt x="438" y="216"/>
                  </a:cubicBezTo>
                  <a:cubicBezTo>
                    <a:pt x="426" y="107"/>
                    <a:pt x="474" y="34"/>
                    <a:pt x="475" y="33"/>
                  </a:cubicBezTo>
                  <a:lnTo>
                    <a:pt x="49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1"/>
            <p:cNvSpPr/>
            <p:nvPr/>
          </p:nvSpPr>
          <p:spPr>
            <a:xfrm>
              <a:off x="940665" y="3169172"/>
              <a:ext cx="2390" cy="7170"/>
            </a:xfrm>
            <a:custGeom>
              <a:avLst/>
              <a:gdLst/>
              <a:ahLst/>
              <a:cxnLst/>
              <a:rect l="l" t="t" r="r" b="b"/>
              <a:pathLst>
                <a:path w="69" h="207" extrusionOk="0">
                  <a:moveTo>
                    <a:pt x="0" y="0"/>
                  </a:moveTo>
                  <a:lnTo>
                    <a:pt x="0" y="0"/>
                  </a:lnTo>
                  <a:cubicBezTo>
                    <a:pt x="4" y="28"/>
                    <a:pt x="13" y="56"/>
                    <a:pt x="21" y="83"/>
                  </a:cubicBezTo>
                  <a:cubicBezTo>
                    <a:pt x="30" y="112"/>
                    <a:pt x="40" y="140"/>
                    <a:pt x="52" y="167"/>
                  </a:cubicBezTo>
                  <a:cubicBezTo>
                    <a:pt x="57" y="179"/>
                    <a:pt x="68" y="207"/>
                    <a:pt x="68" y="207"/>
                  </a:cubicBezTo>
                  <a:lnTo>
                    <a:pt x="0" y="0"/>
                  </a:ln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1"/>
            <p:cNvSpPr/>
            <p:nvPr/>
          </p:nvSpPr>
          <p:spPr>
            <a:xfrm>
              <a:off x="940111" y="3169069"/>
              <a:ext cx="3464" cy="7482"/>
            </a:xfrm>
            <a:custGeom>
              <a:avLst/>
              <a:gdLst/>
              <a:ahLst/>
              <a:cxnLst/>
              <a:rect l="l" t="t" r="r" b="b"/>
              <a:pathLst>
                <a:path w="100" h="216" extrusionOk="0">
                  <a:moveTo>
                    <a:pt x="33" y="1"/>
                  </a:moveTo>
                  <a:lnTo>
                    <a:pt x="0" y="5"/>
                  </a:lnTo>
                  <a:cubicBezTo>
                    <a:pt x="4" y="34"/>
                    <a:pt x="13" y="62"/>
                    <a:pt x="21" y="92"/>
                  </a:cubicBezTo>
                  <a:cubicBezTo>
                    <a:pt x="31" y="123"/>
                    <a:pt x="41" y="151"/>
                    <a:pt x="53" y="177"/>
                  </a:cubicBezTo>
                  <a:cubicBezTo>
                    <a:pt x="58" y="189"/>
                    <a:pt x="68" y="216"/>
                    <a:pt x="68" y="216"/>
                  </a:cubicBezTo>
                  <a:lnTo>
                    <a:pt x="99" y="203"/>
                  </a:lnTo>
                  <a:cubicBezTo>
                    <a:pt x="99" y="203"/>
                    <a:pt x="89" y="176"/>
                    <a:pt x="82" y="163"/>
                  </a:cubicBezTo>
                  <a:cubicBezTo>
                    <a:pt x="72" y="140"/>
                    <a:pt x="62" y="113"/>
                    <a:pt x="53" y="80"/>
                  </a:cubicBezTo>
                  <a:cubicBezTo>
                    <a:pt x="45" y="54"/>
                    <a:pt x="36" y="27"/>
                    <a:pt x="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a:off x="940007" y="3168237"/>
              <a:ext cx="1178" cy="1004"/>
            </a:xfrm>
            <a:custGeom>
              <a:avLst/>
              <a:gdLst/>
              <a:ahLst/>
              <a:cxnLst/>
              <a:rect l="l" t="t" r="r" b="b"/>
              <a:pathLst>
                <a:path w="34" h="29" extrusionOk="0">
                  <a:moveTo>
                    <a:pt x="17" y="1"/>
                  </a:moveTo>
                  <a:cubicBezTo>
                    <a:pt x="11" y="1"/>
                    <a:pt x="6" y="4"/>
                    <a:pt x="3" y="9"/>
                  </a:cubicBezTo>
                  <a:cubicBezTo>
                    <a:pt x="1" y="16"/>
                    <a:pt x="3" y="24"/>
                    <a:pt x="11" y="27"/>
                  </a:cubicBezTo>
                  <a:cubicBezTo>
                    <a:pt x="13" y="28"/>
                    <a:pt x="15" y="28"/>
                    <a:pt x="17" y="28"/>
                  </a:cubicBezTo>
                  <a:cubicBezTo>
                    <a:pt x="22" y="28"/>
                    <a:pt x="27" y="26"/>
                    <a:pt x="30" y="20"/>
                  </a:cubicBezTo>
                  <a:cubicBezTo>
                    <a:pt x="33" y="13"/>
                    <a:pt x="30" y="6"/>
                    <a:pt x="23" y="2"/>
                  </a:cubicBezTo>
                  <a:cubicBezTo>
                    <a:pt x="21" y="1"/>
                    <a:pt x="19" y="1"/>
                    <a:pt x="17"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1"/>
            <p:cNvSpPr/>
            <p:nvPr/>
          </p:nvSpPr>
          <p:spPr>
            <a:xfrm>
              <a:off x="939487" y="3167683"/>
              <a:ext cx="2182" cy="2113"/>
            </a:xfrm>
            <a:custGeom>
              <a:avLst/>
              <a:gdLst/>
              <a:ahLst/>
              <a:cxnLst/>
              <a:rect l="l" t="t" r="r" b="b"/>
              <a:pathLst>
                <a:path w="63" h="61" extrusionOk="0">
                  <a:moveTo>
                    <a:pt x="31" y="28"/>
                  </a:moveTo>
                  <a:cubicBezTo>
                    <a:pt x="32" y="28"/>
                    <a:pt x="32" y="28"/>
                    <a:pt x="32" y="29"/>
                  </a:cubicBezTo>
                  <a:lnTo>
                    <a:pt x="31" y="30"/>
                  </a:lnTo>
                  <a:lnTo>
                    <a:pt x="30" y="29"/>
                  </a:lnTo>
                  <a:cubicBezTo>
                    <a:pt x="30" y="29"/>
                    <a:pt x="31" y="28"/>
                    <a:pt x="31" y="28"/>
                  </a:cubicBezTo>
                  <a:close/>
                  <a:moveTo>
                    <a:pt x="31" y="0"/>
                  </a:moveTo>
                  <a:cubicBezTo>
                    <a:pt x="20" y="0"/>
                    <a:pt x="9" y="7"/>
                    <a:pt x="4" y="18"/>
                  </a:cubicBezTo>
                  <a:cubicBezTo>
                    <a:pt x="0" y="25"/>
                    <a:pt x="0" y="33"/>
                    <a:pt x="3" y="41"/>
                  </a:cubicBezTo>
                  <a:cubicBezTo>
                    <a:pt x="5" y="49"/>
                    <a:pt x="11" y="55"/>
                    <a:pt x="19" y="58"/>
                  </a:cubicBezTo>
                  <a:cubicBezTo>
                    <a:pt x="23" y="60"/>
                    <a:pt x="27" y="61"/>
                    <a:pt x="31" y="61"/>
                  </a:cubicBezTo>
                  <a:cubicBezTo>
                    <a:pt x="44" y="61"/>
                    <a:pt x="54" y="55"/>
                    <a:pt x="59" y="43"/>
                  </a:cubicBezTo>
                  <a:cubicBezTo>
                    <a:pt x="63" y="36"/>
                    <a:pt x="63" y="28"/>
                    <a:pt x="60" y="21"/>
                  </a:cubicBezTo>
                  <a:cubicBezTo>
                    <a:pt x="58" y="13"/>
                    <a:pt x="52" y="7"/>
                    <a:pt x="45" y="3"/>
                  </a:cubicBezTo>
                  <a:cubicBezTo>
                    <a:pt x="40" y="1"/>
                    <a:pt x="36" y="0"/>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943159" y="3168618"/>
              <a:ext cx="312" cy="7516"/>
            </a:xfrm>
            <a:custGeom>
              <a:avLst/>
              <a:gdLst/>
              <a:ahLst/>
              <a:cxnLst/>
              <a:rect l="l" t="t" r="r" b="b"/>
              <a:pathLst>
                <a:path w="9" h="217" extrusionOk="0">
                  <a:moveTo>
                    <a:pt x="1" y="1"/>
                  </a:moveTo>
                  <a:lnTo>
                    <a:pt x="2" y="216"/>
                  </a:lnTo>
                  <a:cubicBezTo>
                    <a:pt x="2" y="216"/>
                    <a:pt x="4" y="188"/>
                    <a:pt x="5" y="174"/>
                  </a:cubicBezTo>
                  <a:cubicBezTo>
                    <a:pt x="8" y="145"/>
                    <a:pt x="8" y="115"/>
                    <a:pt x="8" y="86"/>
                  </a:cubicBezTo>
                  <a:cubicBezTo>
                    <a:pt x="7" y="57"/>
                    <a:pt x="6" y="29"/>
                    <a:pt x="1" y="1"/>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942570" y="3168514"/>
              <a:ext cx="1455" cy="7655"/>
            </a:xfrm>
            <a:custGeom>
              <a:avLst/>
              <a:gdLst/>
              <a:ahLst/>
              <a:cxnLst/>
              <a:rect l="l" t="t" r="r" b="b"/>
              <a:pathLst>
                <a:path w="42" h="221" extrusionOk="0">
                  <a:moveTo>
                    <a:pt x="34" y="0"/>
                  </a:moveTo>
                  <a:lnTo>
                    <a:pt x="1" y="6"/>
                  </a:lnTo>
                  <a:cubicBezTo>
                    <a:pt x="6" y="33"/>
                    <a:pt x="7" y="60"/>
                    <a:pt x="8" y="89"/>
                  </a:cubicBezTo>
                  <a:cubicBezTo>
                    <a:pt x="9" y="122"/>
                    <a:pt x="8" y="150"/>
                    <a:pt x="5" y="176"/>
                  </a:cubicBezTo>
                  <a:cubicBezTo>
                    <a:pt x="4" y="189"/>
                    <a:pt x="3" y="219"/>
                    <a:pt x="3" y="219"/>
                  </a:cubicBezTo>
                  <a:lnTo>
                    <a:pt x="36" y="220"/>
                  </a:lnTo>
                  <a:cubicBezTo>
                    <a:pt x="36" y="220"/>
                    <a:pt x="38" y="191"/>
                    <a:pt x="38" y="178"/>
                  </a:cubicBezTo>
                  <a:cubicBezTo>
                    <a:pt x="41" y="151"/>
                    <a:pt x="42" y="122"/>
                    <a:pt x="41" y="87"/>
                  </a:cubicBezTo>
                  <a:cubicBezTo>
                    <a:pt x="40" y="58"/>
                    <a:pt x="39" y="29"/>
                    <a:pt x="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942570" y="3167718"/>
              <a:ext cx="1143" cy="970"/>
            </a:xfrm>
            <a:custGeom>
              <a:avLst/>
              <a:gdLst/>
              <a:ahLst/>
              <a:cxnLst/>
              <a:rect l="l" t="t" r="r" b="b"/>
              <a:pathLst>
                <a:path w="33" h="28" extrusionOk="0">
                  <a:moveTo>
                    <a:pt x="16" y="0"/>
                  </a:moveTo>
                  <a:cubicBezTo>
                    <a:pt x="12" y="0"/>
                    <a:pt x="9" y="1"/>
                    <a:pt x="6" y="3"/>
                  </a:cubicBezTo>
                  <a:cubicBezTo>
                    <a:pt x="1" y="8"/>
                    <a:pt x="0" y="17"/>
                    <a:pt x="6" y="23"/>
                  </a:cubicBezTo>
                  <a:cubicBezTo>
                    <a:pt x="9" y="26"/>
                    <a:pt x="13" y="28"/>
                    <a:pt x="17" y="28"/>
                  </a:cubicBezTo>
                  <a:cubicBezTo>
                    <a:pt x="20" y="28"/>
                    <a:pt x="23" y="27"/>
                    <a:pt x="26" y="24"/>
                  </a:cubicBezTo>
                  <a:cubicBezTo>
                    <a:pt x="32" y="19"/>
                    <a:pt x="32" y="10"/>
                    <a:pt x="26" y="5"/>
                  </a:cubicBezTo>
                  <a:cubicBezTo>
                    <a:pt x="23" y="2"/>
                    <a:pt x="20" y="0"/>
                    <a:pt x="16" y="0"/>
                  </a:cubicBezTo>
                  <a:close/>
                </a:path>
              </a:pathLst>
            </a:custGeom>
            <a:solidFill>
              <a:srgbClr val="E8B7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942050" y="3167129"/>
              <a:ext cx="2182" cy="2148"/>
            </a:xfrm>
            <a:custGeom>
              <a:avLst/>
              <a:gdLst/>
              <a:ahLst/>
              <a:cxnLst/>
              <a:rect l="l" t="t" r="r" b="b"/>
              <a:pathLst>
                <a:path w="63" h="62" extrusionOk="0">
                  <a:moveTo>
                    <a:pt x="30" y="29"/>
                  </a:moveTo>
                  <a:lnTo>
                    <a:pt x="33" y="33"/>
                  </a:lnTo>
                  <a:lnTo>
                    <a:pt x="29" y="31"/>
                  </a:lnTo>
                  <a:cubicBezTo>
                    <a:pt x="29" y="30"/>
                    <a:pt x="29" y="29"/>
                    <a:pt x="30" y="29"/>
                  </a:cubicBezTo>
                  <a:close/>
                  <a:moveTo>
                    <a:pt x="31" y="1"/>
                  </a:moveTo>
                  <a:cubicBezTo>
                    <a:pt x="23" y="1"/>
                    <a:pt x="16" y="3"/>
                    <a:pt x="11" y="8"/>
                  </a:cubicBezTo>
                  <a:cubicBezTo>
                    <a:pt x="5" y="13"/>
                    <a:pt x="1" y="21"/>
                    <a:pt x="0" y="29"/>
                  </a:cubicBezTo>
                  <a:cubicBezTo>
                    <a:pt x="0" y="38"/>
                    <a:pt x="3" y="45"/>
                    <a:pt x="9" y="52"/>
                  </a:cubicBezTo>
                  <a:cubicBezTo>
                    <a:pt x="15" y="58"/>
                    <a:pt x="23" y="61"/>
                    <a:pt x="32" y="61"/>
                  </a:cubicBezTo>
                  <a:cubicBezTo>
                    <a:pt x="39" y="61"/>
                    <a:pt x="46" y="59"/>
                    <a:pt x="52" y="53"/>
                  </a:cubicBezTo>
                  <a:cubicBezTo>
                    <a:pt x="58" y="48"/>
                    <a:pt x="61" y="40"/>
                    <a:pt x="62" y="32"/>
                  </a:cubicBezTo>
                  <a:cubicBezTo>
                    <a:pt x="62" y="25"/>
                    <a:pt x="60" y="17"/>
                    <a:pt x="53" y="11"/>
                  </a:cubicBezTo>
                  <a:cubicBezTo>
                    <a:pt x="47" y="4"/>
                    <a:pt x="39" y="1"/>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941496" y="3174576"/>
              <a:ext cx="4503" cy="10253"/>
            </a:xfrm>
            <a:custGeom>
              <a:avLst/>
              <a:gdLst/>
              <a:ahLst/>
              <a:cxnLst/>
              <a:rect l="l" t="t" r="r" b="b"/>
              <a:pathLst>
                <a:path w="130" h="296" extrusionOk="0">
                  <a:moveTo>
                    <a:pt x="36" y="0"/>
                  </a:moveTo>
                  <a:cubicBezTo>
                    <a:pt x="35" y="0"/>
                    <a:pt x="34" y="1"/>
                    <a:pt x="33" y="1"/>
                  </a:cubicBezTo>
                  <a:cubicBezTo>
                    <a:pt x="7" y="6"/>
                    <a:pt x="1" y="76"/>
                    <a:pt x="17" y="157"/>
                  </a:cubicBezTo>
                  <a:cubicBezTo>
                    <a:pt x="33" y="235"/>
                    <a:pt x="65" y="295"/>
                    <a:pt x="90" y="295"/>
                  </a:cubicBezTo>
                  <a:cubicBezTo>
                    <a:pt x="91" y="295"/>
                    <a:pt x="92" y="295"/>
                    <a:pt x="93" y="295"/>
                  </a:cubicBezTo>
                  <a:cubicBezTo>
                    <a:pt x="118" y="290"/>
                    <a:pt x="130" y="224"/>
                    <a:pt x="113" y="143"/>
                  </a:cubicBezTo>
                  <a:cubicBezTo>
                    <a:pt x="97" y="65"/>
                    <a:pt x="60"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941115" y="3173987"/>
              <a:ext cx="5230" cy="11396"/>
            </a:xfrm>
            <a:custGeom>
              <a:avLst/>
              <a:gdLst/>
              <a:ahLst/>
              <a:cxnLst/>
              <a:rect l="l" t="t" r="r" b="b"/>
              <a:pathLst>
                <a:path w="151" h="329" extrusionOk="0">
                  <a:moveTo>
                    <a:pt x="46" y="33"/>
                  </a:moveTo>
                  <a:cubicBezTo>
                    <a:pt x="57" y="35"/>
                    <a:pt x="91" y="81"/>
                    <a:pt x="108" y="164"/>
                  </a:cubicBezTo>
                  <a:cubicBezTo>
                    <a:pt x="125" y="247"/>
                    <a:pt x="108" y="294"/>
                    <a:pt x="101" y="295"/>
                  </a:cubicBezTo>
                  <a:cubicBezTo>
                    <a:pt x="92" y="295"/>
                    <a:pt x="61" y="255"/>
                    <a:pt x="44" y="171"/>
                  </a:cubicBezTo>
                  <a:cubicBezTo>
                    <a:pt x="26" y="87"/>
                    <a:pt x="39" y="38"/>
                    <a:pt x="46" y="33"/>
                  </a:cubicBezTo>
                  <a:close/>
                  <a:moveTo>
                    <a:pt x="46" y="1"/>
                  </a:moveTo>
                  <a:cubicBezTo>
                    <a:pt x="44" y="1"/>
                    <a:pt x="42" y="1"/>
                    <a:pt x="40" y="1"/>
                  </a:cubicBezTo>
                  <a:cubicBezTo>
                    <a:pt x="26" y="5"/>
                    <a:pt x="8" y="18"/>
                    <a:pt x="4" y="66"/>
                  </a:cubicBezTo>
                  <a:cubicBezTo>
                    <a:pt x="0" y="97"/>
                    <a:pt x="4" y="136"/>
                    <a:pt x="12" y="178"/>
                  </a:cubicBezTo>
                  <a:cubicBezTo>
                    <a:pt x="27" y="253"/>
                    <a:pt x="61" y="329"/>
                    <a:pt x="101" y="329"/>
                  </a:cubicBezTo>
                  <a:lnTo>
                    <a:pt x="107" y="329"/>
                  </a:lnTo>
                  <a:cubicBezTo>
                    <a:pt x="122" y="325"/>
                    <a:pt x="139" y="312"/>
                    <a:pt x="146" y="267"/>
                  </a:cubicBezTo>
                  <a:cubicBezTo>
                    <a:pt x="150" y="236"/>
                    <a:pt x="149" y="197"/>
                    <a:pt x="140" y="157"/>
                  </a:cubicBezTo>
                  <a:cubicBezTo>
                    <a:pt x="126" y="90"/>
                    <a:pt x="89" y="1"/>
                    <a:pt x="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41"/>
          <p:cNvGrpSpPr/>
          <p:nvPr/>
        </p:nvGrpSpPr>
        <p:grpSpPr>
          <a:xfrm flipH="1">
            <a:off x="6915171" y="1314646"/>
            <a:ext cx="604852" cy="343494"/>
            <a:chOff x="4801085" y="616566"/>
            <a:chExt cx="992699" cy="563752"/>
          </a:xfrm>
        </p:grpSpPr>
        <p:sp>
          <p:nvSpPr>
            <p:cNvPr id="837" name="Google Shape;837;p41"/>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41"/>
          <p:cNvGrpSpPr/>
          <p:nvPr/>
        </p:nvGrpSpPr>
        <p:grpSpPr>
          <a:xfrm flipH="1">
            <a:off x="7333835" y="746723"/>
            <a:ext cx="721097" cy="409510"/>
            <a:chOff x="4801085" y="616566"/>
            <a:chExt cx="992699" cy="563752"/>
          </a:xfrm>
        </p:grpSpPr>
        <p:sp>
          <p:nvSpPr>
            <p:cNvPr id="841" name="Google Shape;841;p41"/>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 name="Google Shape;844;p41"/>
          <p:cNvGrpSpPr/>
          <p:nvPr/>
        </p:nvGrpSpPr>
        <p:grpSpPr>
          <a:xfrm rot="83" flipH="1">
            <a:off x="3196869" y="3912211"/>
            <a:ext cx="399203" cy="399417"/>
            <a:chOff x="5025163" y="2175181"/>
            <a:chExt cx="96828" cy="96878"/>
          </a:xfrm>
        </p:grpSpPr>
        <p:sp>
          <p:nvSpPr>
            <p:cNvPr id="845" name="Google Shape;845;p41"/>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41"/>
          <p:cNvGrpSpPr/>
          <p:nvPr/>
        </p:nvGrpSpPr>
        <p:grpSpPr>
          <a:xfrm rot="-9389915" flipH="1">
            <a:off x="5422635" y="1629068"/>
            <a:ext cx="671776" cy="625855"/>
            <a:chOff x="972967" y="3432612"/>
            <a:chExt cx="232297" cy="216412"/>
          </a:xfrm>
        </p:grpSpPr>
        <p:sp>
          <p:nvSpPr>
            <p:cNvPr id="849" name="Google Shape;849;p41"/>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1"/>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1"/>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1"/>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1"/>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1"/>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1"/>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1"/>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1"/>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1"/>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1"/>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1"/>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1"/>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1"/>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1"/>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1"/>
          <p:cNvGrpSpPr/>
          <p:nvPr/>
        </p:nvGrpSpPr>
        <p:grpSpPr>
          <a:xfrm flipH="1">
            <a:off x="6872307" y="3363506"/>
            <a:ext cx="399203" cy="371926"/>
            <a:chOff x="972967" y="3432612"/>
            <a:chExt cx="232297" cy="216412"/>
          </a:xfrm>
        </p:grpSpPr>
        <p:sp>
          <p:nvSpPr>
            <p:cNvPr id="867" name="Google Shape;867;p41"/>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chemeClr val="dk1"/>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1"/>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1"/>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1"/>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1"/>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1"/>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1"/>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1"/>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1"/>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1"/>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1"/>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1"/>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1"/>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1"/>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1"/>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1"/>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1"/>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41"/>
          <p:cNvGrpSpPr/>
          <p:nvPr/>
        </p:nvGrpSpPr>
        <p:grpSpPr>
          <a:xfrm rot="-121" flipH="1">
            <a:off x="1492488" y="879934"/>
            <a:ext cx="276154" cy="276295"/>
            <a:chOff x="5025163" y="2175181"/>
            <a:chExt cx="96828" cy="96878"/>
          </a:xfrm>
        </p:grpSpPr>
        <p:sp>
          <p:nvSpPr>
            <p:cNvPr id="885" name="Google Shape;885;p41"/>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chemeClr val="dk1"/>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1"/>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1"/>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735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293616" y="225135"/>
            <a:ext cx="869938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600" b="0" dirty="0"/>
              <a:t>Quy trình tấn công đối kháng để phát hiện lưu lượng truy cập độc hại dựa trên ML</a:t>
            </a:r>
            <a:endParaRPr lang="en-US" sz="1600" b="0" dirty="0"/>
          </a:p>
        </p:txBody>
      </p:sp>
      <p:sp>
        <p:nvSpPr>
          <p:cNvPr id="9" name="Google Shape;691;p47">
            <a:extLst>
              <a:ext uri="{FF2B5EF4-FFF2-40B4-BE49-F238E27FC236}">
                <a16:creationId xmlns:a16="http://schemas.microsoft.com/office/drawing/2014/main" id="{C07FA61D-DDBA-B328-8E9A-E7740FA58515}"/>
              </a:ext>
            </a:extLst>
          </p:cNvPr>
          <p:cNvSpPr txBox="1">
            <a:spLocks noGrp="1"/>
          </p:cNvSpPr>
          <p:nvPr/>
        </p:nvSpPr>
        <p:spPr>
          <a:xfrm>
            <a:off x="461396" y="4170423"/>
            <a:ext cx="8363822" cy="747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Titillium Web"/>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2pPr>
            <a:lvl3pPr marL="1371600" marR="0" lvl="2"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3pPr>
            <a:lvl4pPr marL="1828800" marR="0" lvl="3"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4pPr>
            <a:lvl5pPr marL="2286000" marR="0" lvl="4"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5pPr>
            <a:lvl6pPr marL="2743200" marR="0" lvl="5"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6pPr>
            <a:lvl7pPr marL="3200400" marR="0" lvl="6"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7pPr>
            <a:lvl8pPr marL="3657600" marR="0" lvl="7"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8pPr>
            <a:lvl9pPr marL="4114800" marR="0" lvl="8" indent="-317500" algn="ctr" rtl="0">
              <a:lnSpc>
                <a:spcPct val="100000"/>
              </a:lnSpc>
              <a:spcBef>
                <a:spcPts val="1600"/>
              </a:spcBef>
              <a:spcAft>
                <a:spcPts val="160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9pPr>
          </a:lstStyle>
          <a:p>
            <a:pPr marL="0" indent="0" algn="just">
              <a:lnSpc>
                <a:spcPct val="150000"/>
              </a:lnSpc>
            </a:pPr>
            <a:r>
              <a:rPr lang="vi-VN" dirty="0">
                <a:solidFill>
                  <a:schemeClr val="tx2">
                    <a:lumMod val="10000"/>
                  </a:schemeClr>
                </a:solidFill>
                <a:effectLst/>
                <a:latin typeface="Work sans"/>
              </a:rPr>
              <a:t>Trong bài báo, thực hiện </a:t>
            </a:r>
            <a:r>
              <a:rPr lang="en-US" dirty="0" err="1">
                <a:solidFill>
                  <a:schemeClr val="tx2">
                    <a:lumMod val="10000"/>
                  </a:schemeClr>
                </a:solidFill>
                <a:effectLst/>
                <a:latin typeface="Work sans"/>
              </a:rPr>
              <a:t>thay</a:t>
            </a:r>
            <a:r>
              <a:rPr lang="en-US" dirty="0">
                <a:solidFill>
                  <a:schemeClr val="tx2">
                    <a:lumMod val="10000"/>
                  </a:schemeClr>
                </a:solidFill>
                <a:effectLst/>
                <a:latin typeface="Work sans"/>
              </a:rPr>
              <a:t> </a:t>
            </a:r>
            <a:r>
              <a:rPr lang="en-US" dirty="0" err="1">
                <a:solidFill>
                  <a:schemeClr val="tx2">
                    <a:lumMod val="10000"/>
                  </a:schemeClr>
                </a:solidFill>
                <a:effectLst/>
                <a:latin typeface="Work sans"/>
              </a:rPr>
              <a:t>đổi</a:t>
            </a:r>
            <a:r>
              <a:rPr lang="en-US" dirty="0">
                <a:solidFill>
                  <a:schemeClr val="tx2">
                    <a:lumMod val="10000"/>
                  </a:schemeClr>
                </a:solidFill>
                <a:effectLst/>
                <a:latin typeface="Work sans"/>
              </a:rPr>
              <a:t> </a:t>
            </a:r>
            <a:r>
              <a:rPr lang="en-US" dirty="0" err="1">
                <a:solidFill>
                  <a:schemeClr val="tx2">
                    <a:lumMod val="10000"/>
                  </a:schemeClr>
                </a:solidFill>
                <a:effectLst/>
                <a:latin typeface="Work sans"/>
              </a:rPr>
              <a:t>các</a:t>
            </a:r>
            <a:r>
              <a:rPr lang="en-US" dirty="0">
                <a:solidFill>
                  <a:schemeClr val="tx2">
                    <a:lumMod val="10000"/>
                  </a:schemeClr>
                </a:solidFill>
                <a:effectLst/>
                <a:latin typeface="Work sans"/>
              </a:rPr>
              <a:t> </a:t>
            </a:r>
            <a:r>
              <a:rPr lang="vi-VN" dirty="0">
                <a:solidFill>
                  <a:schemeClr val="tx2">
                    <a:lumMod val="10000"/>
                  </a:schemeClr>
                </a:solidFill>
                <a:effectLst/>
                <a:latin typeface="Work sans"/>
              </a:rPr>
              <a:t>đặc trưng không gian, thời gian của lưu lượng bằng cách trì hoãn thời gian gửi gói lưu lượng và tăng độ dài của gói để đánh lừa mô hình phòng thủ.</a:t>
            </a:r>
          </a:p>
        </p:txBody>
      </p:sp>
      <p:pic>
        <p:nvPicPr>
          <p:cNvPr id="4" name="Picture 3">
            <a:extLst>
              <a:ext uri="{FF2B5EF4-FFF2-40B4-BE49-F238E27FC236}">
                <a16:creationId xmlns:a16="http://schemas.microsoft.com/office/drawing/2014/main" id="{FFCB4A6C-99D2-61D2-0653-9256B638E14A}"/>
              </a:ext>
            </a:extLst>
          </p:cNvPr>
          <p:cNvPicPr>
            <a:picLocks noChangeAspect="1"/>
          </p:cNvPicPr>
          <p:nvPr/>
        </p:nvPicPr>
        <p:blipFill>
          <a:blip r:embed="rId3"/>
          <a:stretch>
            <a:fillRect/>
          </a:stretch>
        </p:blipFill>
        <p:spPr>
          <a:xfrm>
            <a:off x="1641324" y="840185"/>
            <a:ext cx="5861351" cy="3245017"/>
          </a:xfrm>
          <a:prstGeom prst="rect">
            <a:avLst/>
          </a:prstGeom>
        </p:spPr>
      </p:pic>
    </p:spTree>
    <p:extLst>
      <p:ext uri="{BB962C8B-B14F-4D97-AF65-F5344CB8AC3E}">
        <p14:creationId xmlns:p14="http://schemas.microsoft.com/office/powerpoint/2010/main" val="36993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Kiến trúc mô hình: dựa trên WGAN</a:t>
            </a:r>
            <a:endParaRPr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6" name="Google Shape;6216;p74"/>
          <p:cNvGrpSpPr/>
          <p:nvPr/>
        </p:nvGrpSpPr>
        <p:grpSpPr>
          <a:xfrm rot="7087600">
            <a:off x="6967237" y="244119"/>
            <a:ext cx="369941" cy="300106"/>
            <a:chOff x="972967" y="3432612"/>
            <a:chExt cx="232297" cy="216412"/>
          </a:xfrm>
        </p:grpSpPr>
        <p:sp>
          <p:nvSpPr>
            <p:cNvPr id="6217" name="Google Shape;6217;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7888891" y="4579022"/>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7425039" y="5044677"/>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diagram of a black model&#10;&#10;Description automatically generated">
            <a:extLst>
              <a:ext uri="{FF2B5EF4-FFF2-40B4-BE49-F238E27FC236}">
                <a16:creationId xmlns:a16="http://schemas.microsoft.com/office/drawing/2014/main" id="{E7C0C746-FCD5-D252-F284-0F497113CBE9}"/>
              </a:ext>
            </a:extLst>
          </p:cNvPr>
          <p:cNvPicPr>
            <a:picLocks noChangeAspect="1"/>
          </p:cNvPicPr>
          <p:nvPr/>
        </p:nvPicPr>
        <p:blipFill>
          <a:blip r:embed="rId3"/>
          <a:stretch>
            <a:fillRect/>
          </a:stretch>
        </p:blipFill>
        <p:spPr>
          <a:xfrm>
            <a:off x="4207438" y="607239"/>
            <a:ext cx="4178390" cy="4272565"/>
          </a:xfrm>
          <a:prstGeom prst="rect">
            <a:avLst/>
          </a:prstGeom>
        </p:spPr>
      </p:pic>
      <p:sp>
        <p:nvSpPr>
          <p:cNvPr id="3" name="Google Shape;691;p47">
            <a:extLst>
              <a:ext uri="{FF2B5EF4-FFF2-40B4-BE49-F238E27FC236}">
                <a16:creationId xmlns:a16="http://schemas.microsoft.com/office/drawing/2014/main" id="{0388303B-A7FC-E1E1-7F01-7CF890251DA7}"/>
              </a:ext>
            </a:extLst>
          </p:cNvPr>
          <p:cNvSpPr txBox="1">
            <a:spLocks noGrp="1"/>
          </p:cNvSpPr>
          <p:nvPr/>
        </p:nvSpPr>
        <p:spPr>
          <a:xfrm>
            <a:off x="513926" y="1511112"/>
            <a:ext cx="3252730" cy="21212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400"/>
              <a:buFont typeface="Titillium Web"/>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2pPr>
            <a:lvl3pPr marL="1371600" marR="0" lvl="2"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3pPr>
            <a:lvl4pPr marL="1828800" marR="0" lvl="3"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4pPr>
            <a:lvl5pPr marL="2286000" marR="0" lvl="4"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5pPr>
            <a:lvl6pPr marL="2743200" marR="0" lvl="5"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6pPr>
            <a:lvl7pPr marL="3200400" marR="0" lvl="6"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7pPr>
            <a:lvl8pPr marL="3657600" marR="0" lvl="7" indent="-317500" algn="ctr" rtl="0">
              <a:lnSpc>
                <a:spcPct val="100000"/>
              </a:lnSpc>
              <a:spcBef>
                <a:spcPts val="1600"/>
              </a:spcBef>
              <a:spcAft>
                <a:spcPts val="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8pPr>
            <a:lvl9pPr marL="4114800" marR="0" lvl="8" indent="-317500" algn="ctr" rtl="0">
              <a:lnSpc>
                <a:spcPct val="100000"/>
              </a:lnSpc>
              <a:spcBef>
                <a:spcPts val="1600"/>
              </a:spcBef>
              <a:spcAft>
                <a:spcPts val="1600"/>
              </a:spcAft>
              <a:buClr>
                <a:schemeClr val="dk2"/>
              </a:buClr>
              <a:buSzPts val="1400"/>
              <a:buFont typeface="Titillium Web"/>
              <a:buNone/>
              <a:defRPr sz="1400" b="0" i="0" u="none" strike="noStrike" cap="none">
                <a:solidFill>
                  <a:schemeClr val="dk2"/>
                </a:solidFill>
                <a:latin typeface="Titillium Web"/>
                <a:ea typeface="Titillium Web"/>
                <a:cs typeface="Titillium Web"/>
                <a:sym typeface="Titillium Web"/>
              </a:defRPr>
            </a:lvl9pPr>
          </a:lstStyle>
          <a:p>
            <a:pPr marL="0" indent="0" algn="l">
              <a:lnSpc>
                <a:spcPct val="150000"/>
              </a:lnSpc>
            </a:pPr>
            <a:r>
              <a:rPr lang="en-US" b="0" i="0" dirty="0">
                <a:solidFill>
                  <a:schemeClr val="tx2">
                    <a:lumMod val="10000"/>
                  </a:schemeClr>
                </a:solidFill>
                <a:effectLst/>
                <a:latin typeface="Work sans"/>
              </a:rPr>
              <a:t>- </a:t>
            </a:r>
            <a:r>
              <a:rPr lang="vi-VN" b="0" i="0" dirty="0">
                <a:solidFill>
                  <a:schemeClr val="tx2">
                    <a:lumMod val="10000"/>
                  </a:schemeClr>
                </a:solidFill>
                <a:effectLst/>
                <a:latin typeface="Work sans"/>
              </a:rPr>
              <a:t>Gồm 3 giai đoạn</a:t>
            </a:r>
            <a:r>
              <a:rPr lang="en-US" b="0" i="0" dirty="0">
                <a:solidFill>
                  <a:schemeClr val="tx2">
                    <a:lumMod val="10000"/>
                  </a:schemeClr>
                </a:solidFill>
                <a:effectLst/>
                <a:latin typeface="Work sans"/>
              </a:rPr>
              <a:t>:</a:t>
            </a:r>
            <a:endParaRPr lang="vi-VN" b="0" i="0" dirty="0">
              <a:solidFill>
                <a:schemeClr val="tx2">
                  <a:lumMod val="10000"/>
                </a:schemeClr>
              </a:solidFill>
              <a:effectLst/>
              <a:latin typeface="Work sans"/>
            </a:endParaRPr>
          </a:p>
          <a:p>
            <a:pPr marL="0" indent="0" algn="l">
              <a:lnSpc>
                <a:spcPct val="150000"/>
              </a:lnSpc>
            </a:pPr>
            <a:r>
              <a:rPr lang="en-US" b="1" dirty="0">
                <a:solidFill>
                  <a:schemeClr val="tx2">
                    <a:lumMod val="10000"/>
                  </a:schemeClr>
                </a:solidFill>
                <a:latin typeface="Work sans"/>
              </a:rPr>
              <a:t>1. </a:t>
            </a:r>
            <a:r>
              <a:rPr lang="vi-VN" b="1" dirty="0">
                <a:solidFill>
                  <a:schemeClr val="tx2">
                    <a:lumMod val="10000"/>
                  </a:schemeClr>
                </a:solidFill>
                <a:latin typeface="Work sans"/>
              </a:rPr>
              <a:t>Thu thập thông tin</a:t>
            </a:r>
            <a:r>
              <a:rPr lang="en-US" b="1" dirty="0">
                <a:solidFill>
                  <a:schemeClr val="tx2">
                    <a:lumMod val="10000"/>
                  </a:schemeClr>
                </a:solidFill>
                <a:latin typeface="Work sans"/>
              </a:rPr>
              <a:t> </a:t>
            </a:r>
            <a:r>
              <a:rPr lang="en-US" i="1" dirty="0">
                <a:solidFill>
                  <a:schemeClr val="tx2">
                    <a:lumMod val="10000"/>
                  </a:schemeClr>
                </a:solidFill>
                <a:latin typeface="Work sans"/>
              </a:rPr>
              <a:t>(Probe Phase)</a:t>
            </a:r>
            <a:endParaRPr lang="vi-VN" i="1" dirty="0">
              <a:solidFill>
                <a:schemeClr val="tx2">
                  <a:lumMod val="10000"/>
                </a:schemeClr>
              </a:solidFill>
              <a:latin typeface="Work sans"/>
            </a:endParaRPr>
          </a:p>
          <a:p>
            <a:pPr marL="0" indent="0" algn="l">
              <a:lnSpc>
                <a:spcPct val="150000"/>
              </a:lnSpc>
            </a:pPr>
            <a:r>
              <a:rPr lang="en-US" b="1" dirty="0">
                <a:solidFill>
                  <a:schemeClr val="tx2">
                    <a:lumMod val="10000"/>
                  </a:schemeClr>
                </a:solidFill>
                <a:latin typeface="Work sans"/>
              </a:rPr>
              <a:t>2. </a:t>
            </a:r>
            <a:r>
              <a:rPr lang="vi-VN" b="1" dirty="0">
                <a:solidFill>
                  <a:schemeClr val="tx2">
                    <a:lumMod val="10000"/>
                  </a:schemeClr>
                </a:solidFill>
                <a:latin typeface="Work sans"/>
              </a:rPr>
              <a:t>Xây dựng mô hình </a:t>
            </a:r>
            <a:r>
              <a:rPr lang="en-US" b="1" dirty="0" err="1">
                <a:solidFill>
                  <a:schemeClr val="tx2">
                    <a:lumMod val="10000"/>
                  </a:schemeClr>
                </a:solidFill>
                <a:latin typeface="Work sans"/>
              </a:rPr>
              <a:t>thay</a:t>
            </a:r>
            <a:r>
              <a:rPr lang="en-US" b="1" dirty="0">
                <a:solidFill>
                  <a:schemeClr val="tx2">
                    <a:lumMod val="10000"/>
                  </a:schemeClr>
                </a:solidFill>
                <a:latin typeface="Work sans"/>
              </a:rPr>
              <a:t> </a:t>
            </a:r>
            <a:r>
              <a:rPr lang="en-US" b="1" dirty="0" err="1">
                <a:solidFill>
                  <a:schemeClr val="tx2">
                    <a:lumMod val="10000"/>
                  </a:schemeClr>
                </a:solidFill>
                <a:latin typeface="Work sans"/>
              </a:rPr>
              <a:t>thế</a:t>
            </a:r>
            <a:r>
              <a:rPr lang="en-US" b="1" dirty="0">
                <a:solidFill>
                  <a:schemeClr val="tx2">
                    <a:lumMod val="10000"/>
                  </a:schemeClr>
                </a:solidFill>
                <a:latin typeface="Work sans"/>
              </a:rPr>
              <a:t> </a:t>
            </a:r>
            <a:r>
              <a:rPr lang="en-US" i="1" dirty="0">
                <a:solidFill>
                  <a:schemeClr val="tx2">
                    <a:lumMod val="10000"/>
                  </a:schemeClr>
                </a:solidFill>
                <a:latin typeface="Work sans"/>
              </a:rPr>
              <a:t>(Build Surrogate Model Phase)</a:t>
            </a:r>
            <a:endParaRPr lang="vi-VN" i="1" dirty="0">
              <a:solidFill>
                <a:schemeClr val="tx2">
                  <a:lumMod val="10000"/>
                </a:schemeClr>
              </a:solidFill>
              <a:latin typeface="Work sans"/>
            </a:endParaRPr>
          </a:p>
          <a:p>
            <a:pPr marL="0" indent="0" algn="l">
              <a:lnSpc>
                <a:spcPct val="150000"/>
              </a:lnSpc>
            </a:pPr>
            <a:r>
              <a:rPr lang="en-US" b="1" dirty="0">
                <a:solidFill>
                  <a:schemeClr val="tx2">
                    <a:lumMod val="10000"/>
                  </a:schemeClr>
                </a:solidFill>
                <a:latin typeface="Work sans"/>
              </a:rPr>
              <a:t>3. </a:t>
            </a:r>
            <a:r>
              <a:rPr lang="vi-VN" b="1" dirty="0">
                <a:solidFill>
                  <a:schemeClr val="tx2">
                    <a:lumMod val="10000"/>
                  </a:schemeClr>
                </a:solidFill>
                <a:latin typeface="Work sans"/>
              </a:rPr>
              <a:t>Tấn công mô hình </a:t>
            </a:r>
            <a:r>
              <a:rPr lang="en-US" b="1" dirty="0" err="1">
                <a:solidFill>
                  <a:schemeClr val="tx2">
                    <a:lumMod val="10000"/>
                  </a:schemeClr>
                </a:solidFill>
                <a:latin typeface="Work sans"/>
              </a:rPr>
              <a:t>thay</a:t>
            </a:r>
            <a:r>
              <a:rPr lang="en-US" b="1" dirty="0">
                <a:solidFill>
                  <a:schemeClr val="tx2">
                    <a:lumMod val="10000"/>
                  </a:schemeClr>
                </a:solidFill>
                <a:latin typeface="Work sans"/>
              </a:rPr>
              <a:t> </a:t>
            </a:r>
            <a:r>
              <a:rPr lang="en-US" b="1" dirty="0" err="1">
                <a:solidFill>
                  <a:schemeClr val="tx2">
                    <a:lumMod val="10000"/>
                  </a:schemeClr>
                </a:solidFill>
                <a:latin typeface="Work sans"/>
              </a:rPr>
              <a:t>thế</a:t>
            </a:r>
            <a:endParaRPr lang="en-US" b="1" dirty="0">
              <a:solidFill>
                <a:schemeClr val="tx2">
                  <a:lumMod val="10000"/>
                </a:schemeClr>
              </a:solidFill>
              <a:latin typeface="Work sans"/>
            </a:endParaRPr>
          </a:p>
          <a:p>
            <a:pPr marL="0" indent="0" algn="l">
              <a:lnSpc>
                <a:spcPct val="150000"/>
              </a:lnSpc>
            </a:pPr>
            <a:r>
              <a:rPr lang="en-US" i="1" dirty="0">
                <a:solidFill>
                  <a:schemeClr val="tx2">
                    <a:lumMod val="10000"/>
                  </a:schemeClr>
                </a:solidFill>
                <a:latin typeface="Work sans"/>
              </a:rPr>
              <a:t>(Execute Attack Phase)</a:t>
            </a:r>
            <a:endParaRPr lang="vi-VN" i="1" dirty="0">
              <a:solidFill>
                <a:schemeClr val="tx2">
                  <a:lumMod val="10000"/>
                </a:schemeClr>
              </a:solidFill>
              <a:latin typeface="Work sans"/>
            </a:endParaRPr>
          </a:p>
        </p:txBody>
      </p:sp>
    </p:spTree>
    <p:extLst>
      <p:ext uri="{BB962C8B-B14F-4D97-AF65-F5344CB8AC3E}">
        <p14:creationId xmlns:p14="http://schemas.microsoft.com/office/powerpoint/2010/main" val="319290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86"/>
        <p:cNvGrpSpPr/>
        <p:nvPr/>
      </p:nvGrpSpPr>
      <p:grpSpPr>
        <a:xfrm>
          <a:off x="0" y="0"/>
          <a:ext cx="0" cy="0"/>
          <a:chOff x="0" y="0"/>
          <a:chExt cx="0" cy="0"/>
        </a:xfrm>
      </p:grpSpPr>
      <p:sp>
        <p:nvSpPr>
          <p:cNvPr id="6189" name="Google Shape;6189;p74"/>
          <p:cNvSpPr txBox="1">
            <a:spLocks noGrp="1"/>
          </p:cNvSpPr>
          <p:nvPr>
            <p:ph type="title"/>
          </p:nvPr>
        </p:nvSpPr>
        <p:spPr>
          <a:xfrm>
            <a:off x="513926" y="2112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2.1 </a:t>
            </a:r>
            <a:r>
              <a:rPr lang="en-US" sz="2000" dirty="0"/>
              <a:t>Thu </a:t>
            </a:r>
            <a:r>
              <a:rPr lang="en-US" sz="2000" dirty="0" err="1"/>
              <a:t>thập</a:t>
            </a:r>
            <a:r>
              <a:rPr lang="en-US" sz="2000" dirty="0"/>
              <a:t> </a:t>
            </a:r>
            <a:r>
              <a:rPr lang="en-US" sz="2000" dirty="0" err="1"/>
              <a:t>thông</a:t>
            </a:r>
            <a:r>
              <a:rPr lang="en-US" sz="2000" dirty="0"/>
              <a:t> tin (Probe Phase)</a:t>
            </a:r>
            <a:br>
              <a:rPr lang="en-US" sz="2000" dirty="0"/>
            </a:br>
            <a:endParaRPr lang="en" sz="2000" dirty="0"/>
          </a:p>
        </p:txBody>
      </p:sp>
      <p:grpSp>
        <p:nvGrpSpPr>
          <p:cNvPr id="6190" name="Google Shape;6190;p74"/>
          <p:cNvGrpSpPr/>
          <p:nvPr/>
        </p:nvGrpSpPr>
        <p:grpSpPr>
          <a:xfrm>
            <a:off x="7796581" y="6548"/>
            <a:ext cx="357883" cy="382868"/>
            <a:chOff x="972967" y="3432612"/>
            <a:chExt cx="232297" cy="216412"/>
          </a:xfrm>
        </p:grpSpPr>
        <p:sp>
          <p:nvSpPr>
            <p:cNvPr id="6191" name="Google Shape;6191;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00B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8" name="Google Shape;6208;p74"/>
          <p:cNvGrpSpPr/>
          <p:nvPr/>
        </p:nvGrpSpPr>
        <p:grpSpPr>
          <a:xfrm flipH="1">
            <a:off x="6721765" y="4559462"/>
            <a:ext cx="721097" cy="409510"/>
            <a:chOff x="4801085" y="616566"/>
            <a:chExt cx="992699" cy="563752"/>
          </a:xfrm>
        </p:grpSpPr>
        <p:sp>
          <p:nvSpPr>
            <p:cNvPr id="6209" name="Google Shape;6209;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FF6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2" name="Google Shape;6212;p74"/>
          <p:cNvGrpSpPr/>
          <p:nvPr/>
        </p:nvGrpSpPr>
        <p:grpSpPr>
          <a:xfrm flipH="1">
            <a:off x="8624656" y="4804633"/>
            <a:ext cx="486522" cy="276295"/>
            <a:chOff x="4801085" y="616566"/>
            <a:chExt cx="992699" cy="563752"/>
          </a:xfrm>
        </p:grpSpPr>
        <p:sp>
          <p:nvSpPr>
            <p:cNvPr id="6213" name="Google Shape;6213;p74"/>
            <p:cNvSpPr/>
            <p:nvPr/>
          </p:nvSpPr>
          <p:spPr>
            <a:xfrm>
              <a:off x="4801085" y="616566"/>
              <a:ext cx="992699" cy="563752"/>
            </a:xfrm>
            <a:custGeom>
              <a:avLst/>
              <a:gdLst/>
              <a:ahLst/>
              <a:cxnLst/>
              <a:rect l="l" t="t" r="r" b="b"/>
              <a:pathLst>
                <a:path w="6401" h="3635" extrusionOk="0">
                  <a:moveTo>
                    <a:pt x="3268" y="0"/>
                  </a:moveTo>
                  <a:cubicBezTo>
                    <a:pt x="2771" y="0"/>
                    <a:pt x="2318" y="204"/>
                    <a:pt x="1992" y="574"/>
                  </a:cubicBezTo>
                  <a:cubicBezTo>
                    <a:pt x="1856" y="727"/>
                    <a:pt x="1753" y="893"/>
                    <a:pt x="1681" y="1071"/>
                  </a:cubicBezTo>
                  <a:cubicBezTo>
                    <a:pt x="1609" y="1061"/>
                    <a:pt x="1533" y="1056"/>
                    <a:pt x="1456" y="1056"/>
                  </a:cubicBezTo>
                  <a:cubicBezTo>
                    <a:pt x="1184" y="1056"/>
                    <a:pt x="941" y="1124"/>
                    <a:pt x="733" y="1258"/>
                  </a:cubicBezTo>
                  <a:cubicBezTo>
                    <a:pt x="236" y="1579"/>
                    <a:pt x="0" y="2223"/>
                    <a:pt x="32" y="3173"/>
                  </a:cubicBezTo>
                  <a:lnTo>
                    <a:pt x="32" y="3188"/>
                  </a:lnTo>
                  <a:cubicBezTo>
                    <a:pt x="41" y="3437"/>
                    <a:pt x="246" y="3634"/>
                    <a:pt x="494" y="3634"/>
                  </a:cubicBezTo>
                  <a:cubicBezTo>
                    <a:pt x="494" y="3634"/>
                    <a:pt x="5896" y="3632"/>
                    <a:pt x="5896" y="3632"/>
                  </a:cubicBezTo>
                  <a:cubicBezTo>
                    <a:pt x="6125" y="3632"/>
                    <a:pt x="6320" y="3463"/>
                    <a:pt x="6353" y="3236"/>
                  </a:cubicBezTo>
                  <a:lnTo>
                    <a:pt x="6355" y="3223"/>
                  </a:lnTo>
                  <a:cubicBezTo>
                    <a:pt x="6363" y="3166"/>
                    <a:pt x="6400" y="2868"/>
                    <a:pt x="6375" y="2518"/>
                  </a:cubicBezTo>
                  <a:cubicBezTo>
                    <a:pt x="6335" y="1957"/>
                    <a:pt x="6149" y="1522"/>
                    <a:pt x="5837" y="1263"/>
                  </a:cubicBezTo>
                  <a:cubicBezTo>
                    <a:pt x="5616" y="1078"/>
                    <a:pt x="5345" y="984"/>
                    <a:pt x="5030" y="984"/>
                  </a:cubicBezTo>
                  <a:cubicBezTo>
                    <a:pt x="4966" y="984"/>
                    <a:pt x="4898" y="989"/>
                    <a:pt x="4830" y="997"/>
                  </a:cubicBezTo>
                  <a:cubicBezTo>
                    <a:pt x="4609" y="542"/>
                    <a:pt x="4184" y="110"/>
                    <a:pt x="3519" y="18"/>
                  </a:cubicBezTo>
                  <a:cubicBezTo>
                    <a:pt x="3436" y="6"/>
                    <a:pt x="3351" y="0"/>
                    <a:pt x="3268" y="0"/>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74"/>
            <p:cNvSpPr/>
            <p:nvPr/>
          </p:nvSpPr>
          <p:spPr>
            <a:xfrm>
              <a:off x="4872890" y="690544"/>
              <a:ext cx="879332" cy="415796"/>
            </a:xfrm>
            <a:custGeom>
              <a:avLst/>
              <a:gdLst/>
              <a:ahLst/>
              <a:cxnLst/>
              <a:rect l="l" t="t" r="r" b="b"/>
              <a:pathLst>
                <a:path w="5670" h="2681" extrusionOk="0">
                  <a:moveTo>
                    <a:pt x="2805" y="0"/>
                  </a:moveTo>
                  <a:cubicBezTo>
                    <a:pt x="2465" y="0"/>
                    <a:pt x="2134" y="133"/>
                    <a:pt x="1886" y="412"/>
                  </a:cubicBezTo>
                  <a:cubicBezTo>
                    <a:pt x="1722" y="599"/>
                    <a:pt x="1586" y="852"/>
                    <a:pt x="1573" y="1187"/>
                  </a:cubicBezTo>
                  <a:cubicBezTo>
                    <a:pt x="1573" y="1187"/>
                    <a:pt x="1305" y="1055"/>
                    <a:pt x="994" y="1055"/>
                  </a:cubicBezTo>
                  <a:cubicBezTo>
                    <a:pt x="543" y="1055"/>
                    <a:pt x="1" y="1331"/>
                    <a:pt x="46" y="2681"/>
                  </a:cubicBezTo>
                  <a:lnTo>
                    <a:pt x="5419" y="2678"/>
                  </a:lnTo>
                  <a:cubicBezTo>
                    <a:pt x="5419" y="2678"/>
                    <a:pt x="5670" y="984"/>
                    <a:pt x="4568" y="984"/>
                  </a:cubicBezTo>
                  <a:cubicBezTo>
                    <a:pt x="4422" y="984"/>
                    <a:pt x="4254" y="1014"/>
                    <a:pt x="4058" y="1080"/>
                  </a:cubicBezTo>
                  <a:cubicBezTo>
                    <a:pt x="4058" y="1080"/>
                    <a:pt x="3901" y="140"/>
                    <a:pt x="2990" y="13"/>
                  </a:cubicBezTo>
                  <a:cubicBezTo>
                    <a:pt x="2929" y="5"/>
                    <a:pt x="2867" y="0"/>
                    <a:pt x="2805" y="0"/>
                  </a:cubicBezTo>
                  <a:close/>
                </a:path>
              </a:pathLst>
            </a:custGeom>
            <a:solidFill>
              <a:srgbClr val="00C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74"/>
            <p:cNvSpPr/>
            <p:nvPr/>
          </p:nvSpPr>
          <p:spPr>
            <a:xfrm>
              <a:off x="4873665" y="688217"/>
              <a:ext cx="856845" cy="420604"/>
            </a:xfrm>
            <a:custGeom>
              <a:avLst/>
              <a:gdLst/>
              <a:ahLst/>
              <a:cxnLst/>
              <a:rect l="l" t="t" r="r" b="b"/>
              <a:pathLst>
                <a:path w="5525" h="2712" extrusionOk="0">
                  <a:moveTo>
                    <a:pt x="2800" y="31"/>
                  </a:moveTo>
                  <a:cubicBezTo>
                    <a:pt x="2860" y="31"/>
                    <a:pt x="2922" y="35"/>
                    <a:pt x="2984" y="44"/>
                  </a:cubicBezTo>
                  <a:cubicBezTo>
                    <a:pt x="3872" y="167"/>
                    <a:pt x="4037" y="1088"/>
                    <a:pt x="4038" y="1098"/>
                  </a:cubicBezTo>
                  <a:lnTo>
                    <a:pt x="4041" y="1115"/>
                  </a:lnTo>
                  <a:lnTo>
                    <a:pt x="4058" y="1109"/>
                  </a:lnTo>
                  <a:cubicBezTo>
                    <a:pt x="4244" y="1046"/>
                    <a:pt x="4412" y="1015"/>
                    <a:pt x="4561" y="1015"/>
                  </a:cubicBezTo>
                  <a:cubicBezTo>
                    <a:pt x="4758" y="1015"/>
                    <a:pt x="4923" y="1070"/>
                    <a:pt x="5054" y="1179"/>
                  </a:cubicBezTo>
                  <a:cubicBezTo>
                    <a:pt x="5524" y="1571"/>
                    <a:pt x="5417" y="2553"/>
                    <a:pt x="5401" y="2678"/>
                  </a:cubicBezTo>
                  <a:lnTo>
                    <a:pt x="56" y="2681"/>
                  </a:lnTo>
                  <a:cubicBezTo>
                    <a:pt x="32" y="1924"/>
                    <a:pt x="192" y="1429"/>
                    <a:pt x="531" y="1210"/>
                  </a:cubicBezTo>
                  <a:cubicBezTo>
                    <a:pt x="676" y="1117"/>
                    <a:pt x="837" y="1085"/>
                    <a:pt x="988" y="1085"/>
                  </a:cubicBezTo>
                  <a:cubicBezTo>
                    <a:pt x="1293" y="1085"/>
                    <a:pt x="1558" y="1213"/>
                    <a:pt x="1561" y="1215"/>
                  </a:cubicBezTo>
                  <a:lnTo>
                    <a:pt x="1582" y="1225"/>
                  </a:lnTo>
                  <a:lnTo>
                    <a:pt x="1583" y="1202"/>
                  </a:lnTo>
                  <a:cubicBezTo>
                    <a:pt x="1595" y="914"/>
                    <a:pt x="1698" y="658"/>
                    <a:pt x="1892" y="438"/>
                  </a:cubicBezTo>
                  <a:cubicBezTo>
                    <a:pt x="2125" y="174"/>
                    <a:pt x="2449" y="31"/>
                    <a:pt x="2800" y="31"/>
                  </a:cubicBezTo>
                  <a:close/>
                  <a:moveTo>
                    <a:pt x="2801" y="0"/>
                  </a:moveTo>
                  <a:cubicBezTo>
                    <a:pt x="2440" y="0"/>
                    <a:pt x="2108" y="147"/>
                    <a:pt x="1870" y="418"/>
                  </a:cubicBezTo>
                  <a:cubicBezTo>
                    <a:pt x="1676" y="637"/>
                    <a:pt x="1569" y="893"/>
                    <a:pt x="1554" y="1178"/>
                  </a:cubicBezTo>
                  <a:cubicBezTo>
                    <a:pt x="1485" y="1148"/>
                    <a:pt x="1251" y="1055"/>
                    <a:pt x="987" y="1055"/>
                  </a:cubicBezTo>
                  <a:cubicBezTo>
                    <a:pt x="831" y="1055"/>
                    <a:pt x="665" y="1088"/>
                    <a:pt x="515" y="1184"/>
                  </a:cubicBezTo>
                  <a:cubicBezTo>
                    <a:pt x="164" y="1411"/>
                    <a:pt x="0" y="1919"/>
                    <a:pt x="25" y="2696"/>
                  </a:cubicBezTo>
                  <a:lnTo>
                    <a:pt x="26" y="2711"/>
                  </a:lnTo>
                  <a:lnTo>
                    <a:pt x="5414" y="2709"/>
                  </a:lnTo>
                  <a:lnTo>
                    <a:pt x="5428" y="2709"/>
                  </a:lnTo>
                  <a:lnTo>
                    <a:pt x="5429" y="2696"/>
                  </a:lnTo>
                  <a:cubicBezTo>
                    <a:pt x="5430" y="2693"/>
                    <a:pt x="5470" y="2415"/>
                    <a:pt x="5447" y="2090"/>
                  </a:cubicBezTo>
                  <a:cubicBezTo>
                    <a:pt x="5425" y="1787"/>
                    <a:pt x="5343" y="1380"/>
                    <a:pt x="5074" y="1155"/>
                  </a:cubicBezTo>
                  <a:cubicBezTo>
                    <a:pt x="4937" y="1042"/>
                    <a:pt x="4766" y="985"/>
                    <a:pt x="4562" y="985"/>
                  </a:cubicBezTo>
                  <a:cubicBezTo>
                    <a:pt x="4413" y="985"/>
                    <a:pt x="4247" y="1015"/>
                    <a:pt x="4065" y="1075"/>
                  </a:cubicBezTo>
                  <a:cubicBezTo>
                    <a:pt x="4037" y="945"/>
                    <a:pt x="3830" y="130"/>
                    <a:pt x="2988" y="13"/>
                  </a:cubicBezTo>
                  <a:cubicBezTo>
                    <a:pt x="2925" y="5"/>
                    <a:pt x="2863" y="0"/>
                    <a:pt x="2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6" name="Google Shape;6216;p74"/>
          <p:cNvGrpSpPr/>
          <p:nvPr/>
        </p:nvGrpSpPr>
        <p:grpSpPr>
          <a:xfrm rot="7087600">
            <a:off x="6967237" y="244119"/>
            <a:ext cx="369941" cy="300106"/>
            <a:chOff x="972967" y="3432612"/>
            <a:chExt cx="232297" cy="216412"/>
          </a:xfrm>
        </p:grpSpPr>
        <p:sp>
          <p:nvSpPr>
            <p:cNvPr id="6217" name="Google Shape;6217;p74"/>
            <p:cNvSpPr/>
            <p:nvPr/>
          </p:nvSpPr>
          <p:spPr>
            <a:xfrm>
              <a:off x="972967" y="3432612"/>
              <a:ext cx="232297" cy="216412"/>
            </a:xfrm>
            <a:custGeom>
              <a:avLst/>
              <a:gdLst/>
              <a:ahLst/>
              <a:cxnLst/>
              <a:rect l="l" t="t" r="r" b="b"/>
              <a:pathLst>
                <a:path w="3261" h="3038" extrusionOk="0">
                  <a:moveTo>
                    <a:pt x="2647" y="1"/>
                  </a:moveTo>
                  <a:cubicBezTo>
                    <a:pt x="2582" y="1"/>
                    <a:pt x="2515" y="15"/>
                    <a:pt x="2453" y="44"/>
                  </a:cubicBezTo>
                  <a:lnTo>
                    <a:pt x="2417" y="60"/>
                  </a:lnTo>
                  <a:cubicBezTo>
                    <a:pt x="2078" y="218"/>
                    <a:pt x="1840" y="466"/>
                    <a:pt x="1683" y="738"/>
                  </a:cubicBezTo>
                  <a:cubicBezTo>
                    <a:pt x="1597" y="748"/>
                    <a:pt x="1515" y="781"/>
                    <a:pt x="1445" y="830"/>
                  </a:cubicBezTo>
                  <a:cubicBezTo>
                    <a:pt x="1362" y="856"/>
                    <a:pt x="1287" y="903"/>
                    <a:pt x="1228" y="965"/>
                  </a:cubicBezTo>
                  <a:cubicBezTo>
                    <a:pt x="1143" y="951"/>
                    <a:pt x="1055" y="943"/>
                    <a:pt x="962" y="943"/>
                  </a:cubicBezTo>
                  <a:cubicBezTo>
                    <a:pt x="742" y="943"/>
                    <a:pt x="526" y="988"/>
                    <a:pt x="318" y="1077"/>
                  </a:cubicBezTo>
                  <a:lnTo>
                    <a:pt x="282" y="1091"/>
                  </a:lnTo>
                  <a:cubicBezTo>
                    <a:pt x="111" y="1165"/>
                    <a:pt x="1" y="1333"/>
                    <a:pt x="2" y="1518"/>
                  </a:cubicBezTo>
                  <a:cubicBezTo>
                    <a:pt x="2" y="1704"/>
                    <a:pt x="115" y="1871"/>
                    <a:pt x="286" y="1943"/>
                  </a:cubicBezTo>
                  <a:lnTo>
                    <a:pt x="307" y="1951"/>
                  </a:lnTo>
                  <a:cubicBezTo>
                    <a:pt x="320" y="1959"/>
                    <a:pt x="361" y="1988"/>
                    <a:pt x="391" y="2044"/>
                  </a:cubicBezTo>
                  <a:cubicBezTo>
                    <a:pt x="519" y="2288"/>
                    <a:pt x="684" y="2454"/>
                    <a:pt x="883" y="2540"/>
                  </a:cubicBezTo>
                  <a:cubicBezTo>
                    <a:pt x="897" y="2587"/>
                    <a:pt x="918" y="2633"/>
                    <a:pt x="943" y="2677"/>
                  </a:cubicBezTo>
                  <a:cubicBezTo>
                    <a:pt x="1053" y="2868"/>
                    <a:pt x="1248" y="2997"/>
                    <a:pt x="1476" y="3029"/>
                  </a:cubicBezTo>
                  <a:cubicBezTo>
                    <a:pt x="1515" y="3034"/>
                    <a:pt x="1554" y="3038"/>
                    <a:pt x="1593" y="3038"/>
                  </a:cubicBezTo>
                  <a:cubicBezTo>
                    <a:pt x="1747" y="3038"/>
                    <a:pt x="1901" y="2995"/>
                    <a:pt x="2039" y="2915"/>
                  </a:cubicBezTo>
                  <a:cubicBezTo>
                    <a:pt x="2144" y="2855"/>
                    <a:pt x="2239" y="2769"/>
                    <a:pt x="2315" y="2667"/>
                  </a:cubicBezTo>
                  <a:cubicBezTo>
                    <a:pt x="2344" y="2653"/>
                    <a:pt x="2373" y="2634"/>
                    <a:pt x="2400" y="2613"/>
                  </a:cubicBezTo>
                  <a:cubicBezTo>
                    <a:pt x="2483" y="2609"/>
                    <a:pt x="2563" y="2595"/>
                    <a:pt x="2638" y="2570"/>
                  </a:cubicBezTo>
                  <a:cubicBezTo>
                    <a:pt x="2830" y="2507"/>
                    <a:pt x="2994" y="2384"/>
                    <a:pt x="3100" y="2223"/>
                  </a:cubicBezTo>
                  <a:cubicBezTo>
                    <a:pt x="3227" y="2031"/>
                    <a:pt x="3260" y="1801"/>
                    <a:pt x="3192" y="1594"/>
                  </a:cubicBezTo>
                  <a:cubicBezTo>
                    <a:pt x="3176" y="1545"/>
                    <a:pt x="3155" y="1500"/>
                    <a:pt x="3130" y="1457"/>
                  </a:cubicBezTo>
                  <a:cubicBezTo>
                    <a:pt x="3198" y="1252"/>
                    <a:pt x="3185" y="1020"/>
                    <a:pt x="3089" y="761"/>
                  </a:cubicBezTo>
                  <a:cubicBezTo>
                    <a:pt x="3067" y="701"/>
                    <a:pt x="3073" y="651"/>
                    <a:pt x="3076" y="637"/>
                  </a:cubicBezTo>
                  <a:lnTo>
                    <a:pt x="3083" y="615"/>
                  </a:lnTo>
                  <a:cubicBezTo>
                    <a:pt x="3145" y="440"/>
                    <a:pt x="3095" y="245"/>
                    <a:pt x="2957" y="120"/>
                  </a:cubicBezTo>
                  <a:cubicBezTo>
                    <a:pt x="2871" y="42"/>
                    <a:pt x="2760" y="1"/>
                    <a:pt x="2647" y="1"/>
                  </a:cubicBezTo>
                  <a:close/>
                </a:path>
              </a:pathLst>
            </a:custGeom>
            <a:solidFill>
              <a:srgbClr val="FFFFFF"/>
            </a:solidFill>
            <a:ln w="19050" cap="flat" cmpd="sng">
              <a:solidFill>
                <a:srgbClr val="000000"/>
              </a:solidFill>
              <a:prstDash val="solid"/>
              <a:round/>
              <a:headEnd type="none" w="sm" len="sm"/>
              <a:tailEnd type="none" w="sm" len="sm"/>
            </a:ln>
            <a:effectLst>
              <a:outerShdw dist="38100" dir="330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74"/>
            <p:cNvSpPr/>
            <p:nvPr/>
          </p:nvSpPr>
          <p:spPr>
            <a:xfrm>
              <a:off x="1064148" y="3570453"/>
              <a:ext cx="56846" cy="44522"/>
            </a:xfrm>
            <a:custGeom>
              <a:avLst/>
              <a:gdLst/>
              <a:ahLst/>
              <a:cxnLst/>
              <a:rect l="l" t="t" r="r" b="b"/>
              <a:pathLst>
                <a:path w="798" h="625" extrusionOk="0">
                  <a:moveTo>
                    <a:pt x="514" y="1"/>
                  </a:moveTo>
                  <a:cubicBezTo>
                    <a:pt x="428" y="1"/>
                    <a:pt x="334" y="37"/>
                    <a:pt x="246" y="88"/>
                  </a:cubicBezTo>
                  <a:cubicBezTo>
                    <a:pt x="77" y="185"/>
                    <a:pt x="1" y="371"/>
                    <a:pt x="77" y="504"/>
                  </a:cubicBezTo>
                  <a:cubicBezTo>
                    <a:pt x="122" y="583"/>
                    <a:pt x="212" y="624"/>
                    <a:pt x="313" y="624"/>
                  </a:cubicBezTo>
                  <a:cubicBezTo>
                    <a:pt x="380" y="624"/>
                    <a:pt x="453" y="605"/>
                    <a:pt x="521" y="567"/>
                  </a:cubicBezTo>
                  <a:cubicBezTo>
                    <a:pt x="690" y="469"/>
                    <a:pt x="798" y="219"/>
                    <a:pt x="719" y="109"/>
                  </a:cubicBezTo>
                  <a:cubicBezTo>
                    <a:pt x="664" y="31"/>
                    <a:pt x="592" y="1"/>
                    <a:pt x="514" y="1"/>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74"/>
            <p:cNvSpPr/>
            <p:nvPr/>
          </p:nvSpPr>
          <p:spPr>
            <a:xfrm>
              <a:off x="1065502" y="3569314"/>
              <a:ext cx="53497" cy="46801"/>
            </a:xfrm>
            <a:custGeom>
              <a:avLst/>
              <a:gdLst/>
              <a:ahLst/>
              <a:cxnLst/>
              <a:rect l="l" t="t" r="r" b="b"/>
              <a:pathLst>
                <a:path w="751" h="657" extrusionOk="0">
                  <a:moveTo>
                    <a:pt x="494" y="32"/>
                  </a:moveTo>
                  <a:cubicBezTo>
                    <a:pt x="575" y="32"/>
                    <a:pt x="639" y="67"/>
                    <a:pt x="687" y="135"/>
                  </a:cubicBezTo>
                  <a:cubicBezTo>
                    <a:pt x="711" y="167"/>
                    <a:pt x="716" y="218"/>
                    <a:pt x="704" y="277"/>
                  </a:cubicBezTo>
                  <a:cubicBezTo>
                    <a:pt x="679" y="391"/>
                    <a:pt x="592" y="511"/>
                    <a:pt x="493" y="568"/>
                  </a:cubicBezTo>
                  <a:cubicBezTo>
                    <a:pt x="430" y="604"/>
                    <a:pt x="362" y="624"/>
                    <a:pt x="296" y="624"/>
                  </a:cubicBezTo>
                  <a:cubicBezTo>
                    <a:pt x="279" y="624"/>
                    <a:pt x="263" y="623"/>
                    <a:pt x="247" y="620"/>
                  </a:cubicBezTo>
                  <a:cubicBezTo>
                    <a:pt x="169" y="610"/>
                    <a:pt x="107" y="570"/>
                    <a:pt x="73" y="511"/>
                  </a:cubicBezTo>
                  <a:cubicBezTo>
                    <a:pt x="39" y="452"/>
                    <a:pt x="36" y="378"/>
                    <a:pt x="66" y="305"/>
                  </a:cubicBezTo>
                  <a:cubicBezTo>
                    <a:pt x="96" y="230"/>
                    <a:pt x="156" y="163"/>
                    <a:pt x="235" y="118"/>
                  </a:cubicBezTo>
                  <a:cubicBezTo>
                    <a:pt x="335" y="61"/>
                    <a:pt x="421" y="32"/>
                    <a:pt x="494" y="32"/>
                  </a:cubicBezTo>
                  <a:close/>
                  <a:moveTo>
                    <a:pt x="495" y="1"/>
                  </a:moveTo>
                  <a:cubicBezTo>
                    <a:pt x="415" y="1"/>
                    <a:pt x="322" y="30"/>
                    <a:pt x="218" y="90"/>
                  </a:cubicBezTo>
                  <a:cubicBezTo>
                    <a:pt x="134" y="139"/>
                    <a:pt x="68" y="211"/>
                    <a:pt x="35" y="293"/>
                  </a:cubicBezTo>
                  <a:cubicBezTo>
                    <a:pt x="1" y="376"/>
                    <a:pt x="4" y="459"/>
                    <a:pt x="44" y="528"/>
                  </a:cubicBezTo>
                  <a:cubicBezTo>
                    <a:pt x="83" y="596"/>
                    <a:pt x="154" y="640"/>
                    <a:pt x="243" y="653"/>
                  </a:cubicBezTo>
                  <a:cubicBezTo>
                    <a:pt x="259" y="656"/>
                    <a:pt x="277" y="657"/>
                    <a:pt x="294" y="657"/>
                  </a:cubicBezTo>
                  <a:cubicBezTo>
                    <a:pt x="366" y="657"/>
                    <a:pt x="441" y="636"/>
                    <a:pt x="510" y="597"/>
                  </a:cubicBezTo>
                  <a:cubicBezTo>
                    <a:pt x="617" y="535"/>
                    <a:pt x="708" y="409"/>
                    <a:pt x="736" y="284"/>
                  </a:cubicBezTo>
                  <a:cubicBezTo>
                    <a:pt x="751" y="215"/>
                    <a:pt x="743" y="156"/>
                    <a:pt x="714" y="115"/>
                  </a:cubicBezTo>
                  <a:cubicBezTo>
                    <a:pt x="660" y="39"/>
                    <a:pt x="586" y="1"/>
                    <a:pt x="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74"/>
            <p:cNvSpPr/>
            <p:nvPr/>
          </p:nvSpPr>
          <p:spPr>
            <a:xfrm>
              <a:off x="1008941" y="3533767"/>
              <a:ext cx="101795" cy="50719"/>
            </a:xfrm>
            <a:custGeom>
              <a:avLst/>
              <a:gdLst/>
              <a:ahLst/>
              <a:cxnLst/>
              <a:rect l="l" t="t" r="r" b="b"/>
              <a:pathLst>
                <a:path w="1429" h="712" extrusionOk="0">
                  <a:moveTo>
                    <a:pt x="460" y="0"/>
                  </a:moveTo>
                  <a:cubicBezTo>
                    <a:pt x="316" y="0"/>
                    <a:pt x="161" y="27"/>
                    <a:pt x="0" y="96"/>
                  </a:cubicBezTo>
                  <a:cubicBezTo>
                    <a:pt x="0" y="96"/>
                    <a:pt x="189" y="174"/>
                    <a:pt x="309" y="401"/>
                  </a:cubicBezTo>
                  <a:cubicBezTo>
                    <a:pt x="433" y="636"/>
                    <a:pt x="567" y="711"/>
                    <a:pt x="726" y="711"/>
                  </a:cubicBezTo>
                  <a:cubicBezTo>
                    <a:pt x="915" y="711"/>
                    <a:pt x="1141" y="606"/>
                    <a:pt x="1429" y="534"/>
                  </a:cubicBezTo>
                  <a:lnTo>
                    <a:pt x="1349" y="350"/>
                  </a:lnTo>
                  <a:cubicBezTo>
                    <a:pt x="1349" y="350"/>
                    <a:pt x="977" y="0"/>
                    <a:pt x="460"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74"/>
            <p:cNvSpPr/>
            <p:nvPr/>
          </p:nvSpPr>
          <p:spPr>
            <a:xfrm>
              <a:off x="1005949" y="3532627"/>
              <a:ext cx="106425" cy="52999"/>
            </a:xfrm>
            <a:custGeom>
              <a:avLst/>
              <a:gdLst/>
              <a:ahLst/>
              <a:cxnLst/>
              <a:rect l="l" t="t" r="r" b="b"/>
              <a:pathLst>
                <a:path w="1494" h="744" extrusionOk="0">
                  <a:moveTo>
                    <a:pt x="499" y="34"/>
                  </a:moveTo>
                  <a:cubicBezTo>
                    <a:pt x="985" y="34"/>
                    <a:pt x="1344" y="346"/>
                    <a:pt x="1377" y="375"/>
                  </a:cubicBezTo>
                  <a:lnTo>
                    <a:pt x="1447" y="539"/>
                  </a:lnTo>
                  <a:cubicBezTo>
                    <a:pt x="1350" y="564"/>
                    <a:pt x="1260" y="592"/>
                    <a:pt x="1174" y="620"/>
                  </a:cubicBezTo>
                  <a:cubicBezTo>
                    <a:pt x="1019" y="669"/>
                    <a:pt x="887" y="711"/>
                    <a:pt x="770" y="711"/>
                  </a:cubicBezTo>
                  <a:cubicBezTo>
                    <a:pt x="615" y="711"/>
                    <a:pt x="486" y="637"/>
                    <a:pt x="365" y="410"/>
                  </a:cubicBezTo>
                  <a:cubicBezTo>
                    <a:pt x="274" y="235"/>
                    <a:pt x="144" y="148"/>
                    <a:pt x="83" y="114"/>
                  </a:cubicBezTo>
                  <a:cubicBezTo>
                    <a:pt x="228" y="56"/>
                    <a:pt x="368" y="34"/>
                    <a:pt x="499" y="34"/>
                  </a:cubicBezTo>
                  <a:close/>
                  <a:moveTo>
                    <a:pt x="499" y="1"/>
                  </a:moveTo>
                  <a:cubicBezTo>
                    <a:pt x="354" y="1"/>
                    <a:pt x="198" y="28"/>
                    <a:pt x="36" y="97"/>
                  </a:cubicBezTo>
                  <a:lnTo>
                    <a:pt x="1" y="113"/>
                  </a:lnTo>
                  <a:lnTo>
                    <a:pt x="36" y="128"/>
                  </a:lnTo>
                  <a:cubicBezTo>
                    <a:pt x="38" y="128"/>
                    <a:pt x="221" y="206"/>
                    <a:pt x="337" y="424"/>
                  </a:cubicBezTo>
                  <a:cubicBezTo>
                    <a:pt x="464" y="667"/>
                    <a:pt x="605" y="744"/>
                    <a:pt x="768" y="744"/>
                  </a:cubicBezTo>
                  <a:cubicBezTo>
                    <a:pt x="892" y="744"/>
                    <a:pt x="1028" y="700"/>
                    <a:pt x="1184" y="651"/>
                  </a:cubicBezTo>
                  <a:cubicBezTo>
                    <a:pt x="1275" y="622"/>
                    <a:pt x="1370" y="592"/>
                    <a:pt x="1474" y="566"/>
                  </a:cubicBezTo>
                  <a:lnTo>
                    <a:pt x="1494" y="561"/>
                  </a:lnTo>
                  <a:lnTo>
                    <a:pt x="1405" y="359"/>
                  </a:lnTo>
                  <a:lnTo>
                    <a:pt x="1402" y="354"/>
                  </a:lnTo>
                  <a:cubicBezTo>
                    <a:pt x="1397" y="349"/>
                    <a:pt x="1019"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74"/>
            <p:cNvSpPr/>
            <p:nvPr/>
          </p:nvSpPr>
          <p:spPr>
            <a:xfrm>
              <a:off x="1113372" y="3544381"/>
              <a:ext cx="58057" cy="40390"/>
            </a:xfrm>
            <a:custGeom>
              <a:avLst/>
              <a:gdLst/>
              <a:ahLst/>
              <a:cxnLst/>
              <a:rect l="l" t="t" r="r" b="b"/>
              <a:pathLst>
                <a:path w="815" h="567" extrusionOk="0">
                  <a:moveTo>
                    <a:pt x="482" y="0"/>
                  </a:moveTo>
                  <a:cubicBezTo>
                    <a:pt x="438" y="0"/>
                    <a:pt x="391" y="8"/>
                    <a:pt x="345" y="23"/>
                  </a:cubicBezTo>
                  <a:cubicBezTo>
                    <a:pt x="159" y="84"/>
                    <a:pt x="0" y="194"/>
                    <a:pt x="44" y="389"/>
                  </a:cubicBezTo>
                  <a:cubicBezTo>
                    <a:pt x="67" y="492"/>
                    <a:pt x="228" y="567"/>
                    <a:pt x="385" y="567"/>
                  </a:cubicBezTo>
                  <a:cubicBezTo>
                    <a:pt x="430" y="567"/>
                    <a:pt x="476" y="560"/>
                    <a:pt x="517" y="547"/>
                  </a:cubicBezTo>
                  <a:cubicBezTo>
                    <a:pt x="703" y="486"/>
                    <a:pt x="814" y="319"/>
                    <a:pt x="767" y="175"/>
                  </a:cubicBezTo>
                  <a:cubicBezTo>
                    <a:pt x="731" y="66"/>
                    <a:pt x="616" y="0"/>
                    <a:pt x="482"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74"/>
            <p:cNvSpPr/>
            <p:nvPr/>
          </p:nvSpPr>
          <p:spPr>
            <a:xfrm>
              <a:off x="1112588" y="3543170"/>
              <a:ext cx="60122" cy="42812"/>
            </a:xfrm>
            <a:custGeom>
              <a:avLst/>
              <a:gdLst/>
              <a:ahLst/>
              <a:cxnLst/>
              <a:rect l="l" t="t" r="r" b="b"/>
              <a:pathLst>
                <a:path w="844" h="601" extrusionOk="0">
                  <a:moveTo>
                    <a:pt x="493" y="34"/>
                  </a:moveTo>
                  <a:cubicBezTo>
                    <a:pt x="620" y="34"/>
                    <a:pt x="728" y="95"/>
                    <a:pt x="762" y="196"/>
                  </a:cubicBezTo>
                  <a:cubicBezTo>
                    <a:pt x="807" y="332"/>
                    <a:pt x="699" y="490"/>
                    <a:pt x="523" y="548"/>
                  </a:cubicBezTo>
                  <a:cubicBezTo>
                    <a:pt x="484" y="561"/>
                    <a:pt x="440" y="567"/>
                    <a:pt x="395" y="567"/>
                  </a:cubicBezTo>
                  <a:cubicBezTo>
                    <a:pt x="315" y="567"/>
                    <a:pt x="232" y="547"/>
                    <a:pt x="167" y="510"/>
                  </a:cubicBezTo>
                  <a:cubicBezTo>
                    <a:pt x="114" y="481"/>
                    <a:pt x="80" y="442"/>
                    <a:pt x="71" y="403"/>
                  </a:cubicBezTo>
                  <a:cubicBezTo>
                    <a:pt x="36" y="248"/>
                    <a:pt x="134" y="131"/>
                    <a:pt x="361" y="55"/>
                  </a:cubicBezTo>
                  <a:cubicBezTo>
                    <a:pt x="405" y="41"/>
                    <a:pt x="451" y="34"/>
                    <a:pt x="493" y="34"/>
                  </a:cubicBezTo>
                  <a:close/>
                  <a:moveTo>
                    <a:pt x="492" y="1"/>
                  </a:moveTo>
                  <a:cubicBezTo>
                    <a:pt x="446" y="1"/>
                    <a:pt x="399" y="8"/>
                    <a:pt x="351" y="24"/>
                  </a:cubicBezTo>
                  <a:cubicBezTo>
                    <a:pt x="108" y="104"/>
                    <a:pt x="0" y="238"/>
                    <a:pt x="38" y="410"/>
                  </a:cubicBezTo>
                  <a:cubicBezTo>
                    <a:pt x="50" y="460"/>
                    <a:pt x="88" y="504"/>
                    <a:pt x="150" y="539"/>
                  </a:cubicBezTo>
                  <a:cubicBezTo>
                    <a:pt x="221" y="579"/>
                    <a:pt x="309" y="600"/>
                    <a:pt x="395" y="600"/>
                  </a:cubicBezTo>
                  <a:cubicBezTo>
                    <a:pt x="444" y="600"/>
                    <a:pt x="491" y="593"/>
                    <a:pt x="534" y="579"/>
                  </a:cubicBezTo>
                  <a:cubicBezTo>
                    <a:pt x="727" y="516"/>
                    <a:pt x="844" y="339"/>
                    <a:pt x="794" y="186"/>
                  </a:cubicBezTo>
                  <a:cubicBezTo>
                    <a:pt x="756" y="71"/>
                    <a:pt x="633" y="1"/>
                    <a:pt x="4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74"/>
            <p:cNvSpPr/>
            <p:nvPr/>
          </p:nvSpPr>
          <p:spPr>
            <a:xfrm>
              <a:off x="1107460" y="3467803"/>
              <a:ext cx="67958" cy="96595"/>
            </a:xfrm>
            <a:custGeom>
              <a:avLst/>
              <a:gdLst/>
              <a:ahLst/>
              <a:cxnLst/>
              <a:rect l="l" t="t" r="r" b="b"/>
              <a:pathLst>
                <a:path w="954" h="1356" extrusionOk="0">
                  <a:moveTo>
                    <a:pt x="731" y="0"/>
                  </a:moveTo>
                  <a:lnTo>
                    <a:pt x="731" y="0"/>
                  </a:lnTo>
                  <a:cubicBezTo>
                    <a:pt x="0" y="341"/>
                    <a:pt x="21" y="1173"/>
                    <a:pt x="21" y="1173"/>
                  </a:cubicBezTo>
                  <a:lnTo>
                    <a:pt x="104" y="1355"/>
                  </a:lnTo>
                  <a:cubicBezTo>
                    <a:pt x="558" y="1048"/>
                    <a:pt x="954" y="978"/>
                    <a:pt x="752" y="433"/>
                  </a:cubicBezTo>
                  <a:cubicBezTo>
                    <a:pt x="663" y="192"/>
                    <a:pt x="731" y="0"/>
                    <a:pt x="731" y="0"/>
                  </a:cubicBezTo>
                  <a:close/>
                </a:path>
              </a:pathLst>
            </a:custGeom>
            <a:solidFill>
              <a:srgbClr val="FFD6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74"/>
            <p:cNvSpPr/>
            <p:nvPr/>
          </p:nvSpPr>
          <p:spPr>
            <a:xfrm>
              <a:off x="1106818" y="3465523"/>
              <a:ext cx="67246" cy="100584"/>
            </a:xfrm>
            <a:custGeom>
              <a:avLst/>
              <a:gdLst/>
              <a:ahLst/>
              <a:cxnLst/>
              <a:rect l="l" t="t" r="r" b="b"/>
              <a:pathLst>
                <a:path w="944" h="1412" extrusionOk="0">
                  <a:moveTo>
                    <a:pt x="715" y="63"/>
                  </a:moveTo>
                  <a:lnTo>
                    <a:pt x="715" y="63"/>
                  </a:lnTo>
                  <a:cubicBezTo>
                    <a:pt x="699" y="130"/>
                    <a:pt x="677" y="286"/>
                    <a:pt x="746" y="471"/>
                  </a:cubicBezTo>
                  <a:cubicBezTo>
                    <a:pt x="903" y="895"/>
                    <a:pt x="689" y="1021"/>
                    <a:pt x="363" y="1213"/>
                  </a:cubicBezTo>
                  <a:cubicBezTo>
                    <a:pt x="285" y="1259"/>
                    <a:pt x="205" y="1306"/>
                    <a:pt x="120" y="1363"/>
                  </a:cubicBezTo>
                  <a:lnTo>
                    <a:pt x="46" y="1201"/>
                  </a:lnTo>
                  <a:cubicBezTo>
                    <a:pt x="46" y="1145"/>
                    <a:pt x="57" y="393"/>
                    <a:pt x="715" y="63"/>
                  </a:cubicBezTo>
                  <a:close/>
                  <a:moveTo>
                    <a:pt x="768" y="1"/>
                  </a:moveTo>
                  <a:lnTo>
                    <a:pt x="733" y="17"/>
                  </a:lnTo>
                  <a:cubicBezTo>
                    <a:pt x="1" y="359"/>
                    <a:pt x="13" y="1197"/>
                    <a:pt x="13" y="1205"/>
                  </a:cubicBezTo>
                  <a:lnTo>
                    <a:pt x="106" y="1412"/>
                  </a:lnTo>
                  <a:lnTo>
                    <a:pt x="123" y="1401"/>
                  </a:lnTo>
                  <a:cubicBezTo>
                    <a:pt x="212" y="1340"/>
                    <a:pt x="298" y="1290"/>
                    <a:pt x="381" y="1242"/>
                  </a:cubicBezTo>
                  <a:cubicBezTo>
                    <a:pt x="707" y="1049"/>
                    <a:pt x="944" y="909"/>
                    <a:pt x="777" y="459"/>
                  </a:cubicBezTo>
                  <a:cubicBezTo>
                    <a:pt x="691" y="228"/>
                    <a:pt x="755" y="39"/>
                    <a:pt x="756" y="37"/>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74"/>
            <p:cNvSpPr/>
            <p:nvPr/>
          </p:nvSpPr>
          <p:spPr>
            <a:xfrm>
              <a:off x="1086374" y="3527712"/>
              <a:ext cx="20302" cy="29990"/>
            </a:xfrm>
            <a:custGeom>
              <a:avLst/>
              <a:gdLst/>
              <a:ahLst/>
              <a:cxnLst/>
              <a:rect l="l" t="t" r="r" b="b"/>
              <a:pathLst>
                <a:path w="285" h="421" extrusionOk="0">
                  <a:moveTo>
                    <a:pt x="31" y="0"/>
                  </a:moveTo>
                  <a:lnTo>
                    <a:pt x="0" y="12"/>
                  </a:lnTo>
                  <a:cubicBezTo>
                    <a:pt x="24" y="71"/>
                    <a:pt x="57" y="126"/>
                    <a:pt x="91" y="183"/>
                  </a:cubicBezTo>
                  <a:cubicBezTo>
                    <a:pt x="129" y="245"/>
                    <a:pt x="165" y="298"/>
                    <a:pt x="202" y="346"/>
                  </a:cubicBezTo>
                  <a:cubicBezTo>
                    <a:pt x="221" y="369"/>
                    <a:pt x="258" y="421"/>
                    <a:pt x="258" y="421"/>
                  </a:cubicBezTo>
                  <a:lnTo>
                    <a:pt x="284" y="402"/>
                  </a:lnTo>
                  <a:cubicBezTo>
                    <a:pt x="284" y="402"/>
                    <a:pt x="247" y="349"/>
                    <a:pt x="228" y="326"/>
                  </a:cubicBezTo>
                  <a:cubicBezTo>
                    <a:pt x="192" y="279"/>
                    <a:pt x="156" y="226"/>
                    <a:pt x="117" y="162"/>
                  </a:cubicBezTo>
                  <a:cubicBezTo>
                    <a:pt x="86" y="110"/>
                    <a:pt x="54" y="56"/>
                    <a:pt x="3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74"/>
            <p:cNvSpPr/>
            <p:nvPr/>
          </p:nvSpPr>
          <p:spPr>
            <a:xfrm>
              <a:off x="1084166" y="3524221"/>
              <a:ext cx="4915" cy="4417"/>
            </a:xfrm>
            <a:custGeom>
              <a:avLst/>
              <a:gdLst/>
              <a:ahLst/>
              <a:cxnLst/>
              <a:rect l="l" t="t" r="r" b="b"/>
              <a:pathLst>
                <a:path w="69" h="62" extrusionOk="0">
                  <a:moveTo>
                    <a:pt x="33" y="0"/>
                  </a:moveTo>
                  <a:cubicBezTo>
                    <a:pt x="19" y="0"/>
                    <a:pt x="6" y="10"/>
                    <a:pt x="3" y="25"/>
                  </a:cubicBezTo>
                  <a:cubicBezTo>
                    <a:pt x="0" y="41"/>
                    <a:pt x="11" y="58"/>
                    <a:pt x="28" y="60"/>
                  </a:cubicBezTo>
                  <a:cubicBezTo>
                    <a:pt x="30" y="61"/>
                    <a:pt x="32" y="61"/>
                    <a:pt x="34" y="61"/>
                  </a:cubicBezTo>
                  <a:cubicBezTo>
                    <a:pt x="49" y="61"/>
                    <a:pt x="62" y="51"/>
                    <a:pt x="65" y="36"/>
                  </a:cubicBezTo>
                  <a:cubicBezTo>
                    <a:pt x="68" y="19"/>
                    <a:pt x="57" y="4"/>
                    <a:pt x="39" y="1"/>
                  </a:cubicBezTo>
                  <a:cubicBezTo>
                    <a:pt x="37" y="1"/>
                    <a:pt x="35" y="0"/>
                    <a:pt x="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74"/>
            <p:cNvSpPr/>
            <p:nvPr/>
          </p:nvSpPr>
          <p:spPr>
            <a:xfrm>
              <a:off x="1083026" y="3523010"/>
              <a:ext cx="7052" cy="6767"/>
            </a:xfrm>
            <a:custGeom>
              <a:avLst/>
              <a:gdLst/>
              <a:ahLst/>
              <a:cxnLst/>
              <a:rect l="l" t="t" r="r" b="b"/>
              <a:pathLst>
                <a:path w="99" h="95" extrusionOk="0">
                  <a:moveTo>
                    <a:pt x="50" y="33"/>
                  </a:moveTo>
                  <a:cubicBezTo>
                    <a:pt x="51" y="33"/>
                    <a:pt x="52" y="34"/>
                    <a:pt x="53" y="34"/>
                  </a:cubicBezTo>
                  <a:cubicBezTo>
                    <a:pt x="57" y="35"/>
                    <a:pt x="60" y="36"/>
                    <a:pt x="62" y="40"/>
                  </a:cubicBezTo>
                  <a:cubicBezTo>
                    <a:pt x="64" y="43"/>
                    <a:pt x="65" y="47"/>
                    <a:pt x="64" y="50"/>
                  </a:cubicBezTo>
                  <a:cubicBezTo>
                    <a:pt x="63" y="58"/>
                    <a:pt x="57" y="62"/>
                    <a:pt x="49" y="62"/>
                  </a:cubicBezTo>
                  <a:cubicBezTo>
                    <a:pt x="49" y="62"/>
                    <a:pt x="48" y="62"/>
                    <a:pt x="47" y="62"/>
                  </a:cubicBezTo>
                  <a:cubicBezTo>
                    <a:pt x="43" y="61"/>
                    <a:pt x="40" y="58"/>
                    <a:pt x="37" y="55"/>
                  </a:cubicBezTo>
                  <a:cubicBezTo>
                    <a:pt x="35" y="52"/>
                    <a:pt x="34" y="49"/>
                    <a:pt x="35" y="45"/>
                  </a:cubicBezTo>
                  <a:cubicBezTo>
                    <a:pt x="37" y="38"/>
                    <a:pt x="43" y="33"/>
                    <a:pt x="50" y="33"/>
                  </a:cubicBezTo>
                  <a:close/>
                  <a:moveTo>
                    <a:pt x="50" y="1"/>
                  </a:moveTo>
                  <a:cubicBezTo>
                    <a:pt x="28" y="1"/>
                    <a:pt x="8" y="16"/>
                    <a:pt x="3" y="39"/>
                  </a:cubicBezTo>
                  <a:cubicBezTo>
                    <a:pt x="0" y="51"/>
                    <a:pt x="3" y="63"/>
                    <a:pt x="10" y="74"/>
                  </a:cubicBezTo>
                  <a:cubicBezTo>
                    <a:pt x="17" y="84"/>
                    <a:pt x="28" y="91"/>
                    <a:pt x="41" y="94"/>
                  </a:cubicBezTo>
                  <a:cubicBezTo>
                    <a:pt x="44" y="94"/>
                    <a:pt x="47" y="95"/>
                    <a:pt x="50" y="95"/>
                  </a:cubicBezTo>
                  <a:cubicBezTo>
                    <a:pt x="72" y="95"/>
                    <a:pt x="92" y="79"/>
                    <a:pt x="96" y="56"/>
                  </a:cubicBezTo>
                  <a:cubicBezTo>
                    <a:pt x="99" y="44"/>
                    <a:pt x="96" y="32"/>
                    <a:pt x="89" y="22"/>
                  </a:cubicBezTo>
                  <a:cubicBezTo>
                    <a:pt x="82" y="11"/>
                    <a:pt x="71" y="4"/>
                    <a:pt x="59" y="1"/>
                  </a:cubicBezTo>
                  <a:cubicBezTo>
                    <a:pt x="56" y="1"/>
                    <a:pt x="53"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74"/>
            <p:cNvSpPr/>
            <p:nvPr/>
          </p:nvSpPr>
          <p:spPr>
            <a:xfrm>
              <a:off x="1096703" y="3522440"/>
              <a:ext cx="10899" cy="33623"/>
            </a:xfrm>
            <a:custGeom>
              <a:avLst/>
              <a:gdLst/>
              <a:ahLst/>
              <a:cxnLst/>
              <a:rect l="l" t="t" r="r" b="b"/>
              <a:pathLst>
                <a:path w="153" h="472" extrusionOk="0">
                  <a:moveTo>
                    <a:pt x="31" y="1"/>
                  </a:moveTo>
                  <a:lnTo>
                    <a:pt x="0" y="15"/>
                  </a:lnTo>
                  <a:cubicBezTo>
                    <a:pt x="27" y="70"/>
                    <a:pt x="43" y="130"/>
                    <a:pt x="61" y="192"/>
                  </a:cubicBezTo>
                  <a:cubicBezTo>
                    <a:pt x="80" y="260"/>
                    <a:pt x="94" y="321"/>
                    <a:pt x="103" y="379"/>
                  </a:cubicBezTo>
                  <a:cubicBezTo>
                    <a:pt x="108" y="408"/>
                    <a:pt x="120" y="471"/>
                    <a:pt x="120" y="471"/>
                  </a:cubicBezTo>
                  <a:lnTo>
                    <a:pt x="152" y="465"/>
                  </a:lnTo>
                  <a:cubicBezTo>
                    <a:pt x="152" y="465"/>
                    <a:pt x="140" y="403"/>
                    <a:pt x="136" y="374"/>
                  </a:cubicBezTo>
                  <a:cubicBezTo>
                    <a:pt x="126" y="315"/>
                    <a:pt x="112" y="252"/>
                    <a:pt x="91" y="179"/>
                  </a:cubicBezTo>
                  <a:cubicBezTo>
                    <a:pt x="75" y="119"/>
                    <a:pt x="57" y="58"/>
                    <a:pt x="3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74"/>
            <p:cNvSpPr/>
            <p:nvPr/>
          </p:nvSpPr>
          <p:spPr>
            <a:xfrm>
              <a:off x="1094566" y="3518950"/>
              <a:ext cx="5129" cy="4417"/>
            </a:xfrm>
            <a:custGeom>
              <a:avLst/>
              <a:gdLst/>
              <a:ahLst/>
              <a:cxnLst/>
              <a:rect l="l" t="t" r="r" b="b"/>
              <a:pathLst>
                <a:path w="72" h="62" extrusionOk="0">
                  <a:moveTo>
                    <a:pt x="36" y="0"/>
                  </a:moveTo>
                  <a:cubicBezTo>
                    <a:pt x="26" y="0"/>
                    <a:pt x="16" y="5"/>
                    <a:pt x="10" y="14"/>
                  </a:cubicBezTo>
                  <a:cubicBezTo>
                    <a:pt x="1" y="28"/>
                    <a:pt x="4" y="47"/>
                    <a:pt x="19" y="57"/>
                  </a:cubicBezTo>
                  <a:cubicBezTo>
                    <a:pt x="24" y="60"/>
                    <a:pt x="30" y="61"/>
                    <a:pt x="36" y="61"/>
                  </a:cubicBezTo>
                  <a:cubicBezTo>
                    <a:pt x="46" y="61"/>
                    <a:pt x="57" y="57"/>
                    <a:pt x="63" y="48"/>
                  </a:cubicBezTo>
                  <a:cubicBezTo>
                    <a:pt x="71" y="34"/>
                    <a:pt x="68" y="15"/>
                    <a:pt x="53" y="5"/>
                  </a:cubicBezTo>
                  <a:cubicBezTo>
                    <a:pt x="48" y="2"/>
                    <a:pt x="42" y="0"/>
                    <a:pt x="3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74"/>
            <p:cNvSpPr/>
            <p:nvPr/>
          </p:nvSpPr>
          <p:spPr>
            <a:xfrm>
              <a:off x="1093569" y="3517739"/>
              <a:ext cx="7124" cy="6767"/>
            </a:xfrm>
            <a:custGeom>
              <a:avLst/>
              <a:gdLst/>
              <a:ahLst/>
              <a:cxnLst/>
              <a:rect l="l" t="t" r="r" b="b"/>
              <a:pathLst>
                <a:path w="100" h="95" extrusionOk="0">
                  <a:moveTo>
                    <a:pt x="51" y="34"/>
                  </a:moveTo>
                  <a:cubicBezTo>
                    <a:pt x="53" y="34"/>
                    <a:pt x="56" y="34"/>
                    <a:pt x="58" y="36"/>
                  </a:cubicBezTo>
                  <a:cubicBezTo>
                    <a:pt x="62" y="39"/>
                    <a:pt x="64" y="41"/>
                    <a:pt x="64" y="45"/>
                  </a:cubicBezTo>
                  <a:cubicBezTo>
                    <a:pt x="65" y="48"/>
                    <a:pt x="64" y="53"/>
                    <a:pt x="63" y="55"/>
                  </a:cubicBezTo>
                  <a:cubicBezTo>
                    <a:pt x="60" y="60"/>
                    <a:pt x="55" y="62"/>
                    <a:pt x="50" y="62"/>
                  </a:cubicBezTo>
                  <a:cubicBezTo>
                    <a:pt x="47" y="62"/>
                    <a:pt x="44" y="61"/>
                    <a:pt x="42" y="60"/>
                  </a:cubicBezTo>
                  <a:cubicBezTo>
                    <a:pt x="38" y="57"/>
                    <a:pt x="37" y="54"/>
                    <a:pt x="36" y="51"/>
                  </a:cubicBezTo>
                  <a:cubicBezTo>
                    <a:pt x="35" y="48"/>
                    <a:pt x="36" y="43"/>
                    <a:pt x="37" y="41"/>
                  </a:cubicBezTo>
                  <a:cubicBezTo>
                    <a:pt x="41" y="36"/>
                    <a:pt x="45" y="34"/>
                    <a:pt x="51" y="34"/>
                  </a:cubicBezTo>
                  <a:close/>
                  <a:moveTo>
                    <a:pt x="50" y="1"/>
                  </a:moveTo>
                  <a:cubicBezTo>
                    <a:pt x="35" y="1"/>
                    <a:pt x="20" y="8"/>
                    <a:pt x="10" y="22"/>
                  </a:cubicBezTo>
                  <a:cubicBezTo>
                    <a:pt x="3" y="33"/>
                    <a:pt x="1" y="45"/>
                    <a:pt x="3" y="57"/>
                  </a:cubicBezTo>
                  <a:cubicBezTo>
                    <a:pt x="6" y="69"/>
                    <a:pt x="13" y="81"/>
                    <a:pt x="24" y="88"/>
                  </a:cubicBezTo>
                  <a:cubicBezTo>
                    <a:pt x="32" y="92"/>
                    <a:pt x="41" y="95"/>
                    <a:pt x="50" y="95"/>
                  </a:cubicBezTo>
                  <a:cubicBezTo>
                    <a:pt x="65" y="95"/>
                    <a:pt x="81" y="88"/>
                    <a:pt x="90" y="74"/>
                  </a:cubicBezTo>
                  <a:cubicBezTo>
                    <a:pt x="97" y="63"/>
                    <a:pt x="99" y="51"/>
                    <a:pt x="97" y="39"/>
                  </a:cubicBezTo>
                  <a:cubicBezTo>
                    <a:pt x="94" y="27"/>
                    <a:pt x="87" y="15"/>
                    <a:pt x="77" y="9"/>
                  </a:cubicBezTo>
                  <a:cubicBezTo>
                    <a:pt x="69" y="4"/>
                    <a:pt x="59" y="1"/>
                    <a:pt x="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74"/>
            <p:cNvSpPr/>
            <p:nvPr/>
          </p:nvSpPr>
          <p:spPr>
            <a:xfrm>
              <a:off x="1098341" y="3549510"/>
              <a:ext cx="27853" cy="43026"/>
            </a:xfrm>
            <a:custGeom>
              <a:avLst/>
              <a:gdLst/>
              <a:ahLst/>
              <a:cxnLst/>
              <a:rect l="l" t="t" r="r" b="b"/>
              <a:pathLst>
                <a:path w="391" h="604" extrusionOk="0">
                  <a:moveTo>
                    <a:pt x="66" y="1"/>
                  </a:moveTo>
                  <a:cubicBezTo>
                    <a:pt x="61" y="1"/>
                    <a:pt x="56" y="2"/>
                    <a:pt x="52" y="4"/>
                  </a:cubicBezTo>
                  <a:cubicBezTo>
                    <a:pt x="0" y="29"/>
                    <a:pt x="23" y="182"/>
                    <a:pt x="102" y="347"/>
                  </a:cubicBezTo>
                  <a:cubicBezTo>
                    <a:pt x="174" y="496"/>
                    <a:pt x="268" y="604"/>
                    <a:pt x="324" y="604"/>
                  </a:cubicBezTo>
                  <a:cubicBezTo>
                    <a:pt x="329" y="604"/>
                    <a:pt x="334" y="603"/>
                    <a:pt x="339" y="600"/>
                  </a:cubicBezTo>
                  <a:cubicBezTo>
                    <a:pt x="390" y="575"/>
                    <a:pt x="379" y="429"/>
                    <a:pt x="300" y="265"/>
                  </a:cubicBezTo>
                  <a:cubicBezTo>
                    <a:pt x="228" y="114"/>
                    <a:pt x="123" y="1"/>
                    <a:pt x="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74"/>
            <p:cNvSpPr/>
            <p:nvPr/>
          </p:nvSpPr>
          <p:spPr>
            <a:xfrm>
              <a:off x="1096418" y="3548370"/>
              <a:ext cx="31201" cy="45305"/>
            </a:xfrm>
            <a:custGeom>
              <a:avLst/>
              <a:gdLst/>
              <a:ahLst/>
              <a:cxnLst/>
              <a:rect l="l" t="t" r="r" b="b"/>
              <a:pathLst>
                <a:path w="438" h="636" extrusionOk="0">
                  <a:moveTo>
                    <a:pt x="94" y="33"/>
                  </a:moveTo>
                  <a:cubicBezTo>
                    <a:pt x="135" y="33"/>
                    <a:pt x="236" y="130"/>
                    <a:pt x="312" y="288"/>
                  </a:cubicBezTo>
                  <a:cubicBezTo>
                    <a:pt x="392" y="454"/>
                    <a:pt x="393" y="585"/>
                    <a:pt x="359" y="602"/>
                  </a:cubicBezTo>
                  <a:cubicBezTo>
                    <a:pt x="356" y="603"/>
                    <a:pt x="354" y="603"/>
                    <a:pt x="350" y="603"/>
                  </a:cubicBezTo>
                  <a:cubicBezTo>
                    <a:pt x="312" y="603"/>
                    <a:pt x="222" y="517"/>
                    <a:pt x="144" y="356"/>
                  </a:cubicBezTo>
                  <a:cubicBezTo>
                    <a:pt x="59" y="181"/>
                    <a:pt x="53" y="51"/>
                    <a:pt x="86" y="35"/>
                  </a:cubicBezTo>
                  <a:cubicBezTo>
                    <a:pt x="88" y="34"/>
                    <a:pt x="91" y="33"/>
                    <a:pt x="94" y="33"/>
                  </a:cubicBezTo>
                  <a:close/>
                  <a:moveTo>
                    <a:pt x="92" y="0"/>
                  </a:moveTo>
                  <a:cubicBezTo>
                    <a:pt x="85" y="0"/>
                    <a:pt x="77" y="2"/>
                    <a:pt x="71" y="5"/>
                  </a:cubicBezTo>
                  <a:cubicBezTo>
                    <a:pt x="1" y="39"/>
                    <a:pt x="41" y="218"/>
                    <a:pt x="114" y="370"/>
                  </a:cubicBezTo>
                  <a:cubicBezTo>
                    <a:pt x="181" y="506"/>
                    <a:pt x="280" y="636"/>
                    <a:pt x="351" y="636"/>
                  </a:cubicBezTo>
                  <a:cubicBezTo>
                    <a:pt x="359" y="636"/>
                    <a:pt x="366" y="635"/>
                    <a:pt x="373" y="631"/>
                  </a:cubicBezTo>
                  <a:cubicBezTo>
                    <a:pt x="437" y="600"/>
                    <a:pt x="424" y="443"/>
                    <a:pt x="341" y="274"/>
                  </a:cubicBezTo>
                  <a:cubicBezTo>
                    <a:pt x="274" y="133"/>
                    <a:pt x="164" y="0"/>
                    <a:pt x="9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4" name="Google Shape;6234;p74"/>
          <p:cNvGrpSpPr/>
          <p:nvPr/>
        </p:nvGrpSpPr>
        <p:grpSpPr>
          <a:xfrm flipH="1">
            <a:off x="7888891" y="4579022"/>
            <a:ext cx="191952" cy="192050"/>
            <a:chOff x="5025163" y="2175181"/>
            <a:chExt cx="96828" cy="96878"/>
          </a:xfrm>
        </p:grpSpPr>
        <p:sp>
          <p:nvSpPr>
            <p:cNvPr id="6235" name="Google Shape;6235;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E8B6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8" name="Google Shape;6238;p74"/>
          <p:cNvGrpSpPr/>
          <p:nvPr/>
        </p:nvGrpSpPr>
        <p:grpSpPr>
          <a:xfrm rot="-121" flipH="1">
            <a:off x="6656517" y="5402442"/>
            <a:ext cx="276154" cy="276295"/>
            <a:chOff x="5025163" y="2175181"/>
            <a:chExt cx="96828" cy="96878"/>
          </a:xfrm>
        </p:grpSpPr>
        <p:sp>
          <p:nvSpPr>
            <p:cNvPr id="6239" name="Google Shape;6239;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2" name="Google Shape;6242;p74"/>
          <p:cNvGrpSpPr/>
          <p:nvPr/>
        </p:nvGrpSpPr>
        <p:grpSpPr>
          <a:xfrm rot="83" flipH="1">
            <a:off x="8870010" y="5285744"/>
            <a:ext cx="399203" cy="399417"/>
            <a:chOff x="5025163" y="2175181"/>
            <a:chExt cx="96828" cy="96878"/>
          </a:xfrm>
        </p:grpSpPr>
        <p:sp>
          <p:nvSpPr>
            <p:cNvPr id="6243" name="Google Shape;6243;p74"/>
            <p:cNvSpPr/>
            <p:nvPr/>
          </p:nvSpPr>
          <p:spPr>
            <a:xfrm>
              <a:off x="5025163" y="2175181"/>
              <a:ext cx="96828" cy="96878"/>
            </a:xfrm>
            <a:custGeom>
              <a:avLst/>
              <a:gdLst/>
              <a:ahLst/>
              <a:cxnLst/>
              <a:rect l="l" t="t" r="r" b="b"/>
              <a:pathLst>
                <a:path w="1951" h="1952" extrusionOk="0">
                  <a:moveTo>
                    <a:pt x="976" y="1"/>
                  </a:moveTo>
                  <a:cubicBezTo>
                    <a:pt x="438" y="1"/>
                    <a:pt x="0" y="438"/>
                    <a:pt x="0" y="976"/>
                  </a:cubicBezTo>
                  <a:cubicBezTo>
                    <a:pt x="0" y="1514"/>
                    <a:pt x="438" y="1951"/>
                    <a:pt x="976" y="1951"/>
                  </a:cubicBezTo>
                  <a:cubicBezTo>
                    <a:pt x="1514" y="1951"/>
                    <a:pt x="1951" y="1514"/>
                    <a:pt x="1951" y="976"/>
                  </a:cubicBezTo>
                  <a:cubicBezTo>
                    <a:pt x="1951" y="438"/>
                    <a:pt x="1514" y="1"/>
                    <a:pt x="976" y="1"/>
                  </a:cubicBezTo>
                  <a:close/>
                </a:path>
              </a:pathLst>
            </a:custGeom>
            <a:solidFill>
              <a:srgbClr val="FFFFFF"/>
            </a:solidFill>
            <a:ln w="19050" cap="flat" cmpd="sng">
              <a:solidFill>
                <a:srgbClr val="000000"/>
              </a:solidFill>
              <a:prstDash val="solid"/>
              <a:round/>
              <a:headEnd type="none" w="sm" len="sm"/>
              <a:tailEnd type="none" w="sm" len="sm"/>
            </a:ln>
            <a:effectLst>
              <a:outerShdw dist="19050" dir="324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74"/>
            <p:cNvSpPr/>
            <p:nvPr/>
          </p:nvSpPr>
          <p:spPr>
            <a:xfrm>
              <a:off x="5048837" y="2198905"/>
              <a:ext cx="49481" cy="49431"/>
            </a:xfrm>
            <a:custGeom>
              <a:avLst/>
              <a:gdLst/>
              <a:ahLst/>
              <a:cxnLst/>
              <a:rect l="l" t="t" r="r" b="b"/>
              <a:pathLst>
                <a:path w="997" h="996" extrusionOk="0">
                  <a:moveTo>
                    <a:pt x="499" y="0"/>
                  </a:moveTo>
                  <a:cubicBezTo>
                    <a:pt x="224" y="0"/>
                    <a:pt x="1" y="223"/>
                    <a:pt x="1" y="498"/>
                  </a:cubicBezTo>
                  <a:cubicBezTo>
                    <a:pt x="1" y="773"/>
                    <a:pt x="224" y="996"/>
                    <a:pt x="499" y="996"/>
                  </a:cubicBezTo>
                  <a:cubicBezTo>
                    <a:pt x="774" y="996"/>
                    <a:pt x="996" y="773"/>
                    <a:pt x="996" y="498"/>
                  </a:cubicBezTo>
                  <a:cubicBezTo>
                    <a:pt x="996" y="223"/>
                    <a:pt x="774" y="0"/>
                    <a:pt x="499" y="0"/>
                  </a:cubicBezTo>
                  <a:close/>
                </a:path>
              </a:pathLst>
            </a:custGeom>
            <a:solidFill>
              <a:srgbClr val="FF6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74"/>
            <p:cNvSpPr/>
            <p:nvPr/>
          </p:nvSpPr>
          <p:spPr>
            <a:xfrm>
              <a:off x="5048043" y="2198061"/>
              <a:ext cx="51069" cy="51119"/>
            </a:xfrm>
            <a:custGeom>
              <a:avLst/>
              <a:gdLst/>
              <a:ahLst/>
              <a:cxnLst/>
              <a:rect l="l" t="t" r="r" b="b"/>
              <a:pathLst>
                <a:path w="1029" h="1030" extrusionOk="0">
                  <a:moveTo>
                    <a:pt x="515" y="34"/>
                  </a:moveTo>
                  <a:cubicBezTo>
                    <a:pt x="780" y="34"/>
                    <a:pt x="996" y="249"/>
                    <a:pt x="996" y="515"/>
                  </a:cubicBezTo>
                  <a:cubicBezTo>
                    <a:pt x="996" y="780"/>
                    <a:pt x="780" y="996"/>
                    <a:pt x="515" y="996"/>
                  </a:cubicBezTo>
                  <a:cubicBezTo>
                    <a:pt x="249" y="996"/>
                    <a:pt x="34" y="780"/>
                    <a:pt x="34" y="515"/>
                  </a:cubicBezTo>
                  <a:cubicBezTo>
                    <a:pt x="34" y="249"/>
                    <a:pt x="249" y="34"/>
                    <a:pt x="515" y="34"/>
                  </a:cubicBezTo>
                  <a:close/>
                  <a:moveTo>
                    <a:pt x="515" y="1"/>
                  </a:moveTo>
                  <a:cubicBezTo>
                    <a:pt x="231" y="1"/>
                    <a:pt x="0" y="231"/>
                    <a:pt x="0" y="515"/>
                  </a:cubicBezTo>
                  <a:cubicBezTo>
                    <a:pt x="0" y="799"/>
                    <a:pt x="231" y="1029"/>
                    <a:pt x="515" y="1029"/>
                  </a:cubicBezTo>
                  <a:cubicBezTo>
                    <a:pt x="798" y="1029"/>
                    <a:pt x="1028" y="799"/>
                    <a:pt x="1028" y="515"/>
                  </a:cubicBezTo>
                  <a:cubicBezTo>
                    <a:pt x="1028" y="231"/>
                    <a:pt x="798" y="1"/>
                    <a:pt x="51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A diagram of a block diagram&#10;&#10;Description automatically generated">
            <a:extLst>
              <a:ext uri="{FF2B5EF4-FFF2-40B4-BE49-F238E27FC236}">
                <a16:creationId xmlns:a16="http://schemas.microsoft.com/office/drawing/2014/main" id="{64F8D376-21AF-1708-7E9F-9DEB176A1F3B}"/>
              </a:ext>
            </a:extLst>
          </p:cNvPr>
          <p:cNvPicPr>
            <a:picLocks noChangeAspect="1"/>
          </p:cNvPicPr>
          <p:nvPr/>
        </p:nvPicPr>
        <p:blipFill rotWithShape="1">
          <a:blip r:embed="rId3"/>
          <a:srcRect l="1" t="3784" r="1531" b="1"/>
          <a:stretch/>
        </p:blipFill>
        <p:spPr>
          <a:xfrm>
            <a:off x="607882" y="988616"/>
            <a:ext cx="4418177" cy="1583134"/>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060CAB20-CC48-5056-4E24-F3BC8CD2FD79}"/>
              </a:ext>
            </a:extLst>
          </p:cNvPr>
          <p:cNvPicPr>
            <a:picLocks noChangeAspect="1"/>
          </p:cNvPicPr>
          <p:nvPr/>
        </p:nvPicPr>
        <p:blipFill>
          <a:blip r:embed="rId4"/>
          <a:stretch>
            <a:fillRect/>
          </a:stretch>
        </p:blipFill>
        <p:spPr>
          <a:xfrm>
            <a:off x="607882" y="2805427"/>
            <a:ext cx="4418177" cy="1999206"/>
          </a:xfrm>
          <a:prstGeom prst="rect">
            <a:avLst/>
          </a:prstGeom>
        </p:spPr>
      </p:pic>
      <p:sp>
        <p:nvSpPr>
          <p:cNvPr id="12" name="TextBox 11">
            <a:extLst>
              <a:ext uri="{FF2B5EF4-FFF2-40B4-BE49-F238E27FC236}">
                <a16:creationId xmlns:a16="http://schemas.microsoft.com/office/drawing/2014/main" id="{5A2C9A08-CE39-7F9E-C1B2-0EC3AE9D81BC}"/>
              </a:ext>
            </a:extLst>
          </p:cNvPr>
          <p:cNvSpPr txBox="1"/>
          <p:nvPr/>
        </p:nvSpPr>
        <p:spPr>
          <a:xfrm>
            <a:off x="5240320" y="977134"/>
            <a:ext cx="3587786" cy="3610989"/>
          </a:xfrm>
          <a:prstGeom prst="rect">
            <a:avLst/>
          </a:prstGeom>
          <a:noFill/>
        </p:spPr>
        <p:txBody>
          <a:bodyPr wrap="square">
            <a:spAutoFit/>
          </a:bodyPr>
          <a:lstStyle/>
          <a:p>
            <a:pPr algn="just">
              <a:lnSpc>
                <a:spcPct val="150000"/>
              </a:lnSpc>
            </a:pPr>
            <a:r>
              <a:rPr lang="en-US" dirty="0">
                <a:latin typeface="Work sans" pitchFamily="2" charset="0"/>
              </a:rPr>
              <a:t>- </a:t>
            </a:r>
            <a:r>
              <a:rPr lang="vi-VN" dirty="0" err="1">
                <a:latin typeface="Work sans" pitchFamily="2" charset="0"/>
              </a:rPr>
              <a:t>Attacker</a:t>
            </a:r>
            <a:r>
              <a:rPr lang="en-US" dirty="0">
                <a:latin typeface="Work sans" pitchFamily="2" charset="0"/>
              </a:rPr>
              <a:t> </a:t>
            </a:r>
            <a:r>
              <a:rPr lang="vi-VN" dirty="0">
                <a:latin typeface="Work sans" pitchFamily="2" charset="0"/>
              </a:rPr>
              <a:t>gửi lưu lượng độc hại đến </a:t>
            </a:r>
            <a:r>
              <a:rPr lang="en-US" dirty="0">
                <a:latin typeface="Work sans" pitchFamily="2" charset="0"/>
              </a:rPr>
              <a:t>black-box</a:t>
            </a:r>
            <a:r>
              <a:rPr lang="vi-VN" dirty="0">
                <a:latin typeface="Work sans" pitchFamily="2" charset="0"/>
              </a:rPr>
              <a:t>, không biết các đặc trưng được sử dụng và tập huấn luyện </a:t>
            </a:r>
            <a:endParaRPr lang="en-US" dirty="0">
              <a:latin typeface="Work sans" pitchFamily="2" charset="0"/>
            </a:endParaRPr>
          </a:p>
          <a:p>
            <a:pPr algn="just">
              <a:lnSpc>
                <a:spcPct val="150000"/>
              </a:lnSpc>
            </a:pPr>
            <a:endParaRPr lang="en-US" dirty="0">
              <a:latin typeface="Work sans" pitchFamily="2" charset="0"/>
            </a:endParaRPr>
          </a:p>
          <a:p>
            <a:pPr algn="just">
              <a:lnSpc>
                <a:spcPct val="150000"/>
              </a:lnSpc>
            </a:pPr>
            <a:r>
              <a:rPr lang="en-US" dirty="0">
                <a:latin typeface="Work sans" pitchFamily="2" charset="0"/>
              </a:rPr>
              <a:t>- </a:t>
            </a:r>
            <a:r>
              <a:rPr lang="vi-VN" dirty="0">
                <a:latin typeface="Work sans" pitchFamily="2" charset="0"/>
              </a:rPr>
              <a:t>Tường lửa được sử dụng để ngăn chặn</a:t>
            </a:r>
            <a:r>
              <a:rPr lang="en-US" dirty="0">
                <a:latin typeface="Work sans" pitchFamily="2" charset="0"/>
              </a:rPr>
              <a:t>, </a:t>
            </a:r>
            <a:r>
              <a:rPr lang="vi-VN" dirty="0">
                <a:latin typeface="Work sans" pitchFamily="2" charset="0"/>
              </a:rPr>
              <a:t>phát hiện lưu lượng độc hại</a:t>
            </a:r>
            <a:r>
              <a:rPr lang="en-US" dirty="0">
                <a:latin typeface="Work sans" pitchFamily="2" charset="0"/>
              </a:rPr>
              <a:t> </a:t>
            </a:r>
            <a:r>
              <a:rPr lang="en-US" dirty="0" err="1">
                <a:latin typeface="Work sans" pitchFamily="2" charset="0"/>
              </a:rPr>
              <a:t>và</a:t>
            </a:r>
            <a:r>
              <a:rPr lang="en-US" dirty="0">
                <a:latin typeface="Work sans" pitchFamily="2" charset="0"/>
              </a:rPr>
              <a:t> </a:t>
            </a:r>
            <a:r>
              <a:rPr lang="en-US" dirty="0" err="1">
                <a:latin typeface="Work sans" pitchFamily="2" charset="0"/>
              </a:rPr>
              <a:t>gắn</a:t>
            </a:r>
            <a:r>
              <a:rPr lang="en-US" dirty="0">
                <a:latin typeface="Work sans" pitchFamily="2" charset="0"/>
              </a:rPr>
              <a:t> </a:t>
            </a:r>
            <a:r>
              <a:rPr lang="en-US" dirty="0" err="1">
                <a:latin typeface="Work sans" pitchFamily="2" charset="0"/>
              </a:rPr>
              <a:t>nhãn</a:t>
            </a:r>
            <a:r>
              <a:rPr lang="en-US" dirty="0">
                <a:latin typeface="Work sans" pitchFamily="2" charset="0"/>
              </a:rPr>
              <a:t> </a:t>
            </a:r>
            <a:r>
              <a:rPr lang="en-US" dirty="0" err="1">
                <a:latin typeface="Work sans" pitchFamily="2" charset="0"/>
              </a:rPr>
              <a:t>chúng</a:t>
            </a:r>
            <a:endParaRPr lang="en-US" dirty="0">
              <a:latin typeface="Work sans" pitchFamily="2" charset="0"/>
            </a:endParaRPr>
          </a:p>
          <a:p>
            <a:pPr algn="just">
              <a:lnSpc>
                <a:spcPct val="150000"/>
              </a:lnSpc>
            </a:pPr>
            <a:endParaRPr lang="en-US" dirty="0">
              <a:latin typeface="Work sans" pitchFamily="2" charset="0"/>
            </a:endParaRPr>
          </a:p>
          <a:p>
            <a:pPr algn="just">
              <a:lnSpc>
                <a:spcPct val="150000"/>
              </a:lnSpc>
            </a:pPr>
            <a:r>
              <a:rPr lang="vi-VN" dirty="0">
                <a:latin typeface="Work sans" pitchFamily="2" charset="0"/>
              </a:rPr>
              <a:t> </a:t>
            </a:r>
            <a:r>
              <a:rPr lang="en-US" dirty="0">
                <a:latin typeface="Work sans" pitchFamily="2" charset="0"/>
              </a:rPr>
              <a:t>- A</a:t>
            </a:r>
            <a:r>
              <a:rPr lang="vi-VN" dirty="0" err="1">
                <a:latin typeface="Work sans" pitchFamily="2" charset="0"/>
              </a:rPr>
              <a:t>ttacker</a:t>
            </a:r>
            <a:r>
              <a:rPr lang="vi-VN" dirty="0">
                <a:latin typeface="Work sans" pitchFamily="2" charset="0"/>
              </a:rPr>
              <a:t> sử dụng lưu lượng độc hại và nhãn để tiến hành tấn công đối kháng</a:t>
            </a:r>
          </a:p>
        </p:txBody>
      </p:sp>
    </p:spTree>
    <p:extLst>
      <p:ext uri="{BB962C8B-B14F-4D97-AF65-F5344CB8AC3E}">
        <p14:creationId xmlns:p14="http://schemas.microsoft.com/office/powerpoint/2010/main" val="3434921175"/>
      </p:ext>
    </p:extLst>
  </p:cSld>
  <p:clrMapOvr>
    <a:masterClrMapping/>
  </p:clrMapOvr>
</p:sld>
</file>

<file path=ppt/theme/theme1.xml><?xml version="1.0" encoding="utf-8"?>
<a:theme xmlns:a="http://schemas.openxmlformats.org/drawingml/2006/main" name="Science Subject for Pre-K: What is the Sun? by Slidesgo">
  <a:themeElements>
    <a:clrScheme name="Simple Light">
      <a:dk1>
        <a:srgbClr val="000000"/>
      </a:dk1>
      <a:lt1>
        <a:srgbClr val="FFFFFF"/>
      </a:lt1>
      <a:dk2>
        <a:srgbClr val="737373"/>
      </a:dk2>
      <a:lt2>
        <a:srgbClr val="FFD628"/>
      </a:lt2>
      <a:accent1>
        <a:srgbClr val="FFF5EB"/>
      </a:accent1>
      <a:accent2>
        <a:srgbClr val="FF613C"/>
      </a:accent2>
      <a:accent3>
        <a:srgbClr val="FF61B8"/>
      </a:accent3>
      <a:accent4>
        <a:srgbClr val="E8B6F7"/>
      </a:accent4>
      <a:accent5>
        <a:srgbClr val="00C59E"/>
      </a:accent5>
      <a:accent6>
        <a:srgbClr val="00BA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1456</Words>
  <Application>Microsoft Office PowerPoint</Application>
  <PresentationFormat>On-screen Show (16:9)</PresentationFormat>
  <Paragraphs>160</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Yeseva One</vt:lpstr>
      <vt:lpstr>Segoe UI</vt:lpstr>
      <vt:lpstr>Titillium Web</vt:lpstr>
      <vt:lpstr>Work sans</vt:lpstr>
      <vt:lpstr>Arial</vt:lpstr>
      <vt:lpstr>Assistant</vt:lpstr>
      <vt:lpstr>Titillium Web Black</vt:lpstr>
      <vt:lpstr>Roboto</vt:lpstr>
      <vt:lpstr>Science Subject for Pre-K: What is the Sun? by Slidesgo</vt:lpstr>
      <vt:lpstr>Generating practical malicious traffic ​based on adversarial attacks ​with little prior knowledge​   - GVHD: ThS. Nghi Hoàng Khoa -​</vt:lpstr>
      <vt:lpstr>02</vt:lpstr>
      <vt:lpstr>Giới thiệu tổng quan</vt:lpstr>
      <vt:lpstr>Thông tin chung</vt:lpstr>
      <vt:lpstr>Ngữ cảnh nghiên cứu</vt:lpstr>
      <vt:lpstr>Phương pháp  thực hiện</vt:lpstr>
      <vt:lpstr>Quy trình tấn công đối kháng để phát hiện lưu lượng truy cập độc hại dựa trên ML</vt:lpstr>
      <vt:lpstr>Kiến trúc mô hình: dựa trên WGAN</vt:lpstr>
      <vt:lpstr>2.1 Thu thập thông tin (Probe Phase) </vt:lpstr>
      <vt:lpstr>2.2 Xây dựng mô hình thay thế (Build Surrogate Model Phase) </vt:lpstr>
      <vt:lpstr>2.3 Tấn công mô hình thay thế (Execute Attack Phase) </vt:lpstr>
      <vt:lpstr>2.4 Lập bản đồ tới không gian lưu lượng</vt:lpstr>
      <vt:lpstr>Thực hiện  &amp; Thực nghiệm</vt:lpstr>
      <vt:lpstr>Xây dựng mô hình phát hiện malicious traffic</vt:lpstr>
      <vt:lpstr>Xây dựng mô hình phát hiện malicious traffic</vt:lpstr>
      <vt:lpstr>Giai đoạn thu thập nhãn cho malicious traffic</vt:lpstr>
      <vt:lpstr>Giai đoạn thu thập nhãn cho malicious traffic</vt:lpstr>
      <vt:lpstr>Giai đoạn xây dựng mô hình giả </vt:lpstr>
      <vt:lpstr>Giai đoạn xây dựng mô hình giả </vt:lpstr>
      <vt:lpstr>Giai đoạn huấn luyện WGAN</vt:lpstr>
      <vt:lpstr>Giai đoạn huấn luyện WGAN</vt:lpstr>
      <vt:lpstr>Hướng phát triển</vt:lpstr>
      <vt:lpstr>Hướng phát triển trong tương lai</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Subject for Pre-K: What is the Sun? </dc:title>
  <dc:creator>ADMIN</dc:creator>
  <cp:lastModifiedBy>Lê Đoàn Trà My</cp:lastModifiedBy>
  <cp:revision>1</cp:revision>
  <dcterms:modified xsi:type="dcterms:W3CDTF">2024-01-04T16:20:00Z</dcterms:modified>
</cp:coreProperties>
</file>