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7"/>
  </p:notesMasterIdLst>
  <p:sldIdLst>
    <p:sldId id="256" r:id="rId2"/>
    <p:sldId id="257" r:id="rId3"/>
    <p:sldId id="289" r:id="rId4"/>
    <p:sldId id="265" r:id="rId5"/>
    <p:sldId id="266" r:id="rId6"/>
    <p:sldId id="290" r:id="rId7"/>
    <p:sldId id="291" r:id="rId8"/>
    <p:sldId id="296" r:id="rId9"/>
    <p:sldId id="295" r:id="rId10"/>
    <p:sldId id="301" r:id="rId11"/>
    <p:sldId id="292" r:id="rId12"/>
    <p:sldId id="297" r:id="rId13"/>
    <p:sldId id="304" r:id="rId14"/>
    <p:sldId id="303" r:id="rId15"/>
    <p:sldId id="298" r:id="rId16"/>
    <p:sldId id="299" r:id="rId17"/>
    <p:sldId id="300" r:id="rId18"/>
    <p:sldId id="321" r:id="rId19"/>
    <p:sldId id="323" r:id="rId20"/>
    <p:sldId id="322" r:id="rId21"/>
    <p:sldId id="324" r:id="rId22"/>
    <p:sldId id="293" r:id="rId23"/>
    <p:sldId id="302" r:id="rId24"/>
    <p:sldId id="311" r:id="rId25"/>
    <p:sldId id="312" r:id="rId26"/>
    <p:sldId id="313" r:id="rId27"/>
    <p:sldId id="316" r:id="rId28"/>
    <p:sldId id="315" r:id="rId29"/>
    <p:sldId id="317" r:id="rId30"/>
    <p:sldId id="318" r:id="rId31"/>
    <p:sldId id="320" r:id="rId32"/>
    <p:sldId id="305" r:id="rId33"/>
    <p:sldId id="325" r:id="rId34"/>
    <p:sldId id="309" r:id="rId35"/>
    <p:sldId id="310" r:id="rId36"/>
  </p:sldIdLst>
  <p:sldSz cx="9144000" cy="5143500" type="screen16x9"/>
  <p:notesSz cx="6858000" cy="9144000"/>
  <p:embeddedFontLst>
    <p:embeddedFont>
      <p:font typeface="Bebas Neue" panose="020B0606020202050201" pitchFamily="3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DE392-B6E1-D071-970D-B33C7E42E5C9}" v="5" dt="2024-12-31T01:07:53.967"/>
    <p1510:client id="{7322AE34-9527-68E8-8880-DB8110154E97}" v="57" dt="2024-12-31T01:19:19.835"/>
    <p1510:client id="{A034ABFA-DAA4-7EE9-F372-191F23049A63}" v="13" dt="2024-12-30T10:27:22.722"/>
    <p1510:client id="{EBD4F206-BF52-45D3-B52C-E47A5E50015D}" v="63" dt="2024-12-31T01:25:54.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Đoàn Trà My" userId="S::21521149@ms.uit.edu.vn::6c5c6989-f72b-48da-ae93-b1188212b989" providerId="AD" clId="Web-{00BC3319-707A-1FF8-96D3-455643F14B3C}"/>
    <pc:docChg chg="addSld modSld">
      <pc:chgData name="Lê Đoàn Trà My" userId="S::21521149@ms.uit.edu.vn::6c5c6989-f72b-48da-ae93-b1188212b989" providerId="AD" clId="Web-{00BC3319-707A-1FF8-96D3-455643F14B3C}" dt="2024-12-07T07:36:47.687" v="33" actId="1076"/>
      <pc:docMkLst>
        <pc:docMk/>
      </pc:docMkLst>
      <pc:sldChg chg="addSp delSp modSp modNotes">
        <pc:chgData name="Lê Đoàn Trà My" userId="S::21521149@ms.uit.edu.vn::6c5c6989-f72b-48da-ae93-b1188212b989" providerId="AD" clId="Web-{00BC3319-707A-1FF8-96D3-455643F14B3C}" dt="2024-12-07T07:36:47.687" v="33" actId="1076"/>
        <pc:sldMkLst>
          <pc:docMk/>
          <pc:sldMk cId="297587928" sldId="292"/>
        </pc:sldMkLst>
        <pc:spChg chg="mod">
          <ac:chgData name="Lê Đoàn Trà My" userId="S::21521149@ms.uit.edu.vn::6c5c6989-f72b-48da-ae93-b1188212b989" providerId="AD" clId="Web-{00BC3319-707A-1FF8-96D3-455643F14B3C}" dt="2024-12-07T07:25:31.257" v="10" actId="1076"/>
          <ac:spMkLst>
            <pc:docMk/>
            <pc:sldMk cId="297587928" sldId="292"/>
            <ac:spMk id="2" creationId="{D8027DBF-65EF-F045-7931-D4355A540FC5}"/>
          </ac:spMkLst>
        </pc:spChg>
      </pc:sldChg>
      <pc:sldChg chg="new">
        <pc:chgData name="Lê Đoàn Trà My" userId="S::21521149@ms.uit.edu.vn::6c5c6989-f72b-48da-ae93-b1188212b989" providerId="AD" clId="Web-{00BC3319-707A-1FF8-96D3-455643F14B3C}" dt="2024-12-07T07:31:37.317" v="14"/>
        <pc:sldMkLst>
          <pc:docMk/>
          <pc:sldMk cId="319157346" sldId="297"/>
        </pc:sldMkLst>
      </pc:sldChg>
      <pc:sldChg chg="new">
        <pc:chgData name="Lê Đoàn Trà My" userId="S::21521149@ms.uit.edu.vn::6c5c6989-f72b-48da-ae93-b1188212b989" providerId="AD" clId="Web-{00BC3319-707A-1FF8-96D3-455643F14B3C}" dt="2024-12-07T07:31:38.082" v="15"/>
        <pc:sldMkLst>
          <pc:docMk/>
          <pc:sldMk cId="3096414130" sldId="298"/>
        </pc:sldMkLst>
      </pc:sldChg>
      <pc:sldChg chg="new">
        <pc:chgData name="Lê Đoàn Trà My" userId="S::21521149@ms.uit.edu.vn::6c5c6989-f72b-48da-ae93-b1188212b989" providerId="AD" clId="Web-{00BC3319-707A-1FF8-96D3-455643F14B3C}" dt="2024-12-07T07:31:38.301" v="16"/>
        <pc:sldMkLst>
          <pc:docMk/>
          <pc:sldMk cId="748105693" sldId="299"/>
        </pc:sldMkLst>
      </pc:sldChg>
      <pc:sldChg chg="new">
        <pc:chgData name="Lê Đoàn Trà My" userId="S::21521149@ms.uit.edu.vn::6c5c6989-f72b-48da-ae93-b1188212b989" providerId="AD" clId="Web-{00BC3319-707A-1FF8-96D3-455643F14B3C}" dt="2024-12-07T07:31:38.489" v="17"/>
        <pc:sldMkLst>
          <pc:docMk/>
          <pc:sldMk cId="2037164381" sldId="300"/>
        </pc:sldMkLst>
      </pc:sldChg>
    </pc:docChg>
  </pc:docChgLst>
  <pc:docChgLst>
    <pc:chgData name="Trần Minh Duy" userId="ab7bc520-d829-4a72-a8ff-89f96a908177" providerId="ADAL" clId="{89C5488E-F22E-4A5D-B10C-7028760A2F99}"/>
    <pc:docChg chg="undo custSel modSld">
      <pc:chgData name="Trần Minh Duy" userId="ab7bc520-d829-4a72-a8ff-89f96a908177" providerId="ADAL" clId="{89C5488E-F22E-4A5D-B10C-7028760A2F99}" dt="2024-12-04T03:17:51.263" v="3" actId="1076"/>
      <pc:docMkLst>
        <pc:docMk/>
      </pc:docMkLst>
      <pc:sldChg chg="modSp mod">
        <pc:chgData name="Trần Minh Duy" userId="ab7bc520-d829-4a72-a8ff-89f96a908177" providerId="ADAL" clId="{89C5488E-F22E-4A5D-B10C-7028760A2F99}" dt="2024-12-04T03:17:51.263" v="3" actId="1076"/>
        <pc:sldMkLst>
          <pc:docMk/>
          <pc:sldMk cId="0" sldId="256"/>
        </pc:sldMkLst>
        <pc:spChg chg="mod">
          <ac:chgData name="Trần Minh Duy" userId="ab7bc520-d829-4a72-a8ff-89f96a908177" providerId="ADAL" clId="{89C5488E-F22E-4A5D-B10C-7028760A2F99}" dt="2024-12-04T03:17:35.387" v="1" actId="1076"/>
          <ac:spMkLst>
            <pc:docMk/>
            <pc:sldMk cId="0" sldId="256"/>
            <ac:spMk id="56" creationId="{00000000-0000-0000-0000-000000000000}"/>
          </ac:spMkLst>
        </pc:spChg>
        <pc:spChg chg="mod">
          <ac:chgData name="Trần Minh Duy" userId="ab7bc520-d829-4a72-a8ff-89f96a908177" providerId="ADAL" clId="{89C5488E-F22E-4A5D-B10C-7028760A2F99}" dt="2024-12-04T03:17:51.263" v="3" actId="1076"/>
          <ac:spMkLst>
            <pc:docMk/>
            <pc:sldMk cId="0" sldId="256"/>
            <ac:spMk id="60" creationId="{00000000-0000-0000-0000-000000000000}"/>
          </ac:spMkLst>
        </pc:spChg>
      </pc:sldChg>
    </pc:docChg>
  </pc:docChgLst>
  <pc:docChgLst>
    <pc:chgData name="Phạm Ngọc Thiện" userId="S::21522627@ms.uit.edu.vn::7731db02-d385-4a2c-9b35-ef6d760714dd" providerId="AD" clId="Web-{7322AE34-9527-68E8-8880-DB8110154E97}"/>
    <pc:docChg chg="addSld delSld modSld">
      <pc:chgData name="Phạm Ngọc Thiện" userId="S::21522627@ms.uit.edu.vn::7731db02-d385-4a2c-9b35-ef6d760714dd" providerId="AD" clId="Web-{7322AE34-9527-68E8-8880-DB8110154E97}" dt="2024-12-31T01:19:19.835" v="44" actId="1076"/>
      <pc:docMkLst>
        <pc:docMk/>
      </pc:docMkLst>
      <pc:sldChg chg="modSp">
        <pc:chgData name="Phạm Ngọc Thiện" userId="S::21522627@ms.uit.edu.vn::7731db02-d385-4a2c-9b35-ef6d760714dd" providerId="AD" clId="Web-{7322AE34-9527-68E8-8880-DB8110154E97}" dt="2024-12-31T01:14:44.498" v="43" actId="1076"/>
        <pc:sldMkLst>
          <pc:docMk/>
          <pc:sldMk cId="1637591936" sldId="296"/>
        </pc:sldMkLst>
        <pc:picChg chg="mod">
          <ac:chgData name="Phạm Ngọc Thiện" userId="S::21522627@ms.uit.edu.vn::7731db02-d385-4a2c-9b35-ef6d760714dd" providerId="AD" clId="Web-{7322AE34-9527-68E8-8880-DB8110154E97}" dt="2024-12-31T01:14:44.498" v="43" actId="1076"/>
          <ac:picMkLst>
            <pc:docMk/>
            <pc:sldMk cId="1637591936" sldId="296"/>
            <ac:picMk id="4" creationId="{45B77267-8CFC-0CD0-033E-65A17C3DA8FC}"/>
          </ac:picMkLst>
        </pc:picChg>
      </pc:sldChg>
      <pc:sldChg chg="addSp delSp modSp">
        <pc:chgData name="Phạm Ngọc Thiện" userId="S::21522627@ms.uit.edu.vn::7731db02-d385-4a2c-9b35-ef6d760714dd" providerId="AD" clId="Web-{7322AE34-9527-68E8-8880-DB8110154E97}" dt="2024-12-31T00:39:24.204" v="6" actId="1076"/>
        <pc:sldMkLst>
          <pc:docMk/>
          <pc:sldMk cId="3096414130" sldId="298"/>
        </pc:sldMkLst>
        <pc:picChg chg="add del">
          <ac:chgData name="Phạm Ngọc Thiện" userId="S::21522627@ms.uit.edu.vn::7731db02-d385-4a2c-9b35-ef6d760714dd" providerId="AD" clId="Web-{7322AE34-9527-68E8-8880-DB8110154E97}" dt="2024-12-31T00:32:52.831" v="3"/>
          <ac:picMkLst>
            <pc:docMk/>
            <pc:sldMk cId="3096414130" sldId="298"/>
            <ac:picMk id="4" creationId="{56EEB6A3-32D5-B2A6-A9E9-9ED731860308}"/>
          </ac:picMkLst>
        </pc:picChg>
        <pc:picChg chg="add del">
          <ac:chgData name="Phạm Ngọc Thiện" userId="S::21522627@ms.uit.edu.vn::7731db02-d385-4a2c-9b35-ef6d760714dd" providerId="AD" clId="Web-{7322AE34-9527-68E8-8880-DB8110154E97}" dt="2024-12-31T00:32:52.831" v="2"/>
          <ac:picMkLst>
            <pc:docMk/>
            <pc:sldMk cId="3096414130" sldId="298"/>
            <ac:picMk id="6" creationId="{215D6DAD-F794-88C5-1FE0-4CDA66D71229}"/>
          </ac:picMkLst>
        </pc:picChg>
        <pc:picChg chg="add mod">
          <ac:chgData name="Phạm Ngọc Thiện" userId="S::21522627@ms.uit.edu.vn::7731db02-d385-4a2c-9b35-ef6d760714dd" providerId="AD" clId="Web-{7322AE34-9527-68E8-8880-DB8110154E97}" dt="2024-12-31T00:39:24.204" v="6" actId="1076"/>
          <ac:picMkLst>
            <pc:docMk/>
            <pc:sldMk cId="3096414130" sldId="298"/>
            <ac:picMk id="7" creationId="{11996179-27DB-DFF8-B77E-3EBA90555336}"/>
          </ac:picMkLst>
        </pc:picChg>
      </pc:sldChg>
      <pc:sldChg chg="addSp modSp">
        <pc:chgData name="Phạm Ngọc Thiện" userId="S::21522627@ms.uit.edu.vn::7731db02-d385-4a2c-9b35-ef6d760714dd" providerId="AD" clId="Web-{7322AE34-9527-68E8-8880-DB8110154E97}" dt="2024-12-31T01:19:19.835" v="44" actId="1076"/>
        <pc:sldMkLst>
          <pc:docMk/>
          <pc:sldMk cId="748105693" sldId="299"/>
        </pc:sldMkLst>
        <pc:picChg chg="add mod">
          <ac:chgData name="Phạm Ngọc Thiện" userId="S::21522627@ms.uit.edu.vn::7731db02-d385-4a2c-9b35-ef6d760714dd" providerId="AD" clId="Web-{7322AE34-9527-68E8-8880-DB8110154E97}" dt="2024-12-31T01:19:19.835" v="44" actId="1076"/>
          <ac:picMkLst>
            <pc:docMk/>
            <pc:sldMk cId="748105693" sldId="299"/>
            <ac:picMk id="3" creationId="{B8142886-94CD-080C-A364-E15B1382E9CA}"/>
          </ac:picMkLst>
        </pc:picChg>
      </pc:sldChg>
      <pc:sldChg chg="addSp modSp">
        <pc:chgData name="Phạm Ngọc Thiện" userId="S::21522627@ms.uit.edu.vn::7731db02-d385-4a2c-9b35-ef6d760714dd" providerId="AD" clId="Web-{7322AE34-9527-68E8-8880-DB8110154E97}" dt="2024-12-31T00:42:52.523" v="9"/>
        <pc:sldMkLst>
          <pc:docMk/>
          <pc:sldMk cId="2037164381" sldId="300"/>
        </pc:sldMkLst>
        <pc:picChg chg="add mod">
          <ac:chgData name="Phạm Ngọc Thiện" userId="S::21522627@ms.uit.edu.vn::7731db02-d385-4a2c-9b35-ef6d760714dd" providerId="AD" clId="Web-{7322AE34-9527-68E8-8880-DB8110154E97}" dt="2024-12-31T00:42:52.523" v="9"/>
          <ac:picMkLst>
            <pc:docMk/>
            <pc:sldMk cId="2037164381" sldId="300"/>
            <ac:picMk id="3" creationId="{35F67E27-A62D-A0C4-1B5B-D30411C25099}"/>
          </ac:picMkLst>
        </pc:picChg>
      </pc:sldChg>
      <pc:sldChg chg="addSp delSp modSp">
        <pc:chgData name="Phạm Ngọc Thiện" userId="S::21522627@ms.uit.edu.vn::7731db02-d385-4a2c-9b35-ef6d760714dd" providerId="AD" clId="Web-{7322AE34-9527-68E8-8880-DB8110154E97}" dt="2024-12-31T01:02:39.427" v="31"/>
        <pc:sldMkLst>
          <pc:docMk/>
          <pc:sldMk cId="3193737513" sldId="305"/>
        </pc:sldMkLst>
        <pc:picChg chg="add del mod">
          <ac:chgData name="Phạm Ngọc Thiện" userId="S::21522627@ms.uit.edu.vn::7731db02-d385-4a2c-9b35-ef6d760714dd" providerId="AD" clId="Web-{7322AE34-9527-68E8-8880-DB8110154E97}" dt="2024-12-31T01:00:04.687" v="30"/>
          <ac:picMkLst>
            <pc:docMk/>
            <pc:sldMk cId="3193737513" sldId="305"/>
            <ac:picMk id="3" creationId="{D2A9008E-6DC0-9B1B-0DFB-32C02EE7E562}"/>
          </ac:picMkLst>
        </pc:picChg>
        <pc:picChg chg="add mod">
          <ac:chgData name="Phạm Ngọc Thiện" userId="S::21522627@ms.uit.edu.vn::7731db02-d385-4a2c-9b35-ef6d760714dd" providerId="AD" clId="Web-{7322AE34-9527-68E8-8880-DB8110154E97}" dt="2024-12-31T01:02:39.427" v="31"/>
          <ac:picMkLst>
            <pc:docMk/>
            <pc:sldMk cId="3193737513" sldId="305"/>
            <ac:picMk id="4" creationId="{802C4733-B0B7-7D2C-2438-E0FFDA34369C}"/>
          </ac:picMkLst>
        </pc:picChg>
      </pc:sldChg>
      <pc:sldChg chg="addSp modSp">
        <pc:chgData name="Phạm Ngọc Thiện" userId="S::21522627@ms.uit.edu.vn::7731db02-d385-4a2c-9b35-ef6d760714dd" providerId="AD" clId="Web-{7322AE34-9527-68E8-8880-DB8110154E97}" dt="2024-12-31T01:04:24.086" v="41" actId="1076"/>
        <pc:sldMkLst>
          <pc:docMk/>
          <pc:sldMk cId="2448604571" sldId="309"/>
        </pc:sldMkLst>
        <pc:picChg chg="add mod">
          <ac:chgData name="Phạm Ngọc Thiện" userId="S::21522627@ms.uit.edu.vn::7731db02-d385-4a2c-9b35-ef6d760714dd" providerId="AD" clId="Web-{7322AE34-9527-68E8-8880-DB8110154E97}" dt="2024-12-31T01:03:54.695" v="39" actId="1076"/>
          <ac:picMkLst>
            <pc:docMk/>
            <pc:sldMk cId="2448604571" sldId="309"/>
            <ac:picMk id="2" creationId="{ACFA7087-0B2F-580B-E89E-E6C16AFF4B10}"/>
          </ac:picMkLst>
        </pc:picChg>
        <pc:picChg chg="add mod">
          <ac:chgData name="Phạm Ngọc Thiện" userId="S::21522627@ms.uit.edu.vn::7731db02-d385-4a2c-9b35-ef6d760714dd" providerId="AD" clId="Web-{7322AE34-9527-68E8-8880-DB8110154E97}" dt="2024-12-31T01:04:24.086" v="41" actId="1076"/>
          <ac:picMkLst>
            <pc:docMk/>
            <pc:sldMk cId="2448604571" sldId="309"/>
            <ac:picMk id="3" creationId="{C49924E6-691D-5D79-36A9-E5C40FB0FF62}"/>
          </ac:picMkLst>
        </pc:picChg>
      </pc:sldChg>
      <pc:sldChg chg="addSp modSp new">
        <pc:chgData name="Phạm Ngọc Thiện" userId="S::21522627@ms.uit.edu.vn::7731db02-d385-4a2c-9b35-ef6d760714dd" providerId="AD" clId="Web-{7322AE34-9527-68E8-8880-DB8110154E97}" dt="2024-12-31T00:44:02.213" v="13"/>
        <pc:sldMkLst>
          <pc:docMk/>
          <pc:sldMk cId="1513143771" sldId="321"/>
        </pc:sldMkLst>
        <pc:picChg chg="add mod">
          <ac:chgData name="Phạm Ngọc Thiện" userId="S::21522627@ms.uit.edu.vn::7731db02-d385-4a2c-9b35-ef6d760714dd" providerId="AD" clId="Web-{7322AE34-9527-68E8-8880-DB8110154E97}" dt="2024-12-31T00:44:02.213" v="13"/>
          <ac:picMkLst>
            <pc:docMk/>
            <pc:sldMk cId="1513143771" sldId="321"/>
            <ac:picMk id="3" creationId="{FF9553CC-0370-754C-D8ED-B367A033326D}"/>
          </ac:picMkLst>
        </pc:picChg>
      </pc:sldChg>
      <pc:sldChg chg="addSp modSp new">
        <pc:chgData name="Phạm Ngọc Thiện" userId="S::21522627@ms.uit.edu.vn::7731db02-d385-4a2c-9b35-ef6d760714dd" providerId="AD" clId="Web-{7322AE34-9527-68E8-8880-DB8110154E97}" dt="2024-12-31T00:45:47.451" v="15"/>
        <pc:sldMkLst>
          <pc:docMk/>
          <pc:sldMk cId="2634346730" sldId="322"/>
        </pc:sldMkLst>
        <pc:picChg chg="add mod">
          <ac:chgData name="Phạm Ngọc Thiện" userId="S::21522627@ms.uit.edu.vn::7731db02-d385-4a2c-9b35-ef6d760714dd" providerId="AD" clId="Web-{7322AE34-9527-68E8-8880-DB8110154E97}" dt="2024-12-31T00:45:47.451" v="15"/>
          <ac:picMkLst>
            <pc:docMk/>
            <pc:sldMk cId="2634346730" sldId="322"/>
            <ac:picMk id="3" creationId="{42770779-3A3D-703C-D91D-6A749888B6CA}"/>
          </ac:picMkLst>
        </pc:picChg>
      </pc:sldChg>
      <pc:sldChg chg="addSp modSp new">
        <pc:chgData name="Phạm Ngọc Thiện" userId="S::21522627@ms.uit.edu.vn::7731db02-d385-4a2c-9b35-ef6d760714dd" providerId="AD" clId="Web-{7322AE34-9527-68E8-8880-DB8110154E97}" dt="2024-12-31T00:44:44.761" v="14"/>
        <pc:sldMkLst>
          <pc:docMk/>
          <pc:sldMk cId="4079736110" sldId="323"/>
        </pc:sldMkLst>
        <pc:picChg chg="add mod">
          <ac:chgData name="Phạm Ngọc Thiện" userId="S::21522627@ms.uit.edu.vn::7731db02-d385-4a2c-9b35-ef6d760714dd" providerId="AD" clId="Web-{7322AE34-9527-68E8-8880-DB8110154E97}" dt="2024-12-31T00:44:44.761" v="14"/>
          <ac:picMkLst>
            <pc:docMk/>
            <pc:sldMk cId="4079736110" sldId="323"/>
            <ac:picMk id="3" creationId="{BE1552C1-32BA-9CD4-F0A7-94B9E0480108}"/>
          </ac:picMkLst>
        </pc:picChg>
      </pc:sldChg>
      <pc:sldChg chg="new">
        <pc:chgData name="Phạm Ngọc Thiện" userId="S::21522627@ms.uit.edu.vn::7731db02-d385-4a2c-9b35-ef6d760714dd" providerId="AD" clId="Web-{7322AE34-9527-68E8-8880-DB8110154E97}" dt="2024-12-31T00:45:52.061" v="16"/>
        <pc:sldMkLst>
          <pc:docMk/>
          <pc:sldMk cId="507764134" sldId="324"/>
        </pc:sldMkLst>
      </pc:sldChg>
      <pc:sldChg chg="addSp modSp new">
        <pc:chgData name="Phạm Ngọc Thiện" userId="S::21522627@ms.uit.edu.vn::7731db02-d385-4a2c-9b35-ef6d760714dd" providerId="AD" clId="Web-{7322AE34-9527-68E8-8880-DB8110154E97}" dt="2024-12-31T00:58:04.933" v="18"/>
        <pc:sldMkLst>
          <pc:docMk/>
          <pc:sldMk cId="3350403656" sldId="324"/>
        </pc:sldMkLst>
        <pc:picChg chg="add mod">
          <ac:chgData name="Phạm Ngọc Thiện" userId="S::21522627@ms.uit.edu.vn::7731db02-d385-4a2c-9b35-ef6d760714dd" providerId="AD" clId="Web-{7322AE34-9527-68E8-8880-DB8110154E97}" dt="2024-12-31T00:58:04.933" v="18"/>
          <ac:picMkLst>
            <pc:docMk/>
            <pc:sldMk cId="3350403656" sldId="324"/>
            <ac:picMk id="3" creationId="{F53686F6-CF02-5429-B98D-07AA55C551B6}"/>
          </ac:picMkLst>
        </pc:picChg>
      </pc:sldChg>
      <pc:sldChg chg="addSp modSp new">
        <pc:chgData name="Phạm Ngọc Thiện" userId="S::21522627@ms.uit.edu.vn::7731db02-d385-4a2c-9b35-ef6d760714dd" providerId="AD" clId="Web-{7322AE34-9527-68E8-8880-DB8110154E97}" dt="2024-12-31T01:03:41.991" v="37" actId="14100"/>
        <pc:sldMkLst>
          <pc:docMk/>
          <pc:sldMk cId="418796462" sldId="325"/>
        </pc:sldMkLst>
        <pc:picChg chg="add mod">
          <ac:chgData name="Phạm Ngọc Thiện" userId="S::21522627@ms.uit.edu.vn::7731db02-d385-4a2c-9b35-ef6d760714dd" providerId="AD" clId="Web-{7322AE34-9527-68E8-8880-DB8110154E97}" dt="2024-12-31T01:03:06.099" v="34" actId="1076"/>
          <ac:picMkLst>
            <pc:docMk/>
            <pc:sldMk cId="418796462" sldId="325"/>
            <ac:picMk id="3" creationId="{2A965681-BD30-D487-552C-26AE7BA32E6B}"/>
          </ac:picMkLst>
        </pc:picChg>
        <pc:picChg chg="add mod">
          <ac:chgData name="Phạm Ngọc Thiện" userId="S::21522627@ms.uit.edu.vn::7731db02-d385-4a2c-9b35-ef6d760714dd" providerId="AD" clId="Web-{7322AE34-9527-68E8-8880-DB8110154E97}" dt="2024-12-31T01:03:41.991" v="37" actId="14100"/>
          <ac:picMkLst>
            <pc:docMk/>
            <pc:sldMk cId="418796462" sldId="325"/>
            <ac:picMk id="4" creationId="{AC45220B-33B3-8C1F-0A5D-A77CDABA160F}"/>
          </ac:picMkLst>
        </pc:picChg>
      </pc:sldChg>
      <pc:sldChg chg="new del">
        <pc:chgData name="Phạm Ngọc Thiện" userId="S::21522627@ms.uit.edu.vn::7731db02-d385-4a2c-9b35-ef6d760714dd" providerId="AD" clId="Web-{7322AE34-9527-68E8-8880-DB8110154E97}" dt="2024-12-31T00:59:02.216" v="26"/>
        <pc:sldMkLst>
          <pc:docMk/>
          <pc:sldMk cId="942549699" sldId="325"/>
        </pc:sldMkLst>
      </pc:sldChg>
      <pc:sldChg chg="new del">
        <pc:chgData name="Phạm Ngọc Thiện" userId="S::21522627@ms.uit.edu.vn::7731db02-d385-4a2c-9b35-ef6d760714dd" providerId="AD" clId="Web-{7322AE34-9527-68E8-8880-DB8110154E97}" dt="2024-12-31T00:58:58.247" v="23"/>
        <pc:sldMkLst>
          <pc:docMk/>
          <pc:sldMk cId="3648649418" sldId="326"/>
        </pc:sldMkLst>
      </pc:sldChg>
      <pc:sldChg chg="new del">
        <pc:chgData name="Phạm Ngọc Thiện" userId="S::21522627@ms.uit.edu.vn::7731db02-d385-4a2c-9b35-ef6d760714dd" providerId="AD" clId="Web-{7322AE34-9527-68E8-8880-DB8110154E97}" dt="2024-12-31T00:59:00.028" v="24"/>
        <pc:sldMkLst>
          <pc:docMk/>
          <pc:sldMk cId="1536125665" sldId="327"/>
        </pc:sldMkLst>
      </pc:sldChg>
      <pc:sldChg chg="new del">
        <pc:chgData name="Phạm Ngọc Thiện" userId="S::21522627@ms.uit.edu.vn::7731db02-d385-4a2c-9b35-ef6d760714dd" providerId="AD" clId="Web-{7322AE34-9527-68E8-8880-DB8110154E97}" dt="2024-12-31T00:59:01.232" v="25"/>
        <pc:sldMkLst>
          <pc:docMk/>
          <pc:sldMk cId="2891070356" sldId="328"/>
        </pc:sldMkLst>
      </pc:sldChg>
    </pc:docChg>
  </pc:docChgLst>
  <pc:docChgLst>
    <pc:chgData name="Lê Đoàn Trà My" userId="6c5c6989-f72b-48da-ae93-b1188212b989" providerId="ADAL" clId="{EBD4F206-BF52-45D3-B52C-E47A5E50015D}"/>
    <pc:docChg chg="undo redo custSel addSld delSld modSld sldOrd delMainMaster">
      <pc:chgData name="Lê Đoàn Trà My" userId="6c5c6989-f72b-48da-ae93-b1188212b989" providerId="ADAL" clId="{EBD4F206-BF52-45D3-B52C-E47A5E50015D}" dt="2024-12-31T01:25:54.534" v="3136" actId="20577"/>
      <pc:docMkLst>
        <pc:docMk/>
      </pc:docMkLst>
      <pc:sldChg chg="addSp modSp mod">
        <pc:chgData name="Lê Đoàn Trà My" userId="6c5c6989-f72b-48da-ae93-b1188212b989" providerId="ADAL" clId="{EBD4F206-BF52-45D3-B52C-E47A5E50015D}" dt="2024-12-04T01:29:29.311" v="458" actId="2711"/>
        <pc:sldMkLst>
          <pc:docMk/>
          <pc:sldMk cId="0" sldId="256"/>
        </pc:sldMkLst>
        <pc:spChg chg="add mod">
          <ac:chgData name="Lê Đoàn Trà My" userId="6c5c6989-f72b-48da-ae93-b1188212b989" providerId="ADAL" clId="{EBD4F206-BF52-45D3-B52C-E47A5E50015D}" dt="2024-12-04T01:29:22.090" v="457" actId="2711"/>
          <ac:spMkLst>
            <pc:docMk/>
            <pc:sldMk cId="0" sldId="256"/>
            <ac:spMk id="2" creationId="{69399A66-D8A4-7FE6-40B0-2A611F8DEBC4}"/>
          </ac:spMkLst>
        </pc:spChg>
        <pc:spChg chg="add mod">
          <ac:chgData name="Lê Đoàn Trà My" userId="6c5c6989-f72b-48da-ae93-b1188212b989" providerId="ADAL" clId="{EBD4F206-BF52-45D3-B52C-E47A5E50015D}" dt="2024-12-04T01:29:29.311" v="458" actId="2711"/>
          <ac:spMkLst>
            <pc:docMk/>
            <pc:sldMk cId="0" sldId="256"/>
            <ac:spMk id="4" creationId="{1665FE69-0A6B-1D7D-674D-C840C1210B6C}"/>
          </ac:spMkLst>
        </pc:spChg>
        <pc:spChg chg="mod">
          <ac:chgData name="Lê Đoàn Trà My" userId="6c5c6989-f72b-48da-ae93-b1188212b989" providerId="ADAL" clId="{EBD4F206-BF52-45D3-B52C-E47A5E50015D}" dt="2024-12-04T00:13:37.884" v="239" actId="1076"/>
          <ac:spMkLst>
            <pc:docMk/>
            <pc:sldMk cId="0" sldId="256"/>
            <ac:spMk id="56" creationId="{00000000-0000-0000-0000-000000000000}"/>
          </ac:spMkLst>
        </pc:spChg>
        <pc:spChg chg="mod">
          <ac:chgData name="Lê Đoàn Trà My" userId="6c5c6989-f72b-48da-ae93-b1188212b989" providerId="ADAL" clId="{EBD4F206-BF52-45D3-B52C-E47A5E50015D}" dt="2024-12-04T01:29:15.832" v="456"/>
          <ac:spMkLst>
            <pc:docMk/>
            <pc:sldMk cId="0" sldId="256"/>
            <ac:spMk id="57" creationId="{00000000-0000-0000-0000-000000000000}"/>
          </ac:spMkLst>
        </pc:spChg>
      </pc:sldChg>
      <pc:sldChg chg="addSp delSp modSp mod">
        <pc:chgData name="Lê Đoàn Trà My" userId="6c5c6989-f72b-48da-ae93-b1188212b989" providerId="ADAL" clId="{EBD4F206-BF52-45D3-B52C-E47A5E50015D}" dt="2024-12-04T00:20:07.885" v="375" actId="22"/>
        <pc:sldMkLst>
          <pc:docMk/>
          <pc:sldMk cId="0" sldId="257"/>
        </pc:sldMkLst>
        <pc:spChg chg="mod">
          <ac:chgData name="Lê Đoàn Trà My" userId="6c5c6989-f72b-48da-ae93-b1188212b989" providerId="ADAL" clId="{EBD4F206-BF52-45D3-B52C-E47A5E50015D}" dt="2024-12-04T00:18:03.969" v="357" actId="20577"/>
          <ac:spMkLst>
            <pc:docMk/>
            <pc:sldMk cId="0" sldId="257"/>
            <ac:spMk id="69" creationId="{00000000-0000-0000-0000-000000000000}"/>
          </ac:spMkLst>
        </pc:spChg>
        <pc:picChg chg="add mod">
          <ac:chgData name="Lê Đoàn Trà My" userId="6c5c6989-f72b-48da-ae93-b1188212b989" providerId="ADAL" clId="{EBD4F206-BF52-45D3-B52C-E47A5E50015D}" dt="2024-12-04T00:18:34.758" v="367" actId="1076"/>
          <ac:picMkLst>
            <pc:docMk/>
            <pc:sldMk cId="0" sldId="257"/>
            <ac:picMk id="2" creationId="{C01F73FF-E2BE-4C61-DEF9-68E602BF7596}"/>
          </ac:picMkLst>
        </pc:picChg>
      </pc:sldChg>
      <pc:sldChg chg="del">
        <pc:chgData name="Lê Đoàn Trà My" userId="6c5c6989-f72b-48da-ae93-b1188212b989" providerId="ADAL" clId="{EBD4F206-BF52-45D3-B52C-E47A5E50015D}" dt="2024-12-04T00:19:15.522" v="373" actId="47"/>
        <pc:sldMkLst>
          <pc:docMk/>
          <pc:sldMk cId="0" sldId="258"/>
        </pc:sldMkLst>
      </pc:sldChg>
      <pc:sldChg chg="del">
        <pc:chgData name="Lê Đoàn Trà My" userId="6c5c6989-f72b-48da-ae93-b1188212b989" providerId="ADAL" clId="{EBD4F206-BF52-45D3-B52C-E47A5E50015D}" dt="2024-12-04T01:27:03.639" v="453" actId="47"/>
        <pc:sldMkLst>
          <pc:docMk/>
          <pc:sldMk cId="0" sldId="259"/>
        </pc:sldMkLst>
      </pc:sldChg>
      <pc:sldChg chg="del">
        <pc:chgData name="Lê Đoàn Trà My" userId="6c5c6989-f72b-48da-ae93-b1188212b989" providerId="ADAL" clId="{EBD4F206-BF52-45D3-B52C-E47A5E50015D}" dt="2024-12-04T00:18:50.453" v="368" actId="47"/>
        <pc:sldMkLst>
          <pc:docMk/>
          <pc:sldMk cId="0" sldId="260"/>
        </pc:sldMkLst>
      </pc:sldChg>
      <pc:sldChg chg="del">
        <pc:chgData name="Lê Đoàn Trà My" userId="6c5c6989-f72b-48da-ae93-b1188212b989" providerId="ADAL" clId="{EBD4F206-BF52-45D3-B52C-E47A5E50015D}" dt="2024-12-04T00:18:54.376" v="369" actId="47"/>
        <pc:sldMkLst>
          <pc:docMk/>
          <pc:sldMk cId="0" sldId="261"/>
        </pc:sldMkLst>
      </pc:sldChg>
      <pc:sldChg chg="del">
        <pc:chgData name="Lê Đoàn Trà My" userId="6c5c6989-f72b-48da-ae93-b1188212b989" providerId="ADAL" clId="{EBD4F206-BF52-45D3-B52C-E47A5E50015D}" dt="2024-12-04T00:18:56.929" v="370" actId="47"/>
        <pc:sldMkLst>
          <pc:docMk/>
          <pc:sldMk cId="0" sldId="262"/>
        </pc:sldMkLst>
      </pc:sldChg>
      <pc:sldChg chg="del">
        <pc:chgData name="Lê Đoàn Trà My" userId="6c5c6989-f72b-48da-ae93-b1188212b989" providerId="ADAL" clId="{EBD4F206-BF52-45D3-B52C-E47A5E50015D}" dt="2024-12-04T00:18:57.577" v="371" actId="47"/>
        <pc:sldMkLst>
          <pc:docMk/>
          <pc:sldMk cId="0" sldId="263"/>
        </pc:sldMkLst>
      </pc:sldChg>
      <pc:sldChg chg="del">
        <pc:chgData name="Lê Đoàn Trà My" userId="6c5c6989-f72b-48da-ae93-b1188212b989" providerId="ADAL" clId="{EBD4F206-BF52-45D3-B52C-E47A5E50015D}" dt="2024-12-04T00:18:58.305" v="372" actId="47"/>
        <pc:sldMkLst>
          <pc:docMk/>
          <pc:sldMk cId="0" sldId="264"/>
        </pc:sldMkLst>
      </pc:sldChg>
      <pc:sldChg chg="modSp mod">
        <pc:chgData name="Lê Đoàn Trà My" userId="6c5c6989-f72b-48da-ae93-b1188212b989" providerId="ADAL" clId="{EBD4F206-BF52-45D3-B52C-E47A5E50015D}" dt="2024-12-30T14:09:49.770" v="1341"/>
        <pc:sldMkLst>
          <pc:docMk/>
          <pc:sldMk cId="0" sldId="265"/>
        </pc:sldMkLst>
        <pc:spChg chg="mod">
          <ac:chgData name="Lê Đoàn Trà My" userId="6c5c6989-f72b-48da-ae93-b1188212b989" providerId="ADAL" clId="{EBD4F206-BF52-45D3-B52C-E47A5E50015D}" dt="2024-12-04T01:30:13.120" v="460" actId="20577"/>
          <ac:spMkLst>
            <pc:docMk/>
            <pc:sldMk cId="0" sldId="265"/>
            <ac:spMk id="386" creationId="{00000000-0000-0000-0000-000000000000}"/>
          </ac:spMkLst>
        </pc:spChg>
        <pc:spChg chg="mod">
          <ac:chgData name="Lê Đoàn Trà My" userId="6c5c6989-f72b-48da-ae93-b1188212b989" providerId="ADAL" clId="{EBD4F206-BF52-45D3-B52C-E47A5E50015D}" dt="2024-12-04T01:31:37.395" v="499" actId="14100"/>
          <ac:spMkLst>
            <pc:docMk/>
            <pc:sldMk cId="0" sldId="265"/>
            <ac:spMk id="387" creationId="{00000000-0000-0000-0000-000000000000}"/>
          </ac:spMkLst>
        </pc:spChg>
        <pc:spChg chg="mod">
          <ac:chgData name="Lê Đoàn Trà My" userId="6c5c6989-f72b-48da-ae93-b1188212b989" providerId="ADAL" clId="{EBD4F206-BF52-45D3-B52C-E47A5E50015D}" dt="2024-12-04T01:31:31.403" v="498" actId="20577"/>
          <ac:spMkLst>
            <pc:docMk/>
            <pc:sldMk cId="0" sldId="265"/>
            <ac:spMk id="393" creationId="{00000000-0000-0000-0000-000000000000}"/>
          </ac:spMkLst>
        </pc:spChg>
        <pc:spChg chg="mod">
          <ac:chgData name="Lê Đoàn Trà My" userId="6c5c6989-f72b-48da-ae93-b1188212b989" providerId="ADAL" clId="{EBD4F206-BF52-45D3-B52C-E47A5E50015D}" dt="2024-12-04T01:41:38.175" v="826" actId="14100"/>
          <ac:spMkLst>
            <pc:docMk/>
            <pc:sldMk cId="0" sldId="265"/>
            <ac:spMk id="394" creationId="{00000000-0000-0000-0000-000000000000}"/>
          </ac:spMkLst>
        </pc:spChg>
        <pc:spChg chg="mod">
          <ac:chgData name="Lê Đoàn Trà My" userId="6c5c6989-f72b-48da-ae93-b1188212b989" providerId="ADAL" clId="{EBD4F206-BF52-45D3-B52C-E47A5E50015D}" dt="2024-12-04T01:35:58.982" v="630" actId="20577"/>
          <ac:spMkLst>
            <pc:docMk/>
            <pc:sldMk cId="0" sldId="265"/>
            <ac:spMk id="400" creationId="{00000000-0000-0000-0000-000000000000}"/>
          </ac:spMkLst>
        </pc:spChg>
        <pc:spChg chg="mod">
          <ac:chgData name="Lê Đoàn Trà My" userId="6c5c6989-f72b-48da-ae93-b1188212b989" providerId="ADAL" clId="{EBD4F206-BF52-45D3-B52C-E47A5E50015D}" dt="2024-12-30T14:09:42.804" v="1340" actId="21"/>
          <ac:spMkLst>
            <pc:docMk/>
            <pc:sldMk cId="0" sldId="265"/>
            <ac:spMk id="401" creationId="{00000000-0000-0000-0000-000000000000}"/>
          </ac:spMkLst>
        </pc:spChg>
        <pc:spChg chg="mod">
          <ac:chgData name="Lê Đoàn Trà My" userId="6c5c6989-f72b-48da-ae93-b1188212b989" providerId="ADAL" clId="{EBD4F206-BF52-45D3-B52C-E47A5E50015D}" dt="2024-12-04T01:35:47.078" v="616" actId="20577"/>
          <ac:spMkLst>
            <pc:docMk/>
            <pc:sldMk cId="0" sldId="265"/>
            <ac:spMk id="402" creationId="{00000000-0000-0000-0000-000000000000}"/>
          </ac:spMkLst>
        </pc:spChg>
        <pc:spChg chg="mod">
          <ac:chgData name="Lê Đoàn Trà My" userId="6c5c6989-f72b-48da-ae93-b1188212b989" providerId="ADAL" clId="{EBD4F206-BF52-45D3-B52C-E47A5E50015D}" dt="2024-12-04T01:42:56.133" v="849" actId="20577"/>
          <ac:spMkLst>
            <pc:docMk/>
            <pc:sldMk cId="0" sldId="265"/>
            <ac:spMk id="405" creationId="{00000000-0000-0000-0000-000000000000}"/>
          </ac:spMkLst>
        </pc:spChg>
        <pc:spChg chg="mod">
          <ac:chgData name="Lê Đoàn Trà My" userId="6c5c6989-f72b-48da-ae93-b1188212b989" providerId="ADAL" clId="{EBD4F206-BF52-45D3-B52C-E47A5E50015D}" dt="2024-12-30T14:09:49.770" v="1341"/>
          <ac:spMkLst>
            <pc:docMk/>
            <pc:sldMk cId="0" sldId="265"/>
            <ac:spMk id="406" creationId="{00000000-0000-0000-0000-000000000000}"/>
          </ac:spMkLst>
        </pc:spChg>
        <pc:spChg chg="mod">
          <ac:chgData name="Lê Đoàn Trà My" userId="6c5c6989-f72b-48da-ae93-b1188212b989" providerId="ADAL" clId="{EBD4F206-BF52-45D3-B52C-E47A5E50015D}" dt="2024-12-04T01:30:34.115" v="468" actId="20577"/>
          <ac:spMkLst>
            <pc:docMk/>
            <pc:sldMk cId="0" sldId="265"/>
            <ac:spMk id="413" creationId="{00000000-0000-0000-0000-000000000000}"/>
          </ac:spMkLst>
        </pc:spChg>
        <pc:spChg chg="mod">
          <ac:chgData name="Lê Đoàn Trà My" userId="6c5c6989-f72b-48da-ae93-b1188212b989" providerId="ADAL" clId="{EBD4F206-BF52-45D3-B52C-E47A5E50015D}" dt="2024-12-04T01:41:41.955" v="827" actId="14100"/>
          <ac:spMkLst>
            <pc:docMk/>
            <pc:sldMk cId="0" sldId="265"/>
            <ac:spMk id="414" creationId="{00000000-0000-0000-0000-000000000000}"/>
          </ac:spMkLst>
        </pc:spChg>
      </pc:sldChg>
      <pc:sldChg chg="addSp delSp modSp mod">
        <pc:chgData name="Lê Đoàn Trà My" userId="6c5c6989-f72b-48da-ae93-b1188212b989" providerId="ADAL" clId="{EBD4F206-BF52-45D3-B52C-E47A5E50015D}" dt="2024-12-30T14:10:11.740" v="1345" actId="179"/>
        <pc:sldMkLst>
          <pc:docMk/>
          <pc:sldMk cId="0" sldId="266"/>
        </pc:sldMkLst>
        <pc:spChg chg="add mod">
          <ac:chgData name="Lê Đoàn Trà My" userId="6c5c6989-f72b-48da-ae93-b1188212b989" providerId="ADAL" clId="{EBD4F206-BF52-45D3-B52C-E47A5E50015D}" dt="2024-12-30T14:10:11.740" v="1345" actId="179"/>
          <ac:spMkLst>
            <pc:docMk/>
            <pc:sldMk cId="0" sldId="266"/>
            <ac:spMk id="3" creationId="{15F3D052-07B7-383D-D85C-5096DDA58AED}"/>
          </ac:spMkLst>
        </pc:spChg>
        <pc:spChg chg="mod">
          <ac:chgData name="Lê Đoàn Trà My" userId="6c5c6989-f72b-48da-ae93-b1188212b989" providerId="ADAL" clId="{EBD4F206-BF52-45D3-B52C-E47A5E50015D}" dt="2024-12-04T01:43:22.070" v="858" actId="20577"/>
          <ac:spMkLst>
            <pc:docMk/>
            <pc:sldMk cId="0" sldId="266"/>
            <ac:spMk id="419" creationId="{00000000-0000-0000-0000-000000000000}"/>
          </ac:spMkLst>
        </pc:spChg>
      </pc:sldChg>
      <pc:sldChg chg="del">
        <pc:chgData name="Lê Đoàn Trà My" userId="6c5c6989-f72b-48da-ae93-b1188212b989" providerId="ADAL" clId="{EBD4F206-BF52-45D3-B52C-E47A5E50015D}" dt="2024-12-04T01:43:34.179" v="862" actId="47"/>
        <pc:sldMkLst>
          <pc:docMk/>
          <pc:sldMk cId="0" sldId="267"/>
        </pc:sldMkLst>
      </pc:sldChg>
      <pc:sldChg chg="del">
        <pc:chgData name="Lê Đoàn Trà My" userId="6c5c6989-f72b-48da-ae93-b1188212b989" providerId="ADAL" clId="{EBD4F206-BF52-45D3-B52C-E47A5E50015D}" dt="2024-12-04T01:43:41.983" v="863" actId="47"/>
        <pc:sldMkLst>
          <pc:docMk/>
          <pc:sldMk cId="0" sldId="268"/>
        </pc:sldMkLst>
      </pc:sldChg>
      <pc:sldChg chg="del">
        <pc:chgData name="Lê Đoàn Trà My" userId="6c5c6989-f72b-48da-ae93-b1188212b989" providerId="ADAL" clId="{EBD4F206-BF52-45D3-B52C-E47A5E50015D}" dt="2024-12-04T01:43:42.227" v="864" actId="47"/>
        <pc:sldMkLst>
          <pc:docMk/>
          <pc:sldMk cId="0" sldId="269"/>
        </pc:sldMkLst>
      </pc:sldChg>
      <pc:sldChg chg="del">
        <pc:chgData name="Lê Đoàn Trà My" userId="6c5c6989-f72b-48da-ae93-b1188212b989" providerId="ADAL" clId="{EBD4F206-BF52-45D3-B52C-E47A5E50015D}" dt="2024-12-04T01:43:42.441" v="865" actId="47"/>
        <pc:sldMkLst>
          <pc:docMk/>
          <pc:sldMk cId="0" sldId="270"/>
        </pc:sldMkLst>
      </pc:sldChg>
      <pc:sldChg chg="del">
        <pc:chgData name="Lê Đoàn Trà My" userId="6c5c6989-f72b-48da-ae93-b1188212b989" providerId="ADAL" clId="{EBD4F206-BF52-45D3-B52C-E47A5E50015D}" dt="2024-12-04T01:43:42.645" v="866" actId="47"/>
        <pc:sldMkLst>
          <pc:docMk/>
          <pc:sldMk cId="0" sldId="271"/>
        </pc:sldMkLst>
      </pc:sldChg>
      <pc:sldChg chg="del">
        <pc:chgData name="Lê Đoàn Trà My" userId="6c5c6989-f72b-48da-ae93-b1188212b989" providerId="ADAL" clId="{EBD4F206-BF52-45D3-B52C-E47A5E50015D}" dt="2024-12-04T01:43:42.882" v="867" actId="47"/>
        <pc:sldMkLst>
          <pc:docMk/>
          <pc:sldMk cId="0" sldId="272"/>
        </pc:sldMkLst>
      </pc:sldChg>
      <pc:sldChg chg="del">
        <pc:chgData name="Lê Đoàn Trà My" userId="6c5c6989-f72b-48da-ae93-b1188212b989" providerId="ADAL" clId="{EBD4F206-BF52-45D3-B52C-E47A5E50015D}" dt="2024-12-04T01:43:43.366" v="868" actId="47"/>
        <pc:sldMkLst>
          <pc:docMk/>
          <pc:sldMk cId="0" sldId="273"/>
        </pc:sldMkLst>
      </pc:sldChg>
      <pc:sldChg chg="del">
        <pc:chgData name="Lê Đoàn Trà My" userId="6c5c6989-f72b-48da-ae93-b1188212b989" providerId="ADAL" clId="{EBD4F206-BF52-45D3-B52C-E47A5E50015D}" dt="2024-12-04T01:43:43.639" v="869" actId="47"/>
        <pc:sldMkLst>
          <pc:docMk/>
          <pc:sldMk cId="0" sldId="274"/>
        </pc:sldMkLst>
      </pc:sldChg>
      <pc:sldChg chg="del">
        <pc:chgData name="Lê Đoàn Trà My" userId="6c5c6989-f72b-48da-ae93-b1188212b989" providerId="ADAL" clId="{EBD4F206-BF52-45D3-B52C-E47A5E50015D}" dt="2024-12-04T01:43:44.225" v="870" actId="47"/>
        <pc:sldMkLst>
          <pc:docMk/>
          <pc:sldMk cId="0" sldId="275"/>
        </pc:sldMkLst>
      </pc:sldChg>
      <pc:sldChg chg="del">
        <pc:chgData name="Lê Đoàn Trà My" userId="6c5c6989-f72b-48da-ae93-b1188212b989" providerId="ADAL" clId="{EBD4F206-BF52-45D3-B52C-E47A5E50015D}" dt="2024-12-04T01:43:44.430" v="871" actId="47"/>
        <pc:sldMkLst>
          <pc:docMk/>
          <pc:sldMk cId="0" sldId="276"/>
        </pc:sldMkLst>
      </pc:sldChg>
      <pc:sldChg chg="del">
        <pc:chgData name="Lê Đoàn Trà My" userId="6c5c6989-f72b-48da-ae93-b1188212b989" providerId="ADAL" clId="{EBD4F206-BF52-45D3-B52C-E47A5E50015D}" dt="2024-12-04T01:43:44.591" v="872" actId="47"/>
        <pc:sldMkLst>
          <pc:docMk/>
          <pc:sldMk cId="0" sldId="277"/>
        </pc:sldMkLst>
      </pc:sldChg>
      <pc:sldChg chg="del">
        <pc:chgData name="Lê Đoàn Trà My" userId="6c5c6989-f72b-48da-ae93-b1188212b989" providerId="ADAL" clId="{EBD4F206-BF52-45D3-B52C-E47A5E50015D}" dt="2024-12-04T01:43:44.867" v="873" actId="47"/>
        <pc:sldMkLst>
          <pc:docMk/>
          <pc:sldMk cId="0" sldId="278"/>
        </pc:sldMkLst>
      </pc:sldChg>
      <pc:sldChg chg="del">
        <pc:chgData name="Lê Đoàn Trà My" userId="6c5c6989-f72b-48da-ae93-b1188212b989" providerId="ADAL" clId="{EBD4F206-BF52-45D3-B52C-E47A5E50015D}" dt="2024-12-04T01:43:45.403" v="874" actId="47"/>
        <pc:sldMkLst>
          <pc:docMk/>
          <pc:sldMk cId="0" sldId="279"/>
        </pc:sldMkLst>
      </pc:sldChg>
      <pc:sldChg chg="del">
        <pc:chgData name="Lê Đoàn Trà My" userId="6c5c6989-f72b-48da-ae93-b1188212b989" providerId="ADAL" clId="{EBD4F206-BF52-45D3-B52C-E47A5E50015D}" dt="2024-12-04T01:43:45.929" v="875" actId="47"/>
        <pc:sldMkLst>
          <pc:docMk/>
          <pc:sldMk cId="0" sldId="280"/>
        </pc:sldMkLst>
      </pc:sldChg>
      <pc:sldChg chg="del">
        <pc:chgData name="Lê Đoàn Trà My" userId="6c5c6989-f72b-48da-ae93-b1188212b989" providerId="ADAL" clId="{EBD4F206-BF52-45D3-B52C-E47A5E50015D}" dt="2024-12-04T01:43:46.223" v="876" actId="47"/>
        <pc:sldMkLst>
          <pc:docMk/>
          <pc:sldMk cId="0" sldId="281"/>
        </pc:sldMkLst>
      </pc:sldChg>
      <pc:sldChg chg="del">
        <pc:chgData name="Lê Đoàn Trà My" userId="6c5c6989-f72b-48da-ae93-b1188212b989" providerId="ADAL" clId="{EBD4F206-BF52-45D3-B52C-E47A5E50015D}" dt="2024-12-04T01:43:46.714" v="877" actId="47"/>
        <pc:sldMkLst>
          <pc:docMk/>
          <pc:sldMk cId="0" sldId="282"/>
        </pc:sldMkLst>
      </pc:sldChg>
      <pc:sldChg chg="del">
        <pc:chgData name="Lê Đoàn Trà My" userId="6c5c6989-f72b-48da-ae93-b1188212b989" providerId="ADAL" clId="{EBD4F206-BF52-45D3-B52C-E47A5E50015D}" dt="2024-12-04T01:43:47.155" v="878" actId="47"/>
        <pc:sldMkLst>
          <pc:docMk/>
          <pc:sldMk cId="0" sldId="283"/>
        </pc:sldMkLst>
      </pc:sldChg>
      <pc:sldChg chg="del">
        <pc:chgData name="Lê Đoàn Trà My" userId="6c5c6989-f72b-48da-ae93-b1188212b989" providerId="ADAL" clId="{EBD4F206-BF52-45D3-B52C-E47A5E50015D}" dt="2024-12-04T01:43:47.914" v="879" actId="47"/>
        <pc:sldMkLst>
          <pc:docMk/>
          <pc:sldMk cId="0" sldId="284"/>
        </pc:sldMkLst>
      </pc:sldChg>
      <pc:sldChg chg="del">
        <pc:chgData name="Lê Đoàn Trà My" userId="6c5c6989-f72b-48da-ae93-b1188212b989" providerId="ADAL" clId="{EBD4F206-BF52-45D3-B52C-E47A5E50015D}" dt="2024-12-04T01:43:48.642" v="880" actId="47"/>
        <pc:sldMkLst>
          <pc:docMk/>
          <pc:sldMk cId="0" sldId="285"/>
        </pc:sldMkLst>
      </pc:sldChg>
      <pc:sldChg chg="del">
        <pc:chgData name="Lê Đoàn Trà My" userId="6c5c6989-f72b-48da-ae93-b1188212b989" providerId="ADAL" clId="{EBD4F206-BF52-45D3-B52C-E47A5E50015D}" dt="2024-12-04T01:43:48.868" v="881" actId="47"/>
        <pc:sldMkLst>
          <pc:docMk/>
          <pc:sldMk cId="0" sldId="286"/>
        </pc:sldMkLst>
      </pc:sldChg>
      <pc:sldChg chg="del">
        <pc:chgData name="Lê Đoàn Trà My" userId="6c5c6989-f72b-48da-ae93-b1188212b989" providerId="ADAL" clId="{EBD4F206-BF52-45D3-B52C-E47A5E50015D}" dt="2024-12-04T01:43:49.067" v="882" actId="47"/>
        <pc:sldMkLst>
          <pc:docMk/>
          <pc:sldMk cId="0" sldId="287"/>
        </pc:sldMkLst>
      </pc:sldChg>
      <pc:sldChg chg="del">
        <pc:chgData name="Lê Đoàn Trà My" userId="6c5c6989-f72b-48da-ae93-b1188212b989" providerId="ADAL" clId="{EBD4F206-BF52-45D3-B52C-E47A5E50015D}" dt="2024-12-04T01:43:49.430" v="883" actId="47"/>
        <pc:sldMkLst>
          <pc:docMk/>
          <pc:sldMk cId="0" sldId="288"/>
        </pc:sldMkLst>
      </pc:sldChg>
      <pc:sldChg chg="addSp delSp modSp add mod">
        <pc:chgData name="Lê Đoàn Trà My" userId="6c5c6989-f72b-48da-ae93-b1188212b989" providerId="ADAL" clId="{EBD4F206-BF52-45D3-B52C-E47A5E50015D}" dt="2024-12-04T01:50:33.140" v="1029" actId="114"/>
        <pc:sldMkLst>
          <pc:docMk/>
          <pc:sldMk cId="4137906373" sldId="289"/>
        </pc:sldMkLst>
        <pc:spChg chg="add mod">
          <ac:chgData name="Lê Đoàn Trà My" userId="6c5c6989-f72b-48da-ae93-b1188212b989" providerId="ADAL" clId="{EBD4F206-BF52-45D3-B52C-E47A5E50015D}" dt="2024-12-04T01:50:33.140" v="1029" actId="114"/>
          <ac:spMkLst>
            <pc:docMk/>
            <pc:sldMk cId="4137906373" sldId="289"/>
            <ac:spMk id="4" creationId="{0F23A142-7463-E3DD-D7BE-810E621FB85A}"/>
          </ac:spMkLst>
        </pc:spChg>
      </pc:sldChg>
      <pc:sldChg chg="addSp modSp new mod">
        <pc:chgData name="Lê Đoàn Trà My" userId="6c5c6989-f72b-48da-ae93-b1188212b989" providerId="ADAL" clId="{EBD4F206-BF52-45D3-B52C-E47A5E50015D}" dt="2024-12-07T07:31:29.523" v="1287" actId="2711"/>
        <pc:sldMkLst>
          <pc:docMk/>
          <pc:sldMk cId="1614270644" sldId="290"/>
        </pc:sldMkLst>
        <pc:spChg chg="mod">
          <ac:chgData name="Lê Đoàn Trà My" userId="6c5c6989-f72b-48da-ae93-b1188212b989" providerId="ADAL" clId="{EBD4F206-BF52-45D3-B52C-E47A5E50015D}" dt="2024-12-07T07:31:29.523" v="1287" actId="2711"/>
          <ac:spMkLst>
            <pc:docMk/>
            <pc:sldMk cId="1614270644" sldId="290"/>
            <ac:spMk id="2" creationId="{5CBD432F-DEE0-0F6D-FF80-BCE87085D7D0}"/>
          </ac:spMkLst>
        </pc:spChg>
        <pc:spChg chg="add mod">
          <ac:chgData name="Lê Đoàn Trà My" userId="6c5c6989-f72b-48da-ae93-b1188212b989" providerId="ADAL" clId="{EBD4F206-BF52-45D3-B52C-E47A5E50015D}" dt="2024-12-04T01:58:21.868" v="1234" actId="20577"/>
          <ac:spMkLst>
            <pc:docMk/>
            <pc:sldMk cId="1614270644" sldId="290"/>
            <ac:spMk id="4" creationId="{DAD15214-4355-E2AE-5E3B-0EA2E7943DEA}"/>
          </ac:spMkLst>
        </pc:spChg>
      </pc:sldChg>
      <pc:sldChg chg="addSp delSp modSp new mod">
        <pc:chgData name="Lê Đoàn Trà My" userId="6c5c6989-f72b-48da-ae93-b1188212b989" providerId="ADAL" clId="{EBD4F206-BF52-45D3-B52C-E47A5E50015D}" dt="2024-12-30T18:05:06.023" v="1368" actId="1076"/>
        <pc:sldMkLst>
          <pc:docMk/>
          <pc:sldMk cId="4151192219" sldId="291"/>
        </pc:sldMkLst>
        <pc:spChg chg="mod">
          <ac:chgData name="Lê Đoàn Trà My" userId="6c5c6989-f72b-48da-ae93-b1188212b989" providerId="ADAL" clId="{EBD4F206-BF52-45D3-B52C-E47A5E50015D}" dt="2024-12-04T02:33:26.556" v="1253" actId="1035"/>
          <ac:spMkLst>
            <pc:docMk/>
            <pc:sldMk cId="4151192219" sldId="291"/>
            <ac:spMk id="2" creationId="{F73C0879-5CC6-835E-793A-78C438776F22}"/>
          </ac:spMkLst>
        </pc:spChg>
        <pc:picChg chg="add del mod">
          <ac:chgData name="Lê Đoàn Trà My" userId="6c5c6989-f72b-48da-ae93-b1188212b989" providerId="ADAL" clId="{EBD4F206-BF52-45D3-B52C-E47A5E50015D}" dt="2024-12-30T18:03:47.033" v="1353" actId="478"/>
          <ac:picMkLst>
            <pc:docMk/>
            <pc:sldMk cId="4151192219" sldId="291"/>
            <ac:picMk id="4" creationId="{07CB6487-12B1-51B7-94FF-50FDDBE0DE02}"/>
          </ac:picMkLst>
        </pc:picChg>
        <pc:picChg chg="add del mod">
          <ac:chgData name="Lê Đoàn Trà My" userId="6c5c6989-f72b-48da-ae93-b1188212b989" providerId="ADAL" clId="{EBD4F206-BF52-45D3-B52C-E47A5E50015D}" dt="2024-12-30T18:04:20.257" v="1358" actId="478"/>
          <ac:picMkLst>
            <pc:docMk/>
            <pc:sldMk cId="4151192219" sldId="291"/>
            <ac:picMk id="5" creationId="{C1D61CC9-2D1E-7239-6DE0-CB92B0E7A169}"/>
          </ac:picMkLst>
        </pc:picChg>
        <pc:picChg chg="add del mod">
          <ac:chgData name="Lê Đoàn Trà My" userId="6c5c6989-f72b-48da-ae93-b1188212b989" providerId="ADAL" clId="{EBD4F206-BF52-45D3-B52C-E47A5E50015D}" dt="2024-12-30T18:04:58.622" v="1364" actId="478"/>
          <ac:picMkLst>
            <pc:docMk/>
            <pc:sldMk cId="4151192219" sldId="291"/>
            <ac:picMk id="7" creationId="{22FC272E-547A-D072-678A-82703E552852}"/>
          </ac:picMkLst>
        </pc:picChg>
        <pc:picChg chg="add mod">
          <ac:chgData name="Lê Đoàn Trà My" userId="6c5c6989-f72b-48da-ae93-b1188212b989" providerId="ADAL" clId="{EBD4F206-BF52-45D3-B52C-E47A5E50015D}" dt="2024-12-30T18:05:06.023" v="1368" actId="1076"/>
          <ac:picMkLst>
            <pc:docMk/>
            <pc:sldMk cId="4151192219" sldId="291"/>
            <ac:picMk id="9" creationId="{C7D1F462-3268-4514-8141-8B0B8755E0B1}"/>
          </ac:picMkLst>
        </pc:picChg>
      </pc:sldChg>
      <pc:sldChg chg="addSp delSp modSp new mod">
        <pc:chgData name="Lê Đoàn Trà My" userId="6c5c6989-f72b-48da-ae93-b1188212b989" providerId="ADAL" clId="{EBD4F206-BF52-45D3-B52C-E47A5E50015D}" dt="2024-12-30T16:26:43.382" v="1352" actId="1076"/>
        <pc:sldMkLst>
          <pc:docMk/>
          <pc:sldMk cId="297587928" sldId="292"/>
        </pc:sldMkLst>
        <pc:spChg chg="mod">
          <ac:chgData name="Lê Đoàn Trà My" userId="6c5c6989-f72b-48da-ae93-b1188212b989" providerId="ADAL" clId="{EBD4F206-BF52-45D3-B52C-E47A5E50015D}" dt="2024-12-07T07:31:10.059" v="1286" actId="2711"/>
          <ac:spMkLst>
            <pc:docMk/>
            <pc:sldMk cId="297587928" sldId="292"/>
            <ac:spMk id="2" creationId="{D8027DBF-65EF-F045-7931-D4355A540FC5}"/>
          </ac:spMkLst>
        </pc:spChg>
        <pc:picChg chg="add mod">
          <ac:chgData name="Lê Đoàn Trà My" userId="6c5c6989-f72b-48da-ae93-b1188212b989" providerId="ADAL" clId="{EBD4F206-BF52-45D3-B52C-E47A5E50015D}" dt="2024-12-30T16:26:43.382" v="1352" actId="1076"/>
          <ac:picMkLst>
            <pc:docMk/>
            <pc:sldMk cId="297587928" sldId="292"/>
            <ac:picMk id="4" creationId="{17CE6E0C-A554-9AE6-3522-C9F94BFCF779}"/>
          </ac:picMkLst>
        </pc:picChg>
        <pc:picChg chg="add del mod">
          <ac:chgData name="Lê Đoàn Trà My" userId="6c5c6989-f72b-48da-ae93-b1188212b989" providerId="ADAL" clId="{EBD4F206-BF52-45D3-B52C-E47A5E50015D}" dt="2024-12-30T16:26:34.972" v="1347" actId="478"/>
          <ac:picMkLst>
            <pc:docMk/>
            <pc:sldMk cId="297587928" sldId="292"/>
            <ac:picMk id="8" creationId="{24563E95-21B4-A30C-2275-D543804A4245}"/>
          </ac:picMkLst>
        </pc:picChg>
      </pc:sldChg>
      <pc:sldChg chg="addSp modSp new mod">
        <pc:chgData name="Lê Đoàn Trà My" userId="6c5c6989-f72b-48da-ae93-b1188212b989" providerId="ADAL" clId="{EBD4F206-BF52-45D3-B52C-E47A5E50015D}" dt="2024-12-30T19:36:51.369" v="1559" actId="1076"/>
        <pc:sldMkLst>
          <pc:docMk/>
          <pc:sldMk cId="1473737007" sldId="293"/>
        </pc:sldMkLst>
        <pc:spChg chg="mod">
          <ac:chgData name="Lê Đoàn Trà My" userId="6c5c6989-f72b-48da-ae93-b1188212b989" providerId="ADAL" clId="{EBD4F206-BF52-45D3-B52C-E47A5E50015D}" dt="2024-12-30T19:36:51.369" v="1559" actId="1076"/>
          <ac:spMkLst>
            <pc:docMk/>
            <pc:sldMk cId="1473737007" sldId="293"/>
            <ac:spMk id="2" creationId="{1D654464-8C97-DA31-AB36-34C2CFB405CE}"/>
          </ac:spMkLst>
        </pc:spChg>
        <pc:spChg chg="add mod">
          <ac:chgData name="Lê Đoàn Trà My" userId="6c5c6989-f72b-48da-ae93-b1188212b989" providerId="ADAL" clId="{EBD4F206-BF52-45D3-B52C-E47A5E50015D}" dt="2024-12-30T19:36:39.037" v="1556" actId="1076"/>
          <ac:spMkLst>
            <pc:docMk/>
            <pc:sldMk cId="1473737007" sldId="293"/>
            <ac:spMk id="4" creationId="{20F8E727-2220-551B-8624-0191BF3BDA3E}"/>
          </ac:spMkLst>
        </pc:spChg>
      </pc:sldChg>
      <pc:sldChg chg="add del">
        <pc:chgData name="Lê Đoàn Trà My" userId="6c5c6989-f72b-48da-ae93-b1188212b989" providerId="ADAL" clId="{EBD4F206-BF52-45D3-B52C-E47A5E50015D}" dt="2024-12-04T02:33:32.208" v="1255" actId="47"/>
        <pc:sldMkLst>
          <pc:docMk/>
          <pc:sldMk cId="424575331" sldId="294"/>
        </pc:sldMkLst>
      </pc:sldChg>
      <pc:sldChg chg="add">
        <pc:chgData name="Lê Đoàn Trà My" userId="6c5c6989-f72b-48da-ae93-b1188212b989" providerId="ADAL" clId="{EBD4F206-BF52-45D3-B52C-E47A5E50015D}" dt="2024-12-04T02:33:38.046" v="1257"/>
        <pc:sldMkLst>
          <pc:docMk/>
          <pc:sldMk cId="1430382308" sldId="294"/>
        </pc:sldMkLst>
      </pc:sldChg>
      <pc:sldChg chg="addSp delSp modSp add mod">
        <pc:chgData name="Lê Đoàn Trà My" userId="6c5c6989-f72b-48da-ae93-b1188212b989" providerId="ADAL" clId="{EBD4F206-BF52-45D3-B52C-E47A5E50015D}" dt="2024-12-30T18:08:08.806" v="1407" actId="1038"/>
        <pc:sldMkLst>
          <pc:docMk/>
          <pc:sldMk cId="1299542038" sldId="295"/>
        </pc:sldMkLst>
        <pc:picChg chg="mod modCrop">
          <ac:chgData name="Lê Đoàn Trà My" userId="6c5c6989-f72b-48da-ae93-b1188212b989" providerId="ADAL" clId="{EBD4F206-BF52-45D3-B52C-E47A5E50015D}" dt="2024-12-04T02:35:17.078" v="1273" actId="732"/>
          <ac:picMkLst>
            <pc:docMk/>
            <pc:sldMk cId="1299542038" sldId="295"/>
            <ac:picMk id="4" creationId="{0AFAAE6C-8FB5-1708-16B6-0C4FFD059E1E}"/>
          </ac:picMkLst>
        </pc:picChg>
        <pc:picChg chg="add del mod">
          <ac:chgData name="Lê Đoàn Trà My" userId="6c5c6989-f72b-48da-ae93-b1188212b989" providerId="ADAL" clId="{EBD4F206-BF52-45D3-B52C-E47A5E50015D}" dt="2024-12-30T18:07:14.838" v="1394" actId="478"/>
          <ac:picMkLst>
            <pc:docMk/>
            <pc:sldMk cId="1299542038" sldId="295"/>
            <ac:picMk id="5" creationId="{1F23D4C9-C66B-68E7-0F08-19D8B65DBB23}"/>
          </ac:picMkLst>
        </pc:picChg>
        <pc:picChg chg="add mod modCrop">
          <ac:chgData name="Lê Đoàn Trà My" userId="6c5c6989-f72b-48da-ae93-b1188212b989" providerId="ADAL" clId="{EBD4F206-BF52-45D3-B52C-E47A5E50015D}" dt="2024-12-30T18:08:08.806" v="1407" actId="1038"/>
          <ac:picMkLst>
            <pc:docMk/>
            <pc:sldMk cId="1299542038" sldId="295"/>
            <ac:picMk id="6" creationId="{FB7B27CA-4110-ADB9-DDF3-F92BA728FA59}"/>
          </ac:picMkLst>
        </pc:picChg>
      </pc:sldChg>
      <pc:sldChg chg="add del">
        <pc:chgData name="Lê Đoàn Trà My" userId="6c5c6989-f72b-48da-ae93-b1188212b989" providerId="ADAL" clId="{EBD4F206-BF52-45D3-B52C-E47A5E50015D}" dt="2024-12-04T02:33:35.340" v="1256" actId="47"/>
        <pc:sldMkLst>
          <pc:docMk/>
          <pc:sldMk cId="2314001651" sldId="295"/>
        </pc:sldMkLst>
      </pc:sldChg>
      <pc:sldChg chg="add del">
        <pc:chgData name="Lê Đoàn Trà My" userId="6c5c6989-f72b-48da-ae93-b1188212b989" providerId="ADAL" clId="{EBD4F206-BF52-45D3-B52C-E47A5E50015D}" dt="2024-12-04T02:33:30.798" v="1254" actId="47"/>
        <pc:sldMkLst>
          <pc:docMk/>
          <pc:sldMk cId="58448898" sldId="296"/>
        </pc:sldMkLst>
      </pc:sldChg>
      <pc:sldChg chg="addSp delSp modSp add mod">
        <pc:chgData name="Lê Đoàn Trà My" userId="6c5c6989-f72b-48da-ae93-b1188212b989" providerId="ADAL" clId="{EBD4F206-BF52-45D3-B52C-E47A5E50015D}" dt="2024-12-30T18:06:21.908" v="1393" actId="1037"/>
        <pc:sldMkLst>
          <pc:docMk/>
          <pc:sldMk cId="1637591936" sldId="296"/>
        </pc:sldMkLst>
        <pc:picChg chg="mod modCrop">
          <ac:chgData name="Lê Đoàn Trà My" userId="6c5c6989-f72b-48da-ae93-b1188212b989" providerId="ADAL" clId="{EBD4F206-BF52-45D3-B52C-E47A5E50015D}" dt="2024-12-30T18:05:51.982" v="1374" actId="1076"/>
          <ac:picMkLst>
            <pc:docMk/>
            <pc:sldMk cId="1637591936" sldId="296"/>
            <ac:picMk id="4" creationId="{45B77267-8CFC-0CD0-033E-65A17C3DA8FC}"/>
          </ac:picMkLst>
        </pc:picChg>
        <pc:picChg chg="add del mod">
          <ac:chgData name="Lê Đoàn Trà My" userId="6c5c6989-f72b-48da-ae93-b1188212b989" providerId="ADAL" clId="{EBD4F206-BF52-45D3-B52C-E47A5E50015D}" dt="2024-12-30T18:05:35.989" v="1369" actId="478"/>
          <ac:picMkLst>
            <pc:docMk/>
            <pc:sldMk cId="1637591936" sldId="296"/>
            <ac:picMk id="5" creationId="{7D9BF199-663C-F341-186C-874E5F21E90F}"/>
          </ac:picMkLst>
        </pc:picChg>
        <pc:picChg chg="add mod">
          <ac:chgData name="Lê Đoàn Trà My" userId="6c5c6989-f72b-48da-ae93-b1188212b989" providerId="ADAL" clId="{EBD4F206-BF52-45D3-B52C-E47A5E50015D}" dt="2024-12-30T18:06:21.908" v="1393" actId="1037"/>
          <ac:picMkLst>
            <pc:docMk/>
            <pc:sldMk cId="1637591936" sldId="296"/>
            <ac:picMk id="6" creationId="{07F93CB8-369D-6CEA-21EC-2CB42E70B246}"/>
          </ac:picMkLst>
        </pc:picChg>
      </pc:sldChg>
      <pc:sldChg chg="addSp mod">
        <pc:chgData name="Lê Đoàn Trà My" userId="6c5c6989-f72b-48da-ae93-b1188212b989" providerId="ADAL" clId="{EBD4F206-BF52-45D3-B52C-E47A5E50015D}" dt="2024-12-30T19:30:55.160" v="1443" actId="22"/>
        <pc:sldMkLst>
          <pc:docMk/>
          <pc:sldMk cId="319157346" sldId="297"/>
        </pc:sldMkLst>
        <pc:picChg chg="add">
          <ac:chgData name="Lê Đoàn Trà My" userId="6c5c6989-f72b-48da-ae93-b1188212b989" providerId="ADAL" clId="{EBD4F206-BF52-45D3-B52C-E47A5E50015D}" dt="2024-12-30T19:30:55.160" v="1443" actId="22"/>
          <ac:picMkLst>
            <pc:docMk/>
            <pc:sldMk cId="319157346" sldId="297"/>
            <ac:picMk id="4" creationId="{DFCF4D10-161B-6F3F-7FB0-21148FF3AED3}"/>
          </ac:picMkLst>
        </pc:picChg>
      </pc:sldChg>
      <pc:sldChg chg="new del">
        <pc:chgData name="Lê Đoàn Trà My" userId="6c5c6989-f72b-48da-ae93-b1188212b989" providerId="ADAL" clId="{EBD4F206-BF52-45D3-B52C-E47A5E50015D}" dt="2024-12-30T18:08:14.302" v="1409" actId="47"/>
        <pc:sldMkLst>
          <pc:docMk/>
          <pc:sldMk cId="642814671" sldId="301"/>
        </pc:sldMkLst>
      </pc:sldChg>
      <pc:sldChg chg="addSp delSp modSp add mod">
        <pc:chgData name="Lê Đoàn Trà My" userId="6c5c6989-f72b-48da-ae93-b1188212b989" providerId="ADAL" clId="{EBD4F206-BF52-45D3-B52C-E47A5E50015D}" dt="2024-12-30T18:18:28.007" v="1441" actId="1036"/>
        <pc:sldMkLst>
          <pc:docMk/>
          <pc:sldMk cId="3336093376" sldId="301"/>
        </pc:sldMkLst>
        <pc:picChg chg="mod modCrop">
          <ac:chgData name="Lê Đoàn Trà My" userId="6c5c6989-f72b-48da-ae93-b1188212b989" providerId="ADAL" clId="{EBD4F206-BF52-45D3-B52C-E47A5E50015D}" dt="2024-12-30T18:18:28.007" v="1441" actId="1036"/>
          <ac:picMkLst>
            <pc:docMk/>
            <pc:sldMk cId="3336093376" sldId="301"/>
            <ac:picMk id="4" creationId="{0034DD8F-34B5-FEEB-6D3D-C7B0E5C409A2}"/>
          </ac:picMkLst>
        </pc:picChg>
        <pc:picChg chg="add mod">
          <ac:chgData name="Lê Đoàn Trà My" userId="6c5c6989-f72b-48da-ae93-b1188212b989" providerId="ADAL" clId="{EBD4F206-BF52-45D3-B52C-E47A5E50015D}" dt="2024-12-30T18:18:28.007" v="1441" actId="1036"/>
          <ac:picMkLst>
            <pc:docMk/>
            <pc:sldMk cId="3336093376" sldId="301"/>
            <ac:picMk id="5" creationId="{D0DB24F5-DB14-87BE-20B1-70F217476963}"/>
          </ac:picMkLst>
        </pc:picChg>
        <pc:picChg chg="del">
          <ac:chgData name="Lê Đoàn Trà My" userId="6c5c6989-f72b-48da-ae93-b1188212b989" providerId="ADAL" clId="{EBD4F206-BF52-45D3-B52C-E47A5E50015D}" dt="2024-12-30T18:08:20.183" v="1411" actId="478"/>
          <ac:picMkLst>
            <pc:docMk/>
            <pc:sldMk cId="3336093376" sldId="301"/>
            <ac:picMk id="6" creationId="{4A600ABB-0B31-F661-4F66-D88F5A83DC3A}"/>
          </ac:picMkLst>
        </pc:picChg>
      </pc:sldChg>
      <pc:sldChg chg="addSp delSp modSp new mod">
        <pc:chgData name="Lê Đoàn Trà My" userId="6c5c6989-f72b-48da-ae93-b1188212b989" providerId="ADAL" clId="{EBD4F206-BF52-45D3-B52C-E47A5E50015D}" dt="2024-12-30T19:47:01.919" v="1811" actId="1076"/>
        <pc:sldMkLst>
          <pc:docMk/>
          <pc:sldMk cId="4189915689" sldId="302"/>
        </pc:sldMkLst>
        <pc:spChg chg="del">
          <ac:chgData name="Lê Đoàn Trà My" userId="6c5c6989-f72b-48da-ae93-b1188212b989" providerId="ADAL" clId="{EBD4F206-BF52-45D3-B52C-E47A5E50015D}" dt="2024-12-30T19:37:02.322" v="1562" actId="478"/>
          <ac:spMkLst>
            <pc:docMk/>
            <pc:sldMk cId="4189915689" sldId="302"/>
            <ac:spMk id="2" creationId="{C3868DAB-3FC5-51D0-38FC-EFFA4C59DBF1}"/>
          </ac:spMkLst>
        </pc:spChg>
        <pc:spChg chg="add del">
          <ac:chgData name="Lê Đoàn Trà My" userId="6c5c6989-f72b-48da-ae93-b1188212b989" providerId="ADAL" clId="{EBD4F206-BF52-45D3-B52C-E47A5E50015D}" dt="2024-12-30T19:36:48.845" v="1558" actId="22"/>
          <ac:spMkLst>
            <pc:docMk/>
            <pc:sldMk cId="4189915689" sldId="302"/>
            <ac:spMk id="4" creationId="{C50C7222-6D2B-BE71-4671-DF841F507666}"/>
          </ac:spMkLst>
        </pc:spChg>
        <pc:spChg chg="add mod">
          <ac:chgData name="Lê Đoàn Trà My" userId="6c5c6989-f72b-48da-ae93-b1188212b989" providerId="ADAL" clId="{EBD4F206-BF52-45D3-B52C-E47A5E50015D}" dt="2024-12-30T19:36:59.735" v="1561"/>
          <ac:spMkLst>
            <pc:docMk/>
            <pc:sldMk cId="4189915689" sldId="302"/>
            <ac:spMk id="5" creationId="{1D1B6836-3BCF-0F77-8CD7-A72FFBF5EFA5}"/>
          </ac:spMkLst>
        </pc:spChg>
        <pc:spChg chg="add mod">
          <ac:chgData name="Lê Đoàn Trà My" userId="6c5c6989-f72b-48da-ae93-b1188212b989" providerId="ADAL" clId="{EBD4F206-BF52-45D3-B52C-E47A5E50015D}" dt="2024-12-30T19:37:02.606" v="1563"/>
          <ac:spMkLst>
            <pc:docMk/>
            <pc:sldMk cId="4189915689" sldId="302"/>
            <ac:spMk id="6" creationId="{C56CE229-BD55-3B14-46D8-A47D9D5519D9}"/>
          </ac:spMkLst>
        </pc:spChg>
        <pc:spChg chg="add del mod">
          <ac:chgData name="Lê Đoàn Trà My" userId="6c5c6989-f72b-48da-ae93-b1188212b989" providerId="ADAL" clId="{EBD4F206-BF52-45D3-B52C-E47A5E50015D}" dt="2024-12-30T19:47:01.919" v="1811" actId="1076"/>
          <ac:spMkLst>
            <pc:docMk/>
            <pc:sldMk cId="4189915689" sldId="302"/>
            <ac:spMk id="8" creationId="{4E1093FD-B671-18AB-0D44-D5D957754344}"/>
          </ac:spMkLst>
        </pc:spChg>
      </pc:sldChg>
      <pc:sldChg chg="addSp modSp add mod">
        <pc:chgData name="Lê Đoàn Trà My" userId="6c5c6989-f72b-48da-ae93-b1188212b989" providerId="ADAL" clId="{EBD4F206-BF52-45D3-B52C-E47A5E50015D}" dt="2024-12-30T19:34:29.836" v="1495" actId="1038"/>
        <pc:sldMkLst>
          <pc:docMk/>
          <pc:sldMk cId="3360063245" sldId="303"/>
        </pc:sldMkLst>
        <pc:picChg chg="mod">
          <ac:chgData name="Lê Đoàn Trà My" userId="6c5c6989-f72b-48da-ae93-b1188212b989" providerId="ADAL" clId="{EBD4F206-BF52-45D3-B52C-E47A5E50015D}" dt="2024-12-30T19:34:29.836" v="1495" actId="1038"/>
          <ac:picMkLst>
            <pc:docMk/>
            <pc:sldMk cId="3360063245" sldId="303"/>
            <ac:picMk id="4" creationId="{783316D4-45E3-2939-25B9-8A0572F88AA7}"/>
          </ac:picMkLst>
        </pc:picChg>
        <pc:picChg chg="add mod">
          <ac:chgData name="Lê Đoàn Trà My" userId="6c5c6989-f72b-48da-ae93-b1188212b989" providerId="ADAL" clId="{EBD4F206-BF52-45D3-B52C-E47A5E50015D}" dt="2024-12-30T19:34:17.658" v="1474" actId="1076"/>
          <ac:picMkLst>
            <pc:docMk/>
            <pc:sldMk cId="3360063245" sldId="303"/>
            <ac:picMk id="5" creationId="{C1D22E48-3F50-34B6-0C10-E92540ADF4EA}"/>
          </ac:picMkLst>
        </pc:picChg>
      </pc:sldChg>
      <pc:sldChg chg="addSp modSp add mod ord">
        <pc:chgData name="Lê Đoàn Trà My" userId="6c5c6989-f72b-48da-ae93-b1188212b989" providerId="ADAL" clId="{EBD4F206-BF52-45D3-B52C-E47A5E50015D}" dt="2024-12-30T19:32:43.252" v="1470" actId="1076"/>
        <pc:sldMkLst>
          <pc:docMk/>
          <pc:sldMk cId="1690570001" sldId="304"/>
        </pc:sldMkLst>
        <pc:picChg chg="mod modCrop">
          <ac:chgData name="Lê Đoàn Trà My" userId="6c5c6989-f72b-48da-ae93-b1188212b989" providerId="ADAL" clId="{EBD4F206-BF52-45D3-B52C-E47A5E50015D}" dt="2024-12-30T19:32:43.252" v="1470" actId="1076"/>
          <ac:picMkLst>
            <pc:docMk/>
            <pc:sldMk cId="1690570001" sldId="304"/>
            <ac:picMk id="4" creationId="{0868BE9D-8E1A-05C4-03B7-EF667540E86C}"/>
          </ac:picMkLst>
        </pc:picChg>
        <pc:picChg chg="add mod">
          <ac:chgData name="Lê Đoàn Trà My" userId="6c5c6989-f72b-48da-ae93-b1188212b989" providerId="ADAL" clId="{EBD4F206-BF52-45D3-B52C-E47A5E50015D}" dt="2024-12-30T19:32:41.331" v="1469" actId="1076"/>
          <ac:picMkLst>
            <pc:docMk/>
            <pc:sldMk cId="1690570001" sldId="304"/>
            <ac:picMk id="5" creationId="{76A98010-EC0D-0098-87C8-16A1F079BDF2}"/>
          </ac:picMkLst>
        </pc:picChg>
      </pc:sldChg>
      <pc:sldChg chg="addSp delSp modSp add mod">
        <pc:chgData name="Lê Đoàn Trà My" userId="6c5c6989-f72b-48da-ae93-b1188212b989" providerId="ADAL" clId="{EBD4F206-BF52-45D3-B52C-E47A5E50015D}" dt="2024-12-30T21:12:56.695" v="3114" actId="478"/>
        <pc:sldMkLst>
          <pc:docMk/>
          <pc:sldMk cId="3193737513" sldId="305"/>
        </pc:sldMkLst>
        <pc:spChg chg="add del mod">
          <ac:chgData name="Lê Đoàn Trà My" userId="6c5c6989-f72b-48da-ae93-b1188212b989" providerId="ADAL" clId="{EBD4F206-BF52-45D3-B52C-E47A5E50015D}" dt="2024-12-30T21:12:56.695" v="3114" actId="478"/>
          <ac:spMkLst>
            <pc:docMk/>
            <pc:sldMk cId="3193737513" sldId="305"/>
            <ac:spMk id="3" creationId="{BB6E33FC-25E7-F2EB-6897-745832CD4556}"/>
          </ac:spMkLst>
        </pc:spChg>
        <pc:spChg chg="del">
          <ac:chgData name="Lê Đoàn Trà My" userId="6c5c6989-f72b-48da-ae93-b1188212b989" providerId="ADAL" clId="{EBD4F206-BF52-45D3-B52C-E47A5E50015D}" dt="2024-12-30T21:12:53.191" v="3113" actId="478"/>
          <ac:spMkLst>
            <pc:docMk/>
            <pc:sldMk cId="3193737513" sldId="305"/>
            <ac:spMk id="6" creationId="{C931FF06-5C5E-4CFC-C23E-B6A4268CE530}"/>
          </ac:spMkLst>
        </pc:spChg>
      </pc:sldChg>
      <pc:sldChg chg="add del">
        <pc:chgData name="Lê Đoàn Trà My" userId="6c5c6989-f72b-48da-ae93-b1188212b989" providerId="ADAL" clId="{EBD4F206-BF52-45D3-B52C-E47A5E50015D}" dt="2024-12-30T20:03:59.718" v="2136" actId="47"/>
        <pc:sldMkLst>
          <pc:docMk/>
          <pc:sldMk cId="3349372655" sldId="306"/>
        </pc:sldMkLst>
      </pc:sldChg>
      <pc:sldChg chg="add del">
        <pc:chgData name="Lê Đoàn Trà My" userId="6c5c6989-f72b-48da-ae93-b1188212b989" providerId="ADAL" clId="{EBD4F206-BF52-45D3-B52C-E47A5E50015D}" dt="2024-12-30T20:04:00.253" v="2137" actId="47"/>
        <pc:sldMkLst>
          <pc:docMk/>
          <pc:sldMk cId="591912800" sldId="307"/>
        </pc:sldMkLst>
      </pc:sldChg>
      <pc:sldChg chg="add del">
        <pc:chgData name="Lê Đoàn Trà My" userId="6c5c6989-f72b-48da-ae93-b1188212b989" providerId="ADAL" clId="{EBD4F206-BF52-45D3-B52C-E47A5E50015D}" dt="2024-12-30T20:04:01.285" v="2138" actId="47"/>
        <pc:sldMkLst>
          <pc:docMk/>
          <pc:sldMk cId="1253735426" sldId="308"/>
        </pc:sldMkLst>
      </pc:sldChg>
      <pc:sldChg chg="addSp delSp modSp add mod">
        <pc:chgData name="Lê Đoàn Trà My" userId="6c5c6989-f72b-48da-ae93-b1188212b989" providerId="ADAL" clId="{EBD4F206-BF52-45D3-B52C-E47A5E50015D}" dt="2024-12-31T01:07:45.591" v="3126" actId="14100"/>
        <pc:sldMkLst>
          <pc:docMk/>
          <pc:sldMk cId="2448604571" sldId="309"/>
        </pc:sldMkLst>
        <pc:spChg chg="add del mod">
          <ac:chgData name="Lê Đoàn Trà My" userId="6c5c6989-f72b-48da-ae93-b1188212b989" providerId="ADAL" clId="{EBD4F206-BF52-45D3-B52C-E47A5E50015D}" dt="2024-12-30T21:13:03.381" v="3116" actId="478"/>
          <ac:spMkLst>
            <pc:docMk/>
            <pc:sldMk cId="2448604571" sldId="309"/>
            <ac:spMk id="3" creationId="{7953B42C-0A75-5B44-7550-E371D89CFE7B}"/>
          </ac:spMkLst>
        </pc:spChg>
        <pc:spChg chg="del">
          <ac:chgData name="Lê Đoàn Trà My" userId="6c5c6989-f72b-48da-ae93-b1188212b989" providerId="ADAL" clId="{EBD4F206-BF52-45D3-B52C-E47A5E50015D}" dt="2024-12-30T21:13:00.426" v="3115" actId="478"/>
          <ac:spMkLst>
            <pc:docMk/>
            <pc:sldMk cId="2448604571" sldId="309"/>
            <ac:spMk id="6" creationId="{AFEBA31C-17FB-4D90-CC08-1CFF589A2C81}"/>
          </ac:spMkLst>
        </pc:spChg>
        <pc:picChg chg="mod">
          <ac:chgData name="Lê Đoàn Trà My" userId="6c5c6989-f72b-48da-ae93-b1188212b989" providerId="ADAL" clId="{EBD4F206-BF52-45D3-B52C-E47A5E50015D}" dt="2024-12-31T01:07:45.591" v="3126" actId="14100"/>
          <ac:picMkLst>
            <pc:docMk/>
            <pc:sldMk cId="2448604571" sldId="309"/>
            <ac:picMk id="2" creationId="{ACFA7087-0B2F-580B-E89E-E6C16AFF4B10}"/>
          </ac:picMkLst>
        </pc:picChg>
      </pc:sldChg>
      <pc:sldChg chg="addSp delSp modSp add mod">
        <pc:chgData name="Lê Đoàn Trà My" userId="6c5c6989-f72b-48da-ae93-b1188212b989" providerId="ADAL" clId="{EBD4F206-BF52-45D3-B52C-E47A5E50015D}" dt="2024-12-30T21:13:07.978" v="3117" actId="478"/>
        <pc:sldMkLst>
          <pc:docMk/>
          <pc:sldMk cId="672594580" sldId="310"/>
        </pc:sldMkLst>
        <pc:spChg chg="add mod">
          <ac:chgData name="Lê Đoàn Trà My" userId="6c5c6989-f72b-48da-ae93-b1188212b989" providerId="ADAL" clId="{EBD4F206-BF52-45D3-B52C-E47A5E50015D}" dt="2024-12-30T21:13:07.978" v="3117" actId="478"/>
          <ac:spMkLst>
            <pc:docMk/>
            <pc:sldMk cId="672594580" sldId="310"/>
            <ac:spMk id="3" creationId="{4B831B72-9A99-2D1A-4D61-219126AAB769}"/>
          </ac:spMkLst>
        </pc:spChg>
        <pc:spChg chg="del">
          <ac:chgData name="Lê Đoàn Trà My" userId="6c5c6989-f72b-48da-ae93-b1188212b989" providerId="ADAL" clId="{EBD4F206-BF52-45D3-B52C-E47A5E50015D}" dt="2024-12-30T21:13:07.978" v="3117" actId="478"/>
          <ac:spMkLst>
            <pc:docMk/>
            <pc:sldMk cId="672594580" sldId="310"/>
            <ac:spMk id="6" creationId="{B8215983-446D-32EE-7B29-4A6485D00CE7}"/>
          </ac:spMkLst>
        </pc:spChg>
      </pc:sldChg>
      <pc:sldChg chg="modSp add mod">
        <pc:chgData name="Lê Đoàn Trà My" userId="6c5c6989-f72b-48da-ae93-b1188212b989" providerId="ADAL" clId="{EBD4F206-BF52-45D3-B52C-E47A5E50015D}" dt="2024-12-30T19:53:24.062" v="1949" actId="1076"/>
        <pc:sldMkLst>
          <pc:docMk/>
          <pc:sldMk cId="2731300310" sldId="311"/>
        </pc:sldMkLst>
        <pc:spChg chg="mod">
          <ac:chgData name="Lê Đoàn Trà My" userId="6c5c6989-f72b-48da-ae93-b1188212b989" providerId="ADAL" clId="{EBD4F206-BF52-45D3-B52C-E47A5E50015D}" dt="2024-12-30T19:53:24.062" v="1949" actId="1076"/>
          <ac:spMkLst>
            <pc:docMk/>
            <pc:sldMk cId="2731300310" sldId="311"/>
            <ac:spMk id="8" creationId="{9EA0EAF3-0E37-7D36-419D-1A29A72AA1F1}"/>
          </ac:spMkLst>
        </pc:spChg>
      </pc:sldChg>
      <pc:sldChg chg="modSp add mod">
        <pc:chgData name="Lê Đoàn Trà My" userId="6c5c6989-f72b-48da-ae93-b1188212b989" providerId="ADAL" clId="{EBD4F206-BF52-45D3-B52C-E47A5E50015D}" dt="2024-12-30T19:53:18.845" v="1948" actId="1076"/>
        <pc:sldMkLst>
          <pc:docMk/>
          <pc:sldMk cId="3726829174" sldId="312"/>
        </pc:sldMkLst>
        <pc:spChg chg="mod">
          <ac:chgData name="Lê Đoàn Trà My" userId="6c5c6989-f72b-48da-ae93-b1188212b989" providerId="ADAL" clId="{EBD4F206-BF52-45D3-B52C-E47A5E50015D}" dt="2024-12-30T19:53:18.845" v="1948" actId="1076"/>
          <ac:spMkLst>
            <pc:docMk/>
            <pc:sldMk cId="3726829174" sldId="312"/>
            <ac:spMk id="8" creationId="{A80C3812-C611-758C-3088-3E1D4827F1A8}"/>
          </ac:spMkLst>
        </pc:spChg>
      </pc:sldChg>
      <pc:sldChg chg="addSp modSp add mod">
        <pc:chgData name="Lê Đoàn Trà My" userId="6c5c6989-f72b-48da-ae93-b1188212b989" providerId="ADAL" clId="{EBD4F206-BF52-45D3-B52C-E47A5E50015D}" dt="2024-12-31T01:25:54.534" v="3136" actId="20577"/>
        <pc:sldMkLst>
          <pc:docMk/>
          <pc:sldMk cId="3113653903" sldId="313"/>
        </pc:sldMkLst>
        <pc:spChg chg="add">
          <ac:chgData name="Lê Đoàn Trà My" userId="6c5c6989-f72b-48da-ae93-b1188212b989" providerId="ADAL" clId="{EBD4F206-BF52-45D3-B52C-E47A5E50015D}" dt="2024-12-30T19:55:53.856" v="1966"/>
          <ac:spMkLst>
            <pc:docMk/>
            <pc:sldMk cId="3113653903" sldId="313"/>
            <ac:spMk id="2" creationId="{F9A03A14-E972-C312-41CF-C22F666029D7}"/>
          </ac:spMkLst>
        </pc:spChg>
        <pc:spChg chg="add">
          <ac:chgData name="Lê Đoàn Trà My" userId="6c5c6989-f72b-48da-ae93-b1188212b989" providerId="ADAL" clId="{EBD4F206-BF52-45D3-B52C-E47A5E50015D}" dt="2024-12-30T19:55:57.947" v="1967"/>
          <ac:spMkLst>
            <pc:docMk/>
            <pc:sldMk cId="3113653903" sldId="313"/>
            <ac:spMk id="3" creationId="{5E7993CD-E858-C0D5-2EF9-C658065E9412}"/>
          </ac:spMkLst>
        </pc:spChg>
        <pc:spChg chg="add">
          <ac:chgData name="Lê Đoàn Trà My" userId="6c5c6989-f72b-48da-ae93-b1188212b989" providerId="ADAL" clId="{EBD4F206-BF52-45D3-B52C-E47A5E50015D}" dt="2024-12-30T19:56:26.871" v="1970"/>
          <ac:spMkLst>
            <pc:docMk/>
            <pc:sldMk cId="3113653903" sldId="313"/>
            <ac:spMk id="4" creationId="{28AB448E-FBCB-75A1-1DB4-9B7E67BEEF47}"/>
          </ac:spMkLst>
        </pc:spChg>
        <pc:spChg chg="add">
          <ac:chgData name="Lê Đoàn Trà My" userId="6c5c6989-f72b-48da-ae93-b1188212b989" providerId="ADAL" clId="{EBD4F206-BF52-45D3-B52C-E47A5E50015D}" dt="2024-12-30T19:57:06.465" v="2014"/>
          <ac:spMkLst>
            <pc:docMk/>
            <pc:sldMk cId="3113653903" sldId="313"/>
            <ac:spMk id="5" creationId="{2EBC91E4-3698-ADC3-718D-EAD000A23DC4}"/>
          </ac:spMkLst>
        </pc:spChg>
        <pc:spChg chg="add">
          <ac:chgData name="Lê Đoàn Trà My" userId="6c5c6989-f72b-48da-ae93-b1188212b989" providerId="ADAL" clId="{EBD4F206-BF52-45D3-B52C-E47A5E50015D}" dt="2024-12-30T19:57:54.605" v="2018"/>
          <ac:spMkLst>
            <pc:docMk/>
            <pc:sldMk cId="3113653903" sldId="313"/>
            <ac:spMk id="7" creationId="{22AB403B-0353-89F8-CB9A-AE1B515013A6}"/>
          </ac:spMkLst>
        </pc:spChg>
        <pc:spChg chg="mod">
          <ac:chgData name="Lê Đoàn Trà My" userId="6c5c6989-f72b-48da-ae93-b1188212b989" providerId="ADAL" clId="{EBD4F206-BF52-45D3-B52C-E47A5E50015D}" dt="2024-12-31T01:25:54.534" v="3136" actId="20577"/>
          <ac:spMkLst>
            <pc:docMk/>
            <pc:sldMk cId="3113653903" sldId="313"/>
            <ac:spMk id="8" creationId="{70005101-C3F4-9739-754E-C218A08342AC}"/>
          </ac:spMkLst>
        </pc:spChg>
        <pc:spChg chg="add">
          <ac:chgData name="Lê Đoàn Trà My" userId="6c5c6989-f72b-48da-ae93-b1188212b989" providerId="ADAL" clId="{EBD4F206-BF52-45D3-B52C-E47A5E50015D}" dt="2024-12-30T19:58:00.261" v="2019"/>
          <ac:spMkLst>
            <pc:docMk/>
            <pc:sldMk cId="3113653903" sldId="313"/>
            <ac:spMk id="9" creationId="{AF36639E-2A49-E38C-0E4A-630CD5C282EA}"/>
          </ac:spMkLst>
        </pc:spChg>
        <pc:spChg chg="add">
          <ac:chgData name="Lê Đoàn Trà My" userId="6c5c6989-f72b-48da-ae93-b1188212b989" providerId="ADAL" clId="{EBD4F206-BF52-45D3-B52C-E47A5E50015D}" dt="2024-12-30T19:58:43.934" v="2024"/>
          <ac:spMkLst>
            <pc:docMk/>
            <pc:sldMk cId="3113653903" sldId="313"/>
            <ac:spMk id="10" creationId="{F000CAC2-00B4-2B8E-3B4A-48CAEA64A99B}"/>
          </ac:spMkLst>
        </pc:spChg>
      </pc:sldChg>
      <pc:sldChg chg="addSp delSp modSp add del mod">
        <pc:chgData name="Lê Đoàn Trà My" userId="6c5c6989-f72b-48da-ae93-b1188212b989" providerId="ADAL" clId="{EBD4F206-BF52-45D3-B52C-E47A5E50015D}" dt="2024-12-30T20:41:07.738" v="2561" actId="47"/>
        <pc:sldMkLst>
          <pc:docMk/>
          <pc:sldMk cId="2208950405" sldId="314"/>
        </pc:sldMkLst>
        <pc:spChg chg="add">
          <ac:chgData name="Lê Đoàn Trà My" userId="6c5c6989-f72b-48da-ae93-b1188212b989" providerId="ADAL" clId="{EBD4F206-BF52-45D3-B52C-E47A5E50015D}" dt="2024-12-30T20:06:58.081" v="2194"/>
          <ac:spMkLst>
            <pc:docMk/>
            <pc:sldMk cId="2208950405" sldId="314"/>
            <ac:spMk id="2" creationId="{072B75B7-ECFB-2D68-9388-E5CFAD0527B1}"/>
          </ac:spMkLst>
        </pc:spChg>
        <pc:spChg chg="add del mod">
          <ac:chgData name="Lê Đoàn Trà My" userId="6c5c6989-f72b-48da-ae93-b1188212b989" providerId="ADAL" clId="{EBD4F206-BF52-45D3-B52C-E47A5E50015D}" dt="2024-12-30T20:11:13.075" v="2323" actId="478"/>
          <ac:spMkLst>
            <pc:docMk/>
            <pc:sldMk cId="2208950405" sldId="314"/>
            <ac:spMk id="3" creationId="{E3CEF306-5776-7509-643A-FB2E6F0E3856}"/>
          </ac:spMkLst>
        </pc:spChg>
        <pc:spChg chg="mod">
          <ac:chgData name="Lê Đoàn Trà My" userId="6c5c6989-f72b-48da-ae93-b1188212b989" providerId="ADAL" clId="{EBD4F206-BF52-45D3-B52C-E47A5E50015D}" dt="2024-12-30T20:11:35.378" v="2328" actId="179"/>
          <ac:spMkLst>
            <pc:docMk/>
            <pc:sldMk cId="2208950405" sldId="314"/>
            <ac:spMk id="8" creationId="{52962A9C-45F4-D56A-CF72-CB1092A9384D}"/>
          </ac:spMkLst>
        </pc:spChg>
      </pc:sldChg>
      <pc:sldChg chg="modSp add mod">
        <pc:chgData name="Lê Đoàn Trà My" userId="6c5c6989-f72b-48da-ae93-b1188212b989" providerId="ADAL" clId="{EBD4F206-BF52-45D3-B52C-E47A5E50015D}" dt="2024-12-30T20:40:37.287" v="2558" actId="14100"/>
        <pc:sldMkLst>
          <pc:docMk/>
          <pc:sldMk cId="258806694" sldId="315"/>
        </pc:sldMkLst>
        <pc:spChg chg="mod">
          <ac:chgData name="Lê Đoàn Trà My" userId="6c5c6989-f72b-48da-ae93-b1188212b989" providerId="ADAL" clId="{EBD4F206-BF52-45D3-B52C-E47A5E50015D}" dt="2024-12-30T20:40:37.287" v="2558" actId="14100"/>
          <ac:spMkLst>
            <pc:docMk/>
            <pc:sldMk cId="258806694" sldId="315"/>
            <ac:spMk id="8" creationId="{4BD54A8E-84AE-5FA8-55DC-B53BEFEA709B}"/>
          </ac:spMkLst>
        </pc:spChg>
      </pc:sldChg>
      <pc:sldChg chg="add ord">
        <pc:chgData name="Lê Đoàn Trà My" userId="6c5c6989-f72b-48da-ae93-b1188212b989" providerId="ADAL" clId="{EBD4F206-BF52-45D3-B52C-E47A5E50015D}" dt="2024-12-30T20:41:02.402" v="2560"/>
        <pc:sldMkLst>
          <pc:docMk/>
          <pc:sldMk cId="533536138" sldId="316"/>
        </pc:sldMkLst>
      </pc:sldChg>
      <pc:sldChg chg="modSp add mod">
        <pc:chgData name="Lê Đoàn Trà My" userId="6c5c6989-f72b-48da-ae93-b1188212b989" providerId="ADAL" clId="{EBD4F206-BF52-45D3-B52C-E47A5E50015D}" dt="2024-12-31T00:59:22.340" v="3119" actId="20577"/>
        <pc:sldMkLst>
          <pc:docMk/>
          <pc:sldMk cId="3467136734" sldId="317"/>
        </pc:sldMkLst>
        <pc:spChg chg="mod">
          <ac:chgData name="Lê Đoàn Trà My" userId="6c5c6989-f72b-48da-ae93-b1188212b989" providerId="ADAL" clId="{EBD4F206-BF52-45D3-B52C-E47A5E50015D}" dt="2024-12-31T00:59:22.340" v="3119" actId="20577"/>
          <ac:spMkLst>
            <pc:docMk/>
            <pc:sldMk cId="3467136734" sldId="317"/>
            <ac:spMk id="8" creationId="{E8738BDB-ADC1-7DBF-4A14-A85BDA67EA09}"/>
          </ac:spMkLst>
        </pc:spChg>
      </pc:sldChg>
      <pc:sldChg chg="addSp modSp add mod">
        <pc:chgData name="Lê Đoàn Trà My" userId="6c5c6989-f72b-48da-ae93-b1188212b989" providerId="ADAL" clId="{EBD4F206-BF52-45D3-B52C-E47A5E50015D}" dt="2024-12-30T21:12:29.778" v="3107" actId="20577"/>
        <pc:sldMkLst>
          <pc:docMk/>
          <pc:sldMk cId="2237575537" sldId="318"/>
        </pc:sldMkLst>
        <pc:spChg chg="add">
          <ac:chgData name="Lê Đoàn Trà My" userId="6c5c6989-f72b-48da-ae93-b1188212b989" providerId="ADAL" clId="{EBD4F206-BF52-45D3-B52C-E47A5E50015D}" dt="2024-12-30T21:06:32.872" v="2887"/>
          <ac:spMkLst>
            <pc:docMk/>
            <pc:sldMk cId="2237575537" sldId="318"/>
            <ac:spMk id="2" creationId="{9EB34DCB-0302-6247-3393-D673101050DF}"/>
          </ac:spMkLst>
        </pc:spChg>
        <pc:spChg chg="mod">
          <ac:chgData name="Lê Đoàn Trà My" userId="6c5c6989-f72b-48da-ae93-b1188212b989" providerId="ADAL" clId="{EBD4F206-BF52-45D3-B52C-E47A5E50015D}" dt="2024-12-30T21:12:29.778" v="3107" actId="20577"/>
          <ac:spMkLst>
            <pc:docMk/>
            <pc:sldMk cId="2237575537" sldId="318"/>
            <ac:spMk id="8" creationId="{5930517D-2C5D-583D-6F41-4CB9BF049E56}"/>
          </ac:spMkLst>
        </pc:spChg>
      </pc:sldChg>
      <pc:sldChg chg="add del">
        <pc:chgData name="Lê Đoàn Trà My" userId="6c5c6989-f72b-48da-ae93-b1188212b989" providerId="ADAL" clId="{EBD4F206-BF52-45D3-B52C-E47A5E50015D}" dt="2024-12-30T21:12:25.832" v="3106" actId="47"/>
        <pc:sldMkLst>
          <pc:docMk/>
          <pc:sldMk cId="968633187" sldId="319"/>
        </pc:sldMkLst>
      </pc:sldChg>
      <pc:sldChg chg="modSp add mod">
        <pc:chgData name="Lê Đoàn Trà My" userId="6c5c6989-f72b-48da-ae93-b1188212b989" providerId="ADAL" clId="{EBD4F206-BF52-45D3-B52C-E47A5E50015D}" dt="2024-12-30T21:12:49.313" v="3112" actId="1076"/>
        <pc:sldMkLst>
          <pc:docMk/>
          <pc:sldMk cId="3925839693" sldId="320"/>
        </pc:sldMkLst>
        <pc:spChg chg="mod">
          <ac:chgData name="Lê Đoàn Trà My" userId="6c5c6989-f72b-48da-ae93-b1188212b989" providerId="ADAL" clId="{EBD4F206-BF52-45D3-B52C-E47A5E50015D}" dt="2024-12-30T21:12:49.313" v="3112" actId="1076"/>
          <ac:spMkLst>
            <pc:docMk/>
            <pc:sldMk cId="3925839693" sldId="320"/>
            <ac:spMk id="8" creationId="{15C7702E-C542-FEEF-7F17-6DF0123C4907}"/>
          </ac:spMkLst>
        </pc:spChg>
      </pc:sldChg>
      <pc:sldChg chg="del">
        <pc:chgData name="Lê Đoàn Trà My" userId="6c5c6989-f72b-48da-ae93-b1188212b989" providerId="ADAL" clId="{EBD4F206-BF52-45D3-B52C-E47A5E50015D}" dt="2024-12-31T00:57:18.741" v="3118" actId="47"/>
        <pc:sldMkLst>
          <pc:docMk/>
          <pc:sldMk cId="507764134" sldId="324"/>
        </pc:sldMkLst>
      </pc:sldChg>
      <pc:sldMasterChg chg="del delSldLayout">
        <pc:chgData name="Lê Đoàn Trà My" userId="6c5c6989-f72b-48da-ae93-b1188212b989" providerId="ADAL" clId="{EBD4F206-BF52-45D3-B52C-E47A5E50015D}" dt="2024-12-04T01:43:49.430" v="883" actId="47"/>
        <pc:sldMasterMkLst>
          <pc:docMk/>
          <pc:sldMasterMk cId="0" sldId="2147483661"/>
        </pc:sldMasterMkLst>
        <pc:sldLayoutChg chg="del">
          <pc:chgData name="Lê Đoàn Trà My" userId="6c5c6989-f72b-48da-ae93-b1188212b989" providerId="ADAL" clId="{EBD4F206-BF52-45D3-B52C-E47A5E50015D}" dt="2024-12-04T01:43:49.430" v="883" actId="47"/>
          <pc:sldLayoutMkLst>
            <pc:docMk/>
            <pc:sldMasterMk cId="0" sldId="2147483661"/>
            <pc:sldLayoutMk cId="0" sldId="2147483659"/>
          </pc:sldLayoutMkLst>
        </pc:sldLayoutChg>
      </pc:sldMasterChg>
    </pc:docChg>
  </pc:docChgLst>
  <pc:docChgLst>
    <pc:chgData name="Phạm Ngọc Thiện" userId="S::21522627@ms.uit.edu.vn::7731db02-d385-4a2c-9b35-ef6d760714dd" providerId="AD" clId="Web-{A034ABFA-DAA4-7EE9-F372-191F23049A63}"/>
    <pc:docChg chg="modSld">
      <pc:chgData name="Phạm Ngọc Thiện" userId="S::21522627@ms.uit.edu.vn::7731db02-d385-4a2c-9b35-ef6d760714dd" providerId="AD" clId="Web-{A034ABFA-DAA4-7EE9-F372-191F23049A63}" dt="2024-12-30T09:45:17.458" v="5" actId="20577"/>
      <pc:docMkLst>
        <pc:docMk/>
      </pc:docMkLst>
      <pc:sldChg chg="modSp">
        <pc:chgData name="Phạm Ngọc Thiện" userId="S::21522627@ms.uit.edu.vn::7731db02-d385-4a2c-9b35-ef6d760714dd" providerId="AD" clId="Web-{A034ABFA-DAA4-7EE9-F372-191F23049A63}" dt="2024-12-30T09:37:28.003" v="2" actId="20577"/>
        <pc:sldMkLst>
          <pc:docMk/>
          <pc:sldMk cId="4137906373" sldId="289"/>
        </pc:sldMkLst>
        <pc:spChg chg="mod">
          <ac:chgData name="Phạm Ngọc Thiện" userId="S::21522627@ms.uit.edu.vn::7731db02-d385-4a2c-9b35-ef6d760714dd" providerId="AD" clId="Web-{A034ABFA-DAA4-7EE9-F372-191F23049A63}" dt="2024-12-30T09:37:28.003" v="2" actId="20577"/>
          <ac:spMkLst>
            <pc:docMk/>
            <pc:sldMk cId="4137906373" sldId="289"/>
            <ac:spMk id="4" creationId="{0F23A142-7463-E3DD-D7BE-810E621FB85A}"/>
          </ac:spMkLst>
        </pc:spChg>
      </pc:sldChg>
      <pc:sldChg chg="modSp">
        <pc:chgData name="Phạm Ngọc Thiện" userId="S::21522627@ms.uit.edu.vn::7731db02-d385-4a2c-9b35-ef6d760714dd" providerId="AD" clId="Web-{A034ABFA-DAA4-7EE9-F372-191F23049A63}" dt="2024-12-30T09:45:17.458" v="5" actId="20577"/>
        <pc:sldMkLst>
          <pc:docMk/>
          <pc:sldMk cId="1614270644" sldId="290"/>
        </pc:sldMkLst>
        <pc:spChg chg="mod">
          <ac:chgData name="Phạm Ngọc Thiện" userId="S::21522627@ms.uit.edu.vn::7731db02-d385-4a2c-9b35-ef6d760714dd" providerId="AD" clId="Web-{A034ABFA-DAA4-7EE9-F372-191F23049A63}" dt="2024-12-30T09:45:17.458" v="5" actId="20577"/>
          <ac:spMkLst>
            <pc:docMk/>
            <pc:sldMk cId="1614270644" sldId="290"/>
            <ac:spMk id="4" creationId="{DAD15214-4355-E2AE-5E3B-0EA2E7943DEA}"/>
          </ac:spMkLst>
        </pc:spChg>
      </pc:sldChg>
    </pc:docChg>
  </pc:docChgLst>
  <pc:docChgLst>
    <pc:chgData name="Huỳnh Nguyễn Uyển Nhi" userId="S::21522424@ms.uit.edu.vn::49159220-71cf-4b93-a778-bfb45c519bf1" providerId="AD" clId="Web-{6D2DE392-B6E1-D071-970D-B33C7E42E5C9}"/>
    <pc:docChg chg="modSld">
      <pc:chgData name="Huỳnh Nguyễn Uyển Nhi" userId="S::21522424@ms.uit.edu.vn::49159220-71cf-4b93-a778-bfb45c519bf1" providerId="AD" clId="Web-{6D2DE392-B6E1-D071-970D-B33C7E42E5C9}" dt="2024-12-31T01:07:53.967" v="2" actId="1076"/>
      <pc:docMkLst>
        <pc:docMk/>
      </pc:docMkLst>
      <pc:sldChg chg="addSp modSp">
        <pc:chgData name="Huỳnh Nguyễn Uyển Nhi" userId="S::21522424@ms.uit.edu.vn::49159220-71cf-4b93-a778-bfb45c519bf1" providerId="AD" clId="Web-{6D2DE392-B6E1-D071-970D-B33C7E42E5C9}" dt="2024-12-31T01:07:53.967" v="2" actId="1076"/>
        <pc:sldMkLst>
          <pc:docMk/>
          <pc:sldMk cId="672594580" sldId="310"/>
        </pc:sldMkLst>
        <pc:picChg chg="add mod">
          <ac:chgData name="Huỳnh Nguyễn Uyển Nhi" userId="S::21522424@ms.uit.edu.vn::49159220-71cf-4b93-a778-bfb45c519bf1" providerId="AD" clId="Web-{6D2DE392-B6E1-D071-970D-B33C7E42E5C9}" dt="2024-12-31T01:07:15.013" v="0"/>
          <ac:picMkLst>
            <pc:docMk/>
            <pc:sldMk cId="672594580" sldId="310"/>
            <ac:picMk id="2" creationId="{F1E2333D-4BCB-C46A-5DC3-2F3AFA2838BD}"/>
          </ac:picMkLst>
        </pc:picChg>
        <pc:picChg chg="add mod">
          <ac:chgData name="Huỳnh Nguyễn Uyển Nhi" userId="S::21522424@ms.uit.edu.vn::49159220-71cf-4b93-a778-bfb45c519bf1" providerId="AD" clId="Web-{6D2DE392-B6E1-D071-970D-B33C7E42E5C9}" dt="2024-12-31T01:07:53.967" v="2" actId="1076"/>
          <ac:picMkLst>
            <pc:docMk/>
            <pc:sldMk cId="672594580" sldId="310"/>
            <ac:picMk id="4" creationId="{59A6DDB7-6111-5D17-28FB-5013B06C2D22}"/>
          </ac:picMkLst>
        </pc:picChg>
      </pc:sldChg>
    </pc:docChg>
  </pc:docChgLst>
  <pc:docChgLst>
    <pc:chgData name="Huỳnh Nguyễn Uyển Nhi" userId="S::21522424@ms.uit.edu.vn::49159220-71cf-4b93-a778-bfb45c519bf1" providerId="AD" clId="Web-{A15EB5B5-6DF3-25D2-25DC-DE3E5B03494D}"/>
    <pc:docChg chg="delSld modSld">
      <pc:chgData name="Huỳnh Nguyễn Uyển Nhi" userId="S::21522424@ms.uit.edu.vn::49159220-71cf-4b93-a778-bfb45c519bf1" providerId="AD" clId="Web-{A15EB5B5-6DF3-25D2-25DC-DE3E5B03494D}" dt="2024-12-04T02:38:53.374" v="23"/>
      <pc:docMkLst>
        <pc:docMk/>
      </pc:docMkLst>
      <pc:sldChg chg="addSp delSp modSp">
        <pc:chgData name="Huỳnh Nguyễn Uyển Nhi" userId="S::21522424@ms.uit.edu.vn::49159220-71cf-4b93-a778-bfb45c519bf1" providerId="AD" clId="Web-{A15EB5B5-6DF3-25D2-25DC-DE3E5B03494D}" dt="2024-12-04T02:26:16.373" v="22" actId="14100"/>
        <pc:sldMkLst>
          <pc:docMk/>
          <pc:sldMk cId="0" sldId="265"/>
        </pc:sldMkLst>
        <pc:spChg chg="mod">
          <ac:chgData name="Huỳnh Nguyễn Uyển Nhi" userId="S::21522424@ms.uit.edu.vn::49159220-71cf-4b93-a778-bfb45c519bf1" providerId="AD" clId="Web-{A15EB5B5-6DF3-25D2-25DC-DE3E5B03494D}" dt="2024-12-04T02:25:28.716" v="10" actId="1076"/>
          <ac:spMkLst>
            <pc:docMk/>
            <pc:sldMk cId="0" sldId="265"/>
            <ac:spMk id="393" creationId="{00000000-0000-0000-0000-000000000000}"/>
          </ac:spMkLst>
        </pc:spChg>
        <pc:spChg chg="add del mod">
          <ac:chgData name="Huỳnh Nguyễn Uyển Nhi" userId="S::21522424@ms.uit.edu.vn::49159220-71cf-4b93-a778-bfb45c519bf1" providerId="AD" clId="Web-{A15EB5B5-6DF3-25D2-25DC-DE3E5B03494D}" dt="2024-12-04T02:26:15.107" v="21"/>
          <ac:spMkLst>
            <pc:docMk/>
            <pc:sldMk cId="0" sldId="265"/>
            <ac:spMk id="395" creationId="{00000000-0000-0000-0000-000000000000}"/>
          </ac:spMkLst>
        </pc:spChg>
        <pc:spChg chg="mod">
          <ac:chgData name="Huỳnh Nguyễn Uyển Nhi" userId="S::21522424@ms.uit.edu.vn::49159220-71cf-4b93-a778-bfb45c519bf1" providerId="AD" clId="Web-{A15EB5B5-6DF3-25D2-25DC-DE3E5B03494D}" dt="2024-12-04T02:25:43.122" v="13" actId="1076"/>
          <ac:spMkLst>
            <pc:docMk/>
            <pc:sldMk cId="0" sldId="265"/>
            <ac:spMk id="400" creationId="{00000000-0000-0000-0000-000000000000}"/>
          </ac:spMkLst>
        </pc:spChg>
        <pc:spChg chg="mod">
          <ac:chgData name="Huỳnh Nguyễn Uyển Nhi" userId="S::21522424@ms.uit.edu.vn::49159220-71cf-4b93-a778-bfb45c519bf1" providerId="AD" clId="Web-{A15EB5B5-6DF3-25D2-25DC-DE3E5B03494D}" dt="2024-12-04T02:25:48.607" v="14" actId="1076"/>
          <ac:spMkLst>
            <pc:docMk/>
            <pc:sldMk cId="0" sldId="265"/>
            <ac:spMk id="405" creationId="{00000000-0000-0000-0000-000000000000}"/>
          </ac:spMkLst>
        </pc:spChg>
        <pc:spChg chg="mod">
          <ac:chgData name="Huỳnh Nguyễn Uyển Nhi" userId="S::21522424@ms.uit.edu.vn::49159220-71cf-4b93-a778-bfb45c519bf1" providerId="AD" clId="Web-{A15EB5B5-6DF3-25D2-25DC-DE3E5B03494D}" dt="2024-12-04T02:26:16.373" v="22" actId="14100"/>
          <ac:spMkLst>
            <pc:docMk/>
            <pc:sldMk cId="0" sldId="265"/>
            <ac:spMk id="407" creationId="{00000000-0000-0000-0000-000000000000}"/>
          </ac:spMkLst>
        </pc:spChg>
        <pc:spChg chg="mod">
          <ac:chgData name="Huỳnh Nguyễn Uyển Nhi" userId="S::21522424@ms.uit.edu.vn::49159220-71cf-4b93-a778-bfb45c519bf1" providerId="AD" clId="Web-{A15EB5B5-6DF3-25D2-25DC-DE3E5B03494D}" dt="2024-12-04T02:25:38.732" v="12" actId="1076"/>
          <ac:spMkLst>
            <pc:docMk/>
            <pc:sldMk cId="0" sldId="265"/>
            <ac:spMk id="413" creationId="{00000000-0000-0000-0000-000000000000}"/>
          </ac:spMkLst>
        </pc:spChg>
      </pc:sldChg>
      <pc:sldChg chg="del">
        <pc:chgData name="Huỳnh Nguyễn Uyển Nhi" userId="S::21522424@ms.uit.edu.vn::49159220-71cf-4b93-a778-bfb45c519bf1" providerId="AD" clId="Web-{A15EB5B5-6DF3-25D2-25DC-DE3E5B03494D}" dt="2024-12-04T02:38:53.374" v="23"/>
        <pc:sldMkLst>
          <pc:docMk/>
          <pc:sldMk cId="1430382308"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99ECF-CBC0-F689-7594-701008F5C3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92C3D-774B-5428-7A4A-B13A8DE381E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8DC40B-8AEC-9A31-76AD-715A018A9B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037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A3F8F-A07F-FAD0-28A9-F8F78CE6B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147276-252F-D4C3-833B-D1A32CC30DF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79A177F-29D6-BEE6-DDE3-8DEAF49857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04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5FE4E-7458-A39D-0ED8-F46DB09099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3C24F-51ED-E19A-9E72-8103A1A2F01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C837082-B47E-679C-D95F-0B1D967E68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705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E9C2-B897-9590-AEE4-1221A7176A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5A2962-F184-EC97-B980-877502AC55B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577E3DF-BA75-04FA-7B2B-3E2B525CFB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4858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07927-FE47-E1AD-0AF2-8BB0283D28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62D30-5D45-6E27-718F-768036DB208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1083B15-ED0E-1B1D-4E11-EEB1499F71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8791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59158-10BB-6033-E7DE-B08DAA6886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B081C-CEC8-C2D9-A116-3036993F96E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4A9F4FF-4794-C18B-CD18-72A54946B7E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695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750258db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750258db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B2A32B52-EB0D-B522-5E57-CE15331A7D3C}"/>
            </a:ext>
          </a:extLst>
        </p:cNvPr>
        <p:cNvGrpSpPr/>
        <p:nvPr/>
      </p:nvGrpSpPr>
      <p:grpSpPr>
        <a:xfrm>
          <a:off x="0" y="0"/>
          <a:ext cx="0" cy="0"/>
          <a:chOff x="0" y="0"/>
          <a:chExt cx="0" cy="0"/>
        </a:xfrm>
      </p:grpSpPr>
      <p:sp>
        <p:nvSpPr>
          <p:cNvPr id="66" name="Google Shape;66;g9750258db7_0_409:notes">
            <a:extLst>
              <a:ext uri="{FF2B5EF4-FFF2-40B4-BE49-F238E27FC236}">
                <a16:creationId xmlns:a16="http://schemas.microsoft.com/office/drawing/2014/main" id="{CA0F43DF-FAE1-F7F8-A872-685E1A2834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750258db7_0_409:notes">
            <a:extLst>
              <a:ext uri="{FF2B5EF4-FFF2-40B4-BE49-F238E27FC236}">
                <a16:creationId xmlns:a16="http://schemas.microsoft.com/office/drawing/2014/main" id="{2E23DAFA-70D4-F9A6-FAD6-75DCF0F18C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1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8a29d3b26_3_2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98a29d3b26_3_2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8a29d3b26_3_1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8a29d3b26_3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a:buNone/>
            </a:pPr>
            <a:r>
              <a:rPr lang="en-US"/>
              <a:t>https://www.techtarget.com/searchstorage/definition/storage-area-network-SAN</a:t>
            </a:r>
            <a:endParaRPr lang="vi-VN"/>
          </a:p>
        </p:txBody>
      </p:sp>
    </p:spTree>
    <p:extLst>
      <p:ext uri="{BB962C8B-B14F-4D97-AF65-F5344CB8AC3E}">
        <p14:creationId xmlns:p14="http://schemas.microsoft.com/office/powerpoint/2010/main" val="4212326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143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C83A8-3CFD-58CF-806E-3A4B53A0B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7C615A-98A3-2CFF-C11D-B9DA79E5B44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F96166-B95E-2800-3428-40D62D160C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9236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D6C04-6B67-3D9C-3FE6-EC1903C61A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DFC2AA-3EBE-F844-4938-1A8C8FC7AB7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07DD75B-3C46-68C4-8246-56916242A8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0452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isk Management Infographics"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701408"/>
            <a:ext cx="4109100" cy="1372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60025" y="3097692"/>
            <a:ext cx="4109100" cy="34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a:off x="5066430" y="514634"/>
            <a:ext cx="2726803" cy="2751101"/>
          </a:xfrm>
          <a:custGeom>
            <a:avLst/>
            <a:gdLst/>
            <a:ahLst/>
            <a:cxnLst/>
            <a:rect l="l" t="t" r="r" b="b"/>
            <a:pathLst>
              <a:path w="77433" h="78123" extrusionOk="0">
                <a:moveTo>
                  <a:pt x="38716" y="1"/>
                </a:moveTo>
                <a:cubicBezTo>
                  <a:pt x="17339" y="1"/>
                  <a:pt x="0" y="17477"/>
                  <a:pt x="0" y="39052"/>
                </a:cubicBezTo>
                <a:cubicBezTo>
                  <a:pt x="0" y="60626"/>
                  <a:pt x="17339" y="78122"/>
                  <a:pt x="38716" y="78122"/>
                </a:cubicBezTo>
                <a:cubicBezTo>
                  <a:pt x="60114" y="78122"/>
                  <a:pt x="77432" y="60626"/>
                  <a:pt x="77432" y="39052"/>
                </a:cubicBezTo>
                <a:cubicBezTo>
                  <a:pt x="77432" y="17477"/>
                  <a:pt x="60114" y="1"/>
                  <a:pt x="38716" y="1"/>
                </a:cubicBezTo>
                <a:close/>
              </a:path>
            </a:pathLst>
          </a:custGeom>
          <a:solidFill>
            <a:srgbClr val="E0E0E0">
              <a:alpha val="5000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txBox="1">
            <a:spLocks noGrp="1"/>
          </p:cNvSpPr>
          <p:nvPr>
            <p:ph type="ctrTitle"/>
          </p:nvPr>
        </p:nvSpPr>
        <p:spPr>
          <a:xfrm>
            <a:off x="374754" y="1071171"/>
            <a:ext cx="4911418" cy="168403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b="1">
                <a:solidFill>
                  <a:schemeClr val="accent3"/>
                </a:solidFill>
              </a:rPr>
              <a:t>Giải </a:t>
            </a:r>
            <a:r>
              <a:rPr lang="en-US" b="1">
                <a:solidFill>
                  <a:schemeClr val="accent3"/>
                </a:solidFill>
              </a:rPr>
              <a:t>p</a:t>
            </a:r>
            <a:r>
              <a:rPr lang="en" b="1">
                <a:solidFill>
                  <a:schemeClr val="accent3"/>
                </a:solidFill>
              </a:rPr>
              <a:t>háp  </a:t>
            </a:r>
            <a:br>
              <a:rPr lang="en" b="1">
                <a:solidFill>
                  <a:schemeClr val="accent3"/>
                </a:solidFill>
              </a:rPr>
            </a:br>
            <a:r>
              <a:rPr lang="en" b="1">
                <a:solidFill>
                  <a:schemeClr val="accent3"/>
                </a:solidFill>
              </a:rPr>
              <a:t>Data Loss Prevention </a:t>
            </a:r>
            <a:br>
              <a:rPr lang="en" b="1">
                <a:solidFill>
                  <a:schemeClr val="accent3"/>
                </a:solidFill>
              </a:rPr>
            </a:br>
            <a:r>
              <a:rPr lang="en" b="1">
                <a:solidFill>
                  <a:schemeClr val="accent3"/>
                </a:solidFill>
              </a:rPr>
              <a:t>cho doanh nghiệp</a:t>
            </a:r>
            <a:endParaRPr b="1">
              <a:solidFill>
                <a:schemeClr val="accent3"/>
              </a:solidFill>
            </a:endParaRPr>
          </a:p>
        </p:txBody>
      </p:sp>
      <p:sp>
        <p:nvSpPr>
          <p:cNvPr id="57" name="Google Shape;57;p15"/>
          <p:cNvSpPr txBox="1">
            <a:spLocks noGrp="1"/>
          </p:cNvSpPr>
          <p:nvPr>
            <p:ph type="subTitle" idx="1"/>
          </p:nvPr>
        </p:nvSpPr>
        <p:spPr>
          <a:xfrm>
            <a:off x="457200" y="524692"/>
            <a:ext cx="4586550" cy="4474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latin typeface="Aptos" panose="020B0004020202020204" pitchFamily="34" charset="0"/>
              </a:rPr>
              <a:t>NT207.P11.ANTT - BÁO CÁO GIỮA KỲ</a:t>
            </a:r>
            <a:endParaRPr sz="2000">
              <a:latin typeface="Aptos" panose="020B0004020202020204" pitchFamily="34" charset="0"/>
            </a:endParaRPr>
          </a:p>
        </p:txBody>
      </p:sp>
      <p:sp>
        <p:nvSpPr>
          <p:cNvPr id="58" name="Google Shape;58;p15"/>
          <p:cNvSpPr txBox="1">
            <a:spLocks noGrp="1"/>
          </p:cNvSpPr>
          <p:nvPr>
            <p:ph type="ctrTitle"/>
          </p:nvPr>
        </p:nvSpPr>
        <p:spPr>
          <a:xfrm>
            <a:off x="5600225" y="1071900"/>
            <a:ext cx="3047700" cy="1633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800">
                <a:solidFill>
                  <a:schemeClr val="accent4"/>
                </a:solidFill>
              </a:rPr>
              <a:t>RIS</a:t>
            </a:r>
            <a:r>
              <a:rPr lang="en" sz="11300">
                <a:solidFill>
                  <a:schemeClr val="accent6"/>
                </a:solidFill>
              </a:rPr>
              <a:t>K</a:t>
            </a:r>
            <a:endParaRPr sz="11300">
              <a:solidFill>
                <a:schemeClr val="accent6"/>
              </a:solidFill>
            </a:endParaRPr>
          </a:p>
        </p:txBody>
      </p:sp>
      <p:sp>
        <p:nvSpPr>
          <p:cNvPr id="59" name="Google Shape;59;p15"/>
          <p:cNvSpPr/>
          <p:nvPr/>
        </p:nvSpPr>
        <p:spPr>
          <a:xfrm>
            <a:off x="4804864" y="4334230"/>
            <a:ext cx="3249957" cy="399690"/>
          </a:xfrm>
          <a:custGeom>
            <a:avLst/>
            <a:gdLst/>
            <a:ahLst/>
            <a:cxnLst/>
            <a:rect l="l" t="t" r="r" b="b"/>
            <a:pathLst>
              <a:path w="92289" h="11350" extrusionOk="0">
                <a:moveTo>
                  <a:pt x="46144" y="1"/>
                </a:moveTo>
                <a:cubicBezTo>
                  <a:pt x="20649" y="1"/>
                  <a:pt x="0" y="2542"/>
                  <a:pt x="0" y="5675"/>
                </a:cubicBezTo>
                <a:cubicBezTo>
                  <a:pt x="0" y="8808"/>
                  <a:pt x="20649" y="11349"/>
                  <a:pt x="46144" y="11349"/>
                </a:cubicBezTo>
                <a:cubicBezTo>
                  <a:pt x="71640" y="11349"/>
                  <a:pt x="92288" y="8808"/>
                  <a:pt x="92288" y="5675"/>
                </a:cubicBezTo>
                <a:cubicBezTo>
                  <a:pt x="92288" y="2542"/>
                  <a:pt x="71640" y="1"/>
                  <a:pt x="4614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7489997" y="2514951"/>
            <a:ext cx="1414058" cy="1068564"/>
          </a:xfrm>
          <a:custGeom>
            <a:avLst/>
            <a:gdLst/>
            <a:ahLst/>
            <a:cxnLst/>
            <a:rect l="l" t="t" r="r" b="b"/>
            <a:pathLst>
              <a:path w="40155" h="30344" extrusionOk="0">
                <a:moveTo>
                  <a:pt x="5241" y="1"/>
                </a:moveTo>
                <a:lnTo>
                  <a:pt x="0" y="8513"/>
                </a:lnTo>
                <a:lnTo>
                  <a:pt x="34914" y="30343"/>
                </a:lnTo>
                <a:lnTo>
                  <a:pt x="40155" y="21832"/>
                </a:lnTo>
                <a:lnTo>
                  <a:pt x="5241" y="1"/>
                </a:lnTo>
                <a:close/>
              </a:path>
            </a:pathLst>
          </a:custGeom>
          <a:solidFill>
            <a:srgbClr val="377F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7508731" y="2526079"/>
            <a:ext cx="721626" cy="336550"/>
          </a:xfrm>
          <a:custGeom>
            <a:avLst/>
            <a:gdLst/>
            <a:ahLst/>
            <a:cxnLst/>
            <a:rect l="l" t="t" r="r" b="b"/>
            <a:pathLst>
              <a:path w="20492" h="9557" extrusionOk="0">
                <a:moveTo>
                  <a:pt x="5222" y="0"/>
                </a:moveTo>
                <a:cubicBezTo>
                  <a:pt x="5222" y="0"/>
                  <a:pt x="2778" y="5064"/>
                  <a:pt x="0" y="8512"/>
                </a:cubicBezTo>
                <a:lnTo>
                  <a:pt x="20491" y="9556"/>
                </a:lnTo>
                <a:lnTo>
                  <a:pt x="5222" y="0"/>
                </a:lnTo>
                <a:close/>
              </a:path>
            </a:pathLst>
          </a:custGeom>
          <a:solidFill>
            <a:srgbClr val="256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8411203" y="3069641"/>
            <a:ext cx="1658310" cy="1258831"/>
          </a:xfrm>
          <a:custGeom>
            <a:avLst/>
            <a:gdLst/>
            <a:ahLst/>
            <a:cxnLst/>
            <a:rect l="l" t="t" r="r" b="b"/>
            <a:pathLst>
              <a:path w="47091" h="35747" extrusionOk="0">
                <a:moveTo>
                  <a:pt x="7725" y="0"/>
                </a:moveTo>
                <a:cubicBezTo>
                  <a:pt x="7443" y="0"/>
                  <a:pt x="7167" y="144"/>
                  <a:pt x="7015" y="411"/>
                </a:cubicBezTo>
                <a:lnTo>
                  <a:pt x="237" y="11405"/>
                </a:lnTo>
                <a:cubicBezTo>
                  <a:pt x="1" y="11799"/>
                  <a:pt x="119" y="12331"/>
                  <a:pt x="513" y="12587"/>
                </a:cubicBezTo>
                <a:lnTo>
                  <a:pt x="36313" y="34970"/>
                </a:lnTo>
                <a:cubicBezTo>
                  <a:pt x="37150" y="35495"/>
                  <a:pt x="38084" y="35747"/>
                  <a:pt x="39008" y="35747"/>
                </a:cubicBezTo>
                <a:cubicBezTo>
                  <a:pt x="40715" y="35747"/>
                  <a:pt x="42388" y="34888"/>
                  <a:pt x="43347" y="33315"/>
                </a:cubicBezTo>
                <a:lnTo>
                  <a:pt x="45613" y="29630"/>
                </a:lnTo>
                <a:cubicBezTo>
                  <a:pt x="47091" y="27207"/>
                  <a:pt x="46362" y="24035"/>
                  <a:pt x="43958" y="22518"/>
                </a:cubicBezTo>
                <a:lnTo>
                  <a:pt x="8178" y="135"/>
                </a:lnTo>
                <a:cubicBezTo>
                  <a:pt x="8037" y="44"/>
                  <a:pt x="7880" y="0"/>
                  <a:pt x="7725" y="0"/>
                </a:cubicBezTo>
                <a:close/>
              </a:path>
            </a:pathLst>
          </a:custGeom>
          <a:solidFill>
            <a:srgbClr val="0A4D47"/>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762536" y="415574"/>
            <a:ext cx="3334614" cy="2948939"/>
          </a:xfrm>
          <a:custGeom>
            <a:avLst/>
            <a:gdLst/>
            <a:ahLst/>
            <a:cxnLst/>
            <a:rect l="l" t="t" r="r" b="b"/>
            <a:pathLst>
              <a:path w="94693" h="83741" extrusionOk="0">
                <a:moveTo>
                  <a:pt x="47427" y="3814"/>
                </a:moveTo>
                <a:cubicBezTo>
                  <a:pt x="54207" y="3814"/>
                  <a:pt x="61068" y="5653"/>
                  <a:pt x="67246" y="9513"/>
                </a:cubicBezTo>
                <a:cubicBezTo>
                  <a:pt x="84920" y="20586"/>
                  <a:pt x="90377" y="44091"/>
                  <a:pt x="79423" y="61922"/>
                </a:cubicBezTo>
                <a:cubicBezTo>
                  <a:pt x="72283" y="73536"/>
                  <a:pt x="59922" y="79920"/>
                  <a:pt x="47289" y="79920"/>
                </a:cubicBezTo>
                <a:cubicBezTo>
                  <a:pt x="40505" y="79920"/>
                  <a:pt x="33642" y="78079"/>
                  <a:pt x="27466" y="74217"/>
                </a:cubicBezTo>
                <a:cubicBezTo>
                  <a:pt x="9793" y="63144"/>
                  <a:pt x="4335" y="39638"/>
                  <a:pt x="15290" y="21807"/>
                </a:cubicBezTo>
                <a:cubicBezTo>
                  <a:pt x="22432" y="10203"/>
                  <a:pt x="34790" y="3814"/>
                  <a:pt x="47427" y="3814"/>
                </a:cubicBezTo>
                <a:close/>
                <a:moveTo>
                  <a:pt x="47425" y="0"/>
                </a:moveTo>
                <a:cubicBezTo>
                  <a:pt x="33524" y="0"/>
                  <a:pt x="19924" y="7030"/>
                  <a:pt x="12078" y="19798"/>
                </a:cubicBezTo>
                <a:cubicBezTo>
                  <a:pt x="1" y="39422"/>
                  <a:pt x="6010" y="65291"/>
                  <a:pt x="25476" y="77468"/>
                </a:cubicBezTo>
                <a:cubicBezTo>
                  <a:pt x="32271" y="81715"/>
                  <a:pt x="39821" y="83740"/>
                  <a:pt x="47284" y="83740"/>
                </a:cubicBezTo>
                <a:cubicBezTo>
                  <a:pt x="61181" y="83740"/>
                  <a:pt x="74776" y="76719"/>
                  <a:pt x="82634" y="63952"/>
                </a:cubicBezTo>
                <a:cubicBezTo>
                  <a:pt x="94692" y="44328"/>
                  <a:pt x="88683" y="18458"/>
                  <a:pt x="69236" y="6281"/>
                </a:cubicBezTo>
                <a:cubicBezTo>
                  <a:pt x="62442" y="2027"/>
                  <a:pt x="54890" y="0"/>
                  <a:pt x="47425" y="0"/>
                </a:cubicBezTo>
                <a:close/>
              </a:path>
            </a:pathLst>
          </a:custGeom>
          <a:solidFill>
            <a:srgbClr val="7B989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625363" y="685145"/>
            <a:ext cx="1036730" cy="500018"/>
          </a:xfrm>
          <a:custGeom>
            <a:avLst/>
            <a:gdLst/>
            <a:ahLst/>
            <a:cxnLst/>
            <a:rect l="l" t="t" r="r" b="b"/>
            <a:pathLst>
              <a:path w="29440" h="14199" extrusionOk="0">
                <a:moveTo>
                  <a:pt x="21265" y="0"/>
                </a:moveTo>
                <a:cubicBezTo>
                  <a:pt x="17492" y="0"/>
                  <a:pt x="13695" y="847"/>
                  <a:pt x="10274" y="2350"/>
                </a:cubicBezTo>
                <a:cubicBezTo>
                  <a:pt x="5782" y="4340"/>
                  <a:pt x="1427" y="8103"/>
                  <a:pt x="147" y="13029"/>
                </a:cubicBezTo>
                <a:cubicBezTo>
                  <a:pt x="0" y="13587"/>
                  <a:pt x="465" y="14199"/>
                  <a:pt x="980" y="14199"/>
                </a:cubicBezTo>
                <a:cubicBezTo>
                  <a:pt x="1157" y="14199"/>
                  <a:pt x="1340" y="14126"/>
                  <a:pt x="1506" y="13955"/>
                </a:cubicBezTo>
                <a:cubicBezTo>
                  <a:pt x="4541" y="10803"/>
                  <a:pt x="7732" y="8044"/>
                  <a:pt x="11791" y="6330"/>
                </a:cubicBezTo>
                <a:cubicBezTo>
                  <a:pt x="14905" y="5005"/>
                  <a:pt x="18135" y="4669"/>
                  <a:pt x="21402" y="4669"/>
                </a:cubicBezTo>
                <a:cubicBezTo>
                  <a:pt x="22994" y="4669"/>
                  <a:pt x="24594" y="4749"/>
                  <a:pt x="26194" y="4833"/>
                </a:cubicBezTo>
                <a:cubicBezTo>
                  <a:pt x="26237" y="4835"/>
                  <a:pt x="26280" y="4837"/>
                  <a:pt x="26322" y="4837"/>
                </a:cubicBezTo>
                <a:cubicBezTo>
                  <a:pt x="28554" y="4837"/>
                  <a:pt x="29440" y="1314"/>
                  <a:pt x="27081" y="715"/>
                </a:cubicBezTo>
                <a:cubicBezTo>
                  <a:pt x="25186" y="229"/>
                  <a:pt x="23228" y="0"/>
                  <a:pt x="21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7;p15">
            <a:extLst>
              <a:ext uri="{FF2B5EF4-FFF2-40B4-BE49-F238E27FC236}">
                <a16:creationId xmlns:a16="http://schemas.microsoft.com/office/drawing/2014/main" id="{69399A66-D8A4-7FE6-40B0-2A611F8DEBC4}"/>
              </a:ext>
            </a:extLst>
          </p:cNvPr>
          <p:cNvSpPr txBox="1">
            <a:spLocks/>
          </p:cNvSpPr>
          <p:nvPr/>
        </p:nvSpPr>
        <p:spPr>
          <a:xfrm>
            <a:off x="2835019" y="3473631"/>
            <a:ext cx="3625638" cy="18409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lvl="0" indent="0" algn="ctr" rtl="0">
              <a:lnSpc>
                <a:spcPct val="130000"/>
              </a:lnSpc>
              <a:spcBef>
                <a:spcPts val="0"/>
              </a:spcBef>
              <a:spcAft>
                <a:spcPts val="0"/>
              </a:spcAft>
              <a:buNone/>
            </a:pPr>
            <a:r>
              <a:rPr lang="en-US" b="1" i="1">
                <a:latin typeface="Aptos" panose="020B0004020202020204" pitchFamily="34" charset="0"/>
              </a:rPr>
              <a:t>– </a:t>
            </a:r>
            <a:r>
              <a:rPr lang="en-US" b="1" i="1" err="1">
                <a:latin typeface="Aptos" panose="020B0004020202020204" pitchFamily="34" charset="0"/>
              </a:rPr>
              <a:t>Nhóm</a:t>
            </a:r>
            <a:r>
              <a:rPr lang="en-US" b="1" i="1">
                <a:latin typeface="Aptos" panose="020B0004020202020204" pitchFamily="34" charset="0"/>
              </a:rPr>
              <a:t> 6–</a:t>
            </a:r>
          </a:p>
          <a:p>
            <a:pPr marL="0" lvl="0" indent="0" algn="just" rtl="0">
              <a:lnSpc>
                <a:spcPct val="130000"/>
              </a:lnSpc>
              <a:spcBef>
                <a:spcPts val="0"/>
              </a:spcBef>
              <a:spcAft>
                <a:spcPts val="0"/>
              </a:spcAft>
              <a:buNone/>
            </a:pPr>
            <a:r>
              <a:rPr lang="en-US" i="1" err="1">
                <a:latin typeface="Aptos" panose="020B0004020202020204" pitchFamily="34" charset="0"/>
              </a:rPr>
              <a:t>Huỳnh</a:t>
            </a:r>
            <a:r>
              <a:rPr lang="en-US" i="1">
                <a:latin typeface="Aptos" panose="020B0004020202020204" pitchFamily="34" charset="0"/>
              </a:rPr>
              <a:t> </a:t>
            </a:r>
            <a:r>
              <a:rPr lang="en-US" i="1" err="1">
                <a:latin typeface="Aptos" panose="020B0004020202020204" pitchFamily="34" charset="0"/>
              </a:rPr>
              <a:t>Nguyễn</a:t>
            </a:r>
            <a:r>
              <a:rPr lang="en-US" i="1">
                <a:latin typeface="Aptos" panose="020B0004020202020204" pitchFamily="34" charset="0"/>
              </a:rPr>
              <a:t> </a:t>
            </a:r>
            <a:r>
              <a:rPr lang="en-US" i="1" err="1">
                <a:latin typeface="Aptos" panose="020B0004020202020204" pitchFamily="34" charset="0"/>
              </a:rPr>
              <a:t>Uyển</a:t>
            </a:r>
            <a:r>
              <a:rPr lang="en-US" i="1">
                <a:latin typeface="Aptos" panose="020B0004020202020204" pitchFamily="34" charset="0"/>
              </a:rPr>
              <a:t> Nhi – 21522424</a:t>
            </a:r>
          </a:p>
          <a:p>
            <a:pPr marL="0" lvl="0" indent="0" algn="just" rtl="0">
              <a:lnSpc>
                <a:spcPct val="130000"/>
              </a:lnSpc>
              <a:spcBef>
                <a:spcPts val="0"/>
              </a:spcBef>
              <a:spcAft>
                <a:spcPts val="0"/>
              </a:spcAft>
              <a:buNone/>
            </a:pPr>
            <a:r>
              <a:rPr lang="en-US" i="1">
                <a:latin typeface="Aptos" panose="020B0004020202020204" pitchFamily="34" charset="0"/>
              </a:rPr>
              <a:t>Trần Minh Duy – 21522010</a:t>
            </a:r>
          </a:p>
          <a:p>
            <a:pPr marL="0" lvl="0" indent="0" algn="just" rtl="0">
              <a:lnSpc>
                <a:spcPct val="130000"/>
              </a:lnSpc>
              <a:spcBef>
                <a:spcPts val="0"/>
              </a:spcBef>
              <a:spcAft>
                <a:spcPts val="0"/>
              </a:spcAft>
              <a:buNone/>
            </a:pPr>
            <a:r>
              <a:rPr lang="en-US" i="1" err="1">
                <a:latin typeface="Aptos" panose="020B0004020202020204" pitchFamily="34" charset="0"/>
              </a:rPr>
              <a:t>Phạm</a:t>
            </a:r>
            <a:r>
              <a:rPr lang="en-US" i="1">
                <a:latin typeface="Aptos" panose="020B0004020202020204" pitchFamily="34" charset="0"/>
              </a:rPr>
              <a:t> </a:t>
            </a:r>
            <a:r>
              <a:rPr lang="en-US" i="1" err="1">
                <a:latin typeface="Aptos" panose="020B0004020202020204" pitchFamily="34" charset="0"/>
              </a:rPr>
              <a:t>Ngọc</a:t>
            </a:r>
            <a:r>
              <a:rPr lang="en-US" i="1">
                <a:latin typeface="Aptos" panose="020B0004020202020204" pitchFamily="34" charset="0"/>
              </a:rPr>
              <a:t> </a:t>
            </a:r>
            <a:r>
              <a:rPr lang="en-US" i="1" err="1">
                <a:latin typeface="Aptos" panose="020B0004020202020204" pitchFamily="34" charset="0"/>
              </a:rPr>
              <a:t>Thiện</a:t>
            </a:r>
            <a:r>
              <a:rPr lang="en-US" i="1">
                <a:latin typeface="Aptos" panose="020B0004020202020204" pitchFamily="34" charset="0"/>
              </a:rPr>
              <a:t> – 21522627</a:t>
            </a:r>
          </a:p>
          <a:p>
            <a:pPr marL="0" lvl="0" indent="0" algn="just" rtl="0">
              <a:lnSpc>
                <a:spcPct val="130000"/>
              </a:lnSpc>
              <a:spcBef>
                <a:spcPts val="0"/>
              </a:spcBef>
              <a:spcAft>
                <a:spcPts val="0"/>
              </a:spcAft>
              <a:buNone/>
            </a:pPr>
            <a:r>
              <a:rPr lang="en-US" i="1">
                <a:latin typeface="Aptos" panose="020B0004020202020204" pitchFamily="34" charset="0"/>
              </a:rPr>
              <a:t>Lê </a:t>
            </a:r>
            <a:r>
              <a:rPr lang="en-US" i="1" err="1">
                <a:latin typeface="Aptos" panose="020B0004020202020204" pitchFamily="34" charset="0"/>
              </a:rPr>
              <a:t>Đoàn</a:t>
            </a:r>
            <a:r>
              <a:rPr lang="en-US" i="1">
                <a:latin typeface="Aptos" panose="020B0004020202020204" pitchFamily="34" charset="0"/>
              </a:rPr>
              <a:t> </a:t>
            </a:r>
            <a:r>
              <a:rPr lang="en-US" i="1" err="1">
                <a:latin typeface="Aptos" panose="020B0004020202020204" pitchFamily="34" charset="0"/>
              </a:rPr>
              <a:t>Trà</a:t>
            </a:r>
            <a:r>
              <a:rPr lang="en-US" i="1">
                <a:latin typeface="Aptos" panose="020B0004020202020204" pitchFamily="34" charset="0"/>
              </a:rPr>
              <a:t> My - 21521149</a:t>
            </a:r>
          </a:p>
          <a:p>
            <a:pPr marL="0" indent="0"/>
            <a:endParaRPr lang="en-US">
              <a:latin typeface="Aptos" panose="020B0004020202020204" pitchFamily="34" charset="0"/>
            </a:endParaRPr>
          </a:p>
        </p:txBody>
      </p:sp>
      <p:sp>
        <p:nvSpPr>
          <p:cNvPr id="4" name="TextBox 3">
            <a:extLst>
              <a:ext uri="{FF2B5EF4-FFF2-40B4-BE49-F238E27FC236}">
                <a16:creationId xmlns:a16="http://schemas.microsoft.com/office/drawing/2014/main" id="{1665FE69-0A6B-1D7D-674D-C840C1210B6C}"/>
              </a:ext>
            </a:extLst>
          </p:cNvPr>
          <p:cNvSpPr txBox="1"/>
          <p:nvPr/>
        </p:nvSpPr>
        <p:spPr>
          <a:xfrm>
            <a:off x="1249014" y="2829319"/>
            <a:ext cx="5029200" cy="338554"/>
          </a:xfrm>
          <a:prstGeom prst="rect">
            <a:avLst/>
          </a:prstGeom>
          <a:noFill/>
        </p:spPr>
        <p:txBody>
          <a:bodyPr wrap="square">
            <a:spAutoFit/>
          </a:bodyPr>
          <a:lstStyle/>
          <a:p>
            <a:r>
              <a:rPr lang="en-US" sz="1600">
                <a:solidFill>
                  <a:schemeClr val="tx1"/>
                </a:solidFill>
                <a:latin typeface="Aptos" panose="020B0004020202020204" pitchFamily="34" charset="0"/>
                <a:ea typeface="Roboto" panose="02000000000000000000" pitchFamily="2" charset="0"/>
                <a:cs typeface="Roboto" panose="02000000000000000000" pitchFamily="2" charset="0"/>
              </a:rPr>
              <a:t>- GVHD: </a:t>
            </a:r>
            <a:r>
              <a:rPr lang="en-US" sz="1600" err="1">
                <a:solidFill>
                  <a:schemeClr val="tx1"/>
                </a:solidFill>
                <a:latin typeface="Aptos" panose="020B0004020202020204" pitchFamily="34" charset="0"/>
                <a:ea typeface="Roboto" panose="02000000000000000000" pitchFamily="2" charset="0"/>
                <a:cs typeface="Roboto" panose="02000000000000000000" pitchFamily="2" charset="0"/>
              </a:rPr>
              <a:t>ThS</a:t>
            </a:r>
            <a:r>
              <a:rPr lang="en-US" sz="1600">
                <a:solidFill>
                  <a:schemeClr val="tx1"/>
                </a:solidFill>
                <a:latin typeface="Aptos" panose="020B0004020202020204" pitchFamily="34" charset="0"/>
                <a:ea typeface="Roboto" panose="02000000000000000000" pitchFamily="2" charset="0"/>
                <a:cs typeface="Roboto" panose="02000000000000000000" pitchFamily="2" charset="0"/>
              </a:rPr>
              <a:t>. </a:t>
            </a:r>
            <a:r>
              <a:rPr lang="en-US" sz="1600" err="1">
                <a:solidFill>
                  <a:schemeClr val="tx1"/>
                </a:solidFill>
                <a:latin typeface="Aptos" panose="020B0004020202020204" pitchFamily="34" charset="0"/>
                <a:ea typeface="Roboto" panose="02000000000000000000" pitchFamily="2" charset="0"/>
                <a:cs typeface="Roboto" panose="02000000000000000000" pitchFamily="2" charset="0"/>
              </a:rPr>
              <a:t>Nguyễn</a:t>
            </a:r>
            <a:r>
              <a:rPr lang="en-US" sz="1600">
                <a:solidFill>
                  <a:schemeClr val="tx1"/>
                </a:solidFill>
                <a:latin typeface="Aptos" panose="020B0004020202020204" pitchFamily="34" charset="0"/>
                <a:ea typeface="Roboto" panose="02000000000000000000" pitchFamily="2" charset="0"/>
                <a:cs typeface="Roboto" panose="02000000000000000000" pitchFamily="2" charset="0"/>
              </a:rPr>
              <a:t> Duy - </a:t>
            </a:r>
            <a:endParaRPr lang="en-US" sz="1600">
              <a:latin typeface="Aptos" panose="020B0004020202020204" pitchFamily="34"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07545-00AD-8A4A-4122-7C2D6C04B5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673B3-30EC-68A3-707F-4622920CD520}"/>
              </a:ext>
            </a:extLst>
          </p:cNvPr>
          <p:cNvSpPr>
            <a:spLocks noGrp="1"/>
          </p:cNvSpPr>
          <p:nvPr>
            <p:ph type="title"/>
          </p:nvPr>
        </p:nvSpPr>
        <p:spPr>
          <a:xfrm>
            <a:off x="457225" y="224517"/>
            <a:ext cx="8229600" cy="321000"/>
          </a:xfrm>
        </p:spPr>
        <p:txBody>
          <a:bodyPr/>
          <a:lstStyle/>
          <a:p>
            <a:r>
              <a:rPr lang="en-US"/>
              <a:t>2. </a:t>
            </a:r>
            <a:r>
              <a:rPr lang="en-US" err="1"/>
              <a:t>Bảng</a:t>
            </a:r>
            <a:r>
              <a:rPr lang="en-US"/>
              <a:t> Risk Score </a:t>
            </a:r>
            <a:r>
              <a:rPr lang="en-US" err="1"/>
              <a:t>liên</a:t>
            </a:r>
            <a:r>
              <a:rPr lang="en-US"/>
              <a:t> </a:t>
            </a:r>
            <a:r>
              <a:rPr lang="en-US" err="1"/>
              <a:t>quan</a:t>
            </a:r>
            <a:r>
              <a:rPr lang="en-US"/>
              <a:t> </a:t>
            </a:r>
            <a:r>
              <a:rPr lang="en-US" err="1"/>
              <a:t>tới</a:t>
            </a:r>
            <a:r>
              <a:rPr lang="en-US"/>
              <a:t> </a:t>
            </a:r>
            <a:r>
              <a:rPr lang="en-US" err="1"/>
              <a:t>mất</a:t>
            </a:r>
            <a:r>
              <a:rPr lang="en-US"/>
              <a:t> </a:t>
            </a:r>
            <a:r>
              <a:rPr lang="en-US" err="1"/>
              <a:t>mát</a:t>
            </a:r>
            <a:r>
              <a:rPr lang="en-US"/>
              <a:t> </a:t>
            </a:r>
            <a:r>
              <a:rPr lang="en-US" err="1"/>
              <a:t>dữ</a:t>
            </a:r>
            <a:r>
              <a:rPr lang="en-US"/>
              <a:t> </a:t>
            </a:r>
            <a:r>
              <a:rPr lang="en-US" err="1"/>
              <a:t>liệu</a:t>
            </a:r>
            <a:r>
              <a:rPr lang="en-US"/>
              <a:t> </a:t>
            </a:r>
          </a:p>
        </p:txBody>
      </p:sp>
      <p:pic>
        <p:nvPicPr>
          <p:cNvPr id="4" name="Picture 3" descr="A screenshot of a computer&#10;&#10;Description automatically generated">
            <a:extLst>
              <a:ext uri="{FF2B5EF4-FFF2-40B4-BE49-F238E27FC236}">
                <a16:creationId xmlns:a16="http://schemas.microsoft.com/office/drawing/2014/main" id="{0034DD8F-34B5-FEEB-6D3D-C7B0E5C409A2}"/>
              </a:ext>
            </a:extLst>
          </p:cNvPr>
          <p:cNvPicPr>
            <a:picLocks noChangeAspect="1"/>
          </p:cNvPicPr>
          <p:nvPr/>
        </p:nvPicPr>
        <p:blipFill>
          <a:blip r:embed="rId2"/>
          <a:srcRect t="1" b="90507"/>
          <a:stretch/>
        </p:blipFill>
        <p:spPr>
          <a:xfrm>
            <a:off x="0" y="1515666"/>
            <a:ext cx="9144000" cy="423969"/>
          </a:xfrm>
          <a:prstGeom prst="rect">
            <a:avLst/>
          </a:prstGeom>
        </p:spPr>
      </p:pic>
      <p:pic>
        <p:nvPicPr>
          <p:cNvPr id="5" name="Picture 4">
            <a:extLst>
              <a:ext uri="{FF2B5EF4-FFF2-40B4-BE49-F238E27FC236}">
                <a16:creationId xmlns:a16="http://schemas.microsoft.com/office/drawing/2014/main" id="{D0DB24F5-DB14-87BE-20B1-70F217476963}"/>
              </a:ext>
            </a:extLst>
          </p:cNvPr>
          <p:cNvPicPr>
            <a:picLocks noChangeAspect="1"/>
          </p:cNvPicPr>
          <p:nvPr/>
        </p:nvPicPr>
        <p:blipFill>
          <a:blip r:embed="rId3"/>
          <a:stretch>
            <a:fillRect/>
          </a:stretch>
        </p:blipFill>
        <p:spPr>
          <a:xfrm>
            <a:off x="-36948" y="1806557"/>
            <a:ext cx="9180947" cy="1844420"/>
          </a:xfrm>
          <a:prstGeom prst="rect">
            <a:avLst/>
          </a:prstGeom>
        </p:spPr>
      </p:pic>
    </p:spTree>
    <p:extLst>
      <p:ext uri="{BB962C8B-B14F-4D97-AF65-F5344CB8AC3E}">
        <p14:creationId xmlns:p14="http://schemas.microsoft.com/office/powerpoint/2010/main" val="333609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7DBF-65EF-F045-7931-D4355A540FC5}"/>
              </a:ext>
            </a:extLst>
          </p:cNvPr>
          <p:cNvSpPr>
            <a:spLocks noGrp="1"/>
          </p:cNvSpPr>
          <p:nvPr>
            <p:ph type="title"/>
          </p:nvPr>
        </p:nvSpPr>
        <p:spPr>
          <a:xfrm>
            <a:off x="457225" y="90854"/>
            <a:ext cx="8229600" cy="321000"/>
          </a:xfrm>
        </p:spPr>
        <p:txBody>
          <a:bodyPr/>
          <a:lstStyle/>
          <a:p>
            <a:r>
              <a:rPr lang="en-US"/>
              <a:t>3. THIẾT KẾ LẠI HỆ THỐNG</a:t>
            </a:r>
          </a:p>
        </p:txBody>
      </p:sp>
      <p:pic>
        <p:nvPicPr>
          <p:cNvPr id="4" name="Picture 3">
            <a:extLst>
              <a:ext uri="{FF2B5EF4-FFF2-40B4-BE49-F238E27FC236}">
                <a16:creationId xmlns:a16="http://schemas.microsoft.com/office/drawing/2014/main" id="{17CE6E0C-A554-9AE6-3522-C9F94BFCF779}"/>
              </a:ext>
            </a:extLst>
          </p:cNvPr>
          <p:cNvPicPr>
            <a:picLocks noChangeAspect="1"/>
          </p:cNvPicPr>
          <p:nvPr/>
        </p:nvPicPr>
        <p:blipFill>
          <a:blip r:embed="rId3"/>
          <a:stretch>
            <a:fillRect/>
          </a:stretch>
        </p:blipFill>
        <p:spPr>
          <a:xfrm>
            <a:off x="457200" y="411854"/>
            <a:ext cx="8229600" cy="4681857"/>
          </a:xfrm>
          <a:prstGeom prst="rect">
            <a:avLst/>
          </a:prstGeom>
        </p:spPr>
      </p:pic>
    </p:spTree>
    <p:extLst>
      <p:ext uri="{BB962C8B-B14F-4D97-AF65-F5344CB8AC3E}">
        <p14:creationId xmlns:p14="http://schemas.microsoft.com/office/powerpoint/2010/main" val="29758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E2831E-A95F-C858-A442-0ACB7F577E0B}"/>
              </a:ext>
            </a:extLst>
          </p:cNvPr>
          <p:cNvSpPr>
            <a:spLocks noGrp="1"/>
          </p:cNvSpPr>
          <p:nvPr>
            <p:ph type="title"/>
          </p:nvPr>
        </p:nvSpPr>
        <p:spPr/>
        <p:txBody>
          <a:bodyPr/>
          <a:lstStyle/>
          <a:p>
            <a:endParaRPr lang="vi-VN"/>
          </a:p>
        </p:txBody>
      </p:sp>
      <p:pic>
        <p:nvPicPr>
          <p:cNvPr id="4" name="Picture 3">
            <a:extLst>
              <a:ext uri="{FF2B5EF4-FFF2-40B4-BE49-F238E27FC236}">
                <a16:creationId xmlns:a16="http://schemas.microsoft.com/office/drawing/2014/main" id="{DFCF4D10-161B-6F3F-7FB0-21148FF3AED3}"/>
              </a:ext>
            </a:extLst>
          </p:cNvPr>
          <p:cNvPicPr>
            <a:picLocks noChangeAspect="1"/>
          </p:cNvPicPr>
          <p:nvPr/>
        </p:nvPicPr>
        <p:blipFill>
          <a:blip r:embed="rId2"/>
          <a:stretch>
            <a:fillRect/>
          </a:stretch>
        </p:blipFill>
        <p:spPr>
          <a:xfrm>
            <a:off x="426592" y="0"/>
            <a:ext cx="8290816" cy="5143500"/>
          </a:xfrm>
          <a:prstGeom prst="rect">
            <a:avLst/>
          </a:prstGeom>
        </p:spPr>
      </p:pic>
    </p:spTree>
    <p:extLst>
      <p:ext uri="{BB962C8B-B14F-4D97-AF65-F5344CB8AC3E}">
        <p14:creationId xmlns:p14="http://schemas.microsoft.com/office/powerpoint/2010/main" val="31915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CC1AD-01F2-0E5C-7581-09CB1FA79807}"/>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DCEDF52C-346A-7084-63AA-86058768E0E2}"/>
              </a:ext>
            </a:extLst>
          </p:cNvPr>
          <p:cNvSpPr>
            <a:spLocks noGrp="1"/>
          </p:cNvSpPr>
          <p:nvPr>
            <p:ph type="title"/>
          </p:nvPr>
        </p:nvSpPr>
        <p:spPr/>
        <p:txBody>
          <a:bodyPr/>
          <a:lstStyle/>
          <a:p>
            <a:endParaRPr lang="vi-VN"/>
          </a:p>
        </p:txBody>
      </p:sp>
      <p:pic>
        <p:nvPicPr>
          <p:cNvPr id="4" name="Picture 3">
            <a:extLst>
              <a:ext uri="{FF2B5EF4-FFF2-40B4-BE49-F238E27FC236}">
                <a16:creationId xmlns:a16="http://schemas.microsoft.com/office/drawing/2014/main" id="{0868BE9D-8E1A-05C4-03B7-EF667540E86C}"/>
              </a:ext>
            </a:extLst>
          </p:cNvPr>
          <p:cNvPicPr>
            <a:picLocks noChangeAspect="1"/>
          </p:cNvPicPr>
          <p:nvPr/>
        </p:nvPicPr>
        <p:blipFill>
          <a:blip r:embed="rId2"/>
          <a:srcRect b="71533"/>
          <a:stretch/>
        </p:blipFill>
        <p:spPr>
          <a:xfrm>
            <a:off x="426592" y="81020"/>
            <a:ext cx="8290816" cy="1464197"/>
          </a:xfrm>
          <a:prstGeom prst="rect">
            <a:avLst/>
          </a:prstGeom>
        </p:spPr>
      </p:pic>
      <p:pic>
        <p:nvPicPr>
          <p:cNvPr id="5" name="Picture 4">
            <a:extLst>
              <a:ext uri="{FF2B5EF4-FFF2-40B4-BE49-F238E27FC236}">
                <a16:creationId xmlns:a16="http://schemas.microsoft.com/office/drawing/2014/main" id="{76A98010-EC0D-0098-87C8-16A1F079BDF2}"/>
              </a:ext>
            </a:extLst>
          </p:cNvPr>
          <p:cNvPicPr>
            <a:picLocks noChangeAspect="1"/>
          </p:cNvPicPr>
          <p:nvPr/>
        </p:nvPicPr>
        <p:blipFill>
          <a:blip r:embed="rId3"/>
          <a:stretch>
            <a:fillRect/>
          </a:stretch>
        </p:blipFill>
        <p:spPr>
          <a:xfrm>
            <a:off x="426592" y="347240"/>
            <a:ext cx="8290816" cy="4583865"/>
          </a:xfrm>
          <a:prstGeom prst="rect">
            <a:avLst/>
          </a:prstGeom>
        </p:spPr>
      </p:pic>
    </p:spTree>
    <p:extLst>
      <p:ext uri="{BB962C8B-B14F-4D97-AF65-F5344CB8AC3E}">
        <p14:creationId xmlns:p14="http://schemas.microsoft.com/office/powerpoint/2010/main" val="169057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3656C-A269-6F08-BCD3-30D902104B0E}"/>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DB13AB3-7992-6104-11B1-181AAAA66730}"/>
              </a:ext>
            </a:extLst>
          </p:cNvPr>
          <p:cNvSpPr>
            <a:spLocks noGrp="1"/>
          </p:cNvSpPr>
          <p:nvPr>
            <p:ph type="title"/>
          </p:nvPr>
        </p:nvSpPr>
        <p:spPr/>
        <p:txBody>
          <a:bodyPr/>
          <a:lstStyle/>
          <a:p>
            <a:endParaRPr lang="vi-VN"/>
          </a:p>
        </p:txBody>
      </p:sp>
      <p:pic>
        <p:nvPicPr>
          <p:cNvPr id="4" name="Picture 3">
            <a:extLst>
              <a:ext uri="{FF2B5EF4-FFF2-40B4-BE49-F238E27FC236}">
                <a16:creationId xmlns:a16="http://schemas.microsoft.com/office/drawing/2014/main" id="{783316D4-45E3-2939-25B9-8A0572F88AA7}"/>
              </a:ext>
            </a:extLst>
          </p:cNvPr>
          <p:cNvPicPr>
            <a:picLocks noChangeAspect="1"/>
          </p:cNvPicPr>
          <p:nvPr/>
        </p:nvPicPr>
        <p:blipFill>
          <a:blip r:embed="rId2"/>
          <a:stretch>
            <a:fillRect/>
          </a:stretch>
        </p:blipFill>
        <p:spPr>
          <a:xfrm>
            <a:off x="583882" y="47769"/>
            <a:ext cx="7822016" cy="4852663"/>
          </a:xfrm>
          <a:prstGeom prst="rect">
            <a:avLst/>
          </a:prstGeom>
        </p:spPr>
      </p:pic>
      <p:pic>
        <p:nvPicPr>
          <p:cNvPr id="5" name="Picture 4">
            <a:extLst>
              <a:ext uri="{FF2B5EF4-FFF2-40B4-BE49-F238E27FC236}">
                <a16:creationId xmlns:a16="http://schemas.microsoft.com/office/drawing/2014/main" id="{C1D22E48-3F50-34B6-0C10-E92540ADF4EA}"/>
              </a:ext>
            </a:extLst>
          </p:cNvPr>
          <p:cNvPicPr>
            <a:picLocks noChangeAspect="1"/>
          </p:cNvPicPr>
          <p:nvPr/>
        </p:nvPicPr>
        <p:blipFill>
          <a:blip r:embed="rId3"/>
          <a:stretch>
            <a:fillRect/>
          </a:stretch>
        </p:blipFill>
        <p:spPr>
          <a:xfrm>
            <a:off x="601884" y="290837"/>
            <a:ext cx="7822016" cy="4852663"/>
          </a:xfrm>
          <a:prstGeom prst="rect">
            <a:avLst/>
          </a:prstGeom>
        </p:spPr>
      </p:pic>
    </p:spTree>
    <p:extLst>
      <p:ext uri="{BB962C8B-B14F-4D97-AF65-F5344CB8AC3E}">
        <p14:creationId xmlns:p14="http://schemas.microsoft.com/office/powerpoint/2010/main" val="336006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D9AFA0-5F98-DDF1-E800-A0D0925A222B}"/>
              </a:ext>
            </a:extLst>
          </p:cNvPr>
          <p:cNvSpPr>
            <a:spLocks noGrp="1"/>
          </p:cNvSpPr>
          <p:nvPr>
            <p:ph type="title"/>
          </p:nvPr>
        </p:nvSpPr>
        <p:spPr/>
        <p:txBody>
          <a:bodyPr/>
          <a:lstStyle/>
          <a:p>
            <a:endParaRPr lang="vi-VN"/>
          </a:p>
        </p:txBody>
      </p:sp>
      <p:pic>
        <p:nvPicPr>
          <p:cNvPr id="7" name="Hình ảnh 6" descr="Ảnh có chứa văn bản, biểu đồ, ảnh chụp màn hình, Kế hoạch&#10;&#10;Mô tả được tự động tạo">
            <a:extLst>
              <a:ext uri="{FF2B5EF4-FFF2-40B4-BE49-F238E27FC236}">
                <a16:creationId xmlns:a16="http://schemas.microsoft.com/office/drawing/2014/main" id="{11996179-27DB-DFF8-B77E-3EBA90555336}"/>
              </a:ext>
            </a:extLst>
          </p:cNvPr>
          <p:cNvPicPr>
            <a:picLocks noChangeAspect="1"/>
          </p:cNvPicPr>
          <p:nvPr/>
        </p:nvPicPr>
        <p:blipFill>
          <a:blip r:embed="rId2"/>
          <a:stretch>
            <a:fillRect/>
          </a:stretch>
        </p:blipFill>
        <p:spPr>
          <a:xfrm>
            <a:off x="1421651" y="208520"/>
            <a:ext cx="5976335" cy="4734183"/>
          </a:xfrm>
          <a:prstGeom prst="rect">
            <a:avLst/>
          </a:prstGeom>
        </p:spPr>
      </p:pic>
    </p:spTree>
    <p:extLst>
      <p:ext uri="{BB962C8B-B14F-4D97-AF65-F5344CB8AC3E}">
        <p14:creationId xmlns:p14="http://schemas.microsoft.com/office/powerpoint/2010/main" val="309641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2F900F-65C9-70EA-F56F-9B92E41394AE}"/>
              </a:ext>
            </a:extLst>
          </p:cNvPr>
          <p:cNvSpPr>
            <a:spLocks noGrp="1"/>
          </p:cNvSpPr>
          <p:nvPr>
            <p:ph type="title"/>
          </p:nvPr>
        </p:nvSpPr>
        <p:spPr/>
        <p:txBody>
          <a:bodyPr/>
          <a:lstStyle/>
          <a:p>
            <a:endParaRPr lang="vi-VN"/>
          </a:p>
        </p:txBody>
      </p:sp>
      <p:pic>
        <p:nvPicPr>
          <p:cNvPr id="3" name="Hình ảnh 2" descr="Ảnh có chứa văn bản, ảnh chụp màn hình, biểu đồ, thiết kế&#10;&#10;Mô tả được tự động tạo">
            <a:extLst>
              <a:ext uri="{FF2B5EF4-FFF2-40B4-BE49-F238E27FC236}">
                <a16:creationId xmlns:a16="http://schemas.microsoft.com/office/drawing/2014/main" id="{B8142886-94CD-080C-A364-E15B1382E9CA}"/>
              </a:ext>
            </a:extLst>
          </p:cNvPr>
          <p:cNvPicPr>
            <a:picLocks noChangeAspect="1"/>
          </p:cNvPicPr>
          <p:nvPr/>
        </p:nvPicPr>
        <p:blipFill>
          <a:blip r:embed="rId2"/>
          <a:stretch>
            <a:fillRect/>
          </a:stretch>
        </p:blipFill>
        <p:spPr>
          <a:xfrm>
            <a:off x="747169" y="-69709"/>
            <a:ext cx="7765506" cy="5220729"/>
          </a:xfrm>
          <a:prstGeom prst="rect">
            <a:avLst/>
          </a:prstGeom>
        </p:spPr>
      </p:pic>
    </p:spTree>
    <p:extLst>
      <p:ext uri="{BB962C8B-B14F-4D97-AF65-F5344CB8AC3E}">
        <p14:creationId xmlns:p14="http://schemas.microsoft.com/office/powerpoint/2010/main" val="74810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EE15C1-EAD8-4054-A21F-343CF999B272}"/>
              </a:ext>
            </a:extLst>
          </p:cNvPr>
          <p:cNvSpPr>
            <a:spLocks noGrp="1"/>
          </p:cNvSpPr>
          <p:nvPr>
            <p:ph type="title"/>
          </p:nvPr>
        </p:nvSpPr>
        <p:spPr/>
        <p:txBody>
          <a:bodyPr/>
          <a:lstStyle/>
          <a:p>
            <a:endParaRPr lang="vi-VN"/>
          </a:p>
        </p:txBody>
      </p:sp>
      <p:pic>
        <p:nvPicPr>
          <p:cNvPr id="3" name="Hình ảnh 2">
            <a:extLst>
              <a:ext uri="{FF2B5EF4-FFF2-40B4-BE49-F238E27FC236}">
                <a16:creationId xmlns:a16="http://schemas.microsoft.com/office/drawing/2014/main" id="{35F67E27-A62D-A0C4-1B5B-D30411C25099}"/>
              </a:ext>
            </a:extLst>
          </p:cNvPr>
          <p:cNvPicPr>
            <a:picLocks noChangeAspect="1"/>
          </p:cNvPicPr>
          <p:nvPr/>
        </p:nvPicPr>
        <p:blipFill>
          <a:blip r:embed="rId2"/>
          <a:stretch>
            <a:fillRect/>
          </a:stretch>
        </p:blipFill>
        <p:spPr>
          <a:xfrm>
            <a:off x="466224" y="0"/>
            <a:ext cx="8211553" cy="5143500"/>
          </a:xfrm>
          <a:prstGeom prst="rect">
            <a:avLst/>
          </a:prstGeom>
        </p:spPr>
      </p:pic>
    </p:spTree>
    <p:extLst>
      <p:ext uri="{BB962C8B-B14F-4D97-AF65-F5344CB8AC3E}">
        <p14:creationId xmlns:p14="http://schemas.microsoft.com/office/powerpoint/2010/main" val="2037164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73654D-BFA3-5261-6E77-4DC586CC9471}"/>
              </a:ext>
            </a:extLst>
          </p:cNvPr>
          <p:cNvSpPr>
            <a:spLocks noGrp="1"/>
          </p:cNvSpPr>
          <p:nvPr>
            <p:ph type="title"/>
          </p:nvPr>
        </p:nvSpPr>
        <p:spPr/>
        <p:txBody>
          <a:bodyPr/>
          <a:lstStyle/>
          <a:p>
            <a:endParaRPr lang="vi-VN"/>
          </a:p>
        </p:txBody>
      </p:sp>
      <p:pic>
        <p:nvPicPr>
          <p:cNvPr id="3" name="Hình ảnh 2" descr="Ảnh có chứa văn bản, ảnh chụp màn hình, biểu đồ, thiết kế&#10;&#10;Mô tả được tự động tạo">
            <a:extLst>
              <a:ext uri="{FF2B5EF4-FFF2-40B4-BE49-F238E27FC236}">
                <a16:creationId xmlns:a16="http://schemas.microsoft.com/office/drawing/2014/main" id="{FF9553CC-0370-754C-D8ED-B367A033326D}"/>
              </a:ext>
            </a:extLst>
          </p:cNvPr>
          <p:cNvPicPr>
            <a:picLocks noChangeAspect="1"/>
          </p:cNvPicPr>
          <p:nvPr/>
        </p:nvPicPr>
        <p:blipFill>
          <a:blip r:embed="rId2"/>
          <a:stretch>
            <a:fillRect/>
          </a:stretch>
        </p:blipFill>
        <p:spPr>
          <a:xfrm>
            <a:off x="149971" y="0"/>
            <a:ext cx="8844058" cy="5143500"/>
          </a:xfrm>
          <a:prstGeom prst="rect">
            <a:avLst/>
          </a:prstGeom>
        </p:spPr>
      </p:pic>
    </p:spTree>
    <p:extLst>
      <p:ext uri="{BB962C8B-B14F-4D97-AF65-F5344CB8AC3E}">
        <p14:creationId xmlns:p14="http://schemas.microsoft.com/office/powerpoint/2010/main" val="151314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9DC6E3-12A2-9E0B-F352-1A6CFA14982C}"/>
              </a:ext>
            </a:extLst>
          </p:cNvPr>
          <p:cNvSpPr>
            <a:spLocks noGrp="1"/>
          </p:cNvSpPr>
          <p:nvPr>
            <p:ph type="title"/>
          </p:nvPr>
        </p:nvSpPr>
        <p:spPr/>
        <p:txBody>
          <a:bodyPr/>
          <a:lstStyle/>
          <a:p>
            <a:endParaRPr lang="vi-VN"/>
          </a:p>
        </p:txBody>
      </p:sp>
      <p:pic>
        <p:nvPicPr>
          <p:cNvPr id="3" name="Hình ảnh 2">
            <a:extLst>
              <a:ext uri="{FF2B5EF4-FFF2-40B4-BE49-F238E27FC236}">
                <a16:creationId xmlns:a16="http://schemas.microsoft.com/office/drawing/2014/main" id="{BE1552C1-32BA-9CD4-F0A7-94B9E0480108}"/>
              </a:ext>
            </a:extLst>
          </p:cNvPr>
          <p:cNvPicPr>
            <a:picLocks noChangeAspect="1"/>
          </p:cNvPicPr>
          <p:nvPr/>
        </p:nvPicPr>
        <p:blipFill>
          <a:blip r:embed="rId2"/>
          <a:stretch>
            <a:fillRect/>
          </a:stretch>
        </p:blipFill>
        <p:spPr>
          <a:xfrm>
            <a:off x="176837" y="0"/>
            <a:ext cx="8790326" cy="5143500"/>
          </a:xfrm>
          <a:prstGeom prst="rect">
            <a:avLst/>
          </a:prstGeom>
        </p:spPr>
      </p:pic>
    </p:spTree>
    <p:extLst>
      <p:ext uri="{BB962C8B-B14F-4D97-AF65-F5344CB8AC3E}">
        <p14:creationId xmlns:p14="http://schemas.microsoft.com/office/powerpoint/2010/main" val="407973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Thông tin hiện trạng hệ thống mạng của doanh nghiệp</a:t>
            </a:r>
            <a:endParaRPr/>
          </a:p>
        </p:txBody>
      </p:sp>
      <p:pic>
        <p:nvPicPr>
          <p:cNvPr id="2" name="Picture 1">
            <a:extLst>
              <a:ext uri="{FF2B5EF4-FFF2-40B4-BE49-F238E27FC236}">
                <a16:creationId xmlns:a16="http://schemas.microsoft.com/office/drawing/2014/main" id="{C01F73FF-E2BE-4C61-DEF9-68E602BF75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225" y="912857"/>
            <a:ext cx="8781550" cy="3691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C39A10-4324-40B6-7FF3-0F73BD7BEA78}"/>
              </a:ext>
            </a:extLst>
          </p:cNvPr>
          <p:cNvSpPr>
            <a:spLocks noGrp="1"/>
          </p:cNvSpPr>
          <p:nvPr>
            <p:ph type="title"/>
          </p:nvPr>
        </p:nvSpPr>
        <p:spPr/>
        <p:txBody>
          <a:bodyPr/>
          <a:lstStyle/>
          <a:p>
            <a:endParaRPr lang="vi-VN"/>
          </a:p>
        </p:txBody>
      </p:sp>
      <p:pic>
        <p:nvPicPr>
          <p:cNvPr id="3" name="Hình ảnh 2">
            <a:extLst>
              <a:ext uri="{FF2B5EF4-FFF2-40B4-BE49-F238E27FC236}">
                <a16:creationId xmlns:a16="http://schemas.microsoft.com/office/drawing/2014/main" id="{42770779-3A3D-703C-D91D-6A749888B6CA}"/>
              </a:ext>
            </a:extLst>
          </p:cNvPr>
          <p:cNvPicPr>
            <a:picLocks noChangeAspect="1"/>
          </p:cNvPicPr>
          <p:nvPr/>
        </p:nvPicPr>
        <p:blipFill>
          <a:blip r:embed="rId2"/>
          <a:stretch>
            <a:fillRect/>
          </a:stretch>
        </p:blipFill>
        <p:spPr>
          <a:xfrm>
            <a:off x="459282" y="0"/>
            <a:ext cx="8225435" cy="5143500"/>
          </a:xfrm>
          <a:prstGeom prst="rect">
            <a:avLst/>
          </a:prstGeom>
        </p:spPr>
      </p:pic>
    </p:spTree>
    <p:extLst>
      <p:ext uri="{BB962C8B-B14F-4D97-AF65-F5344CB8AC3E}">
        <p14:creationId xmlns:p14="http://schemas.microsoft.com/office/powerpoint/2010/main" val="263434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B6AADB-779D-D1A8-5487-8D452AAF1320}"/>
              </a:ext>
            </a:extLst>
          </p:cNvPr>
          <p:cNvSpPr>
            <a:spLocks noGrp="1"/>
          </p:cNvSpPr>
          <p:nvPr>
            <p:ph type="title"/>
          </p:nvPr>
        </p:nvSpPr>
        <p:spPr/>
        <p:txBody>
          <a:bodyPr/>
          <a:lstStyle/>
          <a:p>
            <a:endParaRPr lang="vi-VN"/>
          </a:p>
        </p:txBody>
      </p:sp>
      <p:pic>
        <p:nvPicPr>
          <p:cNvPr id="3" name="Hình ảnh 2">
            <a:extLst>
              <a:ext uri="{FF2B5EF4-FFF2-40B4-BE49-F238E27FC236}">
                <a16:creationId xmlns:a16="http://schemas.microsoft.com/office/drawing/2014/main" id="{F53686F6-CF02-5429-B98D-07AA55C551B6}"/>
              </a:ext>
            </a:extLst>
          </p:cNvPr>
          <p:cNvPicPr>
            <a:picLocks noChangeAspect="1"/>
          </p:cNvPicPr>
          <p:nvPr/>
        </p:nvPicPr>
        <p:blipFill>
          <a:blip r:embed="rId2"/>
          <a:stretch>
            <a:fillRect/>
          </a:stretch>
        </p:blipFill>
        <p:spPr>
          <a:xfrm>
            <a:off x="0" y="44307"/>
            <a:ext cx="9144000" cy="5054885"/>
          </a:xfrm>
          <a:prstGeom prst="rect">
            <a:avLst/>
          </a:prstGeom>
        </p:spPr>
      </p:pic>
    </p:spTree>
    <p:extLst>
      <p:ext uri="{BB962C8B-B14F-4D97-AF65-F5344CB8AC3E}">
        <p14:creationId xmlns:p14="http://schemas.microsoft.com/office/powerpoint/2010/main" val="3350403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4464-8C97-DA31-AB36-34C2CFB405CE}"/>
              </a:ext>
            </a:extLst>
          </p:cNvPr>
          <p:cNvSpPr>
            <a:spLocks noGrp="1"/>
          </p:cNvSpPr>
          <p:nvPr>
            <p:ph type="title"/>
          </p:nvPr>
        </p:nvSpPr>
        <p:spPr>
          <a:xfrm>
            <a:off x="457200" y="409575"/>
            <a:ext cx="8229600" cy="321000"/>
          </a:xfrm>
        </p:spPr>
        <p:txBody>
          <a:bodyPr/>
          <a:lstStyle/>
          <a:p>
            <a:r>
              <a:rPr lang="en-US"/>
              <a:t>4. XÂY DỰNG CÁC CHÍNH SÁCH</a:t>
            </a:r>
          </a:p>
        </p:txBody>
      </p:sp>
      <p:sp>
        <p:nvSpPr>
          <p:cNvPr id="4" name="TextBox 3">
            <a:extLst>
              <a:ext uri="{FF2B5EF4-FFF2-40B4-BE49-F238E27FC236}">
                <a16:creationId xmlns:a16="http://schemas.microsoft.com/office/drawing/2014/main" id="{20F8E727-2220-551B-8624-0191BF3BDA3E}"/>
              </a:ext>
            </a:extLst>
          </p:cNvPr>
          <p:cNvSpPr txBox="1"/>
          <p:nvPr/>
        </p:nvSpPr>
        <p:spPr>
          <a:xfrm>
            <a:off x="393564" y="844714"/>
            <a:ext cx="8356871" cy="3616118"/>
          </a:xfrm>
          <a:prstGeom prst="rect">
            <a:avLst/>
          </a:prstGeom>
          <a:noFill/>
        </p:spPr>
        <p:txBody>
          <a:bodyPr wrap="square">
            <a:spAutoFit/>
          </a:bodyPr>
          <a:lstStyle/>
          <a:p>
            <a:pPr marL="285750" indent="-285750" algn="just">
              <a:lnSpc>
                <a:spcPct val="150000"/>
              </a:lnSpc>
              <a:buFontTx/>
              <a:buChar char="-"/>
            </a:pPr>
            <a:r>
              <a:rPr lang="vi-VN">
                <a:latin typeface="Aptos" panose="020B0004020202020204" pitchFamily="34" charset="0"/>
              </a:rPr>
              <a:t>Chính sách nội bộ công ty: </a:t>
            </a:r>
            <a:endParaRPr lang="en-US">
              <a:latin typeface="Aptos" panose="020B0004020202020204" pitchFamily="34" charset="0"/>
            </a:endParaRPr>
          </a:p>
          <a:p>
            <a:pPr marL="457200" indent="-225425" algn="just">
              <a:lnSpc>
                <a:spcPct val="150000"/>
              </a:lnSpc>
              <a:buFont typeface="Courier New" panose="02070309020205020404" pitchFamily="49" charset="0"/>
              <a:buChar char="o"/>
            </a:pPr>
            <a:r>
              <a:rPr lang="vi-VN">
                <a:latin typeface="Aptos" panose="020B0004020202020204" pitchFamily="34" charset="0"/>
              </a:rPr>
              <a:t>Xây dựng được một </a:t>
            </a:r>
            <a:r>
              <a:rPr lang="vi-VN" err="1">
                <a:latin typeface="Aptos" panose="020B0004020202020204" pitchFamily="34" charset="0"/>
              </a:rPr>
              <a:t>document</a:t>
            </a:r>
            <a:r>
              <a:rPr lang="vi-VN">
                <a:latin typeface="Aptos" panose="020B0004020202020204" pitchFamily="34" charset="0"/>
              </a:rPr>
              <a:t> mô tả toàn bộ hệ thống mạng của công ty. Trong tài liệu phải đề cập đầy đủ và chi tiết về các thiết bị, các kết nối giữa các thiết bị, các địa chỉ IP trên các thiết bị, các giải thuật định tuyến sử dụng trong mạng,</a:t>
            </a:r>
            <a:r>
              <a:rPr lang="en-US">
                <a:latin typeface="Aptos" panose="020B0004020202020204" pitchFamily="34" charset="0"/>
              </a:rPr>
              <a:t> flow chi </a:t>
            </a:r>
            <a:r>
              <a:rPr lang="en-US" err="1">
                <a:latin typeface="Aptos" panose="020B0004020202020204" pitchFamily="34" charset="0"/>
              </a:rPr>
              <a:t>tiết</a:t>
            </a:r>
            <a:r>
              <a:rPr lang="vi-VN">
                <a:latin typeface="Aptos" panose="020B0004020202020204" pitchFamily="34" charset="0"/>
              </a:rPr>
              <a:t>…. </a:t>
            </a:r>
            <a:endParaRPr lang="en-US">
              <a:latin typeface="Aptos" panose="020B0004020202020204" pitchFamily="34" charset="0"/>
            </a:endParaRPr>
          </a:p>
          <a:p>
            <a:pPr marL="457200" indent="-225425" algn="just">
              <a:lnSpc>
                <a:spcPct val="150000"/>
              </a:lnSpc>
              <a:buFont typeface="Courier New" panose="02070309020205020404" pitchFamily="49" charset="0"/>
              <a:buChar char="o"/>
            </a:pPr>
            <a:r>
              <a:rPr lang="vi-VN">
                <a:latin typeface="Aptos" panose="020B0004020202020204" pitchFamily="34" charset="0"/>
              </a:rPr>
              <a:t>Tài liệu </a:t>
            </a:r>
            <a:r>
              <a:rPr lang="vi-VN" err="1">
                <a:latin typeface="Aptos" panose="020B0004020202020204" pitchFamily="34" charset="0"/>
              </a:rPr>
              <a:t>hoá</a:t>
            </a:r>
            <a:r>
              <a:rPr lang="vi-VN">
                <a:latin typeface="Aptos" panose="020B0004020202020204" pitchFamily="34" charset="0"/>
              </a:rPr>
              <a:t> và chi tiết </a:t>
            </a:r>
            <a:r>
              <a:rPr lang="vi-VN" err="1">
                <a:latin typeface="Aptos" panose="020B0004020202020204" pitchFamily="34" charset="0"/>
              </a:rPr>
              <a:t>hoá</a:t>
            </a:r>
            <a:r>
              <a:rPr lang="vi-VN">
                <a:latin typeface="Aptos" panose="020B0004020202020204" pitchFamily="34" charset="0"/>
              </a:rPr>
              <a:t> về việc truy cập vào dịch vụ mạng của các </a:t>
            </a:r>
            <a:r>
              <a:rPr lang="vi-VN" err="1">
                <a:latin typeface="Aptos" panose="020B0004020202020204" pitchFamily="34" charset="0"/>
              </a:rPr>
              <a:t>user</a:t>
            </a:r>
            <a:r>
              <a:rPr lang="vi-VN">
                <a:latin typeface="Aptos" panose="020B0004020202020204" pitchFamily="34" charset="0"/>
              </a:rPr>
              <a:t> như: các ứng dụng mạng được phép sử dụng, các trang </a:t>
            </a:r>
            <a:r>
              <a:rPr lang="vi-VN" err="1">
                <a:latin typeface="Aptos" panose="020B0004020202020204" pitchFamily="34" charset="0"/>
              </a:rPr>
              <a:t>web</a:t>
            </a:r>
            <a:r>
              <a:rPr lang="vi-VN">
                <a:latin typeface="Aptos" panose="020B0004020202020204" pitchFamily="34" charset="0"/>
              </a:rPr>
              <a:t> được phép truy cập, thời gian truy cập, ngăn chặn </a:t>
            </a:r>
            <a:r>
              <a:rPr lang="vi-VN" err="1">
                <a:latin typeface="Aptos" panose="020B0004020202020204" pitchFamily="34" charset="0"/>
              </a:rPr>
              <a:t>download</a:t>
            </a:r>
            <a:r>
              <a:rPr lang="vi-VN">
                <a:latin typeface="Aptos" panose="020B0004020202020204" pitchFamily="34" charset="0"/>
              </a:rPr>
              <a:t> các định dạng </a:t>
            </a:r>
            <a:r>
              <a:rPr lang="vi-VN" err="1">
                <a:latin typeface="Aptos" panose="020B0004020202020204" pitchFamily="34" charset="0"/>
              </a:rPr>
              <a:t>file</a:t>
            </a:r>
            <a:r>
              <a:rPr lang="vi-VN">
                <a:latin typeface="Aptos" panose="020B0004020202020204" pitchFamily="34" charset="0"/>
              </a:rPr>
              <a:t> cụ thể để tránh làm giảm hiệu năng mạng,… </a:t>
            </a:r>
            <a:endParaRPr lang="en-US">
              <a:latin typeface="Aptos" panose="020B0004020202020204" pitchFamily="34" charset="0"/>
            </a:endParaRPr>
          </a:p>
          <a:p>
            <a:pPr marL="457200" indent="-225425" algn="just">
              <a:lnSpc>
                <a:spcPct val="150000"/>
              </a:lnSpc>
              <a:buFont typeface="Courier New" panose="02070309020205020404" pitchFamily="49" charset="0"/>
              <a:buChar char="o"/>
            </a:pPr>
            <a:r>
              <a:rPr lang="vi-VN">
                <a:latin typeface="Aptos" panose="020B0004020202020204" pitchFamily="34" charset="0"/>
              </a:rPr>
              <a:t>Đào tạo nhân viên: Tổ chức các buổi đào tạo định kỳ cho nhân viên về chính sách bảo mật, quy trình sử dụng hệ thống và nhận thức về an ninh thông tin. </a:t>
            </a:r>
            <a:endParaRPr lang="en-US">
              <a:latin typeface="Aptos" panose="020B0004020202020204" pitchFamily="34" charset="0"/>
            </a:endParaRPr>
          </a:p>
          <a:p>
            <a:pPr marL="457200" indent="-225425" algn="just">
              <a:lnSpc>
                <a:spcPct val="150000"/>
              </a:lnSpc>
              <a:buFont typeface="Courier New" panose="02070309020205020404" pitchFamily="49" charset="0"/>
              <a:buChar char="o"/>
            </a:pPr>
            <a:r>
              <a:rPr lang="vi-VN">
                <a:latin typeface="Aptos" panose="020B0004020202020204" pitchFamily="34" charset="0"/>
              </a:rPr>
              <a:t>Cập nhật tài liệu: Đảm bảo tài liệu mô tả hệ thống mạng được cập nhật thường xuyên để phản ánh những thay đổi trong hạ tầng hoặc chính sách.</a:t>
            </a:r>
            <a:endParaRPr lang="en-US">
              <a:latin typeface="Aptos" panose="020B0004020202020204" pitchFamily="34" charset="0"/>
            </a:endParaRPr>
          </a:p>
        </p:txBody>
      </p:sp>
    </p:spTree>
    <p:extLst>
      <p:ext uri="{BB962C8B-B14F-4D97-AF65-F5344CB8AC3E}">
        <p14:creationId xmlns:p14="http://schemas.microsoft.com/office/powerpoint/2010/main" val="147373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6CE229-BD55-3B14-46D8-A47D9D5519D9}"/>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4E1093FD-B671-18AB-0D44-D5D957754344}"/>
              </a:ext>
            </a:extLst>
          </p:cNvPr>
          <p:cNvSpPr txBox="1"/>
          <p:nvPr/>
        </p:nvSpPr>
        <p:spPr>
          <a:xfrm>
            <a:off x="572946" y="639523"/>
            <a:ext cx="8229600" cy="4359142"/>
          </a:xfrm>
          <a:prstGeom prst="rect">
            <a:avLst/>
          </a:prstGeom>
          <a:noFill/>
        </p:spPr>
        <p:txBody>
          <a:bodyPr wrap="square">
            <a:spAutoFit/>
          </a:bodyPr>
          <a:lstStyle/>
          <a:p>
            <a:pPr marL="285750" indent="-285750" algn="just">
              <a:lnSpc>
                <a:spcPct val="150000"/>
              </a:lnSpc>
              <a:buFontTx/>
              <a:buChar char="-"/>
            </a:pP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lý</a:t>
            </a:r>
            <a:r>
              <a:rPr lang="en-US">
                <a:latin typeface="Aptos" panose="020B0004020202020204" pitchFamily="34" charset="0"/>
              </a:rPr>
              <a:t> </a:t>
            </a:r>
            <a:r>
              <a:rPr lang="en-US" err="1">
                <a:latin typeface="Aptos" panose="020B0004020202020204" pitchFamily="34" charset="0"/>
              </a:rPr>
              <a:t>thông</a:t>
            </a:r>
            <a:r>
              <a:rPr lang="en-US">
                <a:latin typeface="Aptos" panose="020B0004020202020204" pitchFamily="34" charset="0"/>
              </a:rPr>
              <a:t> tin:</a:t>
            </a:r>
          </a:p>
          <a:p>
            <a:pPr marL="457200" indent="-285750" algn="just">
              <a:lnSpc>
                <a:spcPct val="150000"/>
              </a:lnSpc>
              <a:buFont typeface="Courier New" panose="02070309020205020404" pitchFamily="49" charset="0"/>
              <a:buChar char="o"/>
            </a:pPr>
            <a:r>
              <a:rPr lang="vi-VN">
                <a:latin typeface="Aptos" panose="020B0004020202020204" pitchFamily="34" charset="0"/>
              </a:rPr>
              <a:t>Thông tin bình thường: </a:t>
            </a:r>
            <a:endParaRPr lang="en-US">
              <a:latin typeface="Aptos" panose="020B0004020202020204" pitchFamily="34" charset="0"/>
            </a:endParaRPr>
          </a:p>
          <a:p>
            <a:pPr marL="573088" indent="-171450" algn="just">
              <a:lnSpc>
                <a:spcPct val="150000"/>
              </a:lnSpc>
              <a:buFont typeface="Wingdings" panose="05000000000000000000" pitchFamily="2" charset="2"/>
              <a:buChar char="§"/>
            </a:pPr>
            <a:r>
              <a:rPr lang="vi-VN" sz="1200">
                <a:latin typeface="Aptos" panose="020B0004020202020204" pitchFamily="34" charset="0"/>
              </a:rPr>
              <a:t>Sử dụng, truy xuất các thiết bị lưu trữ: Nhân viên được tùy ý sử dụng, trao đổi ngoài giờ làm việc. </a:t>
            </a:r>
            <a:endParaRPr lang="en-US" sz="1200">
              <a:latin typeface="Aptos" panose="020B0004020202020204" pitchFamily="34" charset="0"/>
            </a:endParaRPr>
          </a:p>
          <a:p>
            <a:pPr marL="573088" indent="-171450" algn="just">
              <a:lnSpc>
                <a:spcPct val="150000"/>
              </a:lnSpc>
              <a:buFont typeface="Wingdings" panose="05000000000000000000" pitchFamily="2" charset="2"/>
              <a:buChar char="§"/>
            </a:pPr>
            <a:r>
              <a:rPr lang="vi-VN" sz="1200">
                <a:latin typeface="Aptos" panose="020B0004020202020204" pitchFamily="34" charset="0"/>
              </a:rPr>
              <a:t>Hủy dữ liệu trong các thiết bị: Xóa bình thường, không bắt buộc phải </a:t>
            </a:r>
            <a:r>
              <a:rPr lang="vi-VN" sz="1200" err="1">
                <a:latin typeface="Aptos" panose="020B0004020202020204" pitchFamily="34" charset="0"/>
              </a:rPr>
              <a:t>format</a:t>
            </a:r>
            <a:r>
              <a:rPr lang="vi-VN" sz="1200">
                <a:latin typeface="Aptos" panose="020B0004020202020204" pitchFamily="34" charset="0"/>
              </a:rPr>
              <a:t>. </a:t>
            </a:r>
            <a:endParaRPr lang="en-US" sz="1200">
              <a:latin typeface="Aptos" panose="020B0004020202020204" pitchFamily="34" charset="0"/>
            </a:endParaRPr>
          </a:p>
          <a:p>
            <a:pPr marL="457200" indent="-285750" algn="just">
              <a:lnSpc>
                <a:spcPct val="150000"/>
              </a:lnSpc>
              <a:buFont typeface="Courier New" panose="02070309020205020404" pitchFamily="49" charset="0"/>
              <a:buChar char="o"/>
            </a:pPr>
            <a:r>
              <a:rPr lang="vi-VN">
                <a:latin typeface="Aptos" panose="020B0004020202020204" pitchFamily="34" charset="0"/>
              </a:rPr>
              <a:t>Thông tin nhạy cảm:  </a:t>
            </a:r>
            <a:endParaRPr lang="en-US">
              <a:latin typeface="Aptos" panose="020B0004020202020204" pitchFamily="34" charset="0"/>
            </a:endParaRPr>
          </a:p>
          <a:p>
            <a:pPr marL="573088" indent="-173038" algn="just">
              <a:lnSpc>
                <a:spcPct val="150000"/>
              </a:lnSpc>
              <a:buFont typeface="Wingdings" panose="05000000000000000000" pitchFamily="2" charset="2"/>
              <a:buChar char="§"/>
            </a:pPr>
            <a:r>
              <a:rPr lang="vi-VN" sz="1200">
                <a:latin typeface="Aptos" panose="020B0004020202020204" pitchFamily="34" charset="0"/>
              </a:rPr>
              <a:t>Gán nhãn và lưu trữ: Do trưởng phòng, nhân viên được ủy quyền lưu trữ. </a:t>
            </a:r>
            <a:endParaRPr lang="en-US" sz="1200">
              <a:latin typeface="Aptos" panose="020B0004020202020204" pitchFamily="34" charset="0"/>
            </a:endParaRPr>
          </a:p>
          <a:p>
            <a:pPr marL="573088" indent="-173038" algn="just">
              <a:lnSpc>
                <a:spcPct val="150000"/>
              </a:lnSpc>
              <a:buFont typeface="Wingdings" panose="05000000000000000000" pitchFamily="2" charset="2"/>
              <a:buChar char="§"/>
            </a:pPr>
            <a:r>
              <a:rPr lang="en-US" sz="1200">
                <a:latin typeface="Aptos" panose="020B0004020202020204" pitchFamily="34" charset="0"/>
              </a:rPr>
              <a:t>C</a:t>
            </a:r>
            <a:r>
              <a:rPr lang="vi-VN" sz="1200" err="1">
                <a:latin typeface="Aptos" panose="020B0004020202020204" pitchFamily="34" charset="0"/>
              </a:rPr>
              <a:t>ần</a:t>
            </a:r>
            <a:r>
              <a:rPr lang="vi-VN" sz="1200">
                <a:latin typeface="Aptos" panose="020B0004020202020204" pitchFamily="34" charset="0"/>
              </a:rPr>
              <a:t> phải có sự đồng ý của cấp trên của nhân viên mới có </a:t>
            </a:r>
            <a:r>
              <a:rPr lang="vi-VN" sz="1200" err="1">
                <a:latin typeface="Aptos" panose="020B0004020202020204" pitchFamily="34" charset="0"/>
              </a:rPr>
              <a:t>th</a:t>
            </a:r>
            <a:r>
              <a:rPr lang="en-US" sz="1200">
                <a:latin typeface="Aptos" panose="020B0004020202020204" pitchFamily="34" charset="0"/>
              </a:rPr>
              <a:t>ể </a:t>
            </a:r>
            <a:r>
              <a:rPr lang="en-US" sz="1200" err="1">
                <a:latin typeface="Aptos" panose="020B0004020202020204" pitchFamily="34" charset="0"/>
              </a:rPr>
              <a:t>sử</a:t>
            </a:r>
            <a:r>
              <a:rPr lang="en-US" sz="1200">
                <a:latin typeface="Aptos" panose="020B0004020202020204" pitchFamily="34" charset="0"/>
              </a:rPr>
              <a:t> </a:t>
            </a:r>
            <a:r>
              <a:rPr lang="en-US" sz="1200" err="1">
                <a:latin typeface="Aptos" panose="020B0004020202020204" pitchFamily="34" charset="0"/>
              </a:rPr>
              <a:t>dụng</a:t>
            </a:r>
            <a:r>
              <a:rPr lang="en-US" sz="1200">
                <a:latin typeface="Aptos" panose="020B0004020202020204" pitchFamily="34" charset="0"/>
              </a:rPr>
              <a:t> </a:t>
            </a:r>
            <a:r>
              <a:rPr lang="en-US" sz="1200" err="1">
                <a:latin typeface="Aptos" panose="020B0004020202020204" pitchFamily="34" charset="0"/>
              </a:rPr>
              <a:t>thiết</a:t>
            </a:r>
            <a:r>
              <a:rPr lang="en-US" sz="1200">
                <a:latin typeface="Aptos" panose="020B0004020202020204" pitchFamily="34" charset="0"/>
              </a:rPr>
              <a:t> </a:t>
            </a:r>
            <a:r>
              <a:rPr lang="en-US" sz="1200" err="1">
                <a:latin typeface="Aptos" panose="020B0004020202020204" pitchFamily="34" charset="0"/>
              </a:rPr>
              <a:t>bị</a:t>
            </a:r>
            <a:r>
              <a:rPr lang="en-US" sz="1200">
                <a:latin typeface="Aptos" panose="020B0004020202020204" pitchFamily="34" charset="0"/>
              </a:rPr>
              <a:t> </a:t>
            </a:r>
            <a:r>
              <a:rPr lang="en-US" sz="1200" err="1">
                <a:latin typeface="Aptos" panose="020B0004020202020204" pitchFamily="34" charset="0"/>
              </a:rPr>
              <a:t>lưu</a:t>
            </a:r>
            <a:r>
              <a:rPr lang="en-US" sz="1200">
                <a:latin typeface="Aptos" panose="020B0004020202020204" pitchFamily="34" charset="0"/>
              </a:rPr>
              <a:t> </a:t>
            </a:r>
            <a:r>
              <a:rPr lang="en-US" sz="1200" err="1">
                <a:latin typeface="Aptos" panose="020B0004020202020204" pitchFamily="34" charset="0"/>
              </a:rPr>
              <a:t>trữ</a:t>
            </a:r>
            <a:r>
              <a:rPr lang="en-US" sz="1200">
                <a:latin typeface="Aptos" panose="020B0004020202020204" pitchFamily="34" charset="0"/>
              </a:rPr>
              <a:t>/</a:t>
            </a:r>
            <a:r>
              <a:rPr lang="en-US" sz="1200" err="1">
                <a:latin typeface="Aptos" panose="020B0004020202020204" pitchFamily="34" charset="0"/>
              </a:rPr>
              <a:t>truy</a:t>
            </a:r>
            <a:r>
              <a:rPr lang="en-US" sz="1200">
                <a:latin typeface="Aptos" panose="020B0004020202020204" pitchFamily="34" charset="0"/>
              </a:rPr>
              <a:t> </a:t>
            </a:r>
            <a:r>
              <a:rPr lang="en-US" sz="1200" err="1">
                <a:latin typeface="Aptos" panose="020B0004020202020204" pitchFamily="34" charset="0"/>
              </a:rPr>
              <a:t>xuất</a:t>
            </a:r>
            <a:r>
              <a:rPr lang="vi-VN" sz="1200">
                <a:latin typeface="Aptos" panose="020B0004020202020204" pitchFamily="34" charset="0"/>
              </a:rPr>
              <a:t> hay mang ra ngoài. </a:t>
            </a:r>
            <a:endParaRPr lang="en-US" sz="1200">
              <a:latin typeface="Aptos" panose="020B0004020202020204" pitchFamily="34" charset="0"/>
            </a:endParaRPr>
          </a:p>
          <a:p>
            <a:pPr marL="573088" indent="-173038" algn="just">
              <a:lnSpc>
                <a:spcPct val="150000"/>
              </a:lnSpc>
              <a:buFont typeface="Wingdings" panose="05000000000000000000" pitchFamily="2" charset="2"/>
              <a:buChar char="§"/>
            </a:pPr>
            <a:r>
              <a:rPr lang="vi-VN" sz="1200">
                <a:latin typeface="Aptos" panose="020B0004020202020204" pitchFamily="34" charset="0"/>
              </a:rPr>
              <a:t>Hủy dữ liệu trong các thiết bị: Thiết bị lưu trữ cần được </a:t>
            </a:r>
            <a:r>
              <a:rPr lang="vi-VN" sz="1200" err="1">
                <a:latin typeface="Aptos" panose="020B0004020202020204" pitchFamily="34" charset="0"/>
              </a:rPr>
              <a:t>format</a:t>
            </a:r>
            <a:r>
              <a:rPr lang="vi-VN" sz="1200">
                <a:latin typeface="Aptos" panose="020B0004020202020204" pitchFamily="34" charset="0"/>
              </a:rPr>
              <a:t> lại, cần có quy trình </a:t>
            </a:r>
            <a:r>
              <a:rPr lang="vi-VN" sz="1200" err="1">
                <a:latin typeface="Aptos" panose="020B0004020202020204" pitchFamily="34" charset="0"/>
              </a:rPr>
              <a:t>huỷ</a:t>
            </a:r>
            <a:r>
              <a:rPr lang="vi-VN" sz="1200">
                <a:latin typeface="Aptos" panose="020B0004020202020204" pitchFamily="34" charset="0"/>
              </a:rPr>
              <a:t> rõ ràng với từng loại dữ liệu</a:t>
            </a:r>
            <a:r>
              <a:rPr lang="en-US" sz="1200">
                <a:latin typeface="Aptos" panose="020B0004020202020204" pitchFamily="34" charset="0"/>
              </a:rPr>
              <a:t>.</a:t>
            </a:r>
            <a:r>
              <a:rPr lang="vi-VN" sz="1200">
                <a:latin typeface="Aptos" panose="020B0004020202020204" pitchFamily="34" charset="0"/>
              </a:rPr>
              <a:t> </a:t>
            </a:r>
            <a:endParaRPr lang="en-US" sz="1200">
              <a:latin typeface="Aptos" panose="020B0004020202020204" pitchFamily="34" charset="0"/>
            </a:endParaRPr>
          </a:p>
          <a:p>
            <a:pPr marL="573088" indent="-173038" algn="just">
              <a:lnSpc>
                <a:spcPct val="150000"/>
              </a:lnSpc>
              <a:buFont typeface="Wingdings" panose="05000000000000000000" pitchFamily="2" charset="2"/>
              <a:buChar char="§"/>
            </a:pPr>
            <a:r>
              <a:rPr lang="vi-VN" sz="1200">
                <a:latin typeface="Aptos" panose="020B0004020202020204" pitchFamily="34" charset="0"/>
              </a:rPr>
              <a:t>Đảm bảo thông tin ở dạng bản cứng hoặc điện tử an toàn tại nơi làm việc. </a:t>
            </a:r>
            <a:endParaRPr lang="en-US" sz="1200">
              <a:latin typeface="Aptos" panose="020B0004020202020204" pitchFamily="34" charset="0"/>
            </a:endParaRPr>
          </a:p>
          <a:p>
            <a:pPr marL="573088" indent="-173038" algn="just">
              <a:lnSpc>
                <a:spcPct val="150000"/>
              </a:lnSpc>
              <a:buFont typeface="Wingdings" panose="05000000000000000000" pitchFamily="2" charset="2"/>
              <a:buChar char="§"/>
            </a:pPr>
            <a:r>
              <a:rPr lang="vi-VN" sz="1200">
                <a:latin typeface="Aptos" panose="020B0004020202020204" pitchFamily="34" charset="0"/>
              </a:rPr>
              <a:t>Máy tính phải được khóa khi không làm việc hoặc ra khỏi chỗ làm</a:t>
            </a:r>
            <a:r>
              <a:rPr lang="en-US" sz="1200">
                <a:latin typeface="Aptos" panose="020B0004020202020204" pitchFamily="34" charset="0"/>
              </a:rPr>
              <a:t>.</a:t>
            </a:r>
          </a:p>
          <a:p>
            <a:pPr marL="573088" indent="-173038" algn="just">
              <a:lnSpc>
                <a:spcPct val="150000"/>
              </a:lnSpc>
              <a:buFont typeface="Wingdings" panose="05000000000000000000" pitchFamily="2" charset="2"/>
              <a:buChar char="§"/>
            </a:pPr>
            <a:r>
              <a:rPr lang="en-US" sz="1200" err="1">
                <a:latin typeface="Aptos" panose="020B0004020202020204" pitchFamily="34" charset="0"/>
              </a:rPr>
              <a:t>Tài</a:t>
            </a:r>
            <a:r>
              <a:rPr lang="en-US" sz="1200">
                <a:latin typeface="Aptos" panose="020B0004020202020204" pitchFamily="34" charset="0"/>
              </a:rPr>
              <a:t> </a:t>
            </a:r>
            <a:r>
              <a:rPr lang="en-US" sz="1200" err="1">
                <a:latin typeface="Aptos" panose="020B0004020202020204" pitchFamily="34" charset="0"/>
              </a:rPr>
              <a:t>liệu</a:t>
            </a:r>
            <a:r>
              <a:rPr lang="en-US" sz="1200">
                <a:latin typeface="Aptos" panose="020B0004020202020204" pitchFamily="34" charset="0"/>
              </a:rPr>
              <a:t> </a:t>
            </a:r>
            <a:r>
              <a:rPr lang="en-US" sz="1200" err="1">
                <a:latin typeface="Aptos" panose="020B0004020202020204" pitchFamily="34" charset="0"/>
              </a:rPr>
              <a:t>không</a:t>
            </a:r>
            <a:r>
              <a:rPr lang="en-US" sz="1200">
                <a:latin typeface="Aptos" panose="020B0004020202020204" pitchFamily="34" charset="0"/>
              </a:rPr>
              <a:t> </a:t>
            </a:r>
            <a:r>
              <a:rPr lang="en-US" sz="1200" err="1">
                <a:latin typeface="Aptos" panose="020B0004020202020204" pitchFamily="34" charset="0"/>
              </a:rPr>
              <a:t>để</a:t>
            </a:r>
            <a:r>
              <a:rPr lang="en-US" sz="1200">
                <a:latin typeface="Aptos" panose="020B0004020202020204" pitchFamily="34" charset="0"/>
              </a:rPr>
              <a:t> </a:t>
            </a:r>
            <a:r>
              <a:rPr lang="en-US" sz="1200" err="1">
                <a:latin typeface="Aptos" panose="020B0004020202020204" pitchFamily="34" charset="0"/>
              </a:rPr>
              <a:t>trên</a:t>
            </a:r>
            <a:r>
              <a:rPr lang="en-US" sz="1200">
                <a:latin typeface="Aptos" panose="020B0004020202020204" pitchFamily="34" charset="0"/>
              </a:rPr>
              <a:t> </a:t>
            </a:r>
            <a:r>
              <a:rPr lang="en-US" sz="1200" err="1">
                <a:latin typeface="Aptos" panose="020B0004020202020204" pitchFamily="34" charset="0"/>
              </a:rPr>
              <a:t>bàn</a:t>
            </a:r>
            <a:r>
              <a:rPr lang="en-US" sz="1200">
                <a:latin typeface="Aptos" panose="020B0004020202020204" pitchFamily="34" charset="0"/>
              </a:rPr>
              <a:t>, </a:t>
            </a:r>
            <a:r>
              <a:rPr lang="en-US" sz="1200" err="1">
                <a:latin typeface="Aptos" panose="020B0004020202020204" pitchFamily="34" charset="0"/>
              </a:rPr>
              <a:t>phải</a:t>
            </a:r>
            <a:r>
              <a:rPr lang="en-US" sz="1200">
                <a:latin typeface="Aptos" panose="020B0004020202020204" pitchFamily="34" charset="0"/>
              </a:rPr>
              <a:t> </a:t>
            </a:r>
            <a:r>
              <a:rPr lang="en-US" sz="1200" err="1">
                <a:latin typeface="Aptos" panose="020B0004020202020204" pitchFamily="34" charset="0"/>
              </a:rPr>
              <a:t>cất</a:t>
            </a:r>
            <a:r>
              <a:rPr lang="en-US" sz="1200">
                <a:latin typeface="Aptos" panose="020B0004020202020204" pitchFamily="34" charset="0"/>
              </a:rPr>
              <a:t> </a:t>
            </a:r>
            <a:r>
              <a:rPr lang="en-US" sz="1200" err="1">
                <a:latin typeface="Aptos" panose="020B0004020202020204" pitchFamily="34" charset="0"/>
              </a:rPr>
              <a:t>trong</a:t>
            </a:r>
            <a:r>
              <a:rPr lang="en-US" sz="1200">
                <a:latin typeface="Aptos" panose="020B0004020202020204" pitchFamily="34" charset="0"/>
              </a:rPr>
              <a:t> </a:t>
            </a:r>
            <a:r>
              <a:rPr lang="en-US" sz="1200" err="1">
                <a:latin typeface="Aptos" panose="020B0004020202020204" pitchFamily="34" charset="0"/>
              </a:rPr>
              <a:t>ngăn</a:t>
            </a:r>
            <a:r>
              <a:rPr lang="en-US" sz="1200">
                <a:latin typeface="Aptos" panose="020B0004020202020204" pitchFamily="34" charset="0"/>
              </a:rPr>
              <a:t> </a:t>
            </a:r>
            <a:r>
              <a:rPr lang="en-US" sz="1200" err="1">
                <a:latin typeface="Aptos" panose="020B0004020202020204" pitchFamily="34" charset="0"/>
              </a:rPr>
              <a:t>kéo</a:t>
            </a:r>
            <a:r>
              <a:rPr lang="en-US" sz="1200">
                <a:latin typeface="Aptos" panose="020B0004020202020204" pitchFamily="34" charset="0"/>
              </a:rPr>
              <a:t> </a:t>
            </a:r>
            <a:r>
              <a:rPr lang="en-US" sz="1200" err="1">
                <a:latin typeface="Aptos" panose="020B0004020202020204" pitchFamily="34" charset="0"/>
              </a:rPr>
              <a:t>khóa</a:t>
            </a:r>
            <a:r>
              <a:rPr lang="en-US" sz="1200">
                <a:latin typeface="Aptos" panose="020B0004020202020204" pitchFamily="34" charset="0"/>
              </a:rPr>
              <a:t> </a:t>
            </a:r>
            <a:r>
              <a:rPr lang="en-US" sz="1200" err="1">
                <a:latin typeface="Aptos" panose="020B0004020202020204" pitchFamily="34" charset="0"/>
              </a:rPr>
              <a:t>khi</a:t>
            </a:r>
            <a:r>
              <a:rPr lang="en-US" sz="1200">
                <a:latin typeface="Aptos" panose="020B0004020202020204" pitchFamily="34" charset="0"/>
              </a:rPr>
              <a:t> </a:t>
            </a:r>
            <a:r>
              <a:rPr lang="en-US" sz="1200" err="1">
                <a:latin typeface="Aptos" panose="020B0004020202020204" pitchFamily="34" charset="0"/>
              </a:rPr>
              <a:t>không</a:t>
            </a:r>
            <a:r>
              <a:rPr lang="en-US" sz="1200">
                <a:latin typeface="Aptos" panose="020B0004020202020204" pitchFamily="34" charset="0"/>
              </a:rPr>
              <a:t> </a:t>
            </a:r>
            <a:r>
              <a:rPr lang="en-US" sz="1200" err="1">
                <a:latin typeface="Aptos" panose="020B0004020202020204" pitchFamily="34" charset="0"/>
              </a:rPr>
              <a:t>có</a:t>
            </a:r>
            <a:r>
              <a:rPr lang="en-US" sz="1200">
                <a:latin typeface="Aptos" panose="020B0004020202020204" pitchFamily="34" charset="0"/>
              </a:rPr>
              <a:t> </a:t>
            </a:r>
            <a:r>
              <a:rPr lang="en-US" sz="1200" err="1">
                <a:latin typeface="Aptos" panose="020B0004020202020204" pitchFamily="34" charset="0"/>
              </a:rPr>
              <a:t>mặt</a:t>
            </a:r>
            <a:r>
              <a:rPr lang="en-US" sz="1200">
                <a:latin typeface="Aptos" panose="020B0004020202020204" pitchFamily="34" charset="0"/>
              </a:rPr>
              <a:t>.</a:t>
            </a:r>
          </a:p>
          <a:p>
            <a:pPr marL="573088" indent="-173038" algn="just">
              <a:lnSpc>
                <a:spcPct val="150000"/>
              </a:lnSpc>
              <a:buFont typeface="Wingdings" panose="05000000000000000000" pitchFamily="2" charset="2"/>
              <a:buChar char="§"/>
            </a:pPr>
            <a:r>
              <a:rPr lang="vi-VN" sz="1200">
                <a:latin typeface="Aptos" panose="020B0004020202020204" pitchFamily="34" charset="0"/>
              </a:rPr>
              <a:t>Không ghi mật khẩu lên giấy hoặc vị trí dễ tiếp cận</a:t>
            </a:r>
            <a:r>
              <a:rPr lang="en-US" sz="1200">
                <a:latin typeface="Aptos" panose="020B0004020202020204" pitchFamily="34" charset="0"/>
              </a:rPr>
              <a:t>; k</a:t>
            </a:r>
            <a:r>
              <a:rPr lang="vi-VN" sz="1200">
                <a:latin typeface="Aptos" panose="020B0004020202020204" pitchFamily="34" charset="0"/>
              </a:rPr>
              <a:t>hông tiết lộ mật khẩu cho người khác, bao gồm cả gia đình.</a:t>
            </a:r>
          </a:p>
          <a:p>
            <a:pPr marL="573088" indent="-173038" algn="just">
              <a:lnSpc>
                <a:spcPct val="150000"/>
              </a:lnSpc>
              <a:buFont typeface="Wingdings" panose="05000000000000000000" pitchFamily="2" charset="2"/>
              <a:buChar char="§"/>
            </a:pPr>
            <a:r>
              <a:rPr lang="en-US" sz="1200" err="1">
                <a:latin typeface="Aptos" panose="020B0004020202020204" pitchFamily="34" charset="0"/>
              </a:rPr>
              <a:t>Không</a:t>
            </a:r>
            <a:r>
              <a:rPr lang="en-US" sz="1200">
                <a:latin typeface="Aptos" panose="020B0004020202020204" pitchFamily="34" charset="0"/>
              </a:rPr>
              <a:t> </a:t>
            </a:r>
            <a:r>
              <a:rPr lang="en-US" sz="1200" err="1">
                <a:latin typeface="Aptos" panose="020B0004020202020204" pitchFamily="34" charset="0"/>
              </a:rPr>
              <a:t>tiết</a:t>
            </a:r>
            <a:r>
              <a:rPr lang="en-US" sz="1200">
                <a:latin typeface="Aptos" panose="020B0004020202020204" pitchFamily="34" charset="0"/>
              </a:rPr>
              <a:t> </a:t>
            </a:r>
            <a:r>
              <a:rPr lang="en-US" sz="1200" err="1">
                <a:latin typeface="Aptos" panose="020B0004020202020204" pitchFamily="34" charset="0"/>
              </a:rPr>
              <a:t>lộ</a:t>
            </a:r>
            <a:r>
              <a:rPr lang="en-US" sz="1200">
                <a:latin typeface="Aptos" panose="020B0004020202020204" pitchFamily="34" charset="0"/>
              </a:rPr>
              <a:t> </a:t>
            </a:r>
            <a:r>
              <a:rPr lang="en-US" sz="1200" err="1">
                <a:latin typeface="Aptos" panose="020B0004020202020204" pitchFamily="34" charset="0"/>
              </a:rPr>
              <a:t>thông</a:t>
            </a:r>
            <a:r>
              <a:rPr lang="en-US" sz="1200">
                <a:latin typeface="Aptos" panose="020B0004020202020204" pitchFamily="34" charset="0"/>
              </a:rPr>
              <a:t> tin </a:t>
            </a:r>
            <a:r>
              <a:rPr lang="en-US" sz="1200" err="1">
                <a:latin typeface="Aptos" panose="020B0004020202020204" pitchFamily="34" charset="0"/>
              </a:rPr>
              <a:t>công</a:t>
            </a:r>
            <a:r>
              <a:rPr lang="en-US" sz="1200">
                <a:latin typeface="Aptos" panose="020B0004020202020204" pitchFamily="34" charset="0"/>
              </a:rPr>
              <a:t> ty </a:t>
            </a:r>
            <a:r>
              <a:rPr lang="en-US" sz="1200" err="1">
                <a:latin typeface="Aptos" panose="020B0004020202020204" pitchFamily="34" charset="0"/>
              </a:rPr>
              <a:t>trên</a:t>
            </a:r>
            <a:r>
              <a:rPr lang="en-US" sz="1200">
                <a:latin typeface="Aptos" panose="020B0004020202020204" pitchFamily="34" charset="0"/>
              </a:rPr>
              <a:t> blog </a:t>
            </a:r>
            <a:r>
              <a:rPr lang="en-US" sz="1200" err="1">
                <a:latin typeface="Aptos" panose="020B0004020202020204" pitchFamily="34" charset="0"/>
              </a:rPr>
              <a:t>hoặc</a:t>
            </a:r>
            <a:r>
              <a:rPr lang="en-US" sz="1200">
                <a:latin typeface="Aptos" panose="020B0004020202020204" pitchFamily="34" charset="0"/>
              </a:rPr>
              <a:t> </a:t>
            </a:r>
            <a:r>
              <a:rPr lang="en-US" sz="1200" err="1">
                <a:latin typeface="Aptos" panose="020B0004020202020204" pitchFamily="34" charset="0"/>
              </a:rPr>
              <a:t>mạng</a:t>
            </a:r>
            <a:r>
              <a:rPr lang="en-US" sz="1200">
                <a:latin typeface="Aptos" panose="020B0004020202020204" pitchFamily="34" charset="0"/>
              </a:rPr>
              <a:t> </a:t>
            </a:r>
            <a:r>
              <a:rPr lang="en-US" sz="1200" err="1">
                <a:latin typeface="Aptos" panose="020B0004020202020204" pitchFamily="34" charset="0"/>
              </a:rPr>
              <a:t>xã</a:t>
            </a:r>
            <a:r>
              <a:rPr lang="en-US" sz="1200">
                <a:latin typeface="Aptos" panose="020B0004020202020204" pitchFamily="34" charset="0"/>
              </a:rPr>
              <a:t> </a:t>
            </a:r>
            <a:r>
              <a:rPr lang="en-US" sz="1200" err="1">
                <a:latin typeface="Aptos" panose="020B0004020202020204" pitchFamily="34" charset="0"/>
              </a:rPr>
              <a:t>hội</a:t>
            </a:r>
            <a:r>
              <a:rPr lang="en-US" sz="1200">
                <a:latin typeface="Aptos" panose="020B0004020202020204" pitchFamily="34" charset="0"/>
              </a:rPr>
              <a:t>.</a:t>
            </a:r>
          </a:p>
          <a:p>
            <a:pPr marL="573088" indent="-173038" algn="just">
              <a:lnSpc>
                <a:spcPct val="150000"/>
              </a:lnSpc>
              <a:buFont typeface="Wingdings" panose="05000000000000000000" pitchFamily="2" charset="2"/>
              <a:buChar char="§"/>
            </a:pPr>
            <a:r>
              <a:rPr lang="en-US" sz="1200" err="1">
                <a:latin typeface="Aptos" panose="020B0004020202020204" pitchFamily="34" charset="0"/>
              </a:rPr>
              <a:t>Lấy</a:t>
            </a:r>
            <a:r>
              <a:rPr lang="en-US" sz="1200">
                <a:latin typeface="Aptos" panose="020B0004020202020204" pitchFamily="34" charset="0"/>
              </a:rPr>
              <a:t> </a:t>
            </a:r>
            <a:r>
              <a:rPr lang="en-US" sz="1200" err="1">
                <a:latin typeface="Aptos" panose="020B0004020202020204" pitchFamily="34" charset="0"/>
              </a:rPr>
              <a:t>tài</a:t>
            </a:r>
            <a:r>
              <a:rPr lang="en-US" sz="1200">
                <a:latin typeface="Aptos" panose="020B0004020202020204" pitchFamily="34" charset="0"/>
              </a:rPr>
              <a:t> </a:t>
            </a:r>
            <a:r>
              <a:rPr lang="en-US" sz="1200" err="1">
                <a:latin typeface="Aptos" panose="020B0004020202020204" pitchFamily="34" charset="0"/>
              </a:rPr>
              <a:t>liệu</a:t>
            </a:r>
            <a:r>
              <a:rPr lang="en-US" sz="1200">
                <a:latin typeface="Aptos" panose="020B0004020202020204" pitchFamily="34" charset="0"/>
              </a:rPr>
              <a:t> </a:t>
            </a:r>
            <a:r>
              <a:rPr lang="en-US" sz="1200" err="1">
                <a:latin typeface="Aptos" panose="020B0004020202020204" pitchFamily="34" charset="0"/>
              </a:rPr>
              <a:t>quan</a:t>
            </a:r>
            <a:r>
              <a:rPr lang="en-US" sz="1200">
                <a:latin typeface="Aptos" panose="020B0004020202020204" pitchFamily="34" charset="0"/>
              </a:rPr>
              <a:t> </a:t>
            </a:r>
            <a:r>
              <a:rPr lang="en-US" sz="1200" err="1">
                <a:latin typeface="Aptos" panose="020B0004020202020204" pitchFamily="34" charset="0"/>
              </a:rPr>
              <a:t>trọng</a:t>
            </a:r>
            <a:r>
              <a:rPr lang="en-US" sz="1200">
                <a:latin typeface="Aptos" panose="020B0004020202020204" pitchFamily="34" charset="0"/>
              </a:rPr>
              <a:t> </a:t>
            </a:r>
            <a:r>
              <a:rPr lang="en-US" sz="1200" err="1">
                <a:latin typeface="Aptos" panose="020B0004020202020204" pitchFamily="34" charset="0"/>
              </a:rPr>
              <a:t>ra</a:t>
            </a:r>
            <a:r>
              <a:rPr lang="en-US" sz="1200">
                <a:latin typeface="Aptos" panose="020B0004020202020204" pitchFamily="34" charset="0"/>
              </a:rPr>
              <a:t> </a:t>
            </a:r>
            <a:r>
              <a:rPr lang="en-US" sz="1200" err="1">
                <a:latin typeface="Aptos" panose="020B0004020202020204" pitchFamily="34" charset="0"/>
              </a:rPr>
              <a:t>khỏi</a:t>
            </a:r>
            <a:r>
              <a:rPr lang="en-US" sz="1200">
                <a:latin typeface="Aptos" panose="020B0004020202020204" pitchFamily="34" charset="0"/>
              </a:rPr>
              <a:t> </a:t>
            </a:r>
            <a:r>
              <a:rPr lang="en-US" sz="1200" err="1">
                <a:latin typeface="Aptos" panose="020B0004020202020204" pitchFamily="34" charset="0"/>
              </a:rPr>
              <a:t>máy</a:t>
            </a:r>
            <a:r>
              <a:rPr lang="en-US" sz="1200">
                <a:latin typeface="Aptos" panose="020B0004020202020204" pitchFamily="34" charset="0"/>
              </a:rPr>
              <a:t> in </a:t>
            </a:r>
            <a:r>
              <a:rPr lang="en-US" sz="1200" err="1">
                <a:latin typeface="Aptos" panose="020B0004020202020204" pitchFamily="34" charset="0"/>
              </a:rPr>
              <a:t>ngay</a:t>
            </a:r>
            <a:r>
              <a:rPr lang="en-US" sz="1200">
                <a:latin typeface="Aptos" panose="020B0004020202020204" pitchFamily="34" charset="0"/>
              </a:rPr>
              <a:t> </a:t>
            </a:r>
            <a:r>
              <a:rPr lang="en-US" sz="1200" err="1">
                <a:latin typeface="Aptos" panose="020B0004020202020204" pitchFamily="34" charset="0"/>
              </a:rPr>
              <a:t>sau</a:t>
            </a:r>
            <a:r>
              <a:rPr lang="en-US" sz="1200">
                <a:latin typeface="Aptos" panose="020B0004020202020204" pitchFamily="34" charset="0"/>
              </a:rPr>
              <a:t> </a:t>
            </a:r>
            <a:r>
              <a:rPr lang="en-US" sz="1200" err="1">
                <a:latin typeface="Aptos" panose="020B0004020202020204" pitchFamily="34" charset="0"/>
              </a:rPr>
              <a:t>khi</a:t>
            </a:r>
            <a:r>
              <a:rPr lang="en-US" sz="1200">
                <a:latin typeface="Aptos" panose="020B0004020202020204" pitchFamily="34" charset="0"/>
              </a:rPr>
              <a:t> in </a:t>
            </a:r>
            <a:r>
              <a:rPr lang="en-US" sz="1200" err="1">
                <a:latin typeface="Aptos" panose="020B0004020202020204" pitchFamily="34" charset="0"/>
              </a:rPr>
              <a:t>xong</a:t>
            </a:r>
            <a:r>
              <a:rPr lang="en-US" sz="1200">
                <a:latin typeface="Aptos" panose="020B0004020202020204" pitchFamily="34" charset="0"/>
              </a:rPr>
              <a:t>.</a:t>
            </a:r>
          </a:p>
          <a:p>
            <a:pPr marL="573088" indent="-173038" algn="just">
              <a:lnSpc>
                <a:spcPct val="150000"/>
              </a:lnSpc>
              <a:buFont typeface="Wingdings" panose="05000000000000000000" pitchFamily="2" charset="2"/>
              <a:buChar char="§"/>
            </a:pPr>
            <a:r>
              <a:rPr lang="vi-VN" sz="1200">
                <a:latin typeface="Aptos" panose="020B0004020202020204" pitchFamily="34" charset="0"/>
              </a:rPr>
              <a:t>Đảm bảo tính minh bạch trong việc sử dụng và truy cập thiết bị lưu trữ.</a:t>
            </a:r>
            <a:endParaRPr lang="en-US" sz="1200">
              <a:latin typeface="Aptos" panose="020B0004020202020204" pitchFamily="34" charset="0"/>
            </a:endParaRPr>
          </a:p>
        </p:txBody>
      </p:sp>
    </p:spTree>
    <p:extLst>
      <p:ext uri="{BB962C8B-B14F-4D97-AF65-F5344CB8AC3E}">
        <p14:creationId xmlns:p14="http://schemas.microsoft.com/office/powerpoint/2010/main" val="4189915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33406-75BD-AF0A-7F4F-5DFB981820C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3B76C42-0097-4B29-4727-D80927246C5A}"/>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9EA0EAF3-0E37-7D36-419D-1A29A72AA1F1}"/>
              </a:ext>
            </a:extLst>
          </p:cNvPr>
          <p:cNvSpPr txBox="1"/>
          <p:nvPr/>
        </p:nvSpPr>
        <p:spPr>
          <a:xfrm>
            <a:off x="457200" y="813259"/>
            <a:ext cx="8345346" cy="4035977"/>
          </a:xfrm>
          <a:prstGeom prst="rect">
            <a:avLst/>
          </a:prstGeom>
          <a:noFill/>
        </p:spPr>
        <p:txBody>
          <a:bodyPr wrap="square">
            <a:spAutoFit/>
          </a:bodyPr>
          <a:lstStyle/>
          <a:p>
            <a:pPr marL="285750" indent="-285750" algn="just">
              <a:lnSpc>
                <a:spcPct val="150000"/>
              </a:lnSpc>
              <a:buFontTx/>
              <a:buChar char="-"/>
            </a:pP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lý</a:t>
            </a:r>
            <a:r>
              <a:rPr lang="en-US">
                <a:latin typeface="Aptos" panose="020B0004020202020204" pitchFamily="34" charset="0"/>
              </a:rPr>
              <a:t> </a:t>
            </a:r>
            <a:r>
              <a:rPr lang="en-US" err="1">
                <a:latin typeface="Aptos" panose="020B0004020202020204" pitchFamily="34" charset="0"/>
              </a:rPr>
              <a:t>thông</a:t>
            </a:r>
            <a:r>
              <a:rPr lang="en-US">
                <a:latin typeface="Aptos" panose="020B0004020202020204" pitchFamily="34" charset="0"/>
              </a:rPr>
              <a:t> tin:</a:t>
            </a:r>
          </a:p>
          <a:p>
            <a:pPr marL="457200" indent="-285750" algn="just">
              <a:lnSpc>
                <a:spcPct val="150000"/>
              </a:lnSpc>
              <a:buFont typeface="Courier New" panose="02070309020205020404" pitchFamily="49" charset="0"/>
              <a:buChar char="o"/>
            </a:pPr>
            <a:r>
              <a:rPr lang="vi-VN">
                <a:latin typeface="Aptos" panose="020B0004020202020204" pitchFamily="34" charset="0"/>
              </a:rPr>
              <a:t>Thông tin mật: </a:t>
            </a:r>
            <a:endParaRPr lang="en-US">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Phó giám đốc trở lên hoặc người được ủy quyền lưu trữ</a:t>
            </a:r>
            <a:r>
              <a:rPr lang="en-US" sz="1200">
                <a:latin typeface="Aptos" panose="020B0004020202020204" pitchFamily="34" charset="0"/>
              </a:rPr>
              <a:t>, </a:t>
            </a:r>
            <a:r>
              <a:rPr lang="en-US" sz="1200" err="1">
                <a:latin typeface="Aptos" panose="020B0004020202020204" pitchFamily="34" charset="0"/>
              </a:rPr>
              <a:t>gán</a:t>
            </a:r>
            <a:r>
              <a:rPr lang="en-US" sz="1200">
                <a:latin typeface="Aptos" panose="020B0004020202020204" pitchFamily="34" charset="0"/>
              </a:rPr>
              <a:t> </a:t>
            </a:r>
            <a:r>
              <a:rPr lang="en-US" sz="1200" err="1">
                <a:latin typeface="Aptos" panose="020B0004020202020204" pitchFamily="34" charset="0"/>
              </a:rPr>
              <a:t>nhãn</a:t>
            </a:r>
            <a:r>
              <a:rPr lang="vi-VN" sz="1200">
                <a:latin typeface="Aptos" panose="020B0004020202020204" pitchFamily="34" charset="0"/>
              </a:rPr>
              <a:t>. </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Sử dụng, truy xuất các thiết bị lưu trữ: Cần được xác nhận của Phó Giám đốc trở lên. </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Thiết lập quy trình phê duyệt rõ ràng cho việc truy cập và sử dụng thông tin nhạy cảm</a:t>
            </a:r>
            <a:r>
              <a:rPr lang="en-US" sz="1200">
                <a:latin typeface="Aptos" panose="020B0004020202020204" pitchFamily="34" charset="0"/>
              </a:rPr>
              <a:t>.</a:t>
            </a:r>
          </a:p>
          <a:p>
            <a:pPr marL="685800" indent="-285750" algn="just">
              <a:lnSpc>
                <a:spcPct val="150000"/>
              </a:lnSpc>
              <a:buFont typeface="Wingdings" panose="05000000000000000000" pitchFamily="2" charset="2"/>
              <a:buChar char="§"/>
            </a:pPr>
            <a:r>
              <a:rPr lang="vi-VN" sz="1200">
                <a:latin typeface="Aptos" panose="020B0004020202020204" pitchFamily="34" charset="0"/>
              </a:rPr>
              <a:t>Cần có quy trình </a:t>
            </a:r>
            <a:r>
              <a:rPr lang="vi-VN" sz="1200" err="1">
                <a:latin typeface="Aptos" panose="020B0004020202020204" pitchFamily="34" charset="0"/>
              </a:rPr>
              <a:t>huỷ</a:t>
            </a:r>
            <a:r>
              <a:rPr lang="vi-VN" sz="1200">
                <a:latin typeface="Aptos" panose="020B0004020202020204" pitchFamily="34" charset="0"/>
              </a:rPr>
              <a:t> rõ ràng với từng loại dữ liệu</a:t>
            </a:r>
            <a:r>
              <a:rPr lang="en-US" sz="1200">
                <a:latin typeface="Aptos" panose="020B0004020202020204" pitchFamily="34" charset="0"/>
              </a:rPr>
              <a:t>, </a:t>
            </a:r>
            <a:r>
              <a:rPr lang="vi-VN" sz="1200">
                <a:latin typeface="Aptos" panose="020B0004020202020204" pitchFamily="34" charset="0"/>
              </a:rPr>
              <a:t>đảm bảo không thể khôi phục lại. </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Thông tin cá nhân, </a:t>
            </a:r>
            <a:r>
              <a:rPr lang="vi-VN" sz="1200" err="1">
                <a:latin typeface="Aptos" panose="020B0004020202020204" pitchFamily="34" charset="0"/>
              </a:rPr>
              <a:t>username</a:t>
            </a:r>
            <a:r>
              <a:rPr lang="vi-VN" sz="1200">
                <a:latin typeface="Aptos" panose="020B0004020202020204" pitchFamily="34" charset="0"/>
              </a:rPr>
              <a:t>, </a:t>
            </a:r>
            <a:r>
              <a:rPr lang="vi-VN" sz="1200" err="1">
                <a:latin typeface="Aptos" panose="020B0004020202020204" pitchFamily="34" charset="0"/>
              </a:rPr>
              <a:t>password</a:t>
            </a:r>
            <a:r>
              <a:rPr lang="vi-VN" sz="1200">
                <a:latin typeface="Aptos" panose="020B0004020202020204" pitchFamily="34" charset="0"/>
              </a:rPr>
              <a:t> được lưu trữ trong các </a:t>
            </a:r>
            <a:r>
              <a:rPr lang="vi-VN" sz="1200" err="1">
                <a:latin typeface="Aptos" panose="020B0004020202020204" pitchFamily="34" charset="0"/>
              </a:rPr>
              <a:t>server</a:t>
            </a:r>
            <a:r>
              <a:rPr lang="vi-VN" sz="1200">
                <a:latin typeface="Aptos" panose="020B0004020202020204" pitchFamily="34" charset="0"/>
              </a:rPr>
              <a:t> phải được đặt trong những phòng đặc biệt, được khóa chắc chắn và được giám sát liên tục qua </a:t>
            </a:r>
            <a:r>
              <a:rPr lang="vi-VN" sz="1200" err="1">
                <a:latin typeface="Aptos" panose="020B0004020202020204" pitchFamily="34" charset="0"/>
              </a:rPr>
              <a:t>camera</a:t>
            </a:r>
            <a:r>
              <a:rPr lang="vi-VN" sz="1200">
                <a:latin typeface="Aptos" panose="020B0004020202020204" pitchFamily="34" charset="0"/>
              </a:rPr>
              <a:t>, chỉ có nhân viên IT phụ trách mới được phép tiếp cận. </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Các văn bản, giấy tờ quan trọng phải được lấy ra khỏi máy in ngay lập tức sau khi in xong. </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Tất cả dữ liệu mật được lưu trữ trong các thiết bị ngoại vi đều phải được mã hóa và đặt </a:t>
            </a:r>
            <a:r>
              <a:rPr lang="vi-VN" sz="1200" err="1">
                <a:latin typeface="Aptos" panose="020B0004020202020204" pitchFamily="34" charset="0"/>
              </a:rPr>
              <a:t>password</a:t>
            </a:r>
            <a:r>
              <a:rPr lang="vi-VN" sz="1200">
                <a:latin typeface="Aptos" panose="020B0004020202020204" pitchFamily="34" charset="0"/>
              </a:rPr>
              <a:t>.</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Bảng trắng được sử dụng trong các cuộc hội họp cần phải được xóa sạch ngay sau khi cuộc họp kết thúc. </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Thực hiện mã hóa cho tất cả thông tin nhạy cảm khi lưu trữ và truyền tải</a:t>
            </a:r>
            <a:r>
              <a:rPr lang="en-US" sz="1200">
                <a:latin typeface="Aptos" panose="020B0004020202020204" pitchFamily="34" charset="0"/>
              </a:rPr>
              <a:t>.</a:t>
            </a:r>
          </a:p>
          <a:p>
            <a:pPr marL="685800" indent="-285750" algn="just">
              <a:lnSpc>
                <a:spcPct val="150000"/>
              </a:lnSpc>
              <a:buFont typeface="Wingdings" panose="05000000000000000000" pitchFamily="2" charset="2"/>
              <a:buChar char="§"/>
            </a:pPr>
            <a:r>
              <a:rPr lang="vi-VN" sz="1200">
                <a:latin typeface="Aptos" panose="020B0004020202020204" pitchFamily="34" charset="0"/>
              </a:rPr>
              <a:t>Thiết lập hệ thống giám sát để theo dõi và ghi </a:t>
            </a:r>
            <a:r>
              <a:rPr lang="vi-VN" sz="1200" err="1">
                <a:latin typeface="Aptos" panose="020B0004020202020204" pitchFamily="34" charset="0"/>
              </a:rPr>
              <a:t>log</a:t>
            </a:r>
            <a:r>
              <a:rPr lang="vi-VN" sz="1200">
                <a:latin typeface="Aptos" panose="020B0004020202020204" pitchFamily="34" charset="0"/>
              </a:rPr>
              <a:t> các hoạt động truy cập vào thông tin mật</a:t>
            </a:r>
            <a:r>
              <a:rPr lang="en-US" sz="1200">
                <a:latin typeface="Aptos" panose="020B0004020202020204" pitchFamily="34" charset="0"/>
              </a:rPr>
              <a:t>.</a:t>
            </a:r>
          </a:p>
          <a:p>
            <a:pPr marL="685800" indent="-285750" algn="just">
              <a:lnSpc>
                <a:spcPct val="150000"/>
              </a:lnSpc>
              <a:buFont typeface="Wingdings" panose="05000000000000000000" pitchFamily="2" charset="2"/>
              <a:buChar char="§"/>
            </a:pPr>
            <a:r>
              <a:rPr lang="vi-VN" sz="1200">
                <a:latin typeface="Aptos" panose="020B0004020202020204" pitchFamily="34" charset="0"/>
              </a:rPr>
              <a:t>Thực hiện đánh giá định kỳ về quy trình quản lý thông tin mật để phát hiện và khắc phục các lỗ hổng</a:t>
            </a:r>
            <a:r>
              <a:rPr lang="en-US" sz="1200">
                <a:latin typeface="Aptos" panose="020B0004020202020204" pitchFamily="34" charset="0"/>
              </a:rPr>
              <a:t>.</a:t>
            </a:r>
          </a:p>
        </p:txBody>
      </p:sp>
    </p:spTree>
    <p:extLst>
      <p:ext uri="{BB962C8B-B14F-4D97-AF65-F5344CB8AC3E}">
        <p14:creationId xmlns:p14="http://schemas.microsoft.com/office/powerpoint/2010/main" val="273130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A495-13B3-966B-0BD6-8799CD150F7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7535B21-F1DE-1E80-13E9-3A04DC1A215B}"/>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A80C3812-C611-758C-3088-3E1D4827F1A8}"/>
              </a:ext>
            </a:extLst>
          </p:cNvPr>
          <p:cNvSpPr txBox="1"/>
          <p:nvPr/>
        </p:nvSpPr>
        <p:spPr>
          <a:xfrm>
            <a:off x="457200" y="813259"/>
            <a:ext cx="8345346" cy="4035977"/>
          </a:xfrm>
          <a:prstGeom prst="rect">
            <a:avLst/>
          </a:prstGeom>
          <a:noFill/>
        </p:spPr>
        <p:txBody>
          <a:bodyPr wrap="square">
            <a:spAutoFit/>
          </a:bodyPr>
          <a:lstStyle/>
          <a:p>
            <a:pPr marL="285750" indent="-285750" algn="just">
              <a:lnSpc>
                <a:spcPct val="150000"/>
              </a:lnSpc>
              <a:buFontTx/>
              <a:buChar char="-"/>
            </a:pP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lý</a:t>
            </a:r>
            <a:r>
              <a:rPr lang="en-US">
                <a:latin typeface="Aptos" panose="020B0004020202020204" pitchFamily="34" charset="0"/>
              </a:rPr>
              <a:t> </a:t>
            </a:r>
            <a:r>
              <a:rPr lang="en-US" err="1">
                <a:latin typeface="Aptos" panose="020B0004020202020204" pitchFamily="34" charset="0"/>
              </a:rPr>
              <a:t>thông</a:t>
            </a:r>
            <a:r>
              <a:rPr lang="en-US">
                <a:latin typeface="Aptos" panose="020B0004020202020204" pitchFamily="34" charset="0"/>
              </a:rPr>
              <a:t> tin:</a:t>
            </a:r>
          </a:p>
          <a:p>
            <a:pPr marL="457200" indent="-285750" algn="just">
              <a:lnSpc>
                <a:spcPct val="150000"/>
              </a:lnSpc>
              <a:buFont typeface="Courier New" panose="02070309020205020404" pitchFamily="49" charset="0"/>
              <a:buChar char="o"/>
            </a:pPr>
            <a:r>
              <a:rPr lang="vi-VN">
                <a:latin typeface="Aptos" panose="020B0004020202020204" pitchFamily="34" charset="0"/>
              </a:rPr>
              <a:t>Thông tin </a:t>
            </a:r>
            <a:r>
              <a:rPr lang="en-US" err="1">
                <a:latin typeface="Aptos" panose="020B0004020202020204" pitchFamily="34" charset="0"/>
              </a:rPr>
              <a:t>tuyệt</a:t>
            </a:r>
            <a:r>
              <a:rPr lang="en-US">
                <a:latin typeface="Aptos" panose="020B0004020202020204" pitchFamily="34" charset="0"/>
              </a:rPr>
              <a:t> </a:t>
            </a:r>
            <a:r>
              <a:rPr lang="vi-VN">
                <a:latin typeface="Aptos" panose="020B0004020202020204" pitchFamily="34" charset="0"/>
              </a:rPr>
              <a:t>mật: </a:t>
            </a:r>
            <a:endParaRPr lang="en-US">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Gán nhãn và lưu trữ: Giám đốc trở hoặc người được ủy quyền lưu trữ. </a:t>
            </a:r>
          </a:p>
          <a:p>
            <a:pPr marL="685800" indent="-285750" algn="just">
              <a:lnSpc>
                <a:spcPct val="150000"/>
              </a:lnSpc>
              <a:buFont typeface="Wingdings" panose="05000000000000000000" pitchFamily="2" charset="2"/>
              <a:buChar char="§"/>
            </a:pPr>
            <a:r>
              <a:rPr lang="vi-VN" sz="1200">
                <a:latin typeface="Aptos" panose="020B0004020202020204" pitchFamily="34" charset="0"/>
              </a:rPr>
              <a:t>Sử dụng, truy xuất các thiết bị lưu trữ: Chỉ có Giám đốc trở lên mới có thể quyết định.  </a:t>
            </a:r>
          </a:p>
          <a:p>
            <a:pPr marL="685800" indent="-285750" algn="just">
              <a:lnSpc>
                <a:spcPct val="150000"/>
              </a:lnSpc>
              <a:buFont typeface="Wingdings" panose="05000000000000000000" pitchFamily="2" charset="2"/>
              <a:buChar char="§"/>
            </a:pPr>
            <a:r>
              <a:rPr lang="vi-VN" sz="1200">
                <a:latin typeface="Aptos" panose="020B0004020202020204" pitchFamily="34" charset="0"/>
              </a:rPr>
              <a:t>Thiết lập quy định nghiêm ngặt về việc chia sẻ thông tin tuyệt mật</a:t>
            </a:r>
            <a:r>
              <a:rPr lang="en-US" sz="1200">
                <a:latin typeface="Aptos" panose="020B0004020202020204" pitchFamily="34" charset="0"/>
              </a:rPr>
              <a:t>.</a:t>
            </a:r>
            <a:endParaRPr lang="vi-VN" sz="1200">
              <a:latin typeface="Aptos" panose="020B0004020202020204" pitchFamily="34" charset="0"/>
            </a:endParaRPr>
          </a:p>
          <a:p>
            <a:pPr marL="685800" indent="-285750" algn="just">
              <a:lnSpc>
                <a:spcPct val="150000"/>
              </a:lnSpc>
              <a:buFont typeface="Wingdings" panose="05000000000000000000" pitchFamily="2" charset="2"/>
              <a:buChar char="§"/>
            </a:pPr>
            <a:r>
              <a:rPr lang="vi-VN" sz="1200">
                <a:latin typeface="Aptos" panose="020B0004020202020204" pitchFamily="34" charset="0"/>
              </a:rPr>
              <a:t>Hủy dữ liệu trong các thiết bị: Hủy cả dữ liệu lẫn thiết bị. Tất cả các tài liệu, giấy tờ sau khi không còn được sử dụng phải được băm nhỏ trong máy cắt giấy và thùng xử lý dữ liệu bí mật phải được khóa cẩn thận. </a:t>
            </a:r>
          </a:p>
          <a:p>
            <a:pPr marL="685800" indent="-285750" algn="just">
              <a:lnSpc>
                <a:spcPct val="150000"/>
              </a:lnSpc>
              <a:buFont typeface="Wingdings" panose="05000000000000000000" pitchFamily="2" charset="2"/>
              <a:buChar char="§"/>
            </a:pPr>
            <a:r>
              <a:rPr lang="vi-VN" sz="1200">
                <a:latin typeface="Aptos" panose="020B0004020202020204" pitchFamily="34" charset="0"/>
              </a:rPr>
              <a:t>Bảng trắng được sử dụng trong các cuộc hội họp cần phải được xóa sạch ngay sau khi cuộc họp kết thúc.  </a:t>
            </a:r>
          </a:p>
          <a:p>
            <a:pPr marL="685800" indent="-285750" algn="just">
              <a:lnSpc>
                <a:spcPct val="150000"/>
              </a:lnSpc>
              <a:buFont typeface="Wingdings" panose="05000000000000000000" pitchFamily="2" charset="2"/>
              <a:buChar char="§"/>
            </a:pPr>
            <a:r>
              <a:rPr lang="vi-VN" sz="1200">
                <a:latin typeface="Aptos" panose="020B0004020202020204" pitchFamily="34" charset="0"/>
              </a:rPr>
              <a:t>Tất cả máy in và máy </a:t>
            </a:r>
            <a:r>
              <a:rPr lang="vi-VN" sz="1200" err="1">
                <a:latin typeface="Aptos" panose="020B0004020202020204" pitchFamily="34" charset="0"/>
              </a:rPr>
              <a:t>fax</a:t>
            </a:r>
            <a:r>
              <a:rPr lang="vi-VN" sz="1200">
                <a:latin typeface="Aptos" panose="020B0004020202020204" pitchFamily="34" charset="0"/>
              </a:rPr>
              <a:t> phải được xóa hết dữ liệu, giấy tờ ngay sau khi chúng được in. </a:t>
            </a:r>
          </a:p>
          <a:p>
            <a:pPr marL="685800" indent="-285750" algn="just">
              <a:lnSpc>
                <a:spcPct val="150000"/>
              </a:lnSpc>
              <a:buFont typeface="Wingdings" panose="05000000000000000000" pitchFamily="2" charset="2"/>
              <a:buChar char="§"/>
            </a:pPr>
            <a:r>
              <a:rPr lang="vi-VN" sz="1200">
                <a:latin typeface="Aptos" panose="020B0004020202020204" pitchFamily="34" charset="0"/>
              </a:rPr>
              <a:t>Tất cả thông tin tuyệt mật của công ty được lưu trữ</a:t>
            </a:r>
            <a:r>
              <a:rPr lang="en-US" sz="1200">
                <a:latin typeface="Aptos" panose="020B0004020202020204" pitchFamily="34" charset="0"/>
              </a:rPr>
              <a:t>, </a:t>
            </a:r>
            <a:r>
              <a:rPr lang="vi-VN" sz="1200">
                <a:latin typeface="Aptos" panose="020B0004020202020204" pitchFamily="34" charset="0"/>
              </a:rPr>
              <a:t>phân quyền và giới hạn truy cập chặt chẽ, gán nhãn tự động, cho phép người gửi phân quyền tương tác với nội dung cho người nhận như: cấm in tài </a:t>
            </a:r>
            <a:r>
              <a:rPr lang="en-US" sz="1200">
                <a:latin typeface="Aptos" panose="020B0004020202020204" pitchFamily="34" charset="0"/>
              </a:rPr>
              <a:t> </a:t>
            </a:r>
            <a:r>
              <a:rPr lang="vi-VN" sz="1200">
                <a:latin typeface="Aptos" panose="020B0004020202020204" pitchFamily="34" charset="0"/>
              </a:rPr>
              <a:t>liệu, cấm chuyển </a:t>
            </a:r>
            <a:r>
              <a:rPr lang="vi-VN" sz="1200" err="1">
                <a:latin typeface="Aptos" panose="020B0004020202020204" pitchFamily="34" charset="0"/>
              </a:rPr>
              <a:t>email</a:t>
            </a:r>
            <a:r>
              <a:rPr lang="vi-VN" sz="1200">
                <a:latin typeface="Aptos" panose="020B0004020202020204" pitchFamily="34" charset="0"/>
              </a:rPr>
              <a:t> cho người khác, thiết lập thời gian hết hạn của tài liệu và được tự động mã hóa. </a:t>
            </a:r>
          </a:p>
          <a:p>
            <a:pPr marL="685800" indent="-285750" algn="just">
              <a:lnSpc>
                <a:spcPct val="150000"/>
              </a:lnSpc>
              <a:buFont typeface="Wingdings" panose="05000000000000000000" pitchFamily="2" charset="2"/>
              <a:buChar char="§"/>
            </a:pPr>
            <a:r>
              <a:rPr lang="vi-VN" sz="1200">
                <a:latin typeface="Aptos" panose="020B0004020202020204" pitchFamily="34" charset="0"/>
              </a:rPr>
              <a:t>Đặt hệ thống giám sát an ninh để theo dõi các khu vực lưu trữ thông tin tuyệt mật, đảm bảo không có truy cập trái phép.</a:t>
            </a:r>
            <a:endParaRPr lang="en-US" sz="1200">
              <a:latin typeface="Aptos" panose="020B0004020202020204" pitchFamily="34" charset="0"/>
            </a:endParaRPr>
          </a:p>
        </p:txBody>
      </p:sp>
    </p:spTree>
    <p:extLst>
      <p:ext uri="{BB962C8B-B14F-4D97-AF65-F5344CB8AC3E}">
        <p14:creationId xmlns:p14="http://schemas.microsoft.com/office/powerpoint/2010/main" val="372682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31647-E6E1-294B-E594-12DB08B4614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F7A2189-41EE-5EB8-C36A-50199C69C15C}"/>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70005101-C3F4-9739-754E-C218A08342AC}"/>
              </a:ext>
            </a:extLst>
          </p:cNvPr>
          <p:cNvSpPr txBox="1"/>
          <p:nvPr/>
        </p:nvSpPr>
        <p:spPr>
          <a:xfrm>
            <a:off x="457200" y="730575"/>
            <a:ext cx="8345346" cy="4427302"/>
          </a:xfrm>
          <a:prstGeom prst="rect">
            <a:avLst/>
          </a:prstGeom>
          <a:noFill/>
        </p:spPr>
        <p:txBody>
          <a:bodyPr wrap="square">
            <a:spAutoFit/>
          </a:bodyPr>
          <a:lstStyle/>
          <a:p>
            <a:pPr marL="285750" indent="-285750" algn="just">
              <a:lnSpc>
                <a:spcPct val="150000"/>
              </a:lnSpc>
              <a:buFontTx/>
              <a:buChar char="-"/>
            </a:pP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lý</a:t>
            </a:r>
            <a:r>
              <a:rPr lang="en-US">
                <a:latin typeface="Aptos" panose="020B0004020202020204" pitchFamily="34" charset="0"/>
              </a:rPr>
              <a:t> </a:t>
            </a:r>
            <a:r>
              <a:rPr lang="en-US" err="1">
                <a:latin typeface="Aptos" panose="020B0004020202020204" pitchFamily="34" charset="0"/>
              </a:rPr>
              <a:t>truy</a:t>
            </a:r>
            <a:r>
              <a:rPr lang="en-US">
                <a:latin typeface="Aptos" panose="020B0004020202020204" pitchFamily="34" charset="0"/>
              </a:rPr>
              <a:t> </a:t>
            </a:r>
            <a:r>
              <a:rPr lang="en-US" err="1">
                <a:latin typeface="Aptos" panose="020B0004020202020204" pitchFamily="34" charset="0"/>
              </a:rPr>
              <a:t>cập</a:t>
            </a:r>
            <a:r>
              <a:rPr lang="en-US">
                <a:latin typeface="Aptos" panose="020B0004020202020204" pitchFamily="34" charset="0"/>
              </a:rPr>
              <a:t>:</a:t>
            </a:r>
          </a:p>
          <a:p>
            <a:pPr marL="457200" indent="-285750" algn="just">
              <a:lnSpc>
                <a:spcPct val="150000"/>
              </a:lnSpc>
              <a:buFont typeface="Courier New" panose="02070309020205020404" pitchFamily="49" charset="0"/>
              <a:buChar char="o"/>
            </a:pPr>
            <a:r>
              <a:rPr lang="vi-VN" sz="1250">
                <a:latin typeface="Aptos" panose="020B0004020202020204" pitchFamily="34" charset="0"/>
              </a:rPr>
              <a:t>Mỗi nhân viên được cấp tài khoản đăng nhập vào hệ thống. </a:t>
            </a:r>
            <a:r>
              <a:rPr lang="vi-VN" sz="1250" err="1">
                <a:latin typeface="Aptos" panose="020B0004020202020204" pitchFamily="34" charset="0"/>
              </a:rPr>
              <a:t>Password</a:t>
            </a:r>
            <a:r>
              <a:rPr lang="vi-VN" sz="1250">
                <a:latin typeface="Aptos" panose="020B0004020202020204" pitchFamily="34" charset="0"/>
              </a:rPr>
              <a:t> phải mạnh, phức tạp và được đổi định kỳ. Không tiết lộ mật khẩu; báo cáo ngay khi bị mất hoặc lộ. Tài khoản sẽ bị xóa hoặc vô hiệu hóa khi không còn làm việc.</a:t>
            </a:r>
            <a:endParaRPr lang="en-US" sz="1250">
              <a:latin typeface="Aptos" panose="020B0004020202020204" pitchFamily="34" charset="0"/>
            </a:endParaRPr>
          </a:p>
          <a:p>
            <a:pPr marL="457200" indent="-285750" algn="just">
              <a:lnSpc>
                <a:spcPct val="150000"/>
              </a:lnSpc>
              <a:buFont typeface="Courier New" panose="02070309020205020404" pitchFamily="49" charset="0"/>
              <a:buChar char="o"/>
            </a:pPr>
            <a:r>
              <a:rPr lang="vi-VN" sz="1250">
                <a:latin typeface="Aptos" panose="020B0004020202020204" pitchFamily="34" charset="0"/>
              </a:rPr>
              <a:t>Quy định rõ quyền truy cập cho từng người, nhóm và phòng ban. Cấp quyền dựa trên vị trí, phòng ban và nhu cầu công việc. Giới hạn </a:t>
            </a:r>
            <a:r>
              <a:rPr lang="en-US" sz="1250" err="1">
                <a:latin typeface="Aptos" panose="020B0004020202020204" pitchFamily="34" charset="0"/>
              </a:rPr>
              <a:t>số</a:t>
            </a:r>
            <a:r>
              <a:rPr lang="en-US" sz="1250">
                <a:latin typeface="Aptos" panose="020B0004020202020204" pitchFamily="34" charset="0"/>
              </a:rPr>
              <a:t> </a:t>
            </a:r>
            <a:r>
              <a:rPr lang="vi-VN" sz="1250">
                <a:latin typeface="Aptos" panose="020B0004020202020204" pitchFamily="34" charset="0"/>
              </a:rPr>
              <a:t>lần đăng nhập sai; khóa tài khoản sau </a:t>
            </a:r>
            <a:r>
              <a:rPr lang="en-US" sz="1250" err="1">
                <a:latin typeface="Aptos" panose="020B0004020202020204" pitchFamily="34" charset="0"/>
              </a:rPr>
              <a:t>số</a:t>
            </a:r>
            <a:r>
              <a:rPr lang="vi-VN" sz="1250">
                <a:latin typeface="Aptos" panose="020B0004020202020204" pitchFamily="34" charset="0"/>
              </a:rPr>
              <a:t> lần</a:t>
            </a:r>
            <a:r>
              <a:rPr lang="en-US" sz="1250">
                <a:latin typeface="Aptos" panose="020B0004020202020204" pitchFamily="34" charset="0"/>
              </a:rPr>
              <a:t> </a:t>
            </a:r>
            <a:r>
              <a:rPr lang="en-US" sz="1250" err="1">
                <a:latin typeface="Aptos" panose="020B0004020202020204" pitchFamily="34" charset="0"/>
              </a:rPr>
              <a:t>sai</a:t>
            </a:r>
            <a:r>
              <a:rPr lang="en-US" sz="1250">
                <a:latin typeface="Aptos" panose="020B0004020202020204" pitchFamily="34" charset="0"/>
              </a:rPr>
              <a:t> nhất </a:t>
            </a:r>
            <a:r>
              <a:rPr lang="en-US" sz="1250" err="1">
                <a:latin typeface="Aptos" panose="020B0004020202020204" pitchFamily="34" charset="0"/>
              </a:rPr>
              <a:t>định</a:t>
            </a:r>
            <a:r>
              <a:rPr lang="vi-VN" sz="1250">
                <a:latin typeface="Aptos" panose="020B0004020202020204" pitchFamily="34" charset="0"/>
              </a:rPr>
              <a:t>.</a:t>
            </a:r>
            <a:endParaRPr lang="en-US" sz="1250">
              <a:latin typeface="Aptos" panose="020B0004020202020204" pitchFamily="34" charset="0"/>
            </a:endParaRPr>
          </a:p>
          <a:p>
            <a:pPr marL="457200" indent="-285750" algn="just">
              <a:lnSpc>
                <a:spcPct val="150000"/>
              </a:lnSpc>
              <a:buFont typeface="Courier New" panose="02070309020205020404" pitchFamily="49" charset="0"/>
              <a:buChar char="o"/>
            </a:pPr>
            <a:r>
              <a:rPr lang="vi-VN" sz="1250">
                <a:latin typeface="Aptos" panose="020B0004020202020204" pitchFamily="34" charset="0"/>
              </a:rPr>
              <a:t> Thiết lập chặt các </a:t>
            </a:r>
            <a:r>
              <a:rPr lang="vi-VN" sz="1250" err="1">
                <a:latin typeface="Aptos" panose="020B0004020202020204" pitchFamily="34" charset="0"/>
              </a:rPr>
              <a:t>user</a:t>
            </a:r>
            <a:r>
              <a:rPr lang="vi-VN" sz="1250">
                <a:latin typeface="Aptos" panose="020B0004020202020204" pitchFamily="34" charset="0"/>
              </a:rPr>
              <a:t> nào chỉ được phép truy cập từ máy nào, và theo dõi hoạt động đăng nhập này, có cơ chế </a:t>
            </a:r>
            <a:r>
              <a:rPr lang="vi-VN" sz="1250" err="1">
                <a:latin typeface="Aptos" panose="020B0004020202020204" pitchFamily="34" charset="0"/>
              </a:rPr>
              <a:t>log</a:t>
            </a:r>
            <a:r>
              <a:rPr lang="vi-VN" sz="1250">
                <a:latin typeface="Aptos" panose="020B0004020202020204" pitchFamily="34" charset="0"/>
              </a:rPr>
              <a:t> </a:t>
            </a:r>
            <a:r>
              <a:rPr lang="vi-VN" sz="1250" err="1">
                <a:latin typeface="Aptos" panose="020B0004020202020204" pitchFamily="34" charset="0"/>
              </a:rPr>
              <a:t>off</a:t>
            </a:r>
            <a:r>
              <a:rPr lang="vi-VN" sz="1250">
                <a:latin typeface="Aptos" panose="020B0004020202020204" pitchFamily="34" charset="0"/>
              </a:rPr>
              <a:t> sau 5 phút </a:t>
            </a:r>
            <a:r>
              <a:rPr lang="vi-VN" sz="1250" err="1">
                <a:latin typeface="Aptos" panose="020B0004020202020204" pitchFamily="34" charset="0"/>
              </a:rPr>
              <a:t>user</a:t>
            </a:r>
            <a:r>
              <a:rPr lang="vi-VN" sz="1250">
                <a:latin typeface="Aptos" panose="020B0004020202020204" pitchFamily="34" charset="0"/>
              </a:rPr>
              <a:t> không hoạt động</a:t>
            </a:r>
            <a:r>
              <a:rPr lang="en-US" sz="1250">
                <a:latin typeface="Aptos" panose="020B0004020202020204" pitchFamily="34" charset="0"/>
              </a:rPr>
              <a:t>,…</a:t>
            </a:r>
            <a:r>
              <a:rPr lang="vi-VN" sz="1250">
                <a:latin typeface="Aptos" panose="020B0004020202020204" pitchFamily="34" charset="0"/>
              </a:rPr>
              <a:t> tránh khỏi việc sử dụng trái phép </a:t>
            </a:r>
            <a:r>
              <a:rPr lang="vi-VN" sz="1250" err="1">
                <a:latin typeface="Aptos" panose="020B0004020202020204" pitchFamily="34" charset="0"/>
              </a:rPr>
              <a:t>user</a:t>
            </a:r>
            <a:r>
              <a:rPr lang="vi-VN" sz="1250">
                <a:latin typeface="Aptos" panose="020B0004020202020204" pitchFamily="34" charset="0"/>
              </a:rPr>
              <a:t> khác trên hệ thống.</a:t>
            </a:r>
            <a:endParaRPr lang="en-US" sz="1250">
              <a:latin typeface="Aptos" panose="020B0004020202020204" pitchFamily="34" charset="0"/>
            </a:endParaRPr>
          </a:p>
          <a:p>
            <a:pPr marL="457200" indent="-285750" algn="just">
              <a:lnSpc>
                <a:spcPct val="150000"/>
              </a:lnSpc>
              <a:buFont typeface="Courier New" panose="02070309020205020404" pitchFamily="49" charset="0"/>
              <a:buChar char="o"/>
            </a:pPr>
            <a:r>
              <a:rPr lang="vi-VN" sz="1250">
                <a:latin typeface="Aptos" panose="020B0004020202020204" pitchFamily="34" charset="0"/>
              </a:rPr>
              <a:t>Theo dõi giờ đăng nhập để ngăn chặn truy cập ngoài giờ. Tắt các </a:t>
            </a:r>
            <a:r>
              <a:rPr lang="vi-VN" sz="1250" err="1">
                <a:latin typeface="Aptos" panose="020B0004020202020204" pitchFamily="34" charset="0"/>
              </a:rPr>
              <a:t>port</a:t>
            </a:r>
            <a:r>
              <a:rPr lang="vi-VN" sz="1250">
                <a:latin typeface="Aptos" panose="020B0004020202020204" pitchFamily="34" charset="0"/>
              </a:rPr>
              <a:t> không sử dụng để tránh đột nhập. Thiết lập mã hóa kênh truyền và phân vùng mạng. Quy định rõ ràng về làm việc từ xa và sử dụng VPN.</a:t>
            </a:r>
            <a:r>
              <a:rPr lang="en-US" sz="1250">
                <a:latin typeface="Aptos" panose="020B0004020202020204" pitchFamily="34" charset="0"/>
              </a:rPr>
              <a:t> </a:t>
            </a:r>
            <a:r>
              <a:rPr lang="vi-VN" sz="1250">
                <a:latin typeface="Aptos" panose="020B0004020202020204" pitchFamily="34" charset="0"/>
              </a:rPr>
              <a:t>Chỉ cho phép truy cập từ các địa điểm cụ thể (ví dụ: văn phòng, địa điểm làm việc từ xa đã được phê duyệt). </a:t>
            </a:r>
            <a:r>
              <a:rPr lang="en-US" sz="1250">
                <a:latin typeface="Aptos" panose="020B0004020202020204" pitchFamily="34" charset="0"/>
              </a:rPr>
              <a:t> </a:t>
            </a:r>
            <a:r>
              <a:rPr lang="en-US" sz="1250" err="1">
                <a:latin typeface="Aptos" panose="020B0004020202020204" pitchFamily="34" charset="0"/>
              </a:rPr>
              <a:t>Xây</a:t>
            </a:r>
            <a:r>
              <a:rPr lang="en-US" sz="1250">
                <a:latin typeface="Aptos" panose="020B0004020202020204" pitchFamily="34" charset="0"/>
              </a:rPr>
              <a:t> </a:t>
            </a:r>
            <a:r>
              <a:rPr lang="en-US" sz="1250" err="1">
                <a:latin typeface="Aptos" panose="020B0004020202020204" pitchFamily="34" charset="0"/>
              </a:rPr>
              <a:t>dựng</a:t>
            </a:r>
            <a:r>
              <a:rPr lang="en-US" sz="1250">
                <a:latin typeface="Aptos" panose="020B0004020202020204" pitchFamily="34" charset="0"/>
              </a:rPr>
              <a:t> </a:t>
            </a:r>
            <a:r>
              <a:rPr lang="en-US" sz="1250" err="1">
                <a:latin typeface="Aptos" panose="020B0004020202020204" pitchFamily="34" charset="0"/>
              </a:rPr>
              <a:t>hệ</a:t>
            </a:r>
            <a:r>
              <a:rPr lang="en-US" sz="1250">
                <a:latin typeface="Aptos" panose="020B0004020202020204" pitchFamily="34" charset="0"/>
              </a:rPr>
              <a:t> </a:t>
            </a:r>
            <a:r>
              <a:rPr lang="en-US" sz="1250" err="1">
                <a:latin typeface="Aptos" panose="020B0004020202020204" pitchFamily="34" charset="0"/>
              </a:rPr>
              <a:t>thống</a:t>
            </a:r>
            <a:r>
              <a:rPr lang="en-US" sz="1250">
                <a:latin typeface="Aptos" panose="020B0004020202020204" pitchFamily="34" charset="0"/>
              </a:rPr>
              <a:t> </a:t>
            </a:r>
            <a:r>
              <a:rPr lang="en-US" sz="1250" err="1">
                <a:latin typeface="Aptos" panose="020B0004020202020204" pitchFamily="34" charset="0"/>
              </a:rPr>
              <a:t>chứng</a:t>
            </a:r>
            <a:r>
              <a:rPr lang="en-US" sz="1250">
                <a:latin typeface="Aptos" panose="020B0004020202020204" pitchFamily="34" charset="0"/>
              </a:rPr>
              <a:t> </a:t>
            </a:r>
            <a:r>
              <a:rPr lang="en-US" sz="1250" err="1">
                <a:latin typeface="Aptos" panose="020B0004020202020204" pitchFamily="34" charset="0"/>
              </a:rPr>
              <a:t>thực</a:t>
            </a:r>
            <a:r>
              <a:rPr lang="en-US" sz="1250">
                <a:latin typeface="Aptos" panose="020B0004020202020204" pitchFamily="34" charset="0"/>
              </a:rPr>
              <a:t>.</a:t>
            </a:r>
          </a:p>
          <a:p>
            <a:pPr marL="457200" indent="-285750" algn="just">
              <a:lnSpc>
                <a:spcPct val="150000"/>
              </a:lnSpc>
              <a:buFont typeface="Courier New" panose="02070309020205020404" pitchFamily="49" charset="0"/>
              <a:buChar char="o"/>
            </a:pPr>
            <a:r>
              <a:rPr lang="vi-VN" sz="1250">
                <a:latin typeface="Aptos" panose="020B0004020202020204" pitchFamily="34" charset="0"/>
              </a:rPr>
              <a:t>Ghi </a:t>
            </a:r>
            <a:r>
              <a:rPr lang="vi-VN" sz="1250" err="1">
                <a:latin typeface="Aptos" panose="020B0004020202020204" pitchFamily="34" charset="0"/>
              </a:rPr>
              <a:t>log</a:t>
            </a:r>
            <a:r>
              <a:rPr lang="vi-VN" sz="1250">
                <a:latin typeface="Aptos" panose="020B0004020202020204" pitchFamily="34" charset="0"/>
              </a:rPr>
              <a:t> mọi hoạt động của người dùng trong hệ thống. Thiết lập hệ thống giám sát để theo dõi hoạt động mạng.</a:t>
            </a:r>
            <a:endParaRPr lang="en-US" sz="1250">
              <a:latin typeface="Aptos" panose="020B0004020202020204" pitchFamily="34" charset="0"/>
            </a:endParaRPr>
          </a:p>
          <a:p>
            <a:pPr marL="457200" indent="-285750" algn="just">
              <a:lnSpc>
                <a:spcPct val="150000"/>
              </a:lnSpc>
              <a:buFont typeface="Courier New" panose="02070309020205020404" pitchFamily="49" charset="0"/>
              <a:buChar char="o"/>
            </a:pPr>
            <a:r>
              <a:rPr lang="vi-VN" sz="1250">
                <a:latin typeface="Aptos" panose="020B0004020202020204" pitchFamily="34" charset="0"/>
              </a:rPr>
              <a:t>Kiểm tra thiết bị trước khi kết nối vào mạng công ty. Chính sách BYOD với quy định về bảo mật thiết bị cá nhân.</a:t>
            </a:r>
            <a:endParaRPr lang="en-US" sz="1250">
              <a:latin typeface="Aptos" panose="020B0004020202020204" pitchFamily="34" charset="0"/>
            </a:endParaRPr>
          </a:p>
          <a:p>
            <a:pPr marL="457200" indent="-285750" algn="just">
              <a:lnSpc>
                <a:spcPct val="150000"/>
              </a:lnSpc>
              <a:buFont typeface="Courier New" panose="02070309020205020404" pitchFamily="49" charset="0"/>
              <a:buChar char="o"/>
            </a:pPr>
            <a:r>
              <a:rPr lang="vi-VN" sz="1250">
                <a:latin typeface="Aptos" panose="020B0004020202020204" pitchFamily="34" charset="0"/>
              </a:rPr>
              <a:t>Cấp ID cho nhân viên mới; yêu cầu ký kết quyền truy cập. Thay đổi quyền truy cập khi nhân viên chuyển công tác</a:t>
            </a:r>
            <a:r>
              <a:rPr lang="en-US" sz="1250">
                <a:latin typeface="Aptos" panose="020B0004020202020204" pitchFamily="34" charset="0"/>
              </a:rPr>
              <a:t>.</a:t>
            </a:r>
          </a:p>
        </p:txBody>
      </p:sp>
    </p:spTree>
    <p:extLst>
      <p:ext uri="{BB962C8B-B14F-4D97-AF65-F5344CB8AC3E}">
        <p14:creationId xmlns:p14="http://schemas.microsoft.com/office/powerpoint/2010/main" val="3113653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96C79-D907-9E03-86C1-9D23DF7CAFE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FF6B632-863E-1B3D-07A7-EFA9394AF384}"/>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819EF55D-962A-F347-EB99-8801EF16B100}"/>
              </a:ext>
            </a:extLst>
          </p:cNvPr>
          <p:cNvSpPr txBox="1"/>
          <p:nvPr/>
        </p:nvSpPr>
        <p:spPr>
          <a:xfrm>
            <a:off x="457200" y="730575"/>
            <a:ext cx="8345346" cy="4405309"/>
          </a:xfrm>
          <a:prstGeom prst="rect">
            <a:avLst/>
          </a:prstGeom>
          <a:noFill/>
        </p:spPr>
        <p:txBody>
          <a:bodyPr wrap="square">
            <a:spAutoFit/>
          </a:bodyPr>
          <a:lstStyle/>
          <a:p>
            <a:pPr marL="285750" indent="-285750" algn="just">
              <a:lnSpc>
                <a:spcPct val="150000"/>
              </a:lnSpc>
              <a:buFontTx/>
              <a:buChar char="-"/>
            </a:pP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lý</a:t>
            </a:r>
            <a:r>
              <a:rPr lang="en-US">
                <a:latin typeface="Aptos" panose="020B0004020202020204" pitchFamily="34" charset="0"/>
              </a:rPr>
              <a:t> </a:t>
            </a:r>
            <a:r>
              <a:rPr lang="en-US" err="1">
                <a:latin typeface="Aptos" panose="020B0004020202020204" pitchFamily="34" charset="0"/>
              </a:rPr>
              <a:t>thiết</a:t>
            </a:r>
            <a:r>
              <a:rPr lang="en-US">
                <a:latin typeface="Aptos" panose="020B0004020202020204" pitchFamily="34" charset="0"/>
              </a:rPr>
              <a:t> </a:t>
            </a:r>
            <a:r>
              <a:rPr lang="en-US" err="1">
                <a:latin typeface="Aptos" panose="020B0004020202020204" pitchFamily="34" charset="0"/>
              </a:rPr>
              <a:t>bị</a:t>
            </a:r>
            <a:r>
              <a:rPr lang="en-US">
                <a:latin typeface="Aptos" panose="020B0004020202020204" pitchFamily="34" charset="0"/>
              </a:rPr>
              <a:t>:</a:t>
            </a:r>
          </a:p>
          <a:p>
            <a:pPr marL="457200" indent="-285750" algn="just">
              <a:lnSpc>
                <a:spcPct val="150000"/>
              </a:lnSpc>
              <a:buFont typeface="Courier New" panose="02070309020205020404" pitchFamily="49" charset="0"/>
              <a:buChar char="o"/>
            </a:pPr>
            <a:r>
              <a:rPr lang="vi-VN">
                <a:latin typeface="Aptos" panose="020B0004020202020204" pitchFamily="34" charset="0"/>
              </a:rPr>
              <a:t>Đối với các hệ thống, giải pháp:  Sử dụng hệ thống</a:t>
            </a:r>
            <a:r>
              <a:rPr lang="en-US">
                <a:latin typeface="Aptos" panose="020B0004020202020204" pitchFamily="34" charset="0"/>
              </a:rPr>
              <a:t> </a:t>
            </a:r>
            <a:r>
              <a:rPr lang="en-US" err="1">
                <a:latin typeface="Aptos" panose="020B0004020202020204" pitchFamily="34" charset="0"/>
              </a:rPr>
              <a:t>còn</a:t>
            </a:r>
            <a:r>
              <a:rPr lang="vi-VN">
                <a:latin typeface="Aptos" panose="020B0004020202020204" pitchFamily="34" charset="0"/>
              </a:rPr>
              <a:t> được hỗ trợ từ các nhà phân phối (thông tin vá lỗi, thời gian cập nhật, nâng cấp, kênh thông tin hỗ trợ kỹ thuật...)</a:t>
            </a:r>
            <a:r>
              <a:rPr lang="en-US">
                <a:latin typeface="Aptos" panose="020B0004020202020204" pitchFamily="34" charset="0"/>
              </a:rPr>
              <a:t> </a:t>
            </a:r>
            <a:r>
              <a:rPr lang="vi-VN">
                <a:latin typeface="Aptos" panose="020B0004020202020204" pitchFamily="34" charset="0"/>
              </a:rPr>
              <a:t>Dễ sử dụng cho người quản trị.</a:t>
            </a:r>
          </a:p>
          <a:p>
            <a:pPr marL="457200" indent="-285750" algn="just">
              <a:lnSpc>
                <a:spcPct val="150000"/>
              </a:lnSpc>
              <a:buFont typeface="Courier New" panose="02070309020205020404" pitchFamily="49" charset="0"/>
              <a:buChar char="o"/>
            </a:pPr>
            <a:r>
              <a:rPr lang="vi-VN">
                <a:latin typeface="Aptos" panose="020B0004020202020204" pitchFamily="34" charset="0"/>
              </a:rPr>
              <a:t>Các yêu cầu về cài đặt, cấu hình khác: </a:t>
            </a:r>
            <a:endParaRPr lang="en-US">
              <a:latin typeface="Aptos" panose="020B0004020202020204" pitchFamily="34" charset="0"/>
            </a:endParaRPr>
          </a:p>
          <a:p>
            <a:pPr marL="741363" indent="-285750" algn="just">
              <a:lnSpc>
                <a:spcPct val="150000"/>
              </a:lnSpc>
              <a:buFont typeface="Wingdings" panose="05000000000000000000" pitchFamily="2" charset="2"/>
              <a:buChar char="§"/>
            </a:pPr>
            <a:r>
              <a:rPr lang="en-US" sz="1200" err="1">
                <a:latin typeface="Aptos" panose="020B0004020202020204" pitchFamily="34" charset="0"/>
              </a:rPr>
              <a:t>Đặt</a:t>
            </a:r>
            <a:r>
              <a:rPr lang="en-US" sz="1200">
                <a:latin typeface="Aptos" panose="020B0004020202020204" pitchFamily="34" charset="0"/>
              </a:rPr>
              <a:t> </a:t>
            </a:r>
            <a:r>
              <a:rPr lang="en-US" sz="1200" err="1">
                <a:latin typeface="Aptos" panose="020B0004020202020204" pitchFamily="34" charset="0"/>
              </a:rPr>
              <a:t>lại</a:t>
            </a:r>
            <a:r>
              <a:rPr lang="en-US" sz="1200">
                <a:latin typeface="Aptos" panose="020B0004020202020204" pitchFamily="34" charset="0"/>
              </a:rPr>
              <a:t> </a:t>
            </a:r>
            <a:r>
              <a:rPr lang="en-US" sz="1200" err="1">
                <a:latin typeface="Aptos" panose="020B0004020202020204" pitchFamily="34" charset="0"/>
              </a:rPr>
              <a:t>cấu</a:t>
            </a:r>
            <a:r>
              <a:rPr lang="en-US" sz="1200">
                <a:latin typeface="Aptos" panose="020B0004020202020204" pitchFamily="34" charset="0"/>
              </a:rPr>
              <a:t> </a:t>
            </a:r>
            <a:r>
              <a:rPr lang="en-US" sz="1200" err="1">
                <a:latin typeface="Aptos" panose="020B0004020202020204" pitchFamily="34" charset="0"/>
              </a:rPr>
              <a:t>hình</a:t>
            </a:r>
            <a:r>
              <a:rPr lang="en-US" sz="1200">
                <a:latin typeface="Aptos" panose="020B0004020202020204" pitchFamily="34" charset="0"/>
              </a:rPr>
              <a:t> </a:t>
            </a:r>
            <a:r>
              <a:rPr lang="en-US" sz="1200" err="1">
                <a:latin typeface="Aptos" panose="020B0004020202020204" pitchFamily="34" charset="0"/>
              </a:rPr>
              <a:t>và</a:t>
            </a:r>
            <a:r>
              <a:rPr lang="en-US" sz="1200">
                <a:latin typeface="Aptos" panose="020B0004020202020204" pitchFamily="34" charset="0"/>
              </a:rPr>
              <a:t> </a:t>
            </a:r>
            <a:r>
              <a:rPr lang="en-US" sz="1200" err="1">
                <a:latin typeface="Aptos" panose="020B0004020202020204" pitchFamily="34" charset="0"/>
              </a:rPr>
              <a:t>mật</a:t>
            </a:r>
            <a:r>
              <a:rPr lang="en-US" sz="1200">
                <a:latin typeface="Aptos" panose="020B0004020202020204" pitchFamily="34" charset="0"/>
              </a:rPr>
              <a:t> </a:t>
            </a:r>
            <a:r>
              <a:rPr lang="en-US" sz="1200" err="1">
                <a:latin typeface="Aptos" panose="020B0004020202020204" pitchFamily="34" charset="0"/>
              </a:rPr>
              <a:t>khẩu</a:t>
            </a:r>
            <a:r>
              <a:rPr lang="en-US" sz="1200">
                <a:latin typeface="Aptos" panose="020B0004020202020204" pitchFamily="34" charset="0"/>
              </a:rPr>
              <a:t> </a:t>
            </a:r>
            <a:r>
              <a:rPr lang="en-US" sz="1200" err="1">
                <a:latin typeface="Aptos" panose="020B0004020202020204" pitchFamily="34" charset="0"/>
              </a:rPr>
              <a:t>mặc</a:t>
            </a:r>
            <a:r>
              <a:rPr lang="en-US" sz="1200">
                <a:latin typeface="Aptos" panose="020B0004020202020204" pitchFamily="34" charset="0"/>
              </a:rPr>
              <a:t> </a:t>
            </a:r>
            <a:r>
              <a:rPr lang="en-US" sz="1200" err="1">
                <a:latin typeface="Aptos" panose="020B0004020202020204" pitchFamily="34" charset="0"/>
              </a:rPr>
              <a:t>định</a:t>
            </a:r>
            <a:r>
              <a:rPr lang="en-US" sz="1200">
                <a:latin typeface="Aptos" panose="020B0004020202020204" pitchFamily="34" charset="0"/>
              </a:rPr>
              <a:t>.</a:t>
            </a:r>
          </a:p>
          <a:p>
            <a:pPr marL="741363" indent="-285750" algn="just">
              <a:lnSpc>
                <a:spcPct val="150000"/>
              </a:lnSpc>
              <a:buFont typeface="Wingdings" panose="05000000000000000000" pitchFamily="2" charset="2"/>
              <a:buChar char="§"/>
            </a:pPr>
            <a:r>
              <a:rPr lang="en-US" sz="1200" err="1">
                <a:latin typeface="Aptos" panose="020B0004020202020204" pitchFamily="34" charset="0"/>
              </a:rPr>
              <a:t>Sử</a:t>
            </a:r>
            <a:r>
              <a:rPr lang="en-US" sz="1200">
                <a:latin typeface="Aptos" panose="020B0004020202020204" pitchFamily="34" charset="0"/>
              </a:rPr>
              <a:t> </a:t>
            </a:r>
            <a:r>
              <a:rPr lang="en-US" sz="1200" err="1">
                <a:latin typeface="Aptos" panose="020B0004020202020204" pitchFamily="34" charset="0"/>
              </a:rPr>
              <a:t>dụng</a:t>
            </a:r>
            <a:r>
              <a:rPr lang="en-US" sz="1200">
                <a:latin typeface="Aptos" panose="020B0004020202020204" pitchFamily="34" charset="0"/>
              </a:rPr>
              <a:t> </a:t>
            </a:r>
            <a:r>
              <a:rPr lang="en-US" sz="1200" err="1">
                <a:latin typeface="Aptos" panose="020B0004020202020204" pitchFamily="34" charset="0"/>
              </a:rPr>
              <a:t>mật</a:t>
            </a:r>
            <a:r>
              <a:rPr lang="en-US" sz="1200">
                <a:latin typeface="Aptos" panose="020B0004020202020204" pitchFamily="34" charset="0"/>
              </a:rPr>
              <a:t> </a:t>
            </a:r>
            <a:r>
              <a:rPr lang="en-US" sz="1200" err="1">
                <a:latin typeface="Aptos" panose="020B0004020202020204" pitchFamily="34" charset="0"/>
              </a:rPr>
              <a:t>khẩu</a:t>
            </a:r>
            <a:r>
              <a:rPr lang="en-US" sz="1200">
                <a:latin typeface="Aptos" panose="020B0004020202020204" pitchFamily="34" charset="0"/>
              </a:rPr>
              <a:t> </a:t>
            </a:r>
            <a:r>
              <a:rPr lang="en-US" sz="1200" err="1">
                <a:latin typeface="Aptos" panose="020B0004020202020204" pitchFamily="34" charset="0"/>
              </a:rPr>
              <a:t>phức</a:t>
            </a:r>
            <a:r>
              <a:rPr lang="en-US" sz="1200">
                <a:latin typeface="Aptos" panose="020B0004020202020204" pitchFamily="34" charset="0"/>
              </a:rPr>
              <a:t> </a:t>
            </a:r>
            <a:r>
              <a:rPr lang="en-US" sz="1200" err="1">
                <a:latin typeface="Aptos" panose="020B0004020202020204" pitchFamily="34" charset="0"/>
              </a:rPr>
              <a:t>tạp</a:t>
            </a:r>
            <a:r>
              <a:rPr lang="en-US" sz="1200">
                <a:latin typeface="Aptos" panose="020B0004020202020204" pitchFamily="34" charset="0"/>
              </a:rPr>
              <a:t> </a:t>
            </a:r>
            <a:r>
              <a:rPr lang="en-US" sz="1200" err="1">
                <a:latin typeface="Aptos" panose="020B0004020202020204" pitchFamily="34" charset="0"/>
              </a:rPr>
              <a:t>và</a:t>
            </a:r>
            <a:r>
              <a:rPr lang="en-US" sz="1200">
                <a:latin typeface="Aptos" panose="020B0004020202020204" pitchFamily="34" charset="0"/>
              </a:rPr>
              <a:t> </a:t>
            </a:r>
            <a:r>
              <a:rPr lang="en-US" sz="1200" err="1">
                <a:latin typeface="Aptos" panose="020B0004020202020204" pitchFamily="34" charset="0"/>
              </a:rPr>
              <a:t>thay</a:t>
            </a:r>
            <a:r>
              <a:rPr lang="en-US" sz="1200">
                <a:latin typeface="Aptos" panose="020B0004020202020204" pitchFamily="34" charset="0"/>
              </a:rPr>
              <a:t> </a:t>
            </a:r>
            <a:r>
              <a:rPr lang="en-US" sz="1200" err="1">
                <a:latin typeface="Aptos" panose="020B0004020202020204" pitchFamily="34" charset="0"/>
              </a:rPr>
              <a:t>đổi</a:t>
            </a:r>
            <a:r>
              <a:rPr lang="en-US" sz="1200">
                <a:latin typeface="Aptos" panose="020B0004020202020204" pitchFamily="34" charset="0"/>
              </a:rPr>
              <a:t> </a:t>
            </a:r>
            <a:r>
              <a:rPr lang="en-US" sz="1200" err="1">
                <a:latin typeface="Aptos" panose="020B0004020202020204" pitchFamily="34" charset="0"/>
              </a:rPr>
              <a:t>định</a:t>
            </a:r>
            <a:r>
              <a:rPr lang="en-US" sz="1200">
                <a:latin typeface="Aptos" panose="020B0004020202020204" pitchFamily="34" charset="0"/>
              </a:rPr>
              <a:t> </a:t>
            </a:r>
            <a:r>
              <a:rPr lang="en-US" sz="1200" err="1">
                <a:latin typeface="Aptos" panose="020B0004020202020204" pitchFamily="34" charset="0"/>
              </a:rPr>
              <a:t>kỳ</a:t>
            </a:r>
            <a:r>
              <a:rPr lang="en-US" sz="1200">
                <a:latin typeface="Aptos" panose="020B0004020202020204" pitchFamily="34" charset="0"/>
              </a:rPr>
              <a:t>; </a:t>
            </a:r>
            <a:r>
              <a:rPr lang="en-US" sz="1200" err="1">
                <a:latin typeface="Aptos" panose="020B0004020202020204" pitchFamily="34" charset="0"/>
              </a:rPr>
              <a:t>sử</a:t>
            </a:r>
            <a:r>
              <a:rPr lang="en-US" sz="1200">
                <a:latin typeface="Aptos" panose="020B0004020202020204" pitchFamily="34" charset="0"/>
              </a:rPr>
              <a:t> </a:t>
            </a:r>
            <a:r>
              <a:rPr lang="en-US" sz="1200" err="1">
                <a:latin typeface="Aptos" panose="020B0004020202020204" pitchFamily="34" charset="0"/>
              </a:rPr>
              <a:t>dụng</a:t>
            </a:r>
            <a:r>
              <a:rPr lang="en-US" sz="1200">
                <a:latin typeface="Aptos" panose="020B0004020202020204" pitchFamily="34" charset="0"/>
              </a:rPr>
              <a:t> </a:t>
            </a:r>
            <a:r>
              <a:rPr lang="vi-VN" sz="1200">
                <a:latin typeface="Aptos" panose="020B0004020202020204" pitchFamily="34" charset="0"/>
              </a:rPr>
              <a:t>MFA hay </a:t>
            </a:r>
            <a:r>
              <a:rPr lang="vi-VN" sz="1200" err="1">
                <a:latin typeface="Aptos" panose="020B0004020202020204" pitchFamily="34" charset="0"/>
              </a:rPr>
              <a:t>passwordless</a:t>
            </a:r>
            <a:r>
              <a:rPr lang="en-US" sz="1200">
                <a:latin typeface="Aptos" panose="020B0004020202020204" pitchFamily="34" charset="0"/>
              </a:rPr>
              <a:t>.</a:t>
            </a:r>
          </a:p>
          <a:p>
            <a:pPr marL="741363" indent="-285750" algn="just">
              <a:lnSpc>
                <a:spcPct val="150000"/>
              </a:lnSpc>
              <a:buFont typeface="Wingdings" panose="05000000000000000000" pitchFamily="2" charset="2"/>
              <a:buChar char="§"/>
            </a:pPr>
            <a:r>
              <a:rPr lang="vi-VN" sz="1200">
                <a:latin typeface="Aptos" panose="020B0004020202020204" pitchFamily="34" charset="0"/>
              </a:rPr>
              <a:t>Đóng các </a:t>
            </a:r>
            <a:r>
              <a:rPr lang="vi-VN" sz="1200" err="1">
                <a:latin typeface="Aptos" panose="020B0004020202020204" pitchFamily="34" charset="0"/>
              </a:rPr>
              <a:t>port</a:t>
            </a:r>
            <a:r>
              <a:rPr lang="vi-VN" sz="1200">
                <a:latin typeface="Aptos" panose="020B0004020202020204" pitchFamily="34" charset="0"/>
              </a:rPr>
              <a:t> không cần thiết, gỡ bỏ dịch vụ không sử dụng như DHCP, FTP.</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Giới hạn dung lượng </a:t>
            </a:r>
            <a:r>
              <a:rPr lang="vi-VN" sz="1200" err="1">
                <a:latin typeface="Aptos" panose="020B0004020202020204" pitchFamily="34" charset="0"/>
              </a:rPr>
              <a:t>upload</a:t>
            </a:r>
            <a:r>
              <a:rPr lang="en-US" sz="1200">
                <a:latin typeface="Aptos" panose="020B0004020202020204" pitchFamily="34" charset="0"/>
              </a:rPr>
              <a:t>; c</a:t>
            </a:r>
            <a:r>
              <a:rPr lang="vi-VN" sz="1200">
                <a:latin typeface="Aptos" panose="020B0004020202020204" pitchFamily="34" charset="0"/>
              </a:rPr>
              <a:t>ác dịch vụ đang chạy thiết lập với tài khoản có quyền tối thiểu. </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en-US" sz="1200" err="1">
                <a:latin typeface="Aptos" panose="020B0004020202020204" pitchFamily="34" charset="0"/>
              </a:rPr>
              <a:t>Sử</a:t>
            </a:r>
            <a:r>
              <a:rPr lang="en-US" sz="1200">
                <a:latin typeface="Aptos" panose="020B0004020202020204" pitchFamily="34" charset="0"/>
              </a:rPr>
              <a:t> </a:t>
            </a:r>
            <a:r>
              <a:rPr lang="en-US" sz="1200" err="1">
                <a:latin typeface="Aptos" panose="020B0004020202020204" pitchFamily="34" charset="0"/>
              </a:rPr>
              <a:t>dụng</a:t>
            </a:r>
            <a:r>
              <a:rPr lang="en-US" sz="1200">
                <a:latin typeface="Aptos" panose="020B0004020202020204" pitchFamily="34" charset="0"/>
              </a:rPr>
              <a:t> SSH, SFTP </a:t>
            </a:r>
            <a:r>
              <a:rPr lang="en-US" sz="1200" err="1">
                <a:latin typeface="Aptos" panose="020B0004020202020204" pitchFamily="34" charset="0"/>
              </a:rPr>
              <a:t>thay</a:t>
            </a:r>
            <a:r>
              <a:rPr lang="en-US" sz="1200">
                <a:latin typeface="Aptos" panose="020B0004020202020204" pitchFamily="34" charset="0"/>
              </a:rPr>
              <a:t> </a:t>
            </a:r>
            <a:r>
              <a:rPr lang="en-US" sz="1200" err="1">
                <a:latin typeface="Aptos" panose="020B0004020202020204" pitchFamily="34" charset="0"/>
              </a:rPr>
              <a:t>cho</a:t>
            </a:r>
            <a:r>
              <a:rPr lang="en-US" sz="1200">
                <a:latin typeface="Aptos" panose="020B0004020202020204" pitchFamily="34" charset="0"/>
              </a:rPr>
              <a:t> Telnet, FTP</a:t>
            </a:r>
          </a:p>
          <a:p>
            <a:pPr marL="741363" indent="-285750" algn="just">
              <a:lnSpc>
                <a:spcPct val="150000"/>
              </a:lnSpc>
              <a:buFont typeface="Wingdings" panose="05000000000000000000" pitchFamily="2" charset="2"/>
              <a:buChar char="§"/>
            </a:pPr>
            <a:r>
              <a:rPr lang="vi-VN" sz="1200">
                <a:latin typeface="Aptos" panose="020B0004020202020204" pitchFamily="34" charset="0"/>
              </a:rPr>
              <a:t>Gỡ bỏ các tài khoản chưa sử dụng khỏi máy chủ.</a:t>
            </a:r>
            <a:r>
              <a:rPr lang="en-US" sz="1200">
                <a:latin typeface="Aptos" panose="020B0004020202020204" pitchFamily="34" charset="0"/>
              </a:rPr>
              <a:t>, đ</a:t>
            </a:r>
            <a:r>
              <a:rPr lang="vi-VN" sz="1200">
                <a:latin typeface="Aptos" panose="020B0004020202020204" pitchFamily="34" charset="0"/>
              </a:rPr>
              <a:t>ổi tên tài khoản </a:t>
            </a:r>
            <a:r>
              <a:rPr lang="vi-VN" sz="1200" err="1">
                <a:latin typeface="Aptos" panose="020B0004020202020204" pitchFamily="34" charset="0"/>
              </a:rPr>
              <a:t>Administrator</a:t>
            </a:r>
            <a:r>
              <a:rPr lang="vi-VN" sz="1200">
                <a:latin typeface="Aptos" panose="020B0004020202020204" pitchFamily="34" charset="0"/>
              </a:rPr>
              <a:t> và </a:t>
            </a:r>
            <a:r>
              <a:rPr lang="en-US" sz="1200" err="1">
                <a:latin typeface="Aptos" panose="020B0004020202020204" pitchFamily="34" charset="0"/>
              </a:rPr>
              <a:t>cài</a:t>
            </a:r>
            <a:r>
              <a:rPr lang="en-US" sz="1200">
                <a:latin typeface="Aptos" panose="020B0004020202020204" pitchFamily="34" charset="0"/>
              </a:rPr>
              <a:t> </a:t>
            </a:r>
            <a:r>
              <a:rPr lang="vi-VN" sz="1200">
                <a:latin typeface="Aptos" panose="020B0004020202020204" pitchFamily="34" charset="0"/>
              </a:rPr>
              <a:t>mật khẩu</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en-US" sz="1200">
                <a:latin typeface="Aptos" panose="020B0004020202020204" pitchFamily="34" charset="0"/>
              </a:rPr>
              <a:t>C</a:t>
            </a:r>
            <a:r>
              <a:rPr lang="vi-VN" sz="1200">
                <a:latin typeface="Aptos" panose="020B0004020202020204" pitchFamily="34" charset="0"/>
              </a:rPr>
              <a:t>ác chia sẻ khác phải được phân quyền cho </a:t>
            </a:r>
            <a:r>
              <a:rPr lang="vi-VN" sz="1200" err="1">
                <a:latin typeface="Aptos" panose="020B0004020202020204" pitchFamily="34" charset="0"/>
              </a:rPr>
              <a:t>user</a:t>
            </a:r>
            <a:r>
              <a:rPr lang="vi-VN" sz="1200">
                <a:latin typeface="Aptos" panose="020B0004020202020204" pitchFamily="34" charset="0"/>
              </a:rPr>
              <a:t>/</a:t>
            </a:r>
            <a:r>
              <a:rPr lang="vi-VN" sz="1200" err="1">
                <a:latin typeface="Aptos" panose="020B0004020202020204" pitchFamily="34" charset="0"/>
              </a:rPr>
              <a:t>group</a:t>
            </a:r>
            <a:r>
              <a:rPr lang="vi-VN" sz="1200">
                <a:latin typeface="Aptos" panose="020B0004020202020204" pitchFamily="34" charset="0"/>
              </a:rPr>
              <a:t> rõ ràng (trên các </a:t>
            </a:r>
            <a:r>
              <a:rPr lang="vi-VN" sz="1200" err="1">
                <a:latin typeface="Aptos" panose="020B0004020202020204" pitchFamily="34" charset="0"/>
              </a:rPr>
              <a:t>server</a:t>
            </a:r>
            <a:r>
              <a:rPr lang="vi-VN" sz="1200">
                <a:latin typeface="Aptos" panose="020B0004020202020204" pitchFamily="34" charset="0"/>
              </a:rPr>
              <a:t>).</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en-US" sz="1200">
                <a:latin typeface="Aptos" panose="020B0004020202020204" pitchFamily="34" charset="0"/>
              </a:rPr>
              <a:t>G</a:t>
            </a:r>
            <a:r>
              <a:rPr lang="vi-VN" sz="1200">
                <a:latin typeface="Aptos" panose="020B0004020202020204" pitchFamily="34" charset="0"/>
              </a:rPr>
              <a:t>hi </a:t>
            </a:r>
            <a:r>
              <a:rPr lang="vi-VN" sz="1200" err="1">
                <a:latin typeface="Aptos" panose="020B0004020202020204" pitchFamily="34" charset="0"/>
              </a:rPr>
              <a:t>log</a:t>
            </a:r>
            <a:r>
              <a:rPr lang="en-US" sz="1200">
                <a:latin typeface="Aptos" panose="020B0004020202020204" pitchFamily="34" charset="0"/>
              </a:rPr>
              <a:t> </a:t>
            </a:r>
            <a:r>
              <a:rPr lang="en-US" sz="1200" err="1">
                <a:latin typeface="Aptos" panose="020B0004020202020204" pitchFamily="34" charset="0"/>
              </a:rPr>
              <a:t>mọi</a:t>
            </a:r>
            <a:r>
              <a:rPr lang="en-US" sz="1200">
                <a:latin typeface="Aptos" panose="020B0004020202020204" pitchFamily="34" charset="0"/>
              </a:rPr>
              <a:t> </a:t>
            </a:r>
            <a:r>
              <a:rPr lang="en-US" sz="1200" err="1">
                <a:latin typeface="Aptos" panose="020B0004020202020204" pitchFamily="34" charset="0"/>
              </a:rPr>
              <a:t>hoạt</a:t>
            </a:r>
            <a:r>
              <a:rPr lang="en-US" sz="1200">
                <a:latin typeface="Aptos" panose="020B0004020202020204" pitchFamily="34" charset="0"/>
              </a:rPr>
              <a:t> </a:t>
            </a:r>
            <a:r>
              <a:rPr lang="en-US" sz="1200" err="1">
                <a:latin typeface="Aptos" panose="020B0004020202020204" pitchFamily="34" charset="0"/>
              </a:rPr>
              <a:t>động</a:t>
            </a:r>
            <a:r>
              <a:rPr lang="en-US" sz="1200">
                <a:latin typeface="Aptos" panose="020B0004020202020204" pitchFamily="34" charset="0"/>
              </a:rPr>
              <a:t> </a:t>
            </a:r>
            <a:r>
              <a:rPr lang="en-US" sz="1200" err="1">
                <a:latin typeface="Aptos" panose="020B0004020202020204" pitchFamily="34" charset="0"/>
              </a:rPr>
              <a:t>và</a:t>
            </a:r>
            <a:r>
              <a:rPr lang="vi-VN" sz="1200">
                <a:latin typeface="Aptos" panose="020B0004020202020204" pitchFamily="34" charset="0"/>
              </a:rPr>
              <a:t> các </a:t>
            </a:r>
            <a:r>
              <a:rPr lang="vi-VN" sz="1200" err="1">
                <a:latin typeface="Aptos" panose="020B0004020202020204" pitchFamily="34" charset="0"/>
              </a:rPr>
              <a:t>file</a:t>
            </a:r>
            <a:r>
              <a:rPr lang="vi-VN" sz="1200">
                <a:latin typeface="Aptos" panose="020B0004020202020204" pitchFamily="34" charset="0"/>
              </a:rPr>
              <a:t> </a:t>
            </a:r>
            <a:r>
              <a:rPr lang="vi-VN" sz="1200" err="1">
                <a:latin typeface="Aptos" panose="020B0004020202020204" pitchFamily="34" charset="0"/>
              </a:rPr>
              <a:t>log</a:t>
            </a:r>
            <a:r>
              <a:rPr lang="vi-VN" sz="1200">
                <a:latin typeface="Aptos" panose="020B0004020202020204" pitchFamily="34" charset="0"/>
              </a:rPr>
              <a:t> được lưu </a:t>
            </a:r>
            <a:r>
              <a:rPr lang="en-US" sz="1200" err="1">
                <a:latin typeface="Aptos" panose="020B0004020202020204" pitchFamily="34" charset="0"/>
              </a:rPr>
              <a:t>trữ</a:t>
            </a:r>
            <a:r>
              <a:rPr lang="vi-VN" sz="1200">
                <a:latin typeface="Aptos" panose="020B0004020202020204" pitchFamily="34" charset="0"/>
              </a:rPr>
              <a:t> trong hệ thống, rõ thời gian lưu trữ định kỳ. </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Thường xuyên cập nhật các phiên bản mới nhất cho các phần mềm. </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Nên triển khai cập nhật trên hệ thống thử nghiệm trước khi cập nhật vào hệ thống thật. </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Chỉ nhân viên quản trị và kỹ thuật được thực hiện các công việc bảo trì, có giám sát khi cần.</a:t>
            </a:r>
            <a:endParaRPr lang="en-US" sz="1200">
              <a:latin typeface="Aptos" panose="020B0004020202020204" pitchFamily="34" charset="0"/>
            </a:endParaRPr>
          </a:p>
        </p:txBody>
      </p:sp>
    </p:spTree>
    <p:extLst>
      <p:ext uri="{BB962C8B-B14F-4D97-AF65-F5344CB8AC3E}">
        <p14:creationId xmlns:p14="http://schemas.microsoft.com/office/powerpoint/2010/main" val="53353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D1C0F-6BC7-1B4C-6D03-130C3DA9475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06860B1-3662-04DD-81E8-FF52F5B94044}"/>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4BD54A8E-84AE-5FA8-55DC-B53BEFEA709B}"/>
              </a:ext>
            </a:extLst>
          </p:cNvPr>
          <p:cNvSpPr txBox="1"/>
          <p:nvPr/>
        </p:nvSpPr>
        <p:spPr>
          <a:xfrm>
            <a:off x="356616" y="730575"/>
            <a:ext cx="8445930" cy="4403641"/>
          </a:xfrm>
          <a:prstGeom prst="rect">
            <a:avLst/>
          </a:prstGeom>
          <a:noFill/>
        </p:spPr>
        <p:txBody>
          <a:bodyPr wrap="square">
            <a:spAutoFit/>
          </a:bodyPr>
          <a:lstStyle/>
          <a:p>
            <a:pPr marL="285750" indent="-285750" algn="just">
              <a:lnSpc>
                <a:spcPct val="150000"/>
              </a:lnSpc>
              <a:buFontTx/>
              <a:buChar char="-"/>
            </a:pP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lý</a:t>
            </a:r>
            <a:r>
              <a:rPr lang="en-US">
                <a:latin typeface="Aptos" panose="020B0004020202020204" pitchFamily="34" charset="0"/>
              </a:rPr>
              <a:t> </a:t>
            </a:r>
            <a:r>
              <a:rPr lang="en-US" err="1">
                <a:latin typeface="Aptos" panose="020B0004020202020204" pitchFamily="34" charset="0"/>
              </a:rPr>
              <a:t>thiết</a:t>
            </a:r>
            <a:r>
              <a:rPr lang="en-US">
                <a:latin typeface="Aptos" panose="020B0004020202020204" pitchFamily="34" charset="0"/>
              </a:rPr>
              <a:t> </a:t>
            </a:r>
            <a:r>
              <a:rPr lang="en-US" err="1">
                <a:latin typeface="Aptos" panose="020B0004020202020204" pitchFamily="34" charset="0"/>
              </a:rPr>
              <a:t>bị</a:t>
            </a:r>
            <a:r>
              <a:rPr lang="en-US">
                <a:latin typeface="Aptos" panose="020B0004020202020204" pitchFamily="34" charset="0"/>
              </a:rPr>
              <a:t>:</a:t>
            </a:r>
          </a:p>
          <a:p>
            <a:pPr marL="457200" indent="-285750" algn="just">
              <a:lnSpc>
                <a:spcPct val="150000"/>
              </a:lnSpc>
              <a:buFont typeface="Courier New" panose="02070309020205020404" pitchFamily="49" charset="0"/>
              <a:buChar char="o"/>
            </a:pPr>
            <a:r>
              <a:rPr lang="vi-VN">
                <a:latin typeface="Aptos" panose="020B0004020202020204" pitchFamily="34" charset="0"/>
              </a:rPr>
              <a:t>Yêu cầu về Vị trí Khu vực Triển khai</a:t>
            </a:r>
            <a:r>
              <a:rPr lang="en-US">
                <a:latin typeface="Aptos" panose="020B0004020202020204" pitchFamily="34" charset="0"/>
              </a:rPr>
              <a:t>:</a:t>
            </a:r>
          </a:p>
          <a:p>
            <a:pPr marL="741363" indent="-285750" algn="just">
              <a:lnSpc>
                <a:spcPct val="150000"/>
              </a:lnSpc>
              <a:buFont typeface="Wingdings" panose="05000000000000000000" pitchFamily="2" charset="2"/>
              <a:buChar char="§"/>
            </a:pPr>
            <a:r>
              <a:rPr lang="en-US" sz="1200" err="1">
                <a:latin typeface="Aptos" panose="020B0004020202020204" pitchFamily="34" charset="0"/>
              </a:rPr>
              <a:t>Dành</a:t>
            </a:r>
            <a:r>
              <a:rPr lang="en-US" sz="1200">
                <a:latin typeface="Aptos" panose="020B0004020202020204" pitchFamily="34" charset="0"/>
              </a:rPr>
              <a:t> </a:t>
            </a:r>
            <a:r>
              <a:rPr lang="en-US" sz="1200" err="1">
                <a:latin typeface="Aptos" panose="020B0004020202020204" pitchFamily="34" charset="0"/>
              </a:rPr>
              <a:t>riêng</a:t>
            </a:r>
            <a:r>
              <a:rPr lang="en-US" sz="1200">
                <a:latin typeface="Aptos" panose="020B0004020202020204" pitchFamily="34" charset="0"/>
              </a:rPr>
              <a:t> 1 </a:t>
            </a:r>
            <a:r>
              <a:rPr lang="en-US" sz="1200" err="1">
                <a:latin typeface="Aptos" panose="020B0004020202020204" pitchFamily="34" charset="0"/>
              </a:rPr>
              <a:t>phòng</a:t>
            </a:r>
            <a:r>
              <a:rPr lang="en-US" sz="1200">
                <a:latin typeface="Aptos" panose="020B0004020202020204" pitchFamily="34" charset="0"/>
              </a:rPr>
              <a:t> </a:t>
            </a:r>
            <a:r>
              <a:rPr lang="en-US" sz="1200" err="1">
                <a:latin typeface="Aptos" panose="020B0004020202020204" pitchFamily="34" charset="0"/>
              </a:rPr>
              <a:t>với</a:t>
            </a:r>
            <a:r>
              <a:rPr lang="en-US" sz="1200">
                <a:latin typeface="Aptos" panose="020B0004020202020204" pitchFamily="34" charset="0"/>
              </a:rPr>
              <a:t> </a:t>
            </a:r>
            <a:r>
              <a:rPr lang="en-US" sz="1200" err="1">
                <a:latin typeface="Aptos" panose="020B0004020202020204" pitchFamily="34" charset="0"/>
              </a:rPr>
              <a:t>điều</a:t>
            </a:r>
            <a:r>
              <a:rPr lang="en-US" sz="1200">
                <a:latin typeface="Aptos" panose="020B0004020202020204" pitchFamily="34" charset="0"/>
              </a:rPr>
              <a:t> </a:t>
            </a:r>
            <a:r>
              <a:rPr lang="en-US" sz="1200" err="1">
                <a:latin typeface="Aptos" panose="020B0004020202020204" pitchFamily="34" charset="0"/>
              </a:rPr>
              <a:t>kiện</a:t>
            </a:r>
            <a:r>
              <a:rPr lang="en-US" sz="1200">
                <a:latin typeface="Aptos" panose="020B0004020202020204" pitchFamily="34" charset="0"/>
              </a:rPr>
              <a:t> </a:t>
            </a:r>
            <a:r>
              <a:rPr lang="en-US" sz="1200" err="1">
                <a:latin typeface="Aptos" panose="020B0004020202020204" pitchFamily="34" charset="0"/>
              </a:rPr>
              <a:t>nhiệt</a:t>
            </a:r>
            <a:r>
              <a:rPr lang="en-US" sz="1200">
                <a:latin typeface="Aptos" panose="020B0004020202020204" pitchFamily="34" charset="0"/>
              </a:rPr>
              <a:t> </a:t>
            </a:r>
            <a:r>
              <a:rPr lang="en-US" sz="1200" err="1">
                <a:latin typeface="Aptos" panose="020B0004020202020204" pitchFamily="34" charset="0"/>
              </a:rPr>
              <a:t>độ</a:t>
            </a:r>
            <a:r>
              <a:rPr lang="en-US" sz="1200">
                <a:latin typeface="Aptos" panose="020B0004020202020204" pitchFamily="34" charset="0"/>
              </a:rPr>
              <a:t> </a:t>
            </a:r>
            <a:r>
              <a:rPr lang="en-US" sz="1200" err="1">
                <a:latin typeface="Aptos" panose="020B0004020202020204" pitchFamily="34" charset="0"/>
              </a:rPr>
              <a:t>thấp</a:t>
            </a:r>
            <a:r>
              <a:rPr lang="en-US" sz="1200">
                <a:latin typeface="Aptos" panose="020B0004020202020204" pitchFamily="34" charset="0"/>
              </a:rPr>
              <a:t>, </a:t>
            </a:r>
            <a:r>
              <a:rPr lang="en-US" sz="1200" err="1">
                <a:latin typeface="Aptos" panose="020B0004020202020204" pitchFamily="34" charset="0"/>
              </a:rPr>
              <a:t>hệ</a:t>
            </a:r>
            <a:r>
              <a:rPr lang="en-US" sz="1200">
                <a:latin typeface="Aptos" panose="020B0004020202020204" pitchFamily="34" charset="0"/>
              </a:rPr>
              <a:t> </a:t>
            </a:r>
            <a:r>
              <a:rPr lang="en-US" sz="1200" err="1">
                <a:latin typeface="Aptos" panose="020B0004020202020204" pitchFamily="34" charset="0"/>
              </a:rPr>
              <a:t>thống</a:t>
            </a:r>
            <a:r>
              <a:rPr lang="en-US" sz="1200">
                <a:latin typeface="Aptos" panose="020B0004020202020204" pitchFamily="34" charset="0"/>
              </a:rPr>
              <a:t> </a:t>
            </a:r>
            <a:r>
              <a:rPr lang="en-US" sz="1200" err="1">
                <a:latin typeface="Aptos" panose="020B0004020202020204" pitchFamily="34" charset="0"/>
              </a:rPr>
              <a:t>làm</a:t>
            </a:r>
            <a:r>
              <a:rPr lang="en-US" sz="1200">
                <a:latin typeface="Aptos" panose="020B0004020202020204" pitchFamily="34" charset="0"/>
              </a:rPr>
              <a:t> </a:t>
            </a:r>
            <a:r>
              <a:rPr lang="en-US" sz="1200" err="1">
                <a:latin typeface="Aptos" panose="020B0004020202020204" pitchFamily="34" charset="0"/>
              </a:rPr>
              <a:t>mát</a:t>
            </a:r>
            <a:r>
              <a:rPr lang="en-US" sz="1200">
                <a:latin typeface="Aptos" panose="020B0004020202020204" pitchFamily="34" charset="0"/>
              </a:rPr>
              <a:t> </a:t>
            </a:r>
            <a:r>
              <a:rPr lang="en-US" sz="1200" err="1">
                <a:latin typeface="Aptos" panose="020B0004020202020204" pitchFamily="34" charset="0"/>
              </a:rPr>
              <a:t>và</a:t>
            </a:r>
            <a:r>
              <a:rPr lang="en-US" sz="1200">
                <a:latin typeface="Aptos" panose="020B0004020202020204" pitchFamily="34" charset="0"/>
              </a:rPr>
              <a:t> </a:t>
            </a:r>
            <a:r>
              <a:rPr lang="en-US" sz="1200" err="1">
                <a:latin typeface="Aptos" panose="020B0004020202020204" pitchFamily="34" charset="0"/>
              </a:rPr>
              <a:t>ổn</a:t>
            </a:r>
            <a:r>
              <a:rPr lang="en-US" sz="1200">
                <a:latin typeface="Aptos" panose="020B0004020202020204" pitchFamily="34" charset="0"/>
              </a:rPr>
              <a:t> </a:t>
            </a:r>
            <a:r>
              <a:rPr lang="en-US" sz="1200" err="1">
                <a:latin typeface="Aptos" panose="020B0004020202020204" pitchFamily="34" charset="0"/>
              </a:rPr>
              <a:t>áp</a:t>
            </a:r>
            <a:r>
              <a:rPr lang="en-US" sz="1200">
                <a:latin typeface="Aptos" panose="020B0004020202020204" pitchFamily="34" charset="0"/>
              </a:rPr>
              <a:t>.</a:t>
            </a:r>
          </a:p>
          <a:p>
            <a:pPr marL="741363" indent="-285750" algn="just">
              <a:lnSpc>
                <a:spcPct val="150000"/>
              </a:lnSpc>
              <a:buFont typeface="Wingdings" panose="05000000000000000000" pitchFamily="2" charset="2"/>
              <a:buChar char="§"/>
            </a:pPr>
            <a:r>
              <a:rPr lang="en-US" sz="1200" err="1"/>
              <a:t>Sử</a:t>
            </a:r>
            <a:r>
              <a:rPr lang="en-US" sz="1200"/>
              <a:t> </a:t>
            </a:r>
            <a:r>
              <a:rPr lang="en-US" sz="1200" err="1"/>
              <a:t>dụng</a:t>
            </a:r>
            <a:r>
              <a:rPr lang="en-US" sz="1200"/>
              <a:t> </a:t>
            </a:r>
            <a:r>
              <a:rPr lang="en-US" sz="1200" err="1"/>
              <a:t>thẻ</a:t>
            </a:r>
            <a:r>
              <a:rPr lang="en-US" sz="1200"/>
              <a:t> </a:t>
            </a:r>
            <a:r>
              <a:rPr lang="en-US" sz="1200" err="1"/>
              <a:t>từ</a:t>
            </a:r>
            <a:r>
              <a:rPr lang="en-US" sz="1200"/>
              <a:t> </a:t>
            </a:r>
            <a:r>
              <a:rPr lang="en-US" sz="1200" err="1"/>
              <a:t>cho</a:t>
            </a:r>
            <a:r>
              <a:rPr lang="en-US" sz="1200"/>
              <a:t> </a:t>
            </a:r>
            <a:r>
              <a:rPr lang="en-US" sz="1200" err="1"/>
              <a:t>nhân</a:t>
            </a:r>
            <a:r>
              <a:rPr lang="en-US" sz="1200"/>
              <a:t> </a:t>
            </a:r>
            <a:r>
              <a:rPr lang="en-US" sz="1200" err="1"/>
              <a:t>viên</a:t>
            </a:r>
            <a:r>
              <a:rPr lang="en-US" sz="1200"/>
              <a:t>, </a:t>
            </a:r>
            <a:r>
              <a:rPr lang="en-US" sz="1200" err="1"/>
              <a:t>ghi</a:t>
            </a:r>
            <a:r>
              <a:rPr lang="en-US" sz="1200"/>
              <a:t> </a:t>
            </a:r>
            <a:r>
              <a:rPr lang="en-US" sz="1200" err="1"/>
              <a:t>chép</a:t>
            </a:r>
            <a:r>
              <a:rPr lang="en-US" sz="1200"/>
              <a:t> </a:t>
            </a:r>
            <a:r>
              <a:rPr lang="en-US" sz="1200" err="1"/>
              <a:t>thời</a:t>
            </a:r>
            <a:r>
              <a:rPr lang="en-US" sz="1200"/>
              <a:t> </a:t>
            </a:r>
            <a:r>
              <a:rPr lang="en-US" sz="1200" err="1"/>
              <a:t>gian</a:t>
            </a:r>
            <a:r>
              <a:rPr lang="en-US" sz="1200"/>
              <a:t> </a:t>
            </a:r>
            <a:r>
              <a:rPr lang="en-US" sz="1200" err="1"/>
              <a:t>và</a:t>
            </a:r>
            <a:r>
              <a:rPr lang="en-US" sz="1200"/>
              <a:t> </a:t>
            </a:r>
            <a:r>
              <a:rPr lang="en-US" sz="1200" err="1"/>
              <a:t>lý</a:t>
            </a:r>
            <a:r>
              <a:rPr lang="en-US" sz="1200"/>
              <a:t> do </a:t>
            </a:r>
            <a:r>
              <a:rPr lang="en-US" sz="1200" err="1"/>
              <a:t>ra</a:t>
            </a:r>
            <a:r>
              <a:rPr lang="en-US" sz="1200"/>
              <a:t> </a:t>
            </a:r>
            <a:r>
              <a:rPr lang="en-US" sz="1200" err="1"/>
              <a:t>vào</a:t>
            </a:r>
            <a:r>
              <a:rPr lang="en-US" sz="1200"/>
              <a:t>, </a:t>
            </a:r>
            <a:r>
              <a:rPr lang="en-US" sz="1200" err="1"/>
              <a:t>giám</a:t>
            </a:r>
            <a:r>
              <a:rPr lang="en-US" sz="1200"/>
              <a:t> </a:t>
            </a:r>
            <a:r>
              <a:rPr lang="en-US" sz="1200" err="1"/>
              <a:t>sát</a:t>
            </a:r>
            <a:r>
              <a:rPr lang="en-US" sz="1200"/>
              <a:t> </a:t>
            </a:r>
            <a:r>
              <a:rPr lang="en-US" sz="1200" err="1"/>
              <a:t>ngoài</a:t>
            </a:r>
            <a:r>
              <a:rPr lang="en-US" sz="1200"/>
              <a:t> </a:t>
            </a:r>
            <a:r>
              <a:rPr lang="en-US" sz="1200" err="1"/>
              <a:t>giờ</a:t>
            </a:r>
            <a:r>
              <a:rPr lang="en-US" sz="1200"/>
              <a:t>.</a:t>
            </a:r>
          </a:p>
          <a:p>
            <a:pPr marL="741363" indent="-285750" algn="just">
              <a:lnSpc>
                <a:spcPct val="150000"/>
              </a:lnSpc>
              <a:buFont typeface="Wingdings" panose="05000000000000000000" pitchFamily="2" charset="2"/>
              <a:buChar char="§"/>
            </a:pPr>
            <a:r>
              <a:rPr lang="en-US" sz="1200" err="1"/>
              <a:t>Không</a:t>
            </a:r>
            <a:r>
              <a:rPr lang="en-US" sz="1200"/>
              <a:t> </a:t>
            </a:r>
            <a:r>
              <a:rPr lang="en-US" sz="1200" err="1"/>
              <a:t>chụp</a:t>
            </a:r>
            <a:r>
              <a:rPr lang="en-US" sz="1200"/>
              <a:t> </a:t>
            </a:r>
            <a:r>
              <a:rPr lang="en-US" sz="1200" err="1"/>
              <a:t>ảnh</a:t>
            </a:r>
            <a:r>
              <a:rPr lang="en-US" sz="1200"/>
              <a:t> </a:t>
            </a:r>
            <a:r>
              <a:rPr lang="en-US" sz="1200" err="1"/>
              <a:t>hoặc</a:t>
            </a:r>
            <a:r>
              <a:rPr lang="en-US" sz="1200"/>
              <a:t> </a:t>
            </a:r>
            <a:r>
              <a:rPr lang="en-US" sz="1200" err="1"/>
              <a:t>ghi</a:t>
            </a:r>
            <a:r>
              <a:rPr lang="en-US" sz="1200"/>
              <a:t> </a:t>
            </a:r>
            <a:r>
              <a:rPr lang="en-US" sz="1200" err="1"/>
              <a:t>hình</a:t>
            </a:r>
            <a:r>
              <a:rPr lang="en-US" sz="1200"/>
              <a:t> </a:t>
            </a:r>
            <a:r>
              <a:rPr lang="en-US" sz="1200" err="1"/>
              <a:t>trong</a:t>
            </a:r>
            <a:r>
              <a:rPr lang="en-US" sz="1200"/>
              <a:t> </a:t>
            </a:r>
            <a:r>
              <a:rPr lang="en-US" sz="1200" err="1"/>
              <a:t>khu</a:t>
            </a:r>
            <a:r>
              <a:rPr lang="en-US" sz="1200"/>
              <a:t> </a:t>
            </a:r>
            <a:r>
              <a:rPr lang="en-US" sz="1200" err="1"/>
              <a:t>vực</a:t>
            </a:r>
            <a:r>
              <a:rPr lang="en-US" sz="1200"/>
              <a:t>.</a:t>
            </a:r>
            <a:endParaRPr lang="en-US" sz="1200">
              <a:latin typeface="Aptos" panose="020B0004020202020204" pitchFamily="34" charset="0"/>
            </a:endParaRPr>
          </a:p>
          <a:p>
            <a:pPr marL="457200" indent="-285750" algn="just">
              <a:lnSpc>
                <a:spcPct val="150000"/>
              </a:lnSpc>
              <a:buFont typeface="Courier New" panose="02070309020205020404" pitchFamily="49" charset="0"/>
              <a:buChar char="o"/>
            </a:pPr>
            <a:r>
              <a:rPr lang="vi-VN"/>
              <a:t>Các thiết bị lưu trữ di động, máy tính dành riêng cho nhân viên</a:t>
            </a:r>
            <a:endParaRPr lang="en-US"/>
          </a:p>
          <a:p>
            <a:pPr marL="741363" indent="-285750" algn="just">
              <a:lnSpc>
                <a:spcPct val="150000"/>
              </a:lnSpc>
              <a:buFont typeface="Wingdings" panose="05000000000000000000" pitchFamily="2" charset="2"/>
              <a:buChar char="§"/>
            </a:pPr>
            <a:r>
              <a:rPr lang="vi-VN" sz="1200">
                <a:latin typeface="Aptos" panose="020B0004020202020204" pitchFamily="34" charset="0"/>
              </a:rPr>
              <a:t>Ngăn chặn kết nối không dây, chỉ cài đặt phần mềm được phê duyệt.</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err="1">
                <a:latin typeface="Aptos" panose="020B0004020202020204" pitchFamily="34" charset="0"/>
              </a:rPr>
              <a:t>Antivirus</a:t>
            </a:r>
            <a:r>
              <a:rPr lang="vi-VN" sz="1200">
                <a:latin typeface="Aptos" panose="020B0004020202020204" pitchFamily="34" charset="0"/>
              </a:rPr>
              <a:t> bắt buộc, quản lý truy xuất dữ liệu giữa các phòng ban.</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Theo dõi bằng </a:t>
            </a:r>
            <a:r>
              <a:rPr lang="vi-VN" sz="1200" err="1">
                <a:latin typeface="Aptos" panose="020B0004020202020204" pitchFamily="34" charset="0"/>
              </a:rPr>
              <a:t>serial</a:t>
            </a:r>
            <a:r>
              <a:rPr lang="vi-VN" sz="1200">
                <a:latin typeface="Aptos" panose="020B0004020202020204" pitchFamily="34" charset="0"/>
              </a:rPr>
              <a:t> </a:t>
            </a:r>
            <a:r>
              <a:rPr lang="vi-VN" sz="1200" err="1">
                <a:latin typeface="Aptos" panose="020B0004020202020204" pitchFamily="34" charset="0"/>
              </a:rPr>
              <a:t>number</a:t>
            </a:r>
            <a:r>
              <a:rPr lang="vi-VN" sz="1200">
                <a:latin typeface="Aptos" panose="020B0004020202020204" pitchFamily="34" charset="0"/>
              </a:rPr>
              <a:t>, cập nhật vị trí thiết bị.</a:t>
            </a:r>
            <a:r>
              <a:rPr lang="en-US" sz="1200">
                <a:latin typeface="Aptos" panose="020B0004020202020204" pitchFamily="34" charset="0"/>
              </a:rPr>
              <a:t> </a:t>
            </a:r>
            <a:r>
              <a:rPr lang="vi-VN" sz="1200">
                <a:latin typeface="Aptos" panose="020B0004020202020204" pitchFamily="34" charset="0"/>
              </a:rPr>
              <a:t>Các phương tiện lưu trữ di động phải được xác nhận trước</a:t>
            </a:r>
            <a:r>
              <a:rPr lang="en-US" sz="1200">
                <a:latin typeface="Aptos" panose="020B0004020202020204" pitchFamily="34" charset="0"/>
              </a:rPr>
              <a:t>.</a:t>
            </a:r>
          </a:p>
          <a:p>
            <a:pPr marL="741363" indent="-285750" algn="just">
              <a:lnSpc>
                <a:spcPct val="150000"/>
              </a:lnSpc>
              <a:buFont typeface="Wingdings" panose="05000000000000000000" pitchFamily="2" charset="2"/>
              <a:buChar char="§"/>
            </a:pPr>
            <a:r>
              <a:rPr lang="en-US" sz="1200" err="1">
                <a:latin typeface="Aptos" panose="020B0004020202020204" pitchFamily="34" charset="0"/>
              </a:rPr>
              <a:t>Thực</a:t>
            </a:r>
            <a:r>
              <a:rPr lang="en-US" sz="1200">
                <a:latin typeface="Aptos" panose="020B0004020202020204" pitchFamily="34" charset="0"/>
              </a:rPr>
              <a:t> </a:t>
            </a:r>
            <a:r>
              <a:rPr lang="en-US" sz="1200" err="1">
                <a:latin typeface="Aptos" panose="020B0004020202020204" pitchFamily="34" charset="0"/>
              </a:rPr>
              <a:t>hiện</a:t>
            </a:r>
            <a:r>
              <a:rPr lang="en-US" sz="1200">
                <a:latin typeface="Aptos" panose="020B0004020202020204" pitchFamily="34" charset="0"/>
              </a:rPr>
              <a:t> </a:t>
            </a:r>
            <a:r>
              <a:rPr lang="en-US" sz="1200" err="1">
                <a:latin typeface="Aptos" panose="020B0004020202020204" pitchFamily="34" charset="0"/>
              </a:rPr>
              <a:t>thu</a:t>
            </a:r>
            <a:r>
              <a:rPr lang="en-US" sz="1200">
                <a:latin typeface="Aptos" panose="020B0004020202020204" pitchFamily="34" charset="0"/>
              </a:rPr>
              <a:t> </a:t>
            </a:r>
            <a:r>
              <a:rPr lang="en-US" sz="1200" err="1">
                <a:latin typeface="Aptos" panose="020B0004020202020204" pitchFamily="34" charset="0"/>
              </a:rPr>
              <a:t>hồi</a:t>
            </a:r>
            <a:r>
              <a:rPr lang="en-US" sz="1200">
                <a:latin typeface="Aptos" panose="020B0004020202020204" pitchFamily="34" charset="0"/>
              </a:rPr>
              <a:t> </a:t>
            </a:r>
            <a:r>
              <a:rPr lang="en-US" sz="1200" err="1">
                <a:latin typeface="Aptos" panose="020B0004020202020204" pitchFamily="34" charset="0"/>
              </a:rPr>
              <a:t>khi</a:t>
            </a:r>
            <a:r>
              <a:rPr lang="en-US" sz="1200">
                <a:latin typeface="Aptos" panose="020B0004020202020204" pitchFamily="34" charset="0"/>
              </a:rPr>
              <a:t> </a:t>
            </a:r>
            <a:r>
              <a:rPr lang="en-US" sz="1200" err="1">
                <a:latin typeface="Aptos" panose="020B0004020202020204" pitchFamily="34" charset="0"/>
              </a:rPr>
              <a:t>sử</a:t>
            </a:r>
            <a:r>
              <a:rPr lang="en-US" sz="1200">
                <a:latin typeface="Aptos" panose="020B0004020202020204" pitchFamily="34" charset="0"/>
              </a:rPr>
              <a:t> </a:t>
            </a:r>
            <a:r>
              <a:rPr lang="en-US" sz="1200" err="1">
                <a:latin typeface="Aptos" panose="020B0004020202020204" pitchFamily="34" charset="0"/>
              </a:rPr>
              <a:t>dụng</a:t>
            </a:r>
            <a:r>
              <a:rPr lang="en-US" sz="1200">
                <a:latin typeface="Aptos" panose="020B0004020202020204" pitchFamily="34" charset="0"/>
              </a:rPr>
              <a:t> </a:t>
            </a:r>
            <a:r>
              <a:rPr lang="en-US" sz="1200" err="1">
                <a:latin typeface="Aptos" panose="020B0004020202020204" pitchFamily="34" charset="0"/>
              </a:rPr>
              <a:t>sai</a:t>
            </a:r>
            <a:r>
              <a:rPr lang="en-US" sz="1200">
                <a:latin typeface="Aptos" panose="020B0004020202020204" pitchFamily="34" charset="0"/>
              </a:rPr>
              <a:t> </a:t>
            </a:r>
            <a:r>
              <a:rPr lang="en-US" sz="1200" err="1">
                <a:latin typeface="Aptos" panose="020B0004020202020204" pitchFamily="34" charset="0"/>
              </a:rPr>
              <a:t>mục</a:t>
            </a:r>
            <a:r>
              <a:rPr lang="en-US" sz="1200">
                <a:latin typeface="Aptos" panose="020B0004020202020204" pitchFamily="34" charset="0"/>
              </a:rPr>
              <a:t> </a:t>
            </a:r>
            <a:r>
              <a:rPr lang="en-US" sz="1200" err="1">
                <a:latin typeface="Aptos" panose="020B0004020202020204" pitchFamily="34" charset="0"/>
              </a:rPr>
              <a:t>đích</a:t>
            </a:r>
            <a:r>
              <a:rPr lang="en-US" sz="1200">
                <a:latin typeface="Aptos" panose="020B0004020202020204" pitchFamily="34" charset="0"/>
              </a:rPr>
              <a:t>.</a:t>
            </a:r>
            <a:r>
              <a:rPr lang="vi-VN" sz="1200">
                <a:latin typeface="Aptos" panose="020B0004020202020204" pitchFamily="34" charset="0"/>
              </a:rPr>
              <a:t> </a:t>
            </a:r>
            <a:endParaRPr lang="en-US" sz="1200">
              <a:latin typeface="Aptos" panose="020B0004020202020204" pitchFamily="34" charset="0"/>
            </a:endParaRPr>
          </a:p>
          <a:p>
            <a:pPr marL="457200" indent="-228600" algn="just">
              <a:lnSpc>
                <a:spcPct val="150000"/>
              </a:lnSpc>
              <a:buFont typeface="Courier New" panose="02070309020205020404" pitchFamily="49" charset="0"/>
              <a:buChar char="o"/>
            </a:pPr>
            <a:r>
              <a:rPr lang="vi-VN">
                <a:latin typeface="Aptos" panose="020B0004020202020204" pitchFamily="34" charset="0"/>
              </a:rPr>
              <a:t>Các loại dây cáp điện, cáp quang, cáp thông tin,</a:t>
            </a:r>
            <a:r>
              <a:rPr lang="en-US">
                <a:latin typeface="Aptos" panose="020B0004020202020204" pitchFamily="34" charset="0"/>
              </a:rPr>
              <a:t> </a:t>
            </a:r>
            <a:r>
              <a:rPr lang="en-US" err="1">
                <a:latin typeface="Aptos" panose="020B0004020202020204" pitchFamily="34" charset="0"/>
              </a:rPr>
              <a:t>đường</a:t>
            </a:r>
            <a:r>
              <a:rPr lang="en-US">
                <a:latin typeface="Aptos" panose="020B0004020202020204" pitchFamily="34" charset="0"/>
              </a:rPr>
              <a:t> </a:t>
            </a:r>
            <a:r>
              <a:rPr lang="en-US" err="1">
                <a:latin typeface="Aptos" panose="020B0004020202020204" pitchFamily="34" charset="0"/>
              </a:rPr>
              <a:t>truyền</a:t>
            </a:r>
            <a:r>
              <a:rPr lang="vi-VN">
                <a:latin typeface="Aptos" panose="020B0004020202020204" pitchFamily="34" charset="0"/>
              </a:rPr>
              <a:t>...</a:t>
            </a:r>
            <a:endParaRPr lang="en-US">
              <a:latin typeface="Aptos" panose="020B0004020202020204" pitchFamily="34" charset="0"/>
            </a:endParaRPr>
          </a:p>
          <a:p>
            <a:pPr marL="741363" indent="-285750" algn="just">
              <a:lnSpc>
                <a:spcPct val="150000"/>
              </a:lnSpc>
              <a:buFont typeface="Wingdings" panose="05000000000000000000" pitchFamily="2" charset="2"/>
              <a:buChar char="§"/>
            </a:pPr>
            <a:r>
              <a:rPr lang="vi-VN" sz="1200"/>
              <a:t>Thuê nhiều đường điện của nhiều khu vực</a:t>
            </a:r>
            <a:r>
              <a:rPr lang="en-US" sz="1200"/>
              <a:t>/</a:t>
            </a:r>
            <a:r>
              <a:rPr lang="en-US" sz="1200" err="1"/>
              <a:t>Xây</a:t>
            </a:r>
            <a:r>
              <a:rPr lang="en-US" sz="1200"/>
              <a:t> </a:t>
            </a:r>
            <a:r>
              <a:rPr lang="en-US" sz="1200" err="1"/>
              <a:t>dựng</a:t>
            </a:r>
            <a:r>
              <a:rPr lang="en-US" sz="1200"/>
              <a:t> VUS</a:t>
            </a:r>
            <a:r>
              <a:rPr lang="vi-VN" sz="1200"/>
              <a:t> để đảm bảo thiết bị có thể hoạt động tốt.</a:t>
            </a:r>
            <a:endParaRPr lang="en-US" sz="1200"/>
          </a:p>
          <a:p>
            <a:pPr marL="741363" indent="-285750" algn="just">
              <a:lnSpc>
                <a:spcPct val="150000"/>
              </a:lnSpc>
              <a:buFont typeface="Wingdings" panose="05000000000000000000" pitchFamily="2" charset="2"/>
              <a:buChar char="§"/>
            </a:pPr>
            <a:r>
              <a:rPr lang="vi-VN" sz="1200"/>
              <a:t>Cáp điện và cáp thông tin phải được tách riêng để tránh nhiễu và các sự cố xảy ra</a:t>
            </a:r>
            <a:endParaRPr lang="en-US" sz="1200"/>
          </a:p>
          <a:p>
            <a:pPr marL="741363" indent="-285750" algn="just">
              <a:lnSpc>
                <a:spcPct val="150000"/>
              </a:lnSpc>
              <a:buFont typeface="Wingdings" panose="05000000000000000000" pitchFamily="2" charset="2"/>
              <a:buChar char="§"/>
            </a:pPr>
            <a:r>
              <a:rPr lang="vi-VN" sz="1200"/>
              <a:t>Sử dụng ống bảo vệ để đi cáp đối với các thiệt bị cần có bảo mật cao như cáp đến các </a:t>
            </a:r>
            <a:r>
              <a:rPr lang="vi-VN" sz="1200" err="1"/>
              <a:t>server</a:t>
            </a:r>
            <a:r>
              <a:rPr lang="en-US" sz="1200"/>
              <a:t>.</a:t>
            </a:r>
          </a:p>
          <a:p>
            <a:pPr marL="741363" indent="-285750" algn="just">
              <a:lnSpc>
                <a:spcPct val="150000"/>
              </a:lnSpc>
              <a:buFont typeface="Wingdings" panose="05000000000000000000" pitchFamily="2" charset="2"/>
              <a:buChar char="§"/>
            </a:pPr>
            <a:r>
              <a:rPr lang="vi-VN" sz="1200"/>
              <a:t>Các loại cáp phải được gắn nhãn tên của các thiết bị mà nó được nối tới</a:t>
            </a:r>
            <a:r>
              <a:rPr lang="en-US" sz="1200"/>
              <a:t>.</a:t>
            </a:r>
            <a:endParaRPr lang="en-US" sz="1200">
              <a:latin typeface="Aptos" panose="020B0004020202020204" pitchFamily="34" charset="0"/>
            </a:endParaRPr>
          </a:p>
        </p:txBody>
      </p:sp>
    </p:spTree>
    <p:extLst>
      <p:ext uri="{BB962C8B-B14F-4D97-AF65-F5344CB8AC3E}">
        <p14:creationId xmlns:p14="http://schemas.microsoft.com/office/powerpoint/2010/main" val="258806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004D2-D403-45B6-AA0B-A8479C6972A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6B7969C-61EF-B856-2FAB-E5CFE3420406}"/>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E8738BDB-ADC1-7DBF-4A14-A85BDA67EA09}"/>
              </a:ext>
            </a:extLst>
          </p:cNvPr>
          <p:cNvSpPr txBox="1"/>
          <p:nvPr/>
        </p:nvSpPr>
        <p:spPr>
          <a:xfrm>
            <a:off x="457200" y="730575"/>
            <a:ext cx="8345346" cy="4262449"/>
          </a:xfrm>
          <a:prstGeom prst="rect">
            <a:avLst/>
          </a:prstGeom>
          <a:noFill/>
        </p:spPr>
        <p:txBody>
          <a:bodyPr wrap="square">
            <a:spAutoFit/>
          </a:bodyPr>
          <a:lstStyle/>
          <a:p>
            <a:pPr marL="285750" indent="-285750" algn="just">
              <a:lnSpc>
                <a:spcPct val="150000"/>
              </a:lnSpc>
              <a:buFontTx/>
              <a:buChar char="-"/>
            </a:pPr>
            <a:r>
              <a:rPr lang="vi-VN">
                <a:latin typeface="Aptos" panose="020B0004020202020204" pitchFamily="34" charset="0"/>
              </a:rPr>
              <a:t>Chính sách bảo mật thông tin: </a:t>
            </a:r>
            <a:endParaRPr lang="en-US">
              <a:latin typeface="Aptos" panose="020B0004020202020204" pitchFamily="34" charset="0"/>
            </a:endParaRPr>
          </a:p>
          <a:p>
            <a:pPr marL="457200" indent="-285750" algn="just">
              <a:lnSpc>
                <a:spcPct val="150000"/>
              </a:lnSpc>
              <a:buFont typeface="Courier New" panose="02070309020205020404" pitchFamily="49" charset="0"/>
              <a:buChar char="o"/>
            </a:pPr>
            <a:r>
              <a:rPr lang="vi-VN">
                <a:latin typeface="Aptos" panose="020B0004020202020204" pitchFamily="34" charset="0"/>
              </a:rPr>
              <a:t>Tất cả thông tin nhạy cảm phải được mã hóa khi truyền tải và lưu trữ</a:t>
            </a:r>
            <a:r>
              <a:rPr lang="en-US">
                <a:latin typeface="Aptos" panose="020B0004020202020204" pitchFamily="34" charset="0"/>
              </a:rPr>
              <a:t>.</a:t>
            </a:r>
          </a:p>
          <a:p>
            <a:pPr marL="457200" indent="-285750" algn="just">
              <a:lnSpc>
                <a:spcPct val="150000"/>
              </a:lnSpc>
              <a:buFont typeface="Courier New" panose="02070309020205020404" pitchFamily="49" charset="0"/>
              <a:buChar char="o"/>
            </a:pPr>
            <a:r>
              <a:rPr lang="vi-VN">
                <a:latin typeface="Aptos" panose="020B0004020202020204" pitchFamily="34" charset="0"/>
              </a:rPr>
              <a:t>Thiết lập quy trình chia sẻ thông tin nội bộ,</a:t>
            </a:r>
            <a:r>
              <a:rPr lang="en-US">
                <a:latin typeface="Aptos" panose="020B0004020202020204" pitchFamily="34" charset="0"/>
              </a:rPr>
              <a:t> cần</a:t>
            </a:r>
            <a:r>
              <a:rPr lang="vi-VN">
                <a:latin typeface="Aptos" panose="020B0004020202020204" pitchFamily="34" charset="0"/>
              </a:rPr>
              <a:t> xác nhận từ cấp quản lý</a:t>
            </a:r>
            <a:r>
              <a:rPr lang="en-US">
                <a:latin typeface="Aptos" panose="020B0004020202020204" pitchFamily="34" charset="0"/>
              </a:rPr>
              <a:t>.</a:t>
            </a:r>
          </a:p>
          <a:p>
            <a:pPr marL="457200" indent="-285750" algn="just">
              <a:lnSpc>
                <a:spcPct val="150000"/>
              </a:lnSpc>
              <a:buFont typeface="Courier New" panose="02070309020205020404" pitchFamily="49" charset="0"/>
              <a:buChar char="o"/>
            </a:pPr>
            <a:r>
              <a:rPr lang="vi-VN">
                <a:latin typeface="Aptos" panose="020B0004020202020204" pitchFamily="34" charset="0"/>
              </a:rPr>
              <a:t>Chặn và yêu cầu chặt chẽ khi thực hiện chia sẻ ra bên ngoài, cấm các chia sẻ không tin cậy</a:t>
            </a:r>
            <a:r>
              <a:rPr lang="en-US">
                <a:latin typeface="Aptos" panose="020B0004020202020204" pitchFamily="34" charset="0"/>
              </a:rPr>
              <a:t>.</a:t>
            </a:r>
          </a:p>
          <a:p>
            <a:pPr marL="457200" indent="-285750" algn="just">
              <a:lnSpc>
                <a:spcPct val="150000"/>
              </a:lnSpc>
              <a:buFont typeface="Courier New" panose="02070309020205020404" pitchFamily="49" charset="0"/>
              <a:buChar char="o"/>
            </a:pPr>
            <a:r>
              <a:rPr lang="vi-VN">
                <a:latin typeface="Aptos" panose="020B0004020202020204" pitchFamily="34" charset="0"/>
              </a:rPr>
              <a:t>Không cho phép cài đặt các ứng dụng mà không có sự phê duyệt của quản trị viên,… </a:t>
            </a:r>
            <a:endParaRPr lang="en-US">
              <a:latin typeface="Aptos" panose="020B0004020202020204" pitchFamily="34" charset="0"/>
            </a:endParaRPr>
          </a:p>
          <a:p>
            <a:pPr marL="342900" indent="-287338" algn="just">
              <a:lnSpc>
                <a:spcPct val="150000"/>
              </a:lnSpc>
              <a:buFontTx/>
              <a:buChar char="-"/>
            </a:pP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sao</a:t>
            </a:r>
            <a:r>
              <a:rPr lang="en-US">
                <a:latin typeface="Aptos" panose="020B0004020202020204" pitchFamily="34" charset="0"/>
              </a:rPr>
              <a:t> </a:t>
            </a:r>
            <a:r>
              <a:rPr lang="en-US" err="1">
                <a:latin typeface="Aptos" panose="020B0004020202020204" pitchFamily="34" charset="0"/>
              </a:rPr>
              <a:t>lưu</a:t>
            </a:r>
            <a:r>
              <a:rPr lang="en-US">
                <a:latin typeface="Aptos" panose="020B0004020202020204" pitchFamily="34" charset="0"/>
              </a:rPr>
              <a:t> </a:t>
            </a:r>
            <a:r>
              <a:rPr lang="en-US" err="1">
                <a:latin typeface="Aptos" panose="020B0004020202020204" pitchFamily="34" charset="0"/>
              </a:rPr>
              <a:t>và</a:t>
            </a:r>
            <a:r>
              <a:rPr lang="en-US">
                <a:latin typeface="Aptos" panose="020B0004020202020204" pitchFamily="34" charset="0"/>
              </a:rPr>
              <a:t> </a:t>
            </a:r>
            <a:r>
              <a:rPr lang="en-US" err="1">
                <a:latin typeface="Aptos" panose="020B0004020202020204" pitchFamily="34" charset="0"/>
              </a:rPr>
              <a:t>phục</a:t>
            </a:r>
            <a:r>
              <a:rPr lang="en-US">
                <a:latin typeface="Aptos" panose="020B0004020202020204" pitchFamily="34" charset="0"/>
              </a:rPr>
              <a:t> </a:t>
            </a:r>
            <a:r>
              <a:rPr lang="en-US" err="1">
                <a:latin typeface="Aptos" panose="020B0004020202020204" pitchFamily="34" charset="0"/>
              </a:rPr>
              <a:t>hồi</a:t>
            </a:r>
            <a:r>
              <a:rPr lang="en-US">
                <a:latin typeface="Aptos" panose="020B0004020202020204" pitchFamily="34" charset="0"/>
              </a:rPr>
              <a:t>:</a:t>
            </a:r>
          </a:p>
          <a:p>
            <a:pPr marL="457200" indent="-285750" algn="just">
              <a:lnSpc>
                <a:spcPct val="150000"/>
              </a:lnSpc>
              <a:buFont typeface="Courier New" panose="02070309020205020404" pitchFamily="49" charset="0"/>
              <a:buChar char="o"/>
            </a:pPr>
            <a:r>
              <a:rPr lang="vi-VN">
                <a:latin typeface="Aptos" panose="020B0004020202020204" pitchFamily="34" charset="0"/>
              </a:rPr>
              <a:t>Thiết lập cơ chế </a:t>
            </a:r>
            <a:r>
              <a:rPr lang="vi-VN" err="1">
                <a:latin typeface="Aptos" panose="020B0004020202020204" pitchFamily="34" charset="0"/>
              </a:rPr>
              <a:t>Failover</a:t>
            </a:r>
            <a:r>
              <a:rPr lang="vi-VN">
                <a:latin typeface="Aptos" panose="020B0004020202020204" pitchFamily="34" charset="0"/>
              </a:rPr>
              <a:t> và kế hoạch khắc phục thảm họa</a:t>
            </a:r>
            <a:endParaRPr lang="en-US">
              <a:latin typeface="Aptos" panose="020B0004020202020204" pitchFamily="34" charset="0"/>
            </a:endParaRPr>
          </a:p>
          <a:p>
            <a:pPr marL="457200" indent="-285750" algn="just">
              <a:lnSpc>
                <a:spcPct val="150000"/>
              </a:lnSpc>
              <a:buFont typeface="Courier New" panose="02070309020205020404" pitchFamily="49" charset="0"/>
              <a:buChar char="o"/>
            </a:pPr>
            <a:r>
              <a:rPr lang="vi-VN">
                <a:latin typeface="Aptos" panose="020B0004020202020204" pitchFamily="34" charset="0"/>
              </a:rPr>
              <a:t>Xác định lớp ưu tiên cho dữ liệu, thực hiện chiến lược sao lưu đa lớp (như sao lưu định kỳ, sao lưu thường xuyên và sao lưu toàn bộ hệ thống). </a:t>
            </a:r>
            <a:endParaRPr lang="en-US">
              <a:latin typeface="Aptos" panose="020B0004020202020204" pitchFamily="34" charset="0"/>
            </a:endParaRPr>
          </a:p>
          <a:p>
            <a:pPr marL="457200" indent="-285750" algn="just">
              <a:lnSpc>
                <a:spcPct val="150000"/>
              </a:lnSpc>
              <a:buFont typeface="Courier New" panose="02070309020205020404" pitchFamily="49" charset="0"/>
              <a:buChar char="o"/>
            </a:pPr>
            <a:r>
              <a:rPr lang="vi-VN">
                <a:latin typeface="Aptos" panose="020B0004020202020204" pitchFamily="34" charset="0"/>
              </a:rPr>
              <a:t>Quy trình sao lưu</a:t>
            </a:r>
            <a:r>
              <a:rPr lang="en-US">
                <a:latin typeface="Aptos" panose="020B0004020202020204" pitchFamily="34" charset="0"/>
              </a:rPr>
              <a:t> </a:t>
            </a:r>
            <a:r>
              <a:rPr lang="vi-VN">
                <a:latin typeface="Aptos" panose="020B0004020202020204" pitchFamily="34" charset="0"/>
              </a:rPr>
              <a:t>được tự động </a:t>
            </a:r>
            <a:r>
              <a:rPr lang="vi-VN" err="1">
                <a:latin typeface="Aptos" panose="020B0004020202020204" pitchFamily="34" charset="0"/>
              </a:rPr>
              <a:t>hoá</a:t>
            </a:r>
            <a:r>
              <a:rPr lang="en-US">
                <a:latin typeface="Aptos" panose="020B0004020202020204" pitchFamily="34" charset="0"/>
              </a:rPr>
              <a:t>; </a:t>
            </a:r>
            <a:r>
              <a:rPr lang="vi-VN">
                <a:latin typeface="Aptos" panose="020B0004020202020204" pitchFamily="34" charset="0"/>
              </a:rPr>
              <a:t> </a:t>
            </a:r>
            <a:r>
              <a:rPr lang="en-US" err="1">
                <a:latin typeface="Aptos" panose="020B0004020202020204" pitchFamily="34" charset="0"/>
              </a:rPr>
              <a:t>quy</a:t>
            </a:r>
            <a:r>
              <a:rPr lang="en-US">
                <a:latin typeface="Aptos" panose="020B0004020202020204" pitchFamily="34" charset="0"/>
              </a:rPr>
              <a:t> </a:t>
            </a:r>
            <a:r>
              <a:rPr lang="en-US" err="1">
                <a:latin typeface="Aptos" panose="020B0004020202020204" pitchFamily="34" charset="0"/>
              </a:rPr>
              <a:t>trình</a:t>
            </a:r>
            <a:r>
              <a:rPr lang="en-US">
                <a:latin typeface="Aptos" panose="020B0004020202020204" pitchFamily="34" charset="0"/>
              </a:rPr>
              <a:t> </a:t>
            </a:r>
            <a:r>
              <a:rPr lang="en-US" err="1">
                <a:latin typeface="Aptos" panose="020B0004020202020204" pitchFamily="34" charset="0"/>
              </a:rPr>
              <a:t>phục</a:t>
            </a:r>
            <a:r>
              <a:rPr lang="en-US">
                <a:latin typeface="Aptos" panose="020B0004020202020204" pitchFamily="34" charset="0"/>
              </a:rPr>
              <a:t> </a:t>
            </a:r>
            <a:r>
              <a:rPr lang="en-US" err="1">
                <a:latin typeface="Aptos" panose="020B0004020202020204" pitchFamily="34" charset="0"/>
              </a:rPr>
              <a:t>hồi</a:t>
            </a:r>
            <a:r>
              <a:rPr lang="en-US">
                <a:latin typeface="Aptos" panose="020B0004020202020204" pitchFamily="34" charset="0"/>
              </a:rPr>
              <a:t> </a:t>
            </a:r>
            <a:r>
              <a:rPr lang="vi-VN">
                <a:latin typeface="Aptos" panose="020B0004020202020204" pitchFamily="34" charset="0"/>
              </a:rPr>
              <a:t>phải được xác minh và kiểm tra thử nghiệm thường xuyên, đảm bảo rằng các bản sao lưu có thể phục hồi được khi có sự cố.</a:t>
            </a:r>
            <a:endParaRPr lang="en-US">
              <a:latin typeface="Aptos" panose="020B0004020202020204" pitchFamily="34" charset="0"/>
            </a:endParaRPr>
          </a:p>
          <a:p>
            <a:pPr marL="457200" indent="-285750" algn="just">
              <a:lnSpc>
                <a:spcPct val="150000"/>
              </a:lnSpc>
              <a:buFont typeface="Courier New" panose="02070309020205020404" pitchFamily="49" charset="0"/>
              <a:buChar char="o"/>
            </a:pPr>
            <a:r>
              <a:rPr lang="en-US">
                <a:latin typeface="Aptos" panose="020B0004020202020204" pitchFamily="34" charset="0"/>
              </a:rPr>
              <a:t>Sao </a:t>
            </a:r>
            <a:r>
              <a:rPr lang="en-US" err="1">
                <a:latin typeface="Aptos" panose="020B0004020202020204" pitchFamily="34" charset="0"/>
              </a:rPr>
              <a:t>lưu</a:t>
            </a:r>
            <a:r>
              <a:rPr lang="en-US">
                <a:latin typeface="Aptos" panose="020B0004020202020204" pitchFamily="34" charset="0"/>
              </a:rPr>
              <a:t> backup </a:t>
            </a:r>
            <a:r>
              <a:rPr lang="en-US" err="1">
                <a:latin typeface="Aptos" panose="020B0004020202020204" pitchFamily="34" charset="0"/>
              </a:rPr>
              <a:t>theo</a:t>
            </a:r>
            <a:r>
              <a:rPr lang="en-US">
                <a:latin typeface="Aptos" panose="020B0004020202020204" pitchFamily="34" charset="0"/>
              </a:rPr>
              <a:t> </a:t>
            </a:r>
            <a:r>
              <a:rPr lang="en-US" err="1">
                <a:latin typeface="Aptos" panose="020B0004020202020204" pitchFamily="34" charset="0"/>
              </a:rPr>
              <a:t>cơ</a:t>
            </a:r>
            <a:r>
              <a:rPr lang="en-US">
                <a:latin typeface="Aptos" panose="020B0004020202020204" pitchFamily="34" charset="0"/>
              </a:rPr>
              <a:t> </a:t>
            </a:r>
            <a:r>
              <a:rPr lang="en-US" err="1">
                <a:latin typeface="Aptos" panose="020B0004020202020204" pitchFamily="34" charset="0"/>
              </a:rPr>
              <a:t>chế</a:t>
            </a:r>
            <a:r>
              <a:rPr lang="en-US">
                <a:latin typeface="Aptos" panose="020B0004020202020204" pitchFamily="34" charset="0"/>
              </a:rPr>
              <a:t> 3:2:1 </a:t>
            </a:r>
            <a:r>
              <a:rPr lang="en-US" err="1">
                <a:latin typeface="Aptos" panose="020B0004020202020204" pitchFamily="34" charset="0"/>
              </a:rPr>
              <a:t>và</a:t>
            </a:r>
            <a:r>
              <a:rPr lang="en-US">
                <a:latin typeface="Aptos" panose="020B0004020202020204" pitchFamily="34" charset="0"/>
              </a:rPr>
              <a:t> </a:t>
            </a:r>
            <a:r>
              <a:rPr lang="en-US" err="1">
                <a:latin typeface="Aptos" panose="020B0004020202020204" pitchFamily="34" charset="0"/>
              </a:rPr>
              <a:t>công</a:t>
            </a:r>
            <a:r>
              <a:rPr lang="en-US">
                <a:latin typeface="Aptos" panose="020B0004020202020204" pitchFamily="34" charset="0"/>
              </a:rPr>
              <a:t> </a:t>
            </a:r>
            <a:r>
              <a:rPr lang="en-US" err="1">
                <a:latin typeface="Aptos" panose="020B0004020202020204" pitchFamily="34" charset="0"/>
              </a:rPr>
              <a:t>nghệ</a:t>
            </a:r>
            <a:r>
              <a:rPr lang="en-US">
                <a:latin typeface="Aptos" panose="020B0004020202020204" pitchFamily="34" charset="0"/>
              </a:rPr>
              <a:t> SAN.</a:t>
            </a:r>
          </a:p>
          <a:p>
            <a:pPr marL="457200" indent="-285750" algn="just">
              <a:lnSpc>
                <a:spcPct val="150000"/>
              </a:lnSpc>
              <a:buFont typeface="Courier New" panose="02070309020205020404" pitchFamily="49" charset="0"/>
              <a:buChar char="o"/>
            </a:pPr>
            <a:r>
              <a:rPr lang="vi-VN">
                <a:latin typeface="Aptos" panose="020B0004020202020204" pitchFamily="34" charset="0"/>
              </a:rPr>
              <a:t>Có cơ chế mã </a:t>
            </a:r>
            <a:r>
              <a:rPr lang="vi-VN" err="1">
                <a:latin typeface="Aptos" panose="020B0004020202020204" pitchFamily="34" charset="0"/>
              </a:rPr>
              <a:t>hoá</a:t>
            </a:r>
            <a:r>
              <a:rPr lang="vi-VN">
                <a:latin typeface="Aptos" panose="020B0004020202020204" pitchFamily="34" charset="0"/>
              </a:rPr>
              <a:t> </a:t>
            </a:r>
            <a:r>
              <a:rPr lang="en-US" err="1">
                <a:latin typeface="Aptos" panose="020B0004020202020204" pitchFamily="34" charset="0"/>
              </a:rPr>
              <a:t>và</a:t>
            </a:r>
            <a:r>
              <a:rPr lang="en-US">
                <a:latin typeface="Aptos" panose="020B0004020202020204" pitchFamily="34" charset="0"/>
              </a:rPr>
              <a:t> k</a:t>
            </a:r>
            <a:r>
              <a:rPr lang="vi-VN" err="1">
                <a:latin typeface="Aptos" panose="020B0004020202020204" pitchFamily="34" charset="0"/>
              </a:rPr>
              <a:t>iểm</a:t>
            </a:r>
            <a:r>
              <a:rPr lang="vi-VN">
                <a:latin typeface="Aptos" panose="020B0004020202020204" pitchFamily="34" charset="0"/>
              </a:rPr>
              <a:t> soát quyền truy cập an toàn vào dữ liệu sao lưu</a:t>
            </a:r>
            <a:r>
              <a:rPr lang="en-US">
                <a:latin typeface="Aptos" panose="020B0004020202020204" pitchFamily="34" charset="0"/>
              </a:rPr>
              <a:t>.</a:t>
            </a:r>
          </a:p>
        </p:txBody>
      </p:sp>
    </p:spTree>
    <p:extLst>
      <p:ext uri="{BB962C8B-B14F-4D97-AF65-F5344CB8AC3E}">
        <p14:creationId xmlns:p14="http://schemas.microsoft.com/office/powerpoint/2010/main" val="346713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804F7071-7B78-7105-F3FA-54B57BB55E38}"/>
            </a:ext>
          </a:extLst>
        </p:cNvPr>
        <p:cNvGrpSpPr/>
        <p:nvPr/>
      </p:nvGrpSpPr>
      <p:grpSpPr>
        <a:xfrm>
          <a:off x="0" y="0"/>
          <a:ext cx="0" cy="0"/>
          <a:chOff x="0" y="0"/>
          <a:chExt cx="0" cy="0"/>
        </a:xfrm>
      </p:grpSpPr>
      <p:sp>
        <p:nvSpPr>
          <p:cNvPr id="69" name="Google Shape;69;p16">
            <a:extLst>
              <a:ext uri="{FF2B5EF4-FFF2-40B4-BE49-F238E27FC236}">
                <a16:creationId xmlns:a16="http://schemas.microsoft.com/office/drawing/2014/main" id="{82930B74-0C22-570C-E576-EE3131020FBF}"/>
              </a:ext>
            </a:extLst>
          </p:cNvPr>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Thông tin hiện trạng hệ thống mạng của doanh nghiệp</a:t>
            </a:r>
            <a:endParaRPr/>
          </a:p>
        </p:txBody>
      </p:sp>
      <p:sp>
        <p:nvSpPr>
          <p:cNvPr id="4" name="TextBox 3">
            <a:extLst>
              <a:ext uri="{FF2B5EF4-FFF2-40B4-BE49-F238E27FC236}">
                <a16:creationId xmlns:a16="http://schemas.microsoft.com/office/drawing/2014/main" id="{0F23A142-7463-E3DD-D7BE-810E621FB85A}"/>
              </a:ext>
            </a:extLst>
          </p:cNvPr>
          <p:cNvSpPr txBox="1"/>
          <p:nvPr/>
        </p:nvSpPr>
        <p:spPr>
          <a:xfrm>
            <a:off x="797668" y="776243"/>
            <a:ext cx="8086928" cy="3988271"/>
          </a:xfrm>
          <a:prstGeom prst="rect">
            <a:avLst/>
          </a:prstGeom>
          <a:noFill/>
        </p:spPr>
        <p:txBody>
          <a:bodyPr wrap="square" lIns="91440" tIns="45720" rIns="91440" bIns="45720" anchor="t">
            <a:spAutoFit/>
          </a:bodyPr>
          <a:lstStyle/>
          <a:p>
            <a:pPr marL="285750" indent="-285750" algn="just">
              <a:lnSpc>
                <a:spcPct val="130000"/>
              </a:lnSpc>
              <a:buFont typeface="Courier New" panose="02070309020205020404" pitchFamily="49" charset="0"/>
              <a:buChar char="o"/>
            </a:pPr>
            <a:r>
              <a:rPr lang="en-US">
                <a:latin typeface="Aptos"/>
                <a:ea typeface="Roboto"/>
                <a:cs typeface="Roboto"/>
              </a:rPr>
              <a:t>Các service </a:t>
            </a:r>
            <a:r>
              <a:rPr lang="en-US" err="1">
                <a:latin typeface="Aptos"/>
                <a:ea typeface="Roboto"/>
                <a:cs typeface="Roboto"/>
              </a:rPr>
              <a:t>của</a:t>
            </a:r>
            <a:r>
              <a:rPr lang="en-US">
                <a:latin typeface="Aptos"/>
                <a:ea typeface="Roboto"/>
                <a:cs typeface="Roboto"/>
              </a:rPr>
              <a:t> </a:t>
            </a:r>
            <a:r>
              <a:rPr lang="en-US" err="1">
                <a:latin typeface="Aptos"/>
                <a:ea typeface="Roboto"/>
                <a:cs typeface="Roboto"/>
              </a:rPr>
              <a:t>doanh</a:t>
            </a:r>
            <a:r>
              <a:rPr lang="en-US">
                <a:latin typeface="Aptos"/>
                <a:ea typeface="Roboto"/>
                <a:cs typeface="Roboto"/>
              </a:rPr>
              <a:t> </a:t>
            </a:r>
            <a:r>
              <a:rPr lang="en-US" err="1">
                <a:latin typeface="Aptos"/>
                <a:ea typeface="Roboto"/>
                <a:cs typeface="Roboto"/>
              </a:rPr>
              <a:t>nghiệp</a:t>
            </a:r>
            <a:r>
              <a:rPr lang="en-US">
                <a:latin typeface="Aptos"/>
                <a:ea typeface="Roboto"/>
                <a:cs typeface="Roboto"/>
              </a:rPr>
              <a:t>:</a:t>
            </a:r>
          </a:p>
          <a:p>
            <a:pPr marL="746125" indent="-285750" algn="just">
              <a:lnSpc>
                <a:spcPct val="130000"/>
              </a:lnSpc>
              <a:buFont typeface="Wingdings" panose="05000000000000000000" pitchFamily="2" charset="2"/>
              <a:buChar char="§"/>
            </a:pPr>
            <a:r>
              <a:rPr lang="en-US" err="1">
                <a:latin typeface="Aptos"/>
                <a:ea typeface="Roboto"/>
                <a:cs typeface="Roboto"/>
              </a:rPr>
              <a:t>Infastructrure</a:t>
            </a:r>
            <a:r>
              <a:rPr lang="en-US">
                <a:latin typeface="Aptos"/>
                <a:ea typeface="Roboto"/>
                <a:cs typeface="Roboto"/>
              </a:rPr>
              <a:t> services: DHCP, File, DNS, Email </a:t>
            </a:r>
          </a:p>
          <a:p>
            <a:pPr marL="746125" indent="-285750" algn="just">
              <a:lnSpc>
                <a:spcPct val="130000"/>
              </a:lnSpc>
              <a:buFont typeface="Wingdings" panose="05000000000000000000" pitchFamily="2" charset="2"/>
              <a:buChar char="§"/>
            </a:pPr>
            <a:r>
              <a:rPr lang="en-US">
                <a:latin typeface="Aptos"/>
                <a:ea typeface="Roboto"/>
                <a:cs typeface="Roboto"/>
              </a:rPr>
              <a:t>Domain controller</a:t>
            </a:r>
          </a:p>
          <a:p>
            <a:pPr marL="746125" indent="-285750" algn="just">
              <a:lnSpc>
                <a:spcPct val="130000"/>
              </a:lnSpc>
              <a:buFont typeface="Wingdings" panose="05000000000000000000" pitchFamily="2" charset="2"/>
              <a:buChar char="§"/>
            </a:pPr>
            <a:r>
              <a:rPr lang="en-US">
                <a:latin typeface="Aptos"/>
                <a:ea typeface="Roboto"/>
                <a:cs typeface="Roboto"/>
              </a:rPr>
              <a:t>Application + Data</a:t>
            </a:r>
          </a:p>
          <a:p>
            <a:pPr marL="285750" indent="-285750" algn="just">
              <a:lnSpc>
                <a:spcPct val="130000"/>
              </a:lnSpc>
              <a:buFont typeface="Courier New" panose="02070309020205020404" pitchFamily="49" charset="0"/>
              <a:buChar char="o"/>
            </a:pPr>
            <a:r>
              <a:rPr lang="en-US">
                <a:latin typeface="Aptos"/>
                <a:ea typeface="Roboto"/>
                <a:cs typeface="Roboto"/>
              </a:rPr>
              <a:t>vSphere: DHCP Server, File server, HR Server, CRM Server</a:t>
            </a:r>
          </a:p>
          <a:p>
            <a:pPr marL="285750" indent="-285750" algn="just">
              <a:lnSpc>
                <a:spcPct val="130000"/>
              </a:lnSpc>
              <a:buFont typeface="Courier New" panose="02070309020205020404" pitchFamily="49" charset="0"/>
              <a:buChar char="o"/>
            </a:pPr>
            <a:r>
              <a:rPr lang="en-US" err="1">
                <a:latin typeface="Aptos"/>
                <a:ea typeface="Roboto"/>
                <a:cs typeface="Roboto"/>
              </a:rPr>
              <a:t>Đường</a:t>
            </a:r>
            <a:r>
              <a:rPr lang="en-US">
                <a:latin typeface="Aptos"/>
                <a:ea typeface="Roboto"/>
                <a:cs typeface="Roboto"/>
              </a:rPr>
              <a:t> </a:t>
            </a:r>
            <a:r>
              <a:rPr lang="en-US" err="1">
                <a:latin typeface="Aptos"/>
                <a:ea typeface="Roboto"/>
                <a:cs typeface="Roboto"/>
              </a:rPr>
              <a:t>truyền</a:t>
            </a:r>
            <a:r>
              <a:rPr lang="en-US">
                <a:latin typeface="Aptos"/>
                <a:ea typeface="Roboto"/>
                <a:cs typeface="Roboto"/>
              </a:rPr>
              <a:t> MPLS, Internet VPN</a:t>
            </a:r>
          </a:p>
          <a:p>
            <a:pPr marL="285750" marR="0" lvl="0" indent="-285750" algn="just">
              <a:lnSpc>
                <a:spcPct val="130000"/>
              </a:lnSpc>
              <a:buFont typeface="Courier New" panose="02070309020205020404" pitchFamily="49" charset="0"/>
              <a:buChar char="o"/>
            </a:pPr>
            <a:r>
              <a:rPr lang="en-US">
                <a:effectLst/>
                <a:latin typeface="Aptos"/>
                <a:ea typeface="Roboto"/>
                <a:cs typeface="Roboto"/>
              </a:rPr>
              <a:t>Quản </a:t>
            </a:r>
            <a:r>
              <a:rPr lang="en-US" err="1">
                <a:effectLst/>
                <a:latin typeface="Aptos"/>
                <a:ea typeface="Roboto"/>
                <a:cs typeface="Roboto"/>
              </a:rPr>
              <a:t>trị</a:t>
            </a:r>
            <a:r>
              <a:rPr lang="en-US">
                <a:effectLst/>
                <a:latin typeface="Aptos"/>
                <a:ea typeface="Roboto"/>
                <a:cs typeface="Roboto"/>
              </a:rPr>
              <a:t> </a:t>
            </a:r>
            <a:r>
              <a:rPr lang="en-US" err="1">
                <a:effectLst/>
                <a:latin typeface="Aptos"/>
                <a:ea typeface="Roboto"/>
                <a:cs typeface="Roboto"/>
              </a:rPr>
              <a:t>theo</a:t>
            </a:r>
            <a:r>
              <a:rPr lang="en-US">
                <a:effectLst/>
                <a:latin typeface="Aptos"/>
                <a:ea typeface="Roboto"/>
                <a:cs typeface="Roboto"/>
              </a:rPr>
              <a:t> </a:t>
            </a:r>
            <a:r>
              <a:rPr lang="en-US" err="1">
                <a:effectLst/>
                <a:latin typeface="Aptos"/>
                <a:ea typeface="Roboto"/>
                <a:cs typeface="Roboto"/>
              </a:rPr>
              <a:t>mô</a:t>
            </a:r>
            <a:r>
              <a:rPr lang="en-US">
                <a:effectLst/>
                <a:latin typeface="Aptos"/>
                <a:ea typeface="Roboto"/>
                <a:cs typeface="Roboto"/>
              </a:rPr>
              <a:t> </a:t>
            </a:r>
            <a:r>
              <a:rPr lang="en-US" err="1">
                <a:effectLst/>
                <a:latin typeface="Aptos"/>
                <a:ea typeface="Roboto"/>
                <a:cs typeface="Roboto"/>
              </a:rPr>
              <a:t>hình</a:t>
            </a:r>
            <a:r>
              <a:rPr lang="en-US">
                <a:effectLst/>
                <a:latin typeface="Aptos"/>
                <a:ea typeface="Roboto"/>
                <a:cs typeface="Roboto"/>
              </a:rPr>
              <a:t> Domain</a:t>
            </a:r>
          </a:p>
          <a:p>
            <a:pPr marL="285750" marR="0" lvl="0" indent="-285750" algn="just">
              <a:lnSpc>
                <a:spcPct val="130000"/>
              </a:lnSpc>
              <a:buFont typeface="Courier New" panose="02070309020205020404" pitchFamily="49" charset="0"/>
              <a:buChar char="o"/>
            </a:pPr>
            <a:r>
              <a:rPr lang="en-US">
                <a:effectLst/>
                <a:latin typeface="Aptos"/>
                <a:ea typeface="Roboto"/>
                <a:cs typeface="Roboto"/>
              </a:rPr>
              <a:t>Router Cisco </a:t>
            </a:r>
            <a:r>
              <a:rPr lang="en-US" err="1">
                <a:effectLst/>
                <a:latin typeface="Aptos"/>
                <a:ea typeface="Roboto"/>
                <a:cs typeface="Roboto"/>
              </a:rPr>
              <a:t>tích</a:t>
            </a:r>
            <a:r>
              <a:rPr lang="en-US">
                <a:effectLst/>
                <a:latin typeface="Aptos"/>
                <a:ea typeface="Roboto"/>
                <a:cs typeface="Roboto"/>
              </a:rPr>
              <a:t> </a:t>
            </a:r>
            <a:r>
              <a:rPr lang="en-US" err="1">
                <a:effectLst/>
                <a:latin typeface="Aptos"/>
                <a:ea typeface="Roboto"/>
                <a:cs typeface="Roboto"/>
              </a:rPr>
              <a:t>hợp</a:t>
            </a:r>
            <a:r>
              <a:rPr lang="en-US">
                <a:effectLst/>
                <a:latin typeface="Aptos"/>
                <a:ea typeface="Roboto"/>
                <a:cs typeface="Roboto"/>
              </a:rPr>
              <a:t> firewall</a:t>
            </a:r>
          </a:p>
          <a:p>
            <a:pPr marL="285750" marR="0" lvl="0" indent="-285750" algn="just">
              <a:lnSpc>
                <a:spcPct val="130000"/>
              </a:lnSpc>
              <a:buFont typeface="Courier New" panose="02070309020205020404" pitchFamily="49" charset="0"/>
              <a:buChar char="o"/>
            </a:pPr>
            <a:r>
              <a:rPr lang="en-US" err="1">
                <a:effectLst/>
                <a:latin typeface="Aptos"/>
                <a:ea typeface="Roboto"/>
                <a:cs typeface="Roboto"/>
              </a:rPr>
              <a:t>Thiết</a:t>
            </a:r>
            <a:r>
              <a:rPr lang="en-US">
                <a:effectLst/>
                <a:latin typeface="Aptos"/>
                <a:ea typeface="Roboto"/>
                <a:cs typeface="Roboto"/>
              </a:rPr>
              <a:t> </a:t>
            </a:r>
            <a:r>
              <a:rPr lang="en-US" err="1">
                <a:effectLst/>
                <a:latin typeface="Aptos"/>
                <a:ea typeface="Roboto"/>
                <a:cs typeface="Roboto"/>
              </a:rPr>
              <a:t>bị</a:t>
            </a:r>
            <a:r>
              <a:rPr lang="en-US">
                <a:effectLst/>
                <a:latin typeface="Aptos"/>
                <a:ea typeface="Roboto"/>
                <a:cs typeface="Roboto"/>
              </a:rPr>
              <a:t> </a:t>
            </a:r>
            <a:r>
              <a:rPr lang="en-US" err="1">
                <a:effectLst/>
                <a:latin typeface="Aptos"/>
                <a:ea typeface="Roboto"/>
                <a:cs typeface="Roboto"/>
              </a:rPr>
              <a:t>cân</a:t>
            </a:r>
            <a:r>
              <a:rPr lang="en-US">
                <a:effectLst/>
                <a:latin typeface="Aptos"/>
                <a:ea typeface="Roboto"/>
                <a:cs typeface="Roboto"/>
              </a:rPr>
              <a:t> </a:t>
            </a:r>
            <a:r>
              <a:rPr lang="en-US" err="1">
                <a:effectLst/>
                <a:latin typeface="Aptos"/>
                <a:ea typeface="Roboto"/>
                <a:cs typeface="Roboto"/>
              </a:rPr>
              <a:t>bằng</a:t>
            </a:r>
            <a:r>
              <a:rPr lang="en-US">
                <a:effectLst/>
                <a:latin typeface="Aptos"/>
                <a:ea typeface="Roboto"/>
                <a:cs typeface="Roboto"/>
              </a:rPr>
              <a:t> </a:t>
            </a:r>
            <a:r>
              <a:rPr lang="en-US" err="1">
                <a:effectLst/>
                <a:latin typeface="Aptos"/>
                <a:ea typeface="Roboto"/>
                <a:cs typeface="Roboto"/>
              </a:rPr>
              <a:t>tải</a:t>
            </a:r>
            <a:r>
              <a:rPr lang="en-US">
                <a:effectLst/>
                <a:latin typeface="Aptos"/>
                <a:ea typeface="Roboto"/>
                <a:cs typeface="Roboto"/>
              </a:rPr>
              <a:t> </a:t>
            </a:r>
            <a:r>
              <a:rPr lang="en-US" err="1">
                <a:effectLst/>
                <a:latin typeface="Aptos"/>
                <a:ea typeface="Roboto"/>
                <a:cs typeface="Roboto"/>
              </a:rPr>
              <a:t>kết</a:t>
            </a:r>
            <a:r>
              <a:rPr lang="en-US">
                <a:effectLst/>
                <a:latin typeface="Aptos"/>
                <a:ea typeface="Roboto"/>
                <a:cs typeface="Roboto"/>
              </a:rPr>
              <a:t> </a:t>
            </a:r>
            <a:r>
              <a:rPr lang="en-US" err="1">
                <a:effectLst/>
                <a:latin typeface="Aptos"/>
                <a:ea typeface="Roboto"/>
                <a:cs typeface="Roboto"/>
              </a:rPr>
              <a:t>nối</a:t>
            </a:r>
            <a:r>
              <a:rPr lang="en-US">
                <a:effectLst/>
                <a:latin typeface="Aptos"/>
                <a:ea typeface="Roboto"/>
                <a:cs typeface="Roboto"/>
              </a:rPr>
              <a:t> internet</a:t>
            </a:r>
          </a:p>
          <a:p>
            <a:pPr marL="285750" marR="0" lvl="0" indent="-285750" algn="just">
              <a:lnSpc>
                <a:spcPct val="130000"/>
              </a:lnSpc>
              <a:buFont typeface="Courier New" panose="02070309020205020404" pitchFamily="49" charset="0"/>
              <a:buChar char="o"/>
            </a:pPr>
            <a:r>
              <a:rPr lang="en-US" err="1">
                <a:effectLst/>
                <a:latin typeface="Aptos"/>
                <a:ea typeface="Roboto"/>
                <a:cs typeface="Roboto"/>
              </a:rPr>
              <a:t>Không</a:t>
            </a:r>
            <a:r>
              <a:rPr lang="en-US">
                <a:effectLst/>
                <a:latin typeface="Aptos"/>
                <a:ea typeface="Roboto"/>
                <a:cs typeface="Roboto"/>
              </a:rPr>
              <a:t> </a:t>
            </a:r>
            <a:r>
              <a:rPr lang="en-US" err="1">
                <a:effectLst/>
                <a:latin typeface="Aptos"/>
                <a:ea typeface="Roboto"/>
                <a:cs typeface="Roboto"/>
              </a:rPr>
              <a:t>có</a:t>
            </a:r>
            <a:r>
              <a:rPr lang="en-US">
                <a:effectLst/>
                <a:latin typeface="Aptos"/>
                <a:ea typeface="Roboto"/>
                <a:cs typeface="Roboto"/>
              </a:rPr>
              <a:t> antivirus, firewall </a:t>
            </a:r>
            <a:r>
              <a:rPr lang="en-US" err="1">
                <a:effectLst/>
                <a:latin typeface="Aptos"/>
                <a:ea typeface="Roboto"/>
                <a:cs typeface="Roboto"/>
              </a:rPr>
              <a:t>chuyên</a:t>
            </a:r>
            <a:r>
              <a:rPr lang="en-US">
                <a:effectLst/>
                <a:latin typeface="Aptos"/>
                <a:ea typeface="Roboto"/>
                <a:cs typeface="Roboto"/>
              </a:rPr>
              <a:t> </a:t>
            </a:r>
            <a:r>
              <a:rPr lang="en-US" err="1">
                <a:effectLst/>
                <a:latin typeface="Aptos"/>
                <a:ea typeface="Roboto"/>
                <a:cs typeface="Roboto"/>
              </a:rPr>
              <a:t>dụng</a:t>
            </a:r>
            <a:r>
              <a:rPr lang="en-US">
                <a:effectLst/>
                <a:latin typeface="Aptos"/>
                <a:ea typeface="Roboto"/>
                <a:cs typeface="Roboto"/>
              </a:rPr>
              <a:t> </a:t>
            </a:r>
            <a:r>
              <a:rPr lang="en-US" err="1">
                <a:effectLst/>
                <a:latin typeface="Aptos"/>
                <a:ea typeface="Roboto"/>
                <a:cs typeface="Roboto"/>
              </a:rPr>
              <a:t>cũng</a:t>
            </a:r>
            <a:r>
              <a:rPr lang="en-US">
                <a:effectLst/>
                <a:latin typeface="Aptos"/>
                <a:ea typeface="Roboto"/>
                <a:cs typeface="Roboto"/>
              </a:rPr>
              <a:t> </a:t>
            </a:r>
            <a:r>
              <a:rPr lang="en-US" err="1">
                <a:effectLst/>
                <a:latin typeface="Aptos"/>
                <a:ea typeface="Roboto"/>
                <a:cs typeface="Roboto"/>
              </a:rPr>
              <a:t>như</a:t>
            </a:r>
            <a:r>
              <a:rPr lang="en-US">
                <a:effectLst/>
                <a:latin typeface="Aptos"/>
                <a:ea typeface="Roboto"/>
                <a:cs typeface="Roboto"/>
              </a:rPr>
              <a:t> </a:t>
            </a:r>
            <a:r>
              <a:rPr lang="en-US" err="1">
                <a:effectLst/>
                <a:latin typeface="Aptos"/>
                <a:ea typeface="Roboto"/>
                <a:cs typeface="Roboto"/>
              </a:rPr>
              <a:t>các</a:t>
            </a:r>
            <a:r>
              <a:rPr lang="en-US">
                <a:effectLst/>
                <a:latin typeface="Aptos"/>
                <a:ea typeface="Roboto"/>
                <a:cs typeface="Roboto"/>
              </a:rPr>
              <a:t> </a:t>
            </a:r>
            <a:r>
              <a:rPr lang="en-US" err="1">
                <a:effectLst/>
                <a:latin typeface="Aptos"/>
                <a:ea typeface="Roboto"/>
                <a:cs typeface="Roboto"/>
              </a:rPr>
              <a:t>chính</a:t>
            </a:r>
            <a:r>
              <a:rPr lang="en-US">
                <a:effectLst/>
                <a:latin typeface="Aptos"/>
                <a:ea typeface="Roboto"/>
                <a:cs typeface="Roboto"/>
              </a:rPr>
              <a:t> </a:t>
            </a:r>
            <a:r>
              <a:rPr lang="en-US" err="1">
                <a:effectLst/>
                <a:latin typeface="Aptos"/>
                <a:ea typeface="Roboto"/>
                <a:cs typeface="Roboto"/>
              </a:rPr>
              <a:t>sách</a:t>
            </a:r>
            <a:r>
              <a:rPr lang="en-US">
                <a:effectLst/>
                <a:latin typeface="Aptos"/>
                <a:ea typeface="Roboto"/>
                <a:cs typeface="Roboto"/>
              </a:rPr>
              <a:t> </a:t>
            </a:r>
            <a:r>
              <a:rPr lang="en-US" err="1">
                <a:effectLst/>
                <a:latin typeface="Aptos"/>
                <a:ea typeface="Roboto"/>
                <a:cs typeface="Roboto"/>
              </a:rPr>
              <a:t>bảo</a:t>
            </a:r>
            <a:r>
              <a:rPr lang="en-US">
                <a:effectLst/>
                <a:latin typeface="Aptos"/>
                <a:ea typeface="Roboto"/>
                <a:cs typeface="Roboto"/>
              </a:rPr>
              <a:t> </a:t>
            </a:r>
            <a:r>
              <a:rPr lang="en-US" err="1">
                <a:effectLst/>
                <a:latin typeface="Aptos"/>
                <a:ea typeface="Roboto"/>
                <a:cs typeface="Roboto"/>
              </a:rPr>
              <a:t>mật</a:t>
            </a:r>
            <a:r>
              <a:rPr lang="en-US">
                <a:effectLst/>
                <a:latin typeface="Aptos"/>
                <a:ea typeface="Roboto"/>
                <a:cs typeface="Roboto"/>
              </a:rPr>
              <a:t> </a:t>
            </a:r>
            <a:r>
              <a:rPr lang="en-US" err="1">
                <a:effectLst/>
                <a:latin typeface="Aptos"/>
                <a:ea typeface="Roboto"/>
                <a:cs typeface="Roboto"/>
              </a:rPr>
              <a:t>khác</a:t>
            </a:r>
            <a:endParaRPr lang="en-US">
              <a:effectLst/>
              <a:latin typeface="Aptos"/>
              <a:ea typeface="Roboto"/>
              <a:cs typeface="Roboto"/>
            </a:endParaRPr>
          </a:p>
          <a:p>
            <a:pPr marL="285750" marR="0" lvl="0" indent="-285750" algn="just">
              <a:lnSpc>
                <a:spcPct val="130000"/>
              </a:lnSpc>
              <a:buFont typeface="Courier New" panose="02070309020205020404" pitchFamily="49" charset="0"/>
              <a:buChar char="o"/>
            </a:pPr>
            <a:r>
              <a:rPr lang="en-US" err="1">
                <a:effectLst/>
                <a:latin typeface="Aptos"/>
                <a:ea typeface="Roboto"/>
                <a:cs typeface="Roboto"/>
              </a:rPr>
              <a:t>Chưa</a:t>
            </a:r>
            <a:r>
              <a:rPr lang="en-US">
                <a:effectLst/>
                <a:latin typeface="Aptos"/>
                <a:ea typeface="Roboto"/>
                <a:cs typeface="Roboto"/>
              </a:rPr>
              <a:t> </a:t>
            </a:r>
            <a:r>
              <a:rPr lang="en-US" err="1">
                <a:effectLst/>
                <a:latin typeface="Aptos"/>
                <a:ea typeface="Roboto"/>
                <a:cs typeface="Roboto"/>
              </a:rPr>
              <a:t>có</a:t>
            </a:r>
            <a:r>
              <a:rPr lang="en-US">
                <a:effectLst/>
                <a:latin typeface="Aptos"/>
                <a:ea typeface="Roboto"/>
                <a:cs typeface="Roboto"/>
              </a:rPr>
              <a:t> </a:t>
            </a:r>
            <a:r>
              <a:rPr lang="en-US" err="1">
                <a:effectLst/>
                <a:latin typeface="Aptos"/>
                <a:ea typeface="Roboto"/>
                <a:cs typeface="Roboto"/>
              </a:rPr>
              <a:t>chính</a:t>
            </a:r>
            <a:r>
              <a:rPr lang="en-US">
                <a:effectLst/>
                <a:latin typeface="Aptos"/>
                <a:ea typeface="Roboto"/>
                <a:cs typeface="Roboto"/>
              </a:rPr>
              <a:t> </a:t>
            </a:r>
            <a:r>
              <a:rPr lang="en-US" err="1">
                <a:effectLst/>
                <a:latin typeface="Aptos"/>
                <a:ea typeface="Roboto"/>
                <a:cs typeface="Roboto"/>
              </a:rPr>
              <a:t>sách</a:t>
            </a:r>
            <a:r>
              <a:rPr lang="en-US">
                <a:effectLst/>
                <a:latin typeface="Aptos"/>
                <a:ea typeface="Roboto"/>
                <a:cs typeface="Roboto"/>
              </a:rPr>
              <a:t> </a:t>
            </a:r>
            <a:r>
              <a:rPr lang="en-US" err="1">
                <a:effectLst/>
                <a:latin typeface="Aptos"/>
                <a:ea typeface="Roboto"/>
                <a:cs typeface="Roboto"/>
              </a:rPr>
              <a:t>vận</a:t>
            </a:r>
            <a:r>
              <a:rPr lang="en-US">
                <a:effectLst/>
                <a:latin typeface="Aptos"/>
                <a:ea typeface="Roboto"/>
                <a:cs typeface="Roboto"/>
              </a:rPr>
              <a:t> </a:t>
            </a:r>
            <a:r>
              <a:rPr lang="en-US" err="1">
                <a:effectLst/>
                <a:latin typeface="Aptos"/>
                <a:ea typeface="Roboto"/>
                <a:cs typeface="Roboto"/>
              </a:rPr>
              <a:t>hành</a:t>
            </a:r>
            <a:r>
              <a:rPr lang="en-US">
                <a:effectLst/>
                <a:latin typeface="Aptos"/>
                <a:ea typeface="Roboto"/>
                <a:cs typeface="Roboto"/>
              </a:rPr>
              <a:t> </a:t>
            </a:r>
            <a:r>
              <a:rPr lang="en-US" err="1">
                <a:effectLst/>
                <a:latin typeface="Aptos"/>
                <a:ea typeface="Roboto"/>
                <a:cs typeface="Roboto"/>
              </a:rPr>
              <a:t>hệ</a:t>
            </a:r>
            <a:r>
              <a:rPr lang="en-US">
                <a:effectLst/>
                <a:latin typeface="Aptos"/>
                <a:ea typeface="Roboto"/>
                <a:cs typeface="Roboto"/>
              </a:rPr>
              <a:t> </a:t>
            </a:r>
            <a:r>
              <a:rPr lang="en-US" err="1">
                <a:effectLst/>
                <a:latin typeface="Aptos"/>
                <a:ea typeface="Roboto"/>
                <a:cs typeface="Roboto"/>
              </a:rPr>
              <a:t>thống</a:t>
            </a:r>
            <a:endParaRPr lang="en-US">
              <a:effectLst/>
              <a:latin typeface="Aptos"/>
              <a:ea typeface="Roboto"/>
              <a:cs typeface="Roboto"/>
            </a:endParaRPr>
          </a:p>
          <a:p>
            <a:pPr marL="285750" marR="0" lvl="0" indent="-285750" algn="just">
              <a:lnSpc>
                <a:spcPct val="130000"/>
              </a:lnSpc>
              <a:buFont typeface="Courier New" panose="02070309020205020404" pitchFamily="49" charset="0"/>
              <a:buChar char="o"/>
            </a:pPr>
            <a:r>
              <a:rPr lang="en-US" err="1">
                <a:effectLst/>
                <a:latin typeface="Aptos"/>
                <a:ea typeface="Roboto"/>
                <a:cs typeface="Roboto"/>
              </a:rPr>
              <a:t>Chưa</a:t>
            </a:r>
            <a:r>
              <a:rPr lang="en-US">
                <a:effectLst/>
                <a:latin typeface="Aptos"/>
                <a:ea typeface="Roboto"/>
                <a:cs typeface="Roboto"/>
              </a:rPr>
              <a:t> </a:t>
            </a:r>
            <a:r>
              <a:rPr lang="en-US" err="1">
                <a:effectLst/>
                <a:latin typeface="Aptos"/>
                <a:ea typeface="Roboto"/>
                <a:cs typeface="Roboto"/>
              </a:rPr>
              <a:t>có</a:t>
            </a:r>
            <a:r>
              <a:rPr lang="en-US">
                <a:effectLst/>
                <a:latin typeface="Aptos"/>
                <a:ea typeface="Roboto"/>
                <a:cs typeface="Roboto"/>
              </a:rPr>
              <a:t> </a:t>
            </a:r>
            <a:r>
              <a:rPr lang="en-US" err="1">
                <a:effectLst/>
                <a:latin typeface="Aptos"/>
                <a:ea typeface="Roboto"/>
                <a:cs typeface="Roboto"/>
              </a:rPr>
              <a:t>chính</a:t>
            </a:r>
            <a:r>
              <a:rPr lang="en-US">
                <a:effectLst/>
                <a:latin typeface="Aptos"/>
                <a:ea typeface="Roboto"/>
                <a:cs typeface="Roboto"/>
              </a:rPr>
              <a:t> </a:t>
            </a:r>
            <a:r>
              <a:rPr lang="en-US" err="1">
                <a:effectLst/>
                <a:latin typeface="Aptos"/>
                <a:ea typeface="Roboto"/>
                <a:cs typeface="Roboto"/>
              </a:rPr>
              <a:t>sách</a:t>
            </a:r>
            <a:r>
              <a:rPr lang="en-US">
                <a:effectLst/>
                <a:latin typeface="Aptos"/>
                <a:ea typeface="Roboto"/>
                <a:cs typeface="Roboto"/>
              </a:rPr>
              <a:t> </a:t>
            </a:r>
            <a:r>
              <a:rPr lang="en-US" err="1">
                <a:effectLst/>
                <a:latin typeface="Aptos"/>
                <a:ea typeface="Roboto"/>
                <a:cs typeface="Roboto"/>
              </a:rPr>
              <a:t>về</a:t>
            </a:r>
            <a:r>
              <a:rPr lang="en-US">
                <a:effectLst/>
                <a:latin typeface="Aptos"/>
                <a:ea typeface="Roboto"/>
                <a:cs typeface="Roboto"/>
              </a:rPr>
              <a:t> </a:t>
            </a:r>
            <a:r>
              <a:rPr lang="en-US" err="1">
                <a:effectLst/>
                <a:latin typeface="Aptos"/>
                <a:ea typeface="Roboto"/>
                <a:cs typeface="Roboto"/>
              </a:rPr>
              <a:t>vấn</a:t>
            </a:r>
            <a:r>
              <a:rPr lang="en-US">
                <a:effectLst/>
                <a:latin typeface="Aptos"/>
                <a:ea typeface="Roboto"/>
                <a:cs typeface="Roboto"/>
              </a:rPr>
              <a:t> </a:t>
            </a:r>
            <a:r>
              <a:rPr lang="en-US" err="1">
                <a:effectLst/>
                <a:latin typeface="Aptos"/>
                <a:ea typeface="Roboto"/>
                <a:cs typeface="Roboto"/>
              </a:rPr>
              <a:t>đề</a:t>
            </a:r>
            <a:r>
              <a:rPr lang="en-US">
                <a:effectLst/>
                <a:latin typeface="Aptos"/>
                <a:ea typeface="Roboto"/>
                <a:cs typeface="Roboto"/>
              </a:rPr>
              <a:t> an </a:t>
            </a:r>
            <a:r>
              <a:rPr lang="en-US" err="1">
                <a:effectLst/>
                <a:latin typeface="Aptos"/>
                <a:ea typeface="Roboto"/>
                <a:cs typeface="Roboto"/>
              </a:rPr>
              <a:t>toàn</a:t>
            </a:r>
            <a:r>
              <a:rPr lang="en-US">
                <a:effectLst/>
                <a:latin typeface="Aptos"/>
                <a:ea typeface="Roboto"/>
                <a:cs typeface="Roboto"/>
              </a:rPr>
              <a:t> </a:t>
            </a:r>
            <a:r>
              <a:rPr lang="en-US" err="1">
                <a:effectLst/>
                <a:latin typeface="Aptos"/>
                <a:ea typeface="Roboto"/>
                <a:cs typeface="Roboto"/>
              </a:rPr>
              <a:t>thông</a:t>
            </a:r>
            <a:r>
              <a:rPr lang="en-US">
                <a:effectLst/>
                <a:latin typeface="Aptos"/>
                <a:ea typeface="Roboto"/>
                <a:cs typeface="Roboto"/>
              </a:rPr>
              <a:t> tin </a:t>
            </a:r>
            <a:r>
              <a:rPr lang="en-US" err="1">
                <a:effectLst/>
                <a:latin typeface="Aptos"/>
                <a:ea typeface="Roboto"/>
                <a:cs typeface="Roboto"/>
              </a:rPr>
              <a:t>trong</a:t>
            </a:r>
            <a:r>
              <a:rPr lang="en-US">
                <a:effectLst/>
                <a:latin typeface="Aptos"/>
                <a:ea typeface="Roboto"/>
                <a:cs typeface="Roboto"/>
              </a:rPr>
              <a:t> </a:t>
            </a:r>
            <a:r>
              <a:rPr lang="en-US" err="1">
                <a:effectLst/>
                <a:latin typeface="Aptos"/>
                <a:ea typeface="Roboto"/>
                <a:cs typeface="Roboto"/>
              </a:rPr>
              <a:t>hệ</a:t>
            </a:r>
            <a:r>
              <a:rPr lang="en-US">
                <a:effectLst/>
                <a:latin typeface="Aptos"/>
                <a:ea typeface="Roboto"/>
                <a:cs typeface="Roboto"/>
              </a:rPr>
              <a:t> </a:t>
            </a:r>
            <a:r>
              <a:rPr lang="en-US" err="1">
                <a:effectLst/>
                <a:latin typeface="Aptos"/>
                <a:ea typeface="Roboto"/>
                <a:cs typeface="Roboto"/>
              </a:rPr>
              <a:t>thống</a:t>
            </a:r>
            <a:endParaRPr lang="en-US">
              <a:effectLst/>
              <a:latin typeface="Aptos"/>
              <a:ea typeface="Roboto"/>
              <a:cs typeface="Roboto"/>
            </a:endParaRPr>
          </a:p>
          <a:p>
            <a:pPr marL="285750" marR="0" lvl="0" indent="-285750" algn="just">
              <a:lnSpc>
                <a:spcPct val="130000"/>
              </a:lnSpc>
              <a:buFont typeface="Courier New" panose="02070309020205020404" pitchFamily="49" charset="0"/>
              <a:buChar char="o"/>
            </a:pPr>
            <a:r>
              <a:rPr lang="en-US" err="1">
                <a:effectLst/>
                <a:latin typeface="Aptos"/>
                <a:ea typeface="Roboto"/>
                <a:cs typeface="Roboto"/>
              </a:rPr>
              <a:t>Chưa</a:t>
            </a:r>
            <a:r>
              <a:rPr lang="en-US">
                <a:effectLst/>
                <a:latin typeface="Aptos"/>
                <a:ea typeface="Roboto"/>
                <a:cs typeface="Roboto"/>
              </a:rPr>
              <a:t> </a:t>
            </a:r>
            <a:r>
              <a:rPr lang="en-US" err="1">
                <a:effectLst/>
                <a:latin typeface="Aptos"/>
                <a:ea typeface="Roboto"/>
                <a:cs typeface="Roboto"/>
              </a:rPr>
              <a:t>có</a:t>
            </a:r>
            <a:r>
              <a:rPr lang="en-US">
                <a:effectLst/>
                <a:latin typeface="Aptos"/>
                <a:ea typeface="Roboto"/>
                <a:cs typeface="Roboto"/>
              </a:rPr>
              <a:t> </a:t>
            </a:r>
            <a:r>
              <a:rPr lang="en-US" err="1">
                <a:effectLst/>
                <a:latin typeface="Aptos"/>
                <a:ea typeface="Roboto"/>
                <a:cs typeface="Roboto"/>
              </a:rPr>
              <a:t>chính</a:t>
            </a:r>
            <a:r>
              <a:rPr lang="en-US">
                <a:effectLst/>
                <a:latin typeface="Aptos"/>
                <a:ea typeface="Roboto"/>
                <a:cs typeface="Roboto"/>
              </a:rPr>
              <a:t> </a:t>
            </a:r>
            <a:r>
              <a:rPr lang="en-US" err="1">
                <a:effectLst/>
                <a:latin typeface="Aptos"/>
                <a:ea typeface="Roboto"/>
                <a:cs typeface="Roboto"/>
              </a:rPr>
              <a:t>sách</a:t>
            </a:r>
            <a:r>
              <a:rPr lang="en-US">
                <a:effectLst/>
                <a:latin typeface="Aptos"/>
                <a:ea typeface="Roboto"/>
                <a:cs typeface="Roboto"/>
              </a:rPr>
              <a:t> </a:t>
            </a:r>
            <a:r>
              <a:rPr lang="en-US" err="1">
                <a:effectLst/>
                <a:latin typeface="Aptos"/>
                <a:ea typeface="Roboto"/>
                <a:cs typeface="Roboto"/>
              </a:rPr>
              <a:t>sao</a:t>
            </a:r>
            <a:r>
              <a:rPr lang="en-US">
                <a:effectLst/>
                <a:latin typeface="Aptos"/>
                <a:ea typeface="Roboto"/>
                <a:cs typeface="Roboto"/>
              </a:rPr>
              <a:t> </a:t>
            </a:r>
            <a:r>
              <a:rPr lang="en-US" err="1">
                <a:effectLst/>
                <a:latin typeface="Aptos"/>
                <a:ea typeface="Roboto"/>
                <a:cs typeface="Roboto"/>
              </a:rPr>
              <a:t>lưu</a:t>
            </a:r>
            <a:r>
              <a:rPr lang="en-US">
                <a:effectLst/>
                <a:latin typeface="Aptos"/>
                <a:ea typeface="Roboto"/>
                <a:cs typeface="Roboto"/>
              </a:rPr>
              <a:t> </a:t>
            </a:r>
            <a:r>
              <a:rPr lang="en-US" err="1">
                <a:effectLst/>
                <a:latin typeface="Aptos"/>
                <a:ea typeface="Roboto"/>
                <a:cs typeface="Roboto"/>
              </a:rPr>
              <a:t>và</a:t>
            </a:r>
            <a:r>
              <a:rPr lang="en-US">
                <a:effectLst/>
                <a:latin typeface="Aptos"/>
                <a:ea typeface="Roboto"/>
                <a:cs typeface="Roboto"/>
              </a:rPr>
              <a:t> </a:t>
            </a:r>
            <a:r>
              <a:rPr lang="en-US" err="1">
                <a:effectLst/>
                <a:latin typeface="Aptos"/>
                <a:ea typeface="Roboto"/>
                <a:cs typeface="Roboto"/>
              </a:rPr>
              <a:t>phục</a:t>
            </a:r>
            <a:r>
              <a:rPr lang="en-US">
                <a:effectLst/>
                <a:latin typeface="Aptos"/>
                <a:ea typeface="Roboto"/>
                <a:cs typeface="Roboto"/>
              </a:rPr>
              <a:t> </a:t>
            </a:r>
            <a:r>
              <a:rPr lang="en-US" err="1">
                <a:effectLst/>
                <a:latin typeface="Aptos"/>
                <a:ea typeface="Roboto"/>
                <a:cs typeface="Roboto"/>
              </a:rPr>
              <a:t>hồi</a:t>
            </a:r>
            <a:r>
              <a:rPr lang="en-US">
                <a:effectLst/>
                <a:latin typeface="Aptos"/>
                <a:ea typeface="Roboto"/>
                <a:cs typeface="Roboto"/>
              </a:rPr>
              <a:t> </a:t>
            </a:r>
            <a:r>
              <a:rPr lang="en-US" err="1">
                <a:effectLst/>
                <a:latin typeface="Aptos"/>
                <a:ea typeface="Roboto"/>
                <a:cs typeface="Roboto"/>
              </a:rPr>
              <a:t>dữ</a:t>
            </a:r>
            <a:r>
              <a:rPr lang="en-US">
                <a:effectLst/>
                <a:latin typeface="Aptos"/>
                <a:ea typeface="Roboto"/>
                <a:cs typeface="Roboto"/>
              </a:rPr>
              <a:t> </a:t>
            </a:r>
            <a:r>
              <a:rPr lang="en-US" err="1">
                <a:effectLst/>
                <a:latin typeface="Aptos"/>
                <a:ea typeface="Roboto"/>
                <a:cs typeface="Roboto"/>
              </a:rPr>
              <a:t>liệu</a:t>
            </a:r>
            <a:endParaRPr lang="en-US">
              <a:effectLst/>
              <a:latin typeface="Aptos"/>
              <a:ea typeface="Roboto"/>
              <a:cs typeface="Roboto"/>
            </a:endParaRPr>
          </a:p>
          <a:p>
            <a:pPr marL="285750" marR="0" lvl="0" indent="-285750" algn="just">
              <a:lnSpc>
                <a:spcPct val="130000"/>
              </a:lnSpc>
              <a:buFont typeface="Courier New" panose="02070309020205020404" pitchFamily="49" charset="0"/>
              <a:buChar char="o"/>
            </a:pPr>
            <a:r>
              <a:rPr lang="pt-BR" err="1">
                <a:effectLst/>
                <a:latin typeface="Aptos"/>
                <a:ea typeface="Roboto"/>
                <a:cs typeface="Roboto"/>
              </a:rPr>
              <a:t>Tất</a:t>
            </a:r>
            <a:r>
              <a:rPr lang="pt-BR">
                <a:effectLst/>
                <a:latin typeface="Aptos"/>
                <a:ea typeface="Roboto"/>
                <a:cs typeface="Roboto"/>
              </a:rPr>
              <a:t> </a:t>
            </a:r>
            <a:r>
              <a:rPr lang="pt-BR" err="1">
                <a:effectLst/>
                <a:latin typeface="Aptos"/>
                <a:ea typeface="Roboto"/>
                <a:cs typeface="Roboto"/>
              </a:rPr>
              <a:t>cả</a:t>
            </a:r>
            <a:r>
              <a:rPr lang="pt-BR">
                <a:effectLst/>
                <a:latin typeface="Aptos"/>
                <a:ea typeface="Roboto"/>
                <a:cs typeface="Roboto"/>
              </a:rPr>
              <a:t> </a:t>
            </a:r>
            <a:r>
              <a:rPr lang="pt-BR" err="1">
                <a:effectLst/>
                <a:latin typeface="Aptos"/>
                <a:ea typeface="Roboto"/>
                <a:cs typeface="Roboto"/>
              </a:rPr>
              <a:t>các</a:t>
            </a:r>
            <a:r>
              <a:rPr lang="pt-BR">
                <a:effectLst/>
                <a:latin typeface="Aptos"/>
                <a:ea typeface="Roboto"/>
                <a:cs typeface="Roboto"/>
              </a:rPr>
              <a:t> </a:t>
            </a:r>
            <a:r>
              <a:rPr lang="pt-BR" err="1">
                <a:effectLst/>
                <a:latin typeface="Aptos"/>
                <a:ea typeface="Roboto"/>
                <a:cs typeface="Roboto"/>
              </a:rPr>
              <a:t>máy</a:t>
            </a:r>
            <a:r>
              <a:rPr lang="pt-BR">
                <a:effectLst/>
                <a:latin typeface="Aptos"/>
                <a:ea typeface="Roboto"/>
                <a:cs typeface="Roboto"/>
              </a:rPr>
              <a:t> </a:t>
            </a:r>
            <a:r>
              <a:rPr lang="pt-BR" err="1">
                <a:effectLst/>
                <a:latin typeface="Aptos"/>
                <a:ea typeface="Roboto"/>
                <a:cs typeface="Roboto"/>
              </a:rPr>
              <a:t>chủ</a:t>
            </a:r>
            <a:r>
              <a:rPr lang="pt-BR">
                <a:effectLst/>
                <a:latin typeface="Aptos"/>
                <a:ea typeface="Roboto"/>
                <a:cs typeface="Roboto"/>
              </a:rPr>
              <a:t> </a:t>
            </a:r>
            <a:r>
              <a:rPr lang="pt-BR" err="1">
                <a:effectLst/>
                <a:latin typeface="Aptos"/>
                <a:ea typeface="Roboto"/>
                <a:cs typeface="Roboto"/>
              </a:rPr>
              <a:t>đặt</a:t>
            </a:r>
            <a:r>
              <a:rPr lang="pt-BR">
                <a:effectLst/>
                <a:latin typeface="Aptos"/>
                <a:ea typeface="Roboto"/>
                <a:cs typeface="Roboto"/>
              </a:rPr>
              <a:t> </a:t>
            </a:r>
            <a:r>
              <a:rPr lang="pt-BR" err="1">
                <a:effectLst/>
                <a:latin typeface="Aptos"/>
                <a:ea typeface="Roboto"/>
                <a:cs typeface="Roboto"/>
              </a:rPr>
              <a:t>tại</a:t>
            </a:r>
            <a:r>
              <a:rPr lang="pt-BR">
                <a:effectLst/>
                <a:latin typeface="Aptos"/>
                <a:ea typeface="Roboto"/>
                <a:cs typeface="Roboto"/>
              </a:rPr>
              <a:t> Data Center</a:t>
            </a:r>
            <a:endParaRPr lang="en-US">
              <a:effectLst/>
              <a:latin typeface="Aptos"/>
              <a:ea typeface="Roboto"/>
              <a:cs typeface="Roboto"/>
            </a:endParaRPr>
          </a:p>
        </p:txBody>
      </p:sp>
    </p:spTree>
    <p:extLst>
      <p:ext uri="{BB962C8B-B14F-4D97-AF65-F5344CB8AC3E}">
        <p14:creationId xmlns:p14="http://schemas.microsoft.com/office/powerpoint/2010/main" val="4137906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72646-3820-DF98-642A-9798E1CB73C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3834AFB-D473-37CC-2915-D15A67284379}"/>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5930517D-2C5D-583D-6F41-4CB9BF049E56}"/>
              </a:ext>
            </a:extLst>
          </p:cNvPr>
          <p:cNvSpPr txBox="1"/>
          <p:nvPr/>
        </p:nvSpPr>
        <p:spPr>
          <a:xfrm>
            <a:off x="457200" y="730575"/>
            <a:ext cx="8345346" cy="4357475"/>
          </a:xfrm>
          <a:prstGeom prst="rect">
            <a:avLst/>
          </a:prstGeom>
          <a:noFill/>
        </p:spPr>
        <p:txBody>
          <a:bodyPr wrap="square">
            <a:spAutoFit/>
          </a:bodyPr>
          <a:lstStyle/>
          <a:p>
            <a:pPr marL="285750" indent="-285750" algn="just">
              <a:lnSpc>
                <a:spcPct val="150000"/>
              </a:lnSpc>
              <a:buFontTx/>
              <a:buChar char="-"/>
            </a:pPr>
            <a:r>
              <a:rPr lang="vi-VN"/>
              <a:t>Chính sách quản lý con người: </a:t>
            </a:r>
            <a:endParaRPr lang="en-US"/>
          </a:p>
          <a:p>
            <a:pPr marL="457200" indent="-285750" algn="just">
              <a:lnSpc>
                <a:spcPct val="150000"/>
              </a:lnSpc>
              <a:buFont typeface="Courier New" panose="02070309020205020404" pitchFamily="49" charset="0"/>
              <a:buChar char="o"/>
            </a:pPr>
            <a:r>
              <a:rPr lang="en-US" err="1">
                <a:latin typeface="Aptos" panose="020B0004020202020204" pitchFamily="34" charset="0"/>
              </a:rPr>
              <a:t>Nhân</a:t>
            </a:r>
            <a:r>
              <a:rPr lang="en-US">
                <a:latin typeface="Aptos" panose="020B0004020202020204" pitchFamily="34" charset="0"/>
              </a:rPr>
              <a:t> </a:t>
            </a:r>
            <a:r>
              <a:rPr lang="en-US" err="1">
                <a:latin typeface="Aptos" panose="020B0004020202020204" pitchFamily="34" charset="0"/>
              </a:rPr>
              <a:t>viên</a:t>
            </a:r>
            <a:r>
              <a:rPr lang="en-US">
                <a:latin typeface="Aptos" panose="020B0004020202020204" pitchFamily="34" charset="0"/>
              </a:rPr>
              <a:t> </a:t>
            </a:r>
            <a:r>
              <a:rPr lang="en-US" err="1">
                <a:latin typeface="Aptos" panose="020B0004020202020204" pitchFamily="34" charset="0"/>
              </a:rPr>
              <a:t>bình</a:t>
            </a:r>
            <a:r>
              <a:rPr lang="en-US">
                <a:latin typeface="Aptos" panose="020B0004020202020204" pitchFamily="34" charset="0"/>
              </a:rPr>
              <a:t> </a:t>
            </a:r>
            <a:r>
              <a:rPr lang="en-US" err="1">
                <a:latin typeface="Aptos" panose="020B0004020202020204" pitchFamily="34" charset="0"/>
              </a:rPr>
              <a:t>thường</a:t>
            </a:r>
            <a:r>
              <a:rPr lang="en-US">
                <a:latin typeface="Aptos" panose="020B0004020202020204" pitchFamily="34" charset="0"/>
              </a:rPr>
              <a:t>:</a:t>
            </a:r>
          </a:p>
          <a:p>
            <a:pPr marL="741363" indent="-285750" algn="just">
              <a:lnSpc>
                <a:spcPct val="150000"/>
              </a:lnSpc>
              <a:buFont typeface="Wingdings" panose="05000000000000000000" pitchFamily="2" charset="2"/>
              <a:buChar char="§"/>
            </a:pPr>
            <a:r>
              <a:rPr lang="vi-VN" sz="1200">
                <a:latin typeface="Aptos" panose="020B0004020202020204" pitchFamily="34" charset="0"/>
              </a:rPr>
              <a:t>Có trách nhiệm bảo quản thiết bị công ty, báo cáo sự cố cho IT. </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Không cài đặt phần mềm không rõ nguồn gốc. </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Tất cả nhân viên phải được tập huấn về an toàn thông tin. </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vi-VN" sz="1200">
                <a:latin typeface="Aptos" panose="020B0004020202020204" pitchFamily="34" charset="0"/>
              </a:rPr>
              <a:t>Chịu trách nhiệm về sự cố, không tiết lộ thông tin đăng nhập.</a:t>
            </a:r>
            <a:endParaRPr lang="en-US" sz="1200">
              <a:latin typeface="Aptos" panose="020B0004020202020204" pitchFamily="34" charset="0"/>
            </a:endParaRPr>
          </a:p>
          <a:p>
            <a:pPr marL="741363" indent="-285750" algn="just">
              <a:lnSpc>
                <a:spcPct val="150000"/>
              </a:lnSpc>
              <a:buFont typeface="Wingdings" panose="05000000000000000000" pitchFamily="2" charset="2"/>
              <a:buChar char="§"/>
            </a:pPr>
            <a:r>
              <a:rPr lang="en-US" sz="1200" err="1">
                <a:latin typeface="Aptos" panose="020B0004020202020204" pitchFamily="34" charset="0"/>
              </a:rPr>
              <a:t>Đảm</a:t>
            </a:r>
            <a:r>
              <a:rPr lang="en-US" sz="1200">
                <a:latin typeface="Aptos" panose="020B0004020202020204" pitchFamily="34" charset="0"/>
              </a:rPr>
              <a:t> </a:t>
            </a:r>
            <a:r>
              <a:rPr lang="en-US" sz="1200" err="1">
                <a:latin typeface="Aptos" panose="020B0004020202020204" pitchFamily="34" charset="0"/>
              </a:rPr>
              <a:t>bảo</a:t>
            </a:r>
            <a:r>
              <a:rPr lang="en-US" sz="1200">
                <a:latin typeface="Aptos" panose="020B0004020202020204" pitchFamily="34" charset="0"/>
              </a:rPr>
              <a:t> </a:t>
            </a:r>
            <a:r>
              <a:rPr lang="en-US" sz="1200" err="1">
                <a:latin typeface="Aptos" panose="020B0004020202020204" pitchFamily="34" charset="0"/>
              </a:rPr>
              <a:t>các</a:t>
            </a:r>
            <a:r>
              <a:rPr lang="en-US" sz="1200">
                <a:latin typeface="Aptos" panose="020B0004020202020204" pitchFamily="34" charset="0"/>
              </a:rPr>
              <a:t> </a:t>
            </a:r>
            <a:r>
              <a:rPr lang="en-US" sz="1200" err="1">
                <a:latin typeface="Aptos" panose="020B0004020202020204" pitchFamily="34" charset="0"/>
              </a:rPr>
              <a:t>giải</a:t>
            </a:r>
            <a:r>
              <a:rPr lang="en-US" sz="1200">
                <a:latin typeface="Aptos" panose="020B0004020202020204" pitchFamily="34" charset="0"/>
              </a:rPr>
              <a:t> </a:t>
            </a:r>
            <a:r>
              <a:rPr lang="en-US" sz="1200" err="1">
                <a:latin typeface="Aptos" panose="020B0004020202020204" pitchFamily="34" charset="0"/>
              </a:rPr>
              <a:t>pháp</a:t>
            </a:r>
            <a:r>
              <a:rPr lang="en-US" sz="1200">
                <a:latin typeface="Aptos" panose="020B0004020202020204" pitchFamily="34" charset="0"/>
              </a:rPr>
              <a:t> </a:t>
            </a:r>
            <a:r>
              <a:rPr lang="en-US" sz="1200" err="1">
                <a:latin typeface="Aptos" panose="020B0004020202020204" pitchFamily="34" charset="0"/>
              </a:rPr>
              <a:t>kết</a:t>
            </a:r>
            <a:r>
              <a:rPr lang="en-US" sz="1200">
                <a:latin typeface="Aptos" panose="020B0004020202020204" pitchFamily="34" charset="0"/>
              </a:rPr>
              <a:t> </a:t>
            </a:r>
            <a:r>
              <a:rPr lang="en-US" sz="1200" err="1">
                <a:latin typeface="Aptos" panose="020B0004020202020204" pitchFamily="34" charset="0"/>
              </a:rPr>
              <a:t>nối</a:t>
            </a:r>
            <a:r>
              <a:rPr lang="en-US" sz="1200">
                <a:latin typeface="Aptos" panose="020B0004020202020204" pitchFamily="34" charset="0"/>
              </a:rPr>
              <a:t> </a:t>
            </a:r>
            <a:r>
              <a:rPr lang="en-US" sz="1200" err="1">
                <a:latin typeface="Aptos" panose="020B0004020202020204" pitchFamily="34" charset="0"/>
              </a:rPr>
              <a:t>dữ</a:t>
            </a:r>
            <a:r>
              <a:rPr lang="en-US" sz="1200">
                <a:latin typeface="Aptos" panose="020B0004020202020204" pitchFamily="34" charset="0"/>
              </a:rPr>
              <a:t> </a:t>
            </a:r>
            <a:r>
              <a:rPr lang="en-US" sz="1200" err="1">
                <a:latin typeface="Aptos" panose="020B0004020202020204" pitchFamily="34" charset="0"/>
              </a:rPr>
              <a:t>liệu</a:t>
            </a:r>
            <a:r>
              <a:rPr lang="en-US" sz="1200">
                <a:latin typeface="Aptos" panose="020B0004020202020204" pitchFamily="34" charset="0"/>
              </a:rPr>
              <a:t> </a:t>
            </a:r>
            <a:r>
              <a:rPr lang="en-US" sz="1200" err="1">
                <a:latin typeface="Aptos" panose="020B0004020202020204" pitchFamily="34" charset="0"/>
              </a:rPr>
              <a:t>đúng</a:t>
            </a:r>
            <a:r>
              <a:rPr lang="en-US" sz="1200">
                <a:latin typeface="Aptos" panose="020B0004020202020204" pitchFamily="34" charset="0"/>
              </a:rPr>
              <a:t> </a:t>
            </a:r>
            <a:r>
              <a:rPr lang="en-US" sz="1200" err="1">
                <a:latin typeface="Aptos" panose="020B0004020202020204" pitchFamily="34" charset="0"/>
              </a:rPr>
              <a:t>tiêu</a:t>
            </a:r>
            <a:r>
              <a:rPr lang="en-US" sz="1200">
                <a:latin typeface="Aptos" panose="020B0004020202020204" pitchFamily="34" charset="0"/>
              </a:rPr>
              <a:t> </a:t>
            </a:r>
            <a:r>
              <a:rPr lang="en-US" sz="1200" err="1">
                <a:latin typeface="Aptos" panose="020B0004020202020204" pitchFamily="34" charset="0"/>
              </a:rPr>
              <a:t>chuẩn</a:t>
            </a:r>
            <a:r>
              <a:rPr lang="en-US" sz="1200">
                <a:latin typeface="Aptos" panose="020B0004020202020204" pitchFamily="34" charset="0"/>
              </a:rPr>
              <a:t>, </a:t>
            </a:r>
            <a:r>
              <a:rPr lang="en-US" sz="1200" err="1">
                <a:latin typeface="Aptos" panose="020B0004020202020204" pitchFamily="34" charset="0"/>
              </a:rPr>
              <a:t>nếu</a:t>
            </a:r>
            <a:r>
              <a:rPr lang="en-US" sz="1200">
                <a:latin typeface="Aptos" panose="020B0004020202020204" pitchFamily="34" charset="0"/>
              </a:rPr>
              <a:t> </a:t>
            </a:r>
            <a:r>
              <a:rPr lang="en-US" sz="1200" err="1">
                <a:latin typeface="Aptos" panose="020B0004020202020204" pitchFamily="34" charset="0"/>
              </a:rPr>
              <a:t>không</a:t>
            </a:r>
            <a:r>
              <a:rPr lang="en-US" sz="1200">
                <a:latin typeface="Aptos" panose="020B0004020202020204" pitchFamily="34" charset="0"/>
              </a:rPr>
              <a:t>, </a:t>
            </a:r>
            <a:r>
              <a:rPr lang="en-US" sz="1200" err="1">
                <a:latin typeface="Aptos" panose="020B0004020202020204" pitchFamily="34" charset="0"/>
              </a:rPr>
              <a:t>phải</a:t>
            </a:r>
            <a:r>
              <a:rPr lang="en-US" sz="1200">
                <a:latin typeface="Aptos" panose="020B0004020202020204" pitchFamily="34" charset="0"/>
              </a:rPr>
              <a:t> </a:t>
            </a:r>
            <a:r>
              <a:rPr lang="en-US" sz="1200" err="1">
                <a:latin typeface="Aptos" panose="020B0004020202020204" pitchFamily="34" charset="0"/>
              </a:rPr>
              <a:t>có</a:t>
            </a:r>
            <a:r>
              <a:rPr lang="en-US" sz="1200">
                <a:latin typeface="Aptos" panose="020B0004020202020204" pitchFamily="34" charset="0"/>
              </a:rPr>
              <a:t> </a:t>
            </a:r>
            <a:r>
              <a:rPr lang="en-US" sz="1200" err="1">
                <a:latin typeface="Aptos" panose="020B0004020202020204" pitchFamily="34" charset="0"/>
              </a:rPr>
              <a:t>sự</a:t>
            </a:r>
            <a:r>
              <a:rPr lang="en-US" sz="1200">
                <a:latin typeface="Aptos" panose="020B0004020202020204" pitchFamily="34" charset="0"/>
              </a:rPr>
              <a:t> </a:t>
            </a:r>
            <a:r>
              <a:rPr lang="en-US" sz="1200" err="1">
                <a:latin typeface="Aptos" panose="020B0004020202020204" pitchFamily="34" charset="0"/>
              </a:rPr>
              <a:t>cho</a:t>
            </a:r>
            <a:r>
              <a:rPr lang="en-US" sz="1200">
                <a:latin typeface="Aptos" panose="020B0004020202020204" pitchFamily="34" charset="0"/>
              </a:rPr>
              <a:t> </a:t>
            </a:r>
            <a:r>
              <a:rPr lang="en-US" sz="1200" err="1">
                <a:latin typeface="Aptos" panose="020B0004020202020204" pitchFamily="34" charset="0"/>
              </a:rPr>
              <a:t>phép</a:t>
            </a:r>
            <a:r>
              <a:rPr lang="en-US" sz="1200">
                <a:latin typeface="Aptos" panose="020B0004020202020204" pitchFamily="34" charset="0"/>
              </a:rPr>
              <a:t> </a:t>
            </a:r>
            <a:r>
              <a:rPr lang="en-US" sz="1200" err="1">
                <a:latin typeface="Aptos" panose="020B0004020202020204" pitchFamily="34" charset="0"/>
              </a:rPr>
              <a:t>của</a:t>
            </a:r>
            <a:r>
              <a:rPr lang="en-US" sz="1200">
                <a:latin typeface="Aptos" panose="020B0004020202020204" pitchFamily="34" charset="0"/>
              </a:rPr>
              <a:t> </a:t>
            </a:r>
            <a:r>
              <a:rPr lang="en-US" sz="1200" err="1">
                <a:latin typeface="Aptos" panose="020B0004020202020204" pitchFamily="34" charset="0"/>
              </a:rPr>
              <a:t>công</a:t>
            </a:r>
            <a:r>
              <a:rPr lang="en-US" sz="1200">
                <a:latin typeface="Aptos" panose="020B0004020202020204" pitchFamily="34" charset="0"/>
              </a:rPr>
              <a:t> ty.</a:t>
            </a:r>
          </a:p>
          <a:p>
            <a:pPr marL="741363" indent="-285750" algn="just">
              <a:lnSpc>
                <a:spcPct val="150000"/>
              </a:lnSpc>
              <a:buFont typeface="Wingdings" panose="05000000000000000000" pitchFamily="2" charset="2"/>
              <a:buChar char="§"/>
            </a:pPr>
            <a:r>
              <a:rPr lang="vi-VN" sz="1200"/>
              <a:t>Bàn giao tài sản và hủy quyền truy cập trước khi rời công ty</a:t>
            </a:r>
            <a:r>
              <a:rPr lang="en-US" sz="1200"/>
              <a:t>/</a:t>
            </a:r>
            <a:r>
              <a:rPr lang="en-US" sz="1200" err="1"/>
              <a:t>thay</a:t>
            </a:r>
            <a:r>
              <a:rPr lang="en-US" sz="1200"/>
              <a:t> </a:t>
            </a:r>
            <a:r>
              <a:rPr lang="en-US" sz="1200" err="1"/>
              <a:t>đổi</a:t>
            </a:r>
            <a:r>
              <a:rPr lang="en-US" sz="1200"/>
              <a:t> </a:t>
            </a:r>
            <a:r>
              <a:rPr lang="en-US" sz="1200" err="1"/>
              <a:t>quyền</a:t>
            </a:r>
            <a:r>
              <a:rPr lang="en-US" sz="1200"/>
              <a:t> </a:t>
            </a:r>
            <a:r>
              <a:rPr lang="en-US" sz="1200" err="1"/>
              <a:t>khi</a:t>
            </a:r>
            <a:r>
              <a:rPr lang="en-US" sz="1200"/>
              <a:t> </a:t>
            </a:r>
            <a:r>
              <a:rPr lang="en-US" sz="1200" err="1"/>
              <a:t>đổi</a:t>
            </a:r>
            <a:r>
              <a:rPr lang="en-US" sz="1200"/>
              <a:t> </a:t>
            </a:r>
            <a:r>
              <a:rPr lang="en-US" sz="1200" err="1"/>
              <a:t>vị</a:t>
            </a:r>
            <a:r>
              <a:rPr lang="en-US" sz="1200"/>
              <a:t> </a:t>
            </a:r>
            <a:r>
              <a:rPr lang="en-US" sz="1200" err="1"/>
              <a:t>trí</a:t>
            </a:r>
            <a:r>
              <a:rPr lang="en-US" sz="1200"/>
              <a:t>.</a:t>
            </a:r>
          </a:p>
          <a:p>
            <a:pPr marL="457200" indent="-285750" algn="just">
              <a:lnSpc>
                <a:spcPct val="150000"/>
              </a:lnSpc>
              <a:buFont typeface="Courier New" panose="02070309020205020404" pitchFamily="49" charset="0"/>
              <a:buChar char="o"/>
            </a:pPr>
            <a:r>
              <a:rPr lang="en-US" err="1">
                <a:latin typeface="Aptos" panose="020B0004020202020204" pitchFamily="34" charset="0"/>
              </a:rPr>
              <a:t>Nhân</a:t>
            </a:r>
            <a:r>
              <a:rPr lang="en-US">
                <a:latin typeface="Aptos" panose="020B0004020202020204" pitchFamily="34" charset="0"/>
              </a:rPr>
              <a:t> </a:t>
            </a:r>
            <a:r>
              <a:rPr lang="en-US" err="1">
                <a:latin typeface="Aptos" panose="020B0004020202020204" pitchFamily="34" charset="0"/>
              </a:rPr>
              <a:t>viên</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trị</a:t>
            </a:r>
            <a:r>
              <a:rPr lang="en-US">
                <a:latin typeface="Aptos" panose="020B0004020202020204" pitchFamily="34" charset="0"/>
              </a:rPr>
              <a:t> (</a:t>
            </a:r>
            <a:r>
              <a:rPr lang="en-US" err="1">
                <a:latin typeface="Aptos" panose="020B0004020202020204" pitchFamily="34" charset="0"/>
              </a:rPr>
              <a:t>phòng</a:t>
            </a:r>
            <a:r>
              <a:rPr lang="en-US">
                <a:latin typeface="Aptos" panose="020B0004020202020204" pitchFamily="34" charset="0"/>
              </a:rPr>
              <a:t> IT): </a:t>
            </a:r>
          </a:p>
          <a:p>
            <a:pPr marL="685800" indent="-285750" algn="just">
              <a:lnSpc>
                <a:spcPct val="150000"/>
              </a:lnSpc>
              <a:buFont typeface="Wingdings" panose="05000000000000000000" pitchFamily="2" charset="2"/>
              <a:buChar char="§"/>
            </a:pPr>
            <a:r>
              <a:rPr lang="en-US" sz="1200"/>
              <a:t>Theo </a:t>
            </a:r>
            <a:r>
              <a:rPr lang="en-US" sz="1200" err="1"/>
              <a:t>dõi</a:t>
            </a:r>
            <a:r>
              <a:rPr lang="en-US" sz="1200"/>
              <a:t> </a:t>
            </a:r>
            <a:r>
              <a:rPr lang="en-US" sz="1200" err="1"/>
              <a:t>hoạt</a:t>
            </a:r>
            <a:r>
              <a:rPr lang="en-US" sz="1200"/>
              <a:t> </a:t>
            </a:r>
            <a:r>
              <a:rPr lang="en-US" sz="1200" err="1"/>
              <a:t>động</a:t>
            </a:r>
            <a:r>
              <a:rPr lang="en-US" sz="1200"/>
              <a:t> </a:t>
            </a:r>
            <a:r>
              <a:rPr lang="en-US" sz="1200" err="1"/>
              <a:t>của</a:t>
            </a:r>
            <a:r>
              <a:rPr lang="en-US" sz="1200"/>
              <a:t> </a:t>
            </a:r>
            <a:r>
              <a:rPr lang="en-US" sz="1200" err="1"/>
              <a:t>nhân</a:t>
            </a:r>
            <a:r>
              <a:rPr lang="en-US" sz="1200"/>
              <a:t> </a:t>
            </a:r>
            <a:r>
              <a:rPr lang="en-US" sz="1200" err="1"/>
              <a:t>viên</a:t>
            </a:r>
            <a:r>
              <a:rPr lang="en-US" sz="1200"/>
              <a:t>, </a:t>
            </a:r>
            <a:r>
              <a:rPr lang="en-US" sz="1200" err="1"/>
              <a:t>đảm</a:t>
            </a:r>
            <a:r>
              <a:rPr lang="en-US" sz="1200"/>
              <a:t> </a:t>
            </a:r>
            <a:r>
              <a:rPr lang="en-US" sz="1200" err="1"/>
              <a:t>bảo</a:t>
            </a:r>
            <a:r>
              <a:rPr lang="en-US" sz="1200"/>
              <a:t> </a:t>
            </a:r>
            <a:r>
              <a:rPr lang="en-US" sz="1200" err="1"/>
              <a:t>bảo</a:t>
            </a:r>
            <a:r>
              <a:rPr lang="en-US" sz="1200"/>
              <a:t> </a:t>
            </a:r>
            <a:r>
              <a:rPr lang="en-US" sz="1200" err="1"/>
              <a:t>mật</a:t>
            </a:r>
            <a:r>
              <a:rPr lang="en-US" sz="1200"/>
              <a:t> </a:t>
            </a:r>
            <a:r>
              <a:rPr lang="en-US" sz="1200" err="1"/>
              <a:t>dữ</a:t>
            </a:r>
            <a:r>
              <a:rPr lang="en-US" sz="1200"/>
              <a:t> </a:t>
            </a:r>
            <a:r>
              <a:rPr lang="en-US" sz="1200" err="1"/>
              <a:t>liệu</a:t>
            </a:r>
            <a:r>
              <a:rPr lang="en-US" sz="1200"/>
              <a:t>.</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en-US" sz="1200" err="1"/>
              <a:t>Báo</a:t>
            </a:r>
            <a:r>
              <a:rPr lang="en-US" sz="1200"/>
              <a:t> </a:t>
            </a:r>
            <a:r>
              <a:rPr lang="en-US" sz="1200" err="1"/>
              <a:t>cáo</a:t>
            </a:r>
            <a:r>
              <a:rPr lang="en-US" sz="1200"/>
              <a:t> </a:t>
            </a:r>
            <a:r>
              <a:rPr lang="en-US" sz="1200" err="1"/>
              <a:t>và</a:t>
            </a:r>
            <a:r>
              <a:rPr lang="en-US" sz="1200"/>
              <a:t> </a:t>
            </a:r>
            <a:r>
              <a:rPr lang="en-US" sz="1200" err="1"/>
              <a:t>khắc</a:t>
            </a:r>
            <a:r>
              <a:rPr lang="en-US" sz="1200"/>
              <a:t> </a:t>
            </a:r>
            <a:r>
              <a:rPr lang="en-US" sz="1200" err="1"/>
              <a:t>phục</a:t>
            </a:r>
            <a:r>
              <a:rPr lang="en-US" sz="1200"/>
              <a:t> </a:t>
            </a:r>
            <a:r>
              <a:rPr lang="en-US" sz="1200" err="1"/>
              <a:t>sự</a:t>
            </a:r>
            <a:r>
              <a:rPr lang="en-US" sz="1200"/>
              <a:t> </a:t>
            </a:r>
            <a:r>
              <a:rPr lang="en-US" sz="1200" err="1"/>
              <a:t>cố</a:t>
            </a:r>
            <a:r>
              <a:rPr lang="en-US" sz="1200"/>
              <a:t> </a:t>
            </a:r>
            <a:r>
              <a:rPr lang="en-US" sz="1200" err="1"/>
              <a:t>nhanh</a:t>
            </a:r>
            <a:r>
              <a:rPr lang="en-US" sz="1200"/>
              <a:t> </a:t>
            </a:r>
            <a:r>
              <a:rPr lang="en-US" sz="1200" err="1"/>
              <a:t>chóng</a:t>
            </a:r>
            <a:r>
              <a:rPr lang="en-US" sz="1200"/>
              <a:t>.</a:t>
            </a:r>
          </a:p>
          <a:p>
            <a:pPr marL="685800" indent="-285750" algn="just">
              <a:lnSpc>
                <a:spcPct val="150000"/>
              </a:lnSpc>
              <a:buFont typeface="Wingdings" panose="05000000000000000000" pitchFamily="2" charset="2"/>
              <a:buChar char="§"/>
            </a:pPr>
            <a:r>
              <a:rPr lang="en-US" sz="1200"/>
              <a:t>Backup </a:t>
            </a:r>
            <a:r>
              <a:rPr lang="en-US" sz="1200" err="1"/>
              <a:t>dữ</a:t>
            </a:r>
            <a:r>
              <a:rPr lang="en-US" sz="1200"/>
              <a:t> </a:t>
            </a:r>
            <a:r>
              <a:rPr lang="en-US" sz="1200" err="1"/>
              <a:t>liệu</a:t>
            </a:r>
            <a:r>
              <a:rPr lang="en-US" sz="1200"/>
              <a:t> </a:t>
            </a:r>
            <a:r>
              <a:rPr lang="en-US" sz="1200" err="1"/>
              <a:t>định</a:t>
            </a:r>
            <a:r>
              <a:rPr lang="en-US" sz="1200"/>
              <a:t> </a:t>
            </a:r>
            <a:r>
              <a:rPr lang="en-US" sz="1200" err="1"/>
              <a:t>kỳ</a:t>
            </a:r>
            <a:r>
              <a:rPr lang="en-US" sz="1200"/>
              <a:t> </a:t>
            </a:r>
            <a:r>
              <a:rPr lang="en-US" sz="1200" err="1"/>
              <a:t>và</a:t>
            </a:r>
            <a:r>
              <a:rPr lang="en-US" sz="1200"/>
              <a:t> </a:t>
            </a:r>
            <a:r>
              <a:rPr lang="en-US" sz="1200" err="1"/>
              <a:t>giám</a:t>
            </a:r>
            <a:r>
              <a:rPr lang="en-US" sz="1200"/>
              <a:t> </a:t>
            </a:r>
            <a:r>
              <a:rPr lang="en-US" sz="1200" err="1"/>
              <a:t>sát</a:t>
            </a:r>
            <a:r>
              <a:rPr lang="en-US" sz="1200"/>
              <a:t> </a:t>
            </a:r>
            <a:r>
              <a:rPr lang="en-US" sz="1200" err="1"/>
              <a:t>đồng</a:t>
            </a:r>
            <a:r>
              <a:rPr lang="en-US" sz="1200"/>
              <a:t> </a:t>
            </a:r>
            <a:r>
              <a:rPr lang="en-US" sz="1200" err="1"/>
              <a:t>bộ</a:t>
            </a:r>
            <a:r>
              <a:rPr lang="en-US" sz="1200"/>
              <a:t> </a:t>
            </a:r>
            <a:r>
              <a:rPr lang="en-US" sz="1200" err="1"/>
              <a:t>giữa</a:t>
            </a:r>
            <a:r>
              <a:rPr lang="en-US" sz="1200"/>
              <a:t> </a:t>
            </a:r>
            <a:r>
              <a:rPr lang="en-US" sz="1200" err="1"/>
              <a:t>các</a:t>
            </a:r>
            <a:r>
              <a:rPr lang="en-US" sz="1200"/>
              <a:t> chi </a:t>
            </a:r>
            <a:r>
              <a:rPr lang="en-US" sz="1200" err="1"/>
              <a:t>nhánh</a:t>
            </a:r>
            <a:r>
              <a:rPr lang="en-US" sz="1200"/>
              <a:t>.</a:t>
            </a:r>
          </a:p>
          <a:p>
            <a:pPr marL="685800" indent="-285750" algn="just">
              <a:lnSpc>
                <a:spcPct val="150000"/>
              </a:lnSpc>
              <a:buFont typeface="Wingdings" panose="05000000000000000000" pitchFamily="2" charset="2"/>
              <a:buChar char="§"/>
            </a:pPr>
            <a:r>
              <a:rPr lang="en-US" sz="1200" err="1"/>
              <a:t>Giám</a:t>
            </a:r>
            <a:r>
              <a:rPr lang="en-US" sz="1200"/>
              <a:t> </a:t>
            </a:r>
            <a:r>
              <a:rPr lang="en-US" sz="1200" err="1"/>
              <a:t>sát</a:t>
            </a:r>
            <a:r>
              <a:rPr lang="en-US" sz="1200"/>
              <a:t> </a:t>
            </a:r>
            <a:r>
              <a:rPr lang="en-US" sz="1200" err="1"/>
              <a:t>việc</a:t>
            </a:r>
            <a:r>
              <a:rPr lang="en-US" sz="1200"/>
              <a:t> </a:t>
            </a:r>
            <a:r>
              <a:rPr lang="en-US" sz="1200" err="1"/>
              <a:t>sử</a:t>
            </a:r>
            <a:r>
              <a:rPr lang="en-US" sz="1200"/>
              <a:t> </a:t>
            </a:r>
            <a:r>
              <a:rPr lang="en-US" sz="1200" err="1"/>
              <a:t>dụng</a:t>
            </a:r>
            <a:r>
              <a:rPr lang="en-US" sz="1200"/>
              <a:t> internet </a:t>
            </a:r>
            <a:r>
              <a:rPr lang="en-US" sz="1200" err="1"/>
              <a:t>và</a:t>
            </a:r>
            <a:r>
              <a:rPr lang="en-US" sz="1200"/>
              <a:t> </a:t>
            </a:r>
            <a:r>
              <a:rPr lang="en-US" sz="1200" err="1"/>
              <a:t>có</a:t>
            </a:r>
            <a:r>
              <a:rPr lang="en-US" sz="1200"/>
              <a:t> </a:t>
            </a:r>
            <a:r>
              <a:rPr lang="en-US" sz="1200" err="1"/>
              <a:t>quyền</a:t>
            </a:r>
            <a:r>
              <a:rPr lang="en-US" sz="1200"/>
              <a:t> </a:t>
            </a:r>
            <a:r>
              <a:rPr lang="en-US" sz="1200" err="1"/>
              <a:t>ngăn</a:t>
            </a:r>
            <a:r>
              <a:rPr lang="en-US" sz="1200"/>
              <a:t> </a:t>
            </a:r>
            <a:r>
              <a:rPr lang="en-US" sz="1200" err="1"/>
              <a:t>chặn</a:t>
            </a:r>
            <a:r>
              <a:rPr lang="en-US" sz="1200"/>
              <a:t> </a:t>
            </a:r>
            <a:r>
              <a:rPr lang="en-US" sz="1200" err="1"/>
              <a:t>truy</a:t>
            </a:r>
            <a:r>
              <a:rPr lang="en-US" sz="1200"/>
              <a:t> </a:t>
            </a:r>
            <a:r>
              <a:rPr lang="en-US" sz="1200" err="1"/>
              <a:t>cập</a:t>
            </a:r>
            <a:r>
              <a:rPr lang="en-US" sz="1200"/>
              <a:t> </a:t>
            </a:r>
            <a:r>
              <a:rPr lang="en-US" sz="1200" err="1"/>
              <a:t>không</a:t>
            </a:r>
            <a:r>
              <a:rPr lang="en-US" sz="1200"/>
              <a:t> </a:t>
            </a:r>
            <a:r>
              <a:rPr lang="en-US" sz="1200" err="1"/>
              <a:t>phù</a:t>
            </a:r>
            <a:r>
              <a:rPr lang="en-US" sz="1200"/>
              <a:t> </a:t>
            </a:r>
            <a:r>
              <a:rPr lang="en-US" sz="1200" err="1"/>
              <a:t>hợp</a:t>
            </a:r>
            <a:r>
              <a:rPr lang="en-US" sz="1200"/>
              <a:t>.</a:t>
            </a:r>
          </a:p>
          <a:p>
            <a:pPr marL="685800" indent="-285750" algn="just">
              <a:lnSpc>
                <a:spcPct val="150000"/>
              </a:lnSpc>
              <a:buFont typeface="Wingdings" panose="05000000000000000000" pitchFamily="2" charset="2"/>
              <a:buChar char="§"/>
            </a:pPr>
            <a:r>
              <a:rPr lang="en-US" sz="1200"/>
              <a:t>Khi </a:t>
            </a:r>
            <a:r>
              <a:rPr lang="en-US" sz="1200" err="1"/>
              <a:t>nghỉ</a:t>
            </a:r>
            <a:r>
              <a:rPr lang="en-US" sz="1200"/>
              <a:t> </a:t>
            </a:r>
            <a:r>
              <a:rPr lang="en-US" sz="1200" err="1"/>
              <a:t>làm</a:t>
            </a:r>
            <a:r>
              <a:rPr lang="en-US" sz="1200"/>
              <a:t>, </a:t>
            </a:r>
            <a:r>
              <a:rPr lang="en-US" sz="1200" err="1"/>
              <a:t>thông</a:t>
            </a:r>
            <a:r>
              <a:rPr lang="en-US" sz="1200"/>
              <a:t> </a:t>
            </a:r>
            <a:r>
              <a:rPr lang="en-US" sz="1200" err="1"/>
              <a:t>báo</a:t>
            </a:r>
            <a:r>
              <a:rPr lang="en-US" sz="1200"/>
              <a:t> </a:t>
            </a:r>
            <a:r>
              <a:rPr lang="en-US" sz="1200" err="1"/>
              <a:t>và</a:t>
            </a:r>
            <a:r>
              <a:rPr lang="en-US" sz="1200"/>
              <a:t> </a:t>
            </a:r>
            <a:r>
              <a:rPr lang="en-US" sz="1200" err="1"/>
              <a:t>bàn</a:t>
            </a:r>
            <a:r>
              <a:rPr lang="en-US" sz="1200"/>
              <a:t> </a:t>
            </a:r>
            <a:r>
              <a:rPr lang="vi-VN" sz="1200"/>
              <a:t>giao toàn bộ công việc hiện thời đang làm và các thiết bị do mình quản lý cho nhân viên khác có cùng chuyên môn hoặc cho cấp trên.</a:t>
            </a:r>
            <a:endParaRPr lang="en-US" sz="1200">
              <a:latin typeface="Aptos" panose="020B0004020202020204" pitchFamily="34" charset="0"/>
            </a:endParaRPr>
          </a:p>
        </p:txBody>
      </p:sp>
    </p:spTree>
    <p:extLst>
      <p:ext uri="{BB962C8B-B14F-4D97-AF65-F5344CB8AC3E}">
        <p14:creationId xmlns:p14="http://schemas.microsoft.com/office/powerpoint/2010/main" val="2237575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1EE21-8AAF-6246-6DE0-4551C96FE27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5F7E708-9BB0-80FC-3A41-5A62BB6B217F}"/>
              </a:ext>
            </a:extLst>
          </p:cNvPr>
          <p:cNvSpPr>
            <a:spLocks noGrp="1"/>
          </p:cNvSpPr>
          <p:nvPr>
            <p:ph type="title"/>
          </p:nvPr>
        </p:nvSpPr>
        <p:spPr>
          <a:xfrm>
            <a:off x="457200" y="409575"/>
            <a:ext cx="8229600" cy="321000"/>
          </a:xfrm>
        </p:spPr>
        <p:txBody>
          <a:bodyPr/>
          <a:lstStyle/>
          <a:p>
            <a:r>
              <a:rPr lang="en-US"/>
              <a:t>4. XÂY DỰNG CÁC CHÍNH SÁCH</a:t>
            </a:r>
          </a:p>
        </p:txBody>
      </p:sp>
      <p:sp>
        <p:nvSpPr>
          <p:cNvPr id="8" name="TextBox 7">
            <a:extLst>
              <a:ext uri="{FF2B5EF4-FFF2-40B4-BE49-F238E27FC236}">
                <a16:creationId xmlns:a16="http://schemas.microsoft.com/office/drawing/2014/main" id="{15C7702E-C542-FEEF-7F17-6DF0123C4907}"/>
              </a:ext>
            </a:extLst>
          </p:cNvPr>
          <p:cNvSpPr txBox="1"/>
          <p:nvPr/>
        </p:nvSpPr>
        <p:spPr>
          <a:xfrm>
            <a:off x="457200" y="959175"/>
            <a:ext cx="8345346" cy="3526478"/>
          </a:xfrm>
          <a:prstGeom prst="rect">
            <a:avLst/>
          </a:prstGeom>
          <a:noFill/>
        </p:spPr>
        <p:txBody>
          <a:bodyPr wrap="square">
            <a:spAutoFit/>
          </a:bodyPr>
          <a:lstStyle/>
          <a:p>
            <a:pPr marL="285750" indent="-285750" algn="just">
              <a:lnSpc>
                <a:spcPct val="150000"/>
              </a:lnSpc>
              <a:buFontTx/>
              <a:buChar char="-"/>
            </a:pPr>
            <a:r>
              <a:rPr lang="vi-VN"/>
              <a:t>Chính sách quản lý con người: </a:t>
            </a:r>
            <a:endParaRPr lang="en-US"/>
          </a:p>
          <a:p>
            <a:pPr marL="457200" indent="-285750" algn="just">
              <a:lnSpc>
                <a:spcPct val="150000"/>
              </a:lnSpc>
              <a:buFont typeface="Courier New" panose="02070309020205020404" pitchFamily="49" charset="0"/>
              <a:buChar char="o"/>
            </a:pPr>
            <a:r>
              <a:rPr lang="en-US" err="1">
                <a:latin typeface="Aptos" panose="020B0004020202020204" pitchFamily="34" charset="0"/>
              </a:rPr>
              <a:t>Nhân</a:t>
            </a:r>
            <a:r>
              <a:rPr lang="en-US">
                <a:latin typeface="Aptos" panose="020B0004020202020204" pitchFamily="34" charset="0"/>
              </a:rPr>
              <a:t> </a:t>
            </a:r>
            <a:r>
              <a:rPr lang="en-US" err="1">
                <a:latin typeface="Aptos" panose="020B0004020202020204" pitchFamily="34" charset="0"/>
              </a:rPr>
              <a:t>viên</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trị</a:t>
            </a:r>
            <a:r>
              <a:rPr lang="en-US">
                <a:latin typeface="Aptos" panose="020B0004020202020204" pitchFamily="34" charset="0"/>
              </a:rPr>
              <a:t> (</a:t>
            </a:r>
            <a:r>
              <a:rPr lang="en-US" err="1">
                <a:latin typeface="Aptos" panose="020B0004020202020204" pitchFamily="34" charset="0"/>
              </a:rPr>
              <a:t>phòng</a:t>
            </a:r>
            <a:r>
              <a:rPr lang="en-US">
                <a:latin typeface="Aptos" panose="020B0004020202020204" pitchFamily="34" charset="0"/>
              </a:rPr>
              <a:t> IT): </a:t>
            </a:r>
          </a:p>
          <a:p>
            <a:pPr marL="685800" indent="-285750" algn="just">
              <a:lnSpc>
                <a:spcPct val="150000"/>
              </a:lnSpc>
              <a:buFont typeface="Wingdings" panose="05000000000000000000" pitchFamily="2" charset="2"/>
              <a:buChar char="§"/>
            </a:pPr>
            <a:r>
              <a:rPr lang="en-US" sz="1200"/>
              <a:t>Theo </a:t>
            </a:r>
            <a:r>
              <a:rPr lang="en-US" sz="1200" err="1"/>
              <a:t>dõi</a:t>
            </a:r>
            <a:r>
              <a:rPr lang="en-US" sz="1200"/>
              <a:t> </a:t>
            </a:r>
            <a:r>
              <a:rPr lang="en-US" sz="1200" err="1"/>
              <a:t>hoạt</a:t>
            </a:r>
            <a:r>
              <a:rPr lang="en-US" sz="1200"/>
              <a:t> </a:t>
            </a:r>
            <a:r>
              <a:rPr lang="en-US" sz="1200" err="1"/>
              <a:t>động</a:t>
            </a:r>
            <a:r>
              <a:rPr lang="en-US" sz="1200"/>
              <a:t> </a:t>
            </a:r>
            <a:r>
              <a:rPr lang="en-US" sz="1200" err="1"/>
              <a:t>của</a:t>
            </a:r>
            <a:r>
              <a:rPr lang="en-US" sz="1200"/>
              <a:t> </a:t>
            </a:r>
            <a:r>
              <a:rPr lang="en-US" sz="1200" err="1"/>
              <a:t>nhân</a:t>
            </a:r>
            <a:r>
              <a:rPr lang="en-US" sz="1200"/>
              <a:t> </a:t>
            </a:r>
            <a:r>
              <a:rPr lang="en-US" sz="1200" err="1"/>
              <a:t>viên</a:t>
            </a:r>
            <a:r>
              <a:rPr lang="en-US" sz="1200"/>
              <a:t>, </a:t>
            </a:r>
            <a:r>
              <a:rPr lang="en-US" sz="1200" err="1"/>
              <a:t>đảm</a:t>
            </a:r>
            <a:r>
              <a:rPr lang="en-US" sz="1200"/>
              <a:t> </a:t>
            </a:r>
            <a:r>
              <a:rPr lang="en-US" sz="1200" err="1"/>
              <a:t>bảo</a:t>
            </a:r>
            <a:r>
              <a:rPr lang="en-US" sz="1200"/>
              <a:t> </a:t>
            </a:r>
            <a:r>
              <a:rPr lang="en-US" sz="1200" err="1"/>
              <a:t>bảo</a:t>
            </a:r>
            <a:r>
              <a:rPr lang="en-US" sz="1200"/>
              <a:t> </a:t>
            </a:r>
            <a:r>
              <a:rPr lang="en-US" sz="1200" err="1"/>
              <a:t>mật</a:t>
            </a:r>
            <a:r>
              <a:rPr lang="en-US" sz="1200"/>
              <a:t> </a:t>
            </a:r>
            <a:r>
              <a:rPr lang="en-US" sz="1200" err="1"/>
              <a:t>dữ</a:t>
            </a:r>
            <a:r>
              <a:rPr lang="en-US" sz="1200"/>
              <a:t> </a:t>
            </a:r>
            <a:r>
              <a:rPr lang="en-US" sz="1200" err="1"/>
              <a:t>liệu</a:t>
            </a:r>
            <a:r>
              <a:rPr lang="en-US" sz="1200"/>
              <a:t>.</a:t>
            </a:r>
            <a:endParaRPr lang="en-US" sz="1200">
              <a:latin typeface="Aptos" panose="020B0004020202020204" pitchFamily="34" charset="0"/>
            </a:endParaRPr>
          </a:p>
          <a:p>
            <a:pPr marL="685800" indent="-285750" algn="just">
              <a:lnSpc>
                <a:spcPct val="150000"/>
              </a:lnSpc>
              <a:buFont typeface="Wingdings" panose="05000000000000000000" pitchFamily="2" charset="2"/>
              <a:buChar char="§"/>
            </a:pPr>
            <a:r>
              <a:rPr lang="en-US" sz="1200" err="1"/>
              <a:t>Báo</a:t>
            </a:r>
            <a:r>
              <a:rPr lang="en-US" sz="1200"/>
              <a:t> </a:t>
            </a:r>
            <a:r>
              <a:rPr lang="en-US" sz="1200" err="1"/>
              <a:t>cáo</a:t>
            </a:r>
            <a:r>
              <a:rPr lang="en-US" sz="1200"/>
              <a:t> </a:t>
            </a:r>
            <a:r>
              <a:rPr lang="en-US" sz="1200" err="1"/>
              <a:t>và</a:t>
            </a:r>
            <a:r>
              <a:rPr lang="en-US" sz="1200"/>
              <a:t> </a:t>
            </a:r>
            <a:r>
              <a:rPr lang="en-US" sz="1200" err="1"/>
              <a:t>khắc</a:t>
            </a:r>
            <a:r>
              <a:rPr lang="en-US" sz="1200"/>
              <a:t> </a:t>
            </a:r>
            <a:r>
              <a:rPr lang="en-US" sz="1200" err="1"/>
              <a:t>phục</a:t>
            </a:r>
            <a:r>
              <a:rPr lang="en-US" sz="1200"/>
              <a:t> </a:t>
            </a:r>
            <a:r>
              <a:rPr lang="en-US" sz="1200" err="1"/>
              <a:t>sự</a:t>
            </a:r>
            <a:r>
              <a:rPr lang="en-US" sz="1200"/>
              <a:t> </a:t>
            </a:r>
            <a:r>
              <a:rPr lang="en-US" sz="1200" err="1"/>
              <a:t>cố</a:t>
            </a:r>
            <a:r>
              <a:rPr lang="en-US" sz="1200"/>
              <a:t> </a:t>
            </a:r>
            <a:r>
              <a:rPr lang="en-US" sz="1200" err="1"/>
              <a:t>nhanh</a:t>
            </a:r>
            <a:r>
              <a:rPr lang="en-US" sz="1200"/>
              <a:t> </a:t>
            </a:r>
            <a:r>
              <a:rPr lang="en-US" sz="1200" err="1"/>
              <a:t>chóng</a:t>
            </a:r>
            <a:r>
              <a:rPr lang="en-US" sz="1200"/>
              <a:t>.</a:t>
            </a:r>
          </a:p>
          <a:p>
            <a:pPr marL="685800" indent="-285750" algn="just">
              <a:lnSpc>
                <a:spcPct val="150000"/>
              </a:lnSpc>
              <a:buFont typeface="Wingdings" panose="05000000000000000000" pitchFamily="2" charset="2"/>
              <a:buChar char="§"/>
            </a:pPr>
            <a:r>
              <a:rPr lang="en-US" sz="1200"/>
              <a:t>Backup </a:t>
            </a:r>
            <a:r>
              <a:rPr lang="en-US" sz="1200" err="1"/>
              <a:t>dữ</a:t>
            </a:r>
            <a:r>
              <a:rPr lang="en-US" sz="1200"/>
              <a:t> </a:t>
            </a:r>
            <a:r>
              <a:rPr lang="en-US" sz="1200" err="1"/>
              <a:t>liệu</a:t>
            </a:r>
            <a:r>
              <a:rPr lang="en-US" sz="1200"/>
              <a:t> </a:t>
            </a:r>
            <a:r>
              <a:rPr lang="en-US" sz="1200" err="1"/>
              <a:t>định</a:t>
            </a:r>
            <a:r>
              <a:rPr lang="en-US" sz="1200"/>
              <a:t> </a:t>
            </a:r>
            <a:r>
              <a:rPr lang="en-US" sz="1200" err="1"/>
              <a:t>kỳ</a:t>
            </a:r>
            <a:r>
              <a:rPr lang="en-US" sz="1200"/>
              <a:t> </a:t>
            </a:r>
            <a:r>
              <a:rPr lang="en-US" sz="1200" err="1"/>
              <a:t>và</a:t>
            </a:r>
            <a:r>
              <a:rPr lang="en-US" sz="1200"/>
              <a:t> </a:t>
            </a:r>
            <a:r>
              <a:rPr lang="en-US" sz="1200" err="1"/>
              <a:t>giám</a:t>
            </a:r>
            <a:r>
              <a:rPr lang="en-US" sz="1200"/>
              <a:t> </a:t>
            </a:r>
            <a:r>
              <a:rPr lang="en-US" sz="1200" err="1"/>
              <a:t>sát</a:t>
            </a:r>
            <a:r>
              <a:rPr lang="en-US" sz="1200"/>
              <a:t> </a:t>
            </a:r>
            <a:r>
              <a:rPr lang="en-US" sz="1200" err="1"/>
              <a:t>đồng</a:t>
            </a:r>
            <a:r>
              <a:rPr lang="en-US" sz="1200"/>
              <a:t> </a:t>
            </a:r>
            <a:r>
              <a:rPr lang="en-US" sz="1200" err="1"/>
              <a:t>bộ</a:t>
            </a:r>
            <a:r>
              <a:rPr lang="en-US" sz="1200"/>
              <a:t> </a:t>
            </a:r>
            <a:r>
              <a:rPr lang="en-US" sz="1200" err="1"/>
              <a:t>giữa</a:t>
            </a:r>
            <a:r>
              <a:rPr lang="en-US" sz="1200"/>
              <a:t> </a:t>
            </a:r>
            <a:r>
              <a:rPr lang="en-US" sz="1200" err="1"/>
              <a:t>các</a:t>
            </a:r>
            <a:r>
              <a:rPr lang="en-US" sz="1200"/>
              <a:t> chi </a:t>
            </a:r>
            <a:r>
              <a:rPr lang="en-US" sz="1200" err="1"/>
              <a:t>nhánh</a:t>
            </a:r>
            <a:r>
              <a:rPr lang="en-US" sz="1200"/>
              <a:t>.</a:t>
            </a:r>
          </a:p>
          <a:p>
            <a:pPr marL="685800" indent="-285750" algn="just">
              <a:lnSpc>
                <a:spcPct val="150000"/>
              </a:lnSpc>
              <a:buFont typeface="Wingdings" panose="05000000000000000000" pitchFamily="2" charset="2"/>
              <a:buChar char="§"/>
            </a:pPr>
            <a:r>
              <a:rPr lang="en-US" sz="1200" err="1"/>
              <a:t>Giám</a:t>
            </a:r>
            <a:r>
              <a:rPr lang="en-US" sz="1200"/>
              <a:t> </a:t>
            </a:r>
            <a:r>
              <a:rPr lang="en-US" sz="1200" err="1"/>
              <a:t>sát</a:t>
            </a:r>
            <a:r>
              <a:rPr lang="en-US" sz="1200"/>
              <a:t> </a:t>
            </a:r>
            <a:r>
              <a:rPr lang="en-US" sz="1200" err="1"/>
              <a:t>việc</a:t>
            </a:r>
            <a:r>
              <a:rPr lang="en-US" sz="1200"/>
              <a:t> </a:t>
            </a:r>
            <a:r>
              <a:rPr lang="en-US" sz="1200" err="1"/>
              <a:t>sử</a:t>
            </a:r>
            <a:r>
              <a:rPr lang="en-US" sz="1200"/>
              <a:t> </a:t>
            </a:r>
            <a:r>
              <a:rPr lang="en-US" sz="1200" err="1"/>
              <a:t>dụng</a:t>
            </a:r>
            <a:r>
              <a:rPr lang="en-US" sz="1200"/>
              <a:t> internet </a:t>
            </a:r>
            <a:r>
              <a:rPr lang="en-US" sz="1200" err="1"/>
              <a:t>và</a:t>
            </a:r>
            <a:r>
              <a:rPr lang="en-US" sz="1200"/>
              <a:t> </a:t>
            </a:r>
            <a:r>
              <a:rPr lang="en-US" sz="1200" err="1"/>
              <a:t>có</a:t>
            </a:r>
            <a:r>
              <a:rPr lang="en-US" sz="1200"/>
              <a:t> </a:t>
            </a:r>
            <a:r>
              <a:rPr lang="en-US" sz="1200" err="1"/>
              <a:t>quyền</a:t>
            </a:r>
            <a:r>
              <a:rPr lang="en-US" sz="1200"/>
              <a:t> </a:t>
            </a:r>
            <a:r>
              <a:rPr lang="en-US" sz="1200" err="1"/>
              <a:t>ngăn</a:t>
            </a:r>
            <a:r>
              <a:rPr lang="en-US" sz="1200"/>
              <a:t> </a:t>
            </a:r>
            <a:r>
              <a:rPr lang="en-US" sz="1200" err="1"/>
              <a:t>chặn</a:t>
            </a:r>
            <a:r>
              <a:rPr lang="en-US" sz="1200"/>
              <a:t> </a:t>
            </a:r>
            <a:r>
              <a:rPr lang="en-US" sz="1200" err="1"/>
              <a:t>truy</a:t>
            </a:r>
            <a:r>
              <a:rPr lang="en-US" sz="1200"/>
              <a:t> </a:t>
            </a:r>
            <a:r>
              <a:rPr lang="en-US" sz="1200" err="1"/>
              <a:t>cập</a:t>
            </a:r>
            <a:r>
              <a:rPr lang="en-US" sz="1200"/>
              <a:t> </a:t>
            </a:r>
            <a:r>
              <a:rPr lang="en-US" sz="1200" err="1"/>
              <a:t>không</a:t>
            </a:r>
            <a:r>
              <a:rPr lang="en-US" sz="1200"/>
              <a:t> </a:t>
            </a:r>
            <a:r>
              <a:rPr lang="en-US" sz="1200" err="1"/>
              <a:t>phù</a:t>
            </a:r>
            <a:r>
              <a:rPr lang="en-US" sz="1200"/>
              <a:t> </a:t>
            </a:r>
            <a:r>
              <a:rPr lang="en-US" sz="1200" err="1"/>
              <a:t>hợp</a:t>
            </a:r>
            <a:r>
              <a:rPr lang="en-US" sz="1200"/>
              <a:t>.</a:t>
            </a:r>
          </a:p>
          <a:p>
            <a:pPr marL="685800" indent="-285750" algn="just">
              <a:lnSpc>
                <a:spcPct val="150000"/>
              </a:lnSpc>
              <a:buFont typeface="Wingdings" panose="05000000000000000000" pitchFamily="2" charset="2"/>
              <a:buChar char="§"/>
            </a:pPr>
            <a:r>
              <a:rPr lang="en-US" sz="1200"/>
              <a:t>Khi </a:t>
            </a:r>
            <a:r>
              <a:rPr lang="en-US" sz="1200" err="1"/>
              <a:t>nghỉ</a:t>
            </a:r>
            <a:r>
              <a:rPr lang="en-US" sz="1200"/>
              <a:t> </a:t>
            </a:r>
            <a:r>
              <a:rPr lang="en-US" sz="1200" err="1"/>
              <a:t>làm</a:t>
            </a:r>
            <a:r>
              <a:rPr lang="en-US" sz="1200"/>
              <a:t>, </a:t>
            </a:r>
            <a:r>
              <a:rPr lang="en-US" sz="1200" err="1"/>
              <a:t>thông</a:t>
            </a:r>
            <a:r>
              <a:rPr lang="en-US" sz="1200"/>
              <a:t> </a:t>
            </a:r>
            <a:r>
              <a:rPr lang="en-US" sz="1200" err="1"/>
              <a:t>báo</a:t>
            </a:r>
            <a:r>
              <a:rPr lang="en-US" sz="1200"/>
              <a:t> </a:t>
            </a:r>
            <a:r>
              <a:rPr lang="en-US" sz="1200" err="1"/>
              <a:t>và</a:t>
            </a:r>
            <a:r>
              <a:rPr lang="en-US" sz="1200"/>
              <a:t> </a:t>
            </a:r>
            <a:r>
              <a:rPr lang="en-US" sz="1200" err="1"/>
              <a:t>bàn</a:t>
            </a:r>
            <a:r>
              <a:rPr lang="en-US" sz="1200"/>
              <a:t> </a:t>
            </a:r>
            <a:r>
              <a:rPr lang="vi-VN" sz="1200"/>
              <a:t>giao toàn bộ công việc hiện thời đang làm và các thiết bị do mình quản lý cho nhân viên khác có cùng chuyên môn hoặc cho cấp trên.</a:t>
            </a:r>
            <a:endParaRPr lang="en-US" sz="1200">
              <a:latin typeface="Aptos" panose="020B0004020202020204" pitchFamily="34" charset="0"/>
            </a:endParaRPr>
          </a:p>
          <a:p>
            <a:pPr marL="457200" indent="-285750" algn="just">
              <a:lnSpc>
                <a:spcPct val="150000"/>
              </a:lnSpc>
              <a:buFont typeface="Courier New" panose="02070309020205020404" pitchFamily="49" charset="0"/>
              <a:buChar char="o"/>
            </a:pPr>
            <a:r>
              <a:rPr lang="en-US"/>
              <a:t>Ban </a:t>
            </a:r>
            <a:r>
              <a:rPr lang="en-US" err="1"/>
              <a:t>lãnh</a:t>
            </a:r>
            <a:r>
              <a:rPr lang="en-US"/>
              <a:t> </a:t>
            </a:r>
            <a:r>
              <a:rPr lang="en-US" err="1"/>
              <a:t>đạo</a:t>
            </a:r>
            <a:r>
              <a:rPr lang="en-US"/>
              <a:t>/</a:t>
            </a:r>
            <a:r>
              <a:rPr lang="en-US" err="1"/>
              <a:t>Giám</a:t>
            </a:r>
            <a:r>
              <a:rPr lang="en-US"/>
              <a:t> </a:t>
            </a:r>
            <a:r>
              <a:rPr lang="en-US" err="1"/>
              <a:t>đốc</a:t>
            </a:r>
            <a:r>
              <a:rPr lang="en-US"/>
              <a:t> IT: </a:t>
            </a:r>
          </a:p>
          <a:p>
            <a:pPr marL="741363" indent="-285750" algn="just">
              <a:lnSpc>
                <a:spcPct val="150000"/>
              </a:lnSpc>
              <a:buFont typeface="Wingdings" panose="05000000000000000000" pitchFamily="2" charset="2"/>
              <a:buChar char="§"/>
            </a:pPr>
            <a:r>
              <a:rPr lang="en-US" sz="1200"/>
              <a:t>Q</a:t>
            </a:r>
            <a:r>
              <a:rPr lang="vi-VN" sz="1200" err="1"/>
              <a:t>uyết</a:t>
            </a:r>
            <a:r>
              <a:rPr lang="vi-VN" sz="1200"/>
              <a:t> định các chính sách an ninh thông tin cho công ty. </a:t>
            </a:r>
            <a:endParaRPr lang="en-US" sz="1200"/>
          </a:p>
          <a:p>
            <a:pPr marL="741363" indent="-285750" algn="just">
              <a:lnSpc>
                <a:spcPct val="150000"/>
              </a:lnSpc>
              <a:buFont typeface="Wingdings" panose="05000000000000000000" pitchFamily="2" charset="2"/>
              <a:buChar char="§"/>
            </a:pPr>
            <a:r>
              <a:rPr lang="vi-VN" sz="1200"/>
              <a:t>Không được truy xuất vào dữ liệu, tài nguyên nội bộ của các nhân viên khác</a:t>
            </a:r>
            <a:r>
              <a:rPr lang="en-US" sz="1200"/>
              <a:t>.</a:t>
            </a:r>
          </a:p>
          <a:p>
            <a:pPr marL="741363" indent="-285750" algn="just">
              <a:lnSpc>
                <a:spcPct val="150000"/>
              </a:lnSpc>
              <a:buFont typeface="Wingdings" panose="05000000000000000000" pitchFamily="2" charset="2"/>
              <a:buChar char="§"/>
            </a:pPr>
            <a:r>
              <a:rPr lang="vi-VN" sz="1200"/>
              <a:t>Có trách nhiệm tự bả</a:t>
            </a:r>
            <a:r>
              <a:rPr lang="en-US" sz="1200"/>
              <a:t>o</a:t>
            </a:r>
            <a:r>
              <a:rPr lang="vi-VN" sz="1200"/>
              <a:t> quản tài nguyên của công ty, các tài liệu cá nhân</a:t>
            </a:r>
            <a:r>
              <a:rPr lang="en-US" sz="1200"/>
              <a:t>, </a:t>
            </a:r>
            <a:r>
              <a:rPr lang="vi-VN" sz="1200"/>
              <a:t>giám sát các nhân viên cấp dưới.</a:t>
            </a:r>
            <a:endParaRPr lang="en-US" sz="1200">
              <a:latin typeface="Aptos" panose="020B0004020202020204" pitchFamily="34" charset="0"/>
            </a:endParaRPr>
          </a:p>
        </p:txBody>
      </p:sp>
    </p:spTree>
    <p:extLst>
      <p:ext uri="{BB962C8B-B14F-4D97-AF65-F5344CB8AC3E}">
        <p14:creationId xmlns:p14="http://schemas.microsoft.com/office/powerpoint/2010/main" val="3925839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D4A1B-7595-6A1D-6C58-240A4EE5192B}"/>
            </a:ext>
          </a:extLst>
        </p:cNvPr>
        <p:cNvGrpSpPr/>
        <p:nvPr/>
      </p:nvGrpSpPr>
      <p:grpSpPr>
        <a:xfrm>
          <a:off x="0" y="0"/>
          <a:ext cx="0" cy="0"/>
          <a:chOff x="0" y="0"/>
          <a:chExt cx="0" cy="0"/>
        </a:xfrm>
      </p:grpSpPr>
      <p:pic>
        <p:nvPicPr>
          <p:cNvPr id="4" name="Hình ảnh 3">
            <a:extLst>
              <a:ext uri="{FF2B5EF4-FFF2-40B4-BE49-F238E27FC236}">
                <a16:creationId xmlns:a16="http://schemas.microsoft.com/office/drawing/2014/main" id="{802C4733-B0B7-7D2C-2438-E0FFDA34369C}"/>
              </a:ext>
            </a:extLst>
          </p:cNvPr>
          <p:cNvPicPr>
            <a:picLocks noChangeAspect="1"/>
          </p:cNvPicPr>
          <p:nvPr/>
        </p:nvPicPr>
        <p:blipFill>
          <a:blip r:embed="rId2"/>
          <a:stretch>
            <a:fillRect/>
          </a:stretch>
        </p:blipFill>
        <p:spPr>
          <a:xfrm>
            <a:off x="0" y="397676"/>
            <a:ext cx="9144000" cy="4348148"/>
          </a:xfrm>
          <a:prstGeom prst="rect">
            <a:avLst/>
          </a:prstGeom>
        </p:spPr>
      </p:pic>
    </p:spTree>
    <p:extLst>
      <p:ext uri="{BB962C8B-B14F-4D97-AF65-F5344CB8AC3E}">
        <p14:creationId xmlns:p14="http://schemas.microsoft.com/office/powerpoint/2010/main" val="3193737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4F9CFF-BBCA-A65C-30ED-472A192776E5}"/>
              </a:ext>
            </a:extLst>
          </p:cNvPr>
          <p:cNvSpPr>
            <a:spLocks noGrp="1"/>
          </p:cNvSpPr>
          <p:nvPr>
            <p:ph type="title"/>
          </p:nvPr>
        </p:nvSpPr>
        <p:spPr/>
        <p:txBody>
          <a:bodyPr/>
          <a:lstStyle/>
          <a:p>
            <a:endParaRPr lang="vi-VN"/>
          </a:p>
        </p:txBody>
      </p:sp>
      <p:pic>
        <p:nvPicPr>
          <p:cNvPr id="3" name="Hình ảnh 2" descr="Ảnh có chứa văn bản, ảnh chụp màn hình, số, Phông chữ&#10;&#10;Mô tả được tự động tạo">
            <a:extLst>
              <a:ext uri="{FF2B5EF4-FFF2-40B4-BE49-F238E27FC236}">
                <a16:creationId xmlns:a16="http://schemas.microsoft.com/office/drawing/2014/main" id="{2A965681-BD30-D487-552C-26AE7BA32E6B}"/>
              </a:ext>
            </a:extLst>
          </p:cNvPr>
          <p:cNvPicPr>
            <a:picLocks noChangeAspect="1"/>
          </p:cNvPicPr>
          <p:nvPr/>
        </p:nvPicPr>
        <p:blipFill>
          <a:blip r:embed="rId2"/>
          <a:stretch>
            <a:fillRect/>
          </a:stretch>
        </p:blipFill>
        <p:spPr>
          <a:xfrm>
            <a:off x="330868" y="409031"/>
            <a:ext cx="8474744" cy="4505911"/>
          </a:xfrm>
          <a:prstGeom prst="rect">
            <a:avLst/>
          </a:prstGeom>
        </p:spPr>
      </p:pic>
      <p:pic>
        <p:nvPicPr>
          <p:cNvPr id="4" name="Hình ảnh 3">
            <a:extLst>
              <a:ext uri="{FF2B5EF4-FFF2-40B4-BE49-F238E27FC236}">
                <a16:creationId xmlns:a16="http://schemas.microsoft.com/office/drawing/2014/main" id="{AC45220B-33B3-8C1F-0A5D-A77CDABA160F}"/>
              </a:ext>
            </a:extLst>
          </p:cNvPr>
          <p:cNvPicPr>
            <a:picLocks noChangeAspect="1"/>
          </p:cNvPicPr>
          <p:nvPr/>
        </p:nvPicPr>
        <p:blipFill>
          <a:blip r:embed="rId3"/>
          <a:stretch>
            <a:fillRect/>
          </a:stretch>
        </p:blipFill>
        <p:spPr>
          <a:xfrm>
            <a:off x="330868" y="137844"/>
            <a:ext cx="8474744" cy="265735"/>
          </a:xfrm>
          <a:prstGeom prst="rect">
            <a:avLst/>
          </a:prstGeom>
        </p:spPr>
      </p:pic>
    </p:spTree>
    <p:extLst>
      <p:ext uri="{BB962C8B-B14F-4D97-AF65-F5344CB8AC3E}">
        <p14:creationId xmlns:p14="http://schemas.microsoft.com/office/powerpoint/2010/main" val="418796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477F-7FA7-0FA4-EA77-5CFC37C979FC}"/>
            </a:ext>
          </a:extLst>
        </p:cNvPr>
        <p:cNvGrpSpPr/>
        <p:nvPr/>
      </p:nvGrpSpPr>
      <p:grpSpPr>
        <a:xfrm>
          <a:off x="0" y="0"/>
          <a:ext cx="0" cy="0"/>
          <a:chOff x="0" y="0"/>
          <a:chExt cx="0" cy="0"/>
        </a:xfrm>
      </p:grpSpPr>
      <p:pic>
        <p:nvPicPr>
          <p:cNvPr id="2" name="Hình ảnh 1">
            <a:extLst>
              <a:ext uri="{FF2B5EF4-FFF2-40B4-BE49-F238E27FC236}">
                <a16:creationId xmlns:a16="http://schemas.microsoft.com/office/drawing/2014/main" id="{ACFA7087-0B2F-580B-E89E-E6C16AFF4B10}"/>
              </a:ext>
            </a:extLst>
          </p:cNvPr>
          <p:cNvPicPr>
            <a:picLocks noChangeAspect="1"/>
          </p:cNvPicPr>
          <p:nvPr/>
        </p:nvPicPr>
        <p:blipFill>
          <a:blip r:embed="rId2"/>
          <a:stretch>
            <a:fillRect/>
          </a:stretch>
        </p:blipFill>
        <p:spPr>
          <a:xfrm>
            <a:off x="27432" y="92725"/>
            <a:ext cx="9144000" cy="265735"/>
          </a:xfrm>
          <a:prstGeom prst="rect">
            <a:avLst/>
          </a:prstGeom>
        </p:spPr>
      </p:pic>
      <p:pic>
        <p:nvPicPr>
          <p:cNvPr id="3" name="Hình ảnh 2" descr="Ảnh có chứa văn bản, ảnh chụp màn hình, số, Phông chữ&#10;&#10;Mô tả được tự động tạo">
            <a:extLst>
              <a:ext uri="{FF2B5EF4-FFF2-40B4-BE49-F238E27FC236}">
                <a16:creationId xmlns:a16="http://schemas.microsoft.com/office/drawing/2014/main" id="{C49924E6-691D-5D79-36A9-E5C40FB0FF62}"/>
              </a:ext>
            </a:extLst>
          </p:cNvPr>
          <p:cNvPicPr>
            <a:picLocks noChangeAspect="1"/>
          </p:cNvPicPr>
          <p:nvPr/>
        </p:nvPicPr>
        <p:blipFill>
          <a:blip r:embed="rId3"/>
          <a:stretch>
            <a:fillRect/>
          </a:stretch>
        </p:blipFill>
        <p:spPr>
          <a:xfrm>
            <a:off x="0" y="363750"/>
            <a:ext cx="9144000" cy="3949775"/>
          </a:xfrm>
          <a:prstGeom prst="rect">
            <a:avLst/>
          </a:prstGeom>
        </p:spPr>
      </p:pic>
    </p:spTree>
    <p:extLst>
      <p:ext uri="{BB962C8B-B14F-4D97-AF65-F5344CB8AC3E}">
        <p14:creationId xmlns:p14="http://schemas.microsoft.com/office/powerpoint/2010/main" val="244860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B5998-D4DF-F5E1-E7F3-4BC3B42DF50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831B72-9A99-2D1A-4D61-219126AAB769}"/>
              </a:ext>
            </a:extLst>
          </p:cNvPr>
          <p:cNvSpPr>
            <a:spLocks noGrp="1"/>
          </p:cNvSpPr>
          <p:nvPr>
            <p:ph type="title"/>
          </p:nvPr>
        </p:nvSpPr>
        <p:spPr/>
        <p:txBody>
          <a:bodyPr/>
          <a:lstStyle/>
          <a:p>
            <a:endParaRPr lang="en-US"/>
          </a:p>
        </p:txBody>
      </p:sp>
      <p:pic>
        <p:nvPicPr>
          <p:cNvPr id="2" name="Hình ảnh 1" descr="Ảnh có chứa văn bản, ảnh chụp màn hình, Phông chữ, số&#10;&#10;Mô tả được tự động tạo">
            <a:extLst>
              <a:ext uri="{FF2B5EF4-FFF2-40B4-BE49-F238E27FC236}">
                <a16:creationId xmlns:a16="http://schemas.microsoft.com/office/drawing/2014/main" id="{F1E2333D-4BCB-C46A-5DC3-2F3AFA2838BD}"/>
              </a:ext>
            </a:extLst>
          </p:cNvPr>
          <p:cNvPicPr>
            <a:picLocks noChangeAspect="1"/>
          </p:cNvPicPr>
          <p:nvPr/>
        </p:nvPicPr>
        <p:blipFill>
          <a:blip r:embed="rId2"/>
          <a:stretch>
            <a:fillRect/>
          </a:stretch>
        </p:blipFill>
        <p:spPr>
          <a:xfrm>
            <a:off x="0" y="1510297"/>
            <a:ext cx="9144000" cy="2122905"/>
          </a:xfrm>
          <a:prstGeom prst="rect">
            <a:avLst/>
          </a:prstGeom>
        </p:spPr>
      </p:pic>
      <p:pic>
        <p:nvPicPr>
          <p:cNvPr id="4" name="Hình ảnh 3" descr="Ảnh có chứa ảnh chụp màn hình, hàng&#10;&#10;Mô tả được tự động tạo">
            <a:extLst>
              <a:ext uri="{FF2B5EF4-FFF2-40B4-BE49-F238E27FC236}">
                <a16:creationId xmlns:a16="http://schemas.microsoft.com/office/drawing/2014/main" id="{59A6DDB7-6111-5D17-28FB-5013B06C2D22}"/>
              </a:ext>
            </a:extLst>
          </p:cNvPr>
          <p:cNvPicPr>
            <a:picLocks noChangeAspect="1"/>
          </p:cNvPicPr>
          <p:nvPr/>
        </p:nvPicPr>
        <p:blipFill>
          <a:blip r:embed="rId3"/>
          <a:stretch>
            <a:fillRect/>
          </a:stretch>
        </p:blipFill>
        <p:spPr>
          <a:xfrm>
            <a:off x="0" y="1244432"/>
            <a:ext cx="9144000" cy="272238"/>
          </a:xfrm>
          <a:prstGeom prst="rect">
            <a:avLst/>
          </a:prstGeom>
        </p:spPr>
      </p:pic>
    </p:spTree>
    <p:extLst>
      <p:ext uri="{BB962C8B-B14F-4D97-AF65-F5344CB8AC3E}">
        <p14:creationId xmlns:p14="http://schemas.microsoft.com/office/powerpoint/2010/main" val="67259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4"/>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Risk Management</a:t>
            </a:r>
            <a:endParaRPr/>
          </a:p>
        </p:txBody>
      </p:sp>
      <p:sp>
        <p:nvSpPr>
          <p:cNvPr id="387" name="Google Shape;387;p24"/>
          <p:cNvSpPr/>
          <p:nvPr/>
        </p:nvSpPr>
        <p:spPr>
          <a:xfrm>
            <a:off x="1230412" y="1340225"/>
            <a:ext cx="1614383" cy="558603"/>
          </a:xfrm>
          <a:custGeom>
            <a:avLst/>
            <a:gdLst/>
            <a:ahLst/>
            <a:cxnLst/>
            <a:rect l="l" t="t" r="r" b="b"/>
            <a:pathLst>
              <a:path w="33315" h="9819" extrusionOk="0">
                <a:moveTo>
                  <a:pt x="4925" y="1"/>
                </a:moveTo>
                <a:cubicBezTo>
                  <a:pt x="2220" y="1"/>
                  <a:pt x="1" y="2189"/>
                  <a:pt x="1" y="4895"/>
                </a:cubicBezTo>
                <a:cubicBezTo>
                  <a:pt x="1" y="7630"/>
                  <a:pt x="2220" y="9819"/>
                  <a:pt x="4925" y="9819"/>
                </a:cubicBezTo>
                <a:lnTo>
                  <a:pt x="29089" y="9819"/>
                </a:lnTo>
                <a:lnTo>
                  <a:pt x="33314" y="4895"/>
                </a:lnTo>
                <a:lnTo>
                  <a:pt x="29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553360" y="1340225"/>
            <a:ext cx="558546" cy="558603"/>
          </a:xfrm>
          <a:custGeom>
            <a:avLst/>
            <a:gdLst/>
            <a:ahLst/>
            <a:cxnLst/>
            <a:rect l="l" t="t" r="r" b="b"/>
            <a:pathLst>
              <a:path w="9818" h="9819" extrusionOk="0">
                <a:moveTo>
                  <a:pt x="4894" y="1"/>
                </a:moveTo>
                <a:cubicBezTo>
                  <a:pt x="2189" y="1"/>
                  <a:pt x="0" y="2189"/>
                  <a:pt x="0" y="4895"/>
                </a:cubicBezTo>
                <a:cubicBezTo>
                  <a:pt x="0" y="7630"/>
                  <a:pt x="2189" y="9819"/>
                  <a:pt x="4894" y="9819"/>
                </a:cubicBezTo>
                <a:cubicBezTo>
                  <a:pt x="7629" y="9819"/>
                  <a:pt x="9818" y="7630"/>
                  <a:pt x="9818" y="4895"/>
                </a:cubicBezTo>
                <a:cubicBezTo>
                  <a:pt x="9818" y="2189"/>
                  <a:pt x="7629" y="1"/>
                  <a:pt x="4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4"/>
          <p:cNvGrpSpPr/>
          <p:nvPr/>
        </p:nvGrpSpPr>
        <p:grpSpPr>
          <a:xfrm>
            <a:off x="646927" y="1433550"/>
            <a:ext cx="371425" cy="371950"/>
            <a:chOff x="-1712675" y="1166750"/>
            <a:chExt cx="371425" cy="371950"/>
          </a:xfrm>
        </p:grpSpPr>
        <p:sp>
          <p:nvSpPr>
            <p:cNvPr id="390" name="Google Shape;390;p24"/>
            <p:cNvSpPr/>
            <p:nvPr/>
          </p:nvSpPr>
          <p:spPr>
            <a:xfrm>
              <a:off x="-1675525" y="1204425"/>
              <a:ext cx="334275" cy="334275"/>
            </a:xfrm>
            <a:custGeom>
              <a:avLst/>
              <a:gdLst/>
              <a:ahLst/>
              <a:cxnLst/>
              <a:rect l="l" t="t" r="r" b="b"/>
              <a:pathLst>
                <a:path w="13371" h="13371" extrusionOk="0">
                  <a:moveTo>
                    <a:pt x="6696" y="0"/>
                  </a:moveTo>
                  <a:cubicBezTo>
                    <a:pt x="5587" y="0"/>
                    <a:pt x="4541" y="251"/>
                    <a:pt x="3620" y="733"/>
                  </a:cubicBezTo>
                  <a:cubicBezTo>
                    <a:pt x="3620" y="816"/>
                    <a:pt x="3620" y="900"/>
                    <a:pt x="3620" y="963"/>
                  </a:cubicBezTo>
                  <a:lnTo>
                    <a:pt x="3536" y="1946"/>
                  </a:lnTo>
                  <a:lnTo>
                    <a:pt x="4101" y="2490"/>
                  </a:lnTo>
                  <a:cubicBezTo>
                    <a:pt x="4854" y="2030"/>
                    <a:pt x="5733" y="1758"/>
                    <a:pt x="6696" y="1758"/>
                  </a:cubicBezTo>
                  <a:cubicBezTo>
                    <a:pt x="9395" y="1758"/>
                    <a:pt x="11613" y="3955"/>
                    <a:pt x="11613" y="6675"/>
                  </a:cubicBezTo>
                  <a:cubicBezTo>
                    <a:pt x="11613" y="9395"/>
                    <a:pt x="9395" y="11592"/>
                    <a:pt x="6675" y="11592"/>
                  </a:cubicBezTo>
                  <a:cubicBezTo>
                    <a:pt x="3976" y="11592"/>
                    <a:pt x="1779" y="9395"/>
                    <a:pt x="1779" y="6675"/>
                  </a:cubicBezTo>
                  <a:cubicBezTo>
                    <a:pt x="1779" y="5733"/>
                    <a:pt x="2030" y="4834"/>
                    <a:pt x="2511" y="4080"/>
                  </a:cubicBezTo>
                  <a:lnTo>
                    <a:pt x="1904" y="3473"/>
                  </a:lnTo>
                  <a:lnTo>
                    <a:pt x="1046" y="3536"/>
                  </a:lnTo>
                  <a:lnTo>
                    <a:pt x="774" y="3536"/>
                  </a:lnTo>
                  <a:cubicBezTo>
                    <a:pt x="293" y="4478"/>
                    <a:pt x="0" y="5545"/>
                    <a:pt x="0" y="6675"/>
                  </a:cubicBezTo>
                  <a:cubicBezTo>
                    <a:pt x="0" y="10378"/>
                    <a:pt x="2992" y="13370"/>
                    <a:pt x="6696" y="13370"/>
                  </a:cubicBezTo>
                  <a:cubicBezTo>
                    <a:pt x="10378" y="13370"/>
                    <a:pt x="13370" y="10378"/>
                    <a:pt x="13370" y="6675"/>
                  </a:cubicBezTo>
                  <a:cubicBezTo>
                    <a:pt x="13370" y="2992"/>
                    <a:pt x="10378" y="0"/>
                    <a:pt x="6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1590800" y="1289150"/>
              <a:ext cx="164800" cy="164275"/>
            </a:xfrm>
            <a:custGeom>
              <a:avLst/>
              <a:gdLst/>
              <a:ahLst/>
              <a:cxnLst/>
              <a:rect l="l" t="t" r="r" b="b"/>
              <a:pathLst>
                <a:path w="6592" h="6571" extrusionOk="0">
                  <a:moveTo>
                    <a:pt x="3307" y="1"/>
                  </a:moveTo>
                  <a:cubicBezTo>
                    <a:pt x="2805" y="1"/>
                    <a:pt x="2323" y="105"/>
                    <a:pt x="1905" y="294"/>
                  </a:cubicBezTo>
                  <a:lnTo>
                    <a:pt x="1926" y="336"/>
                  </a:lnTo>
                  <a:lnTo>
                    <a:pt x="3160" y="1570"/>
                  </a:lnTo>
                  <a:lnTo>
                    <a:pt x="3307" y="1570"/>
                  </a:lnTo>
                  <a:cubicBezTo>
                    <a:pt x="4248" y="1570"/>
                    <a:pt x="5022" y="2344"/>
                    <a:pt x="5022" y="3286"/>
                  </a:cubicBezTo>
                  <a:cubicBezTo>
                    <a:pt x="5022" y="4248"/>
                    <a:pt x="4248" y="5022"/>
                    <a:pt x="3307" y="5022"/>
                  </a:cubicBezTo>
                  <a:cubicBezTo>
                    <a:pt x="2344" y="5022"/>
                    <a:pt x="1570" y="4248"/>
                    <a:pt x="1570" y="3286"/>
                  </a:cubicBezTo>
                  <a:cubicBezTo>
                    <a:pt x="1570" y="3244"/>
                    <a:pt x="1570" y="3202"/>
                    <a:pt x="1570" y="3160"/>
                  </a:cubicBezTo>
                  <a:lnTo>
                    <a:pt x="336" y="1926"/>
                  </a:lnTo>
                  <a:lnTo>
                    <a:pt x="315" y="1905"/>
                  </a:lnTo>
                  <a:cubicBezTo>
                    <a:pt x="126" y="2323"/>
                    <a:pt x="1" y="2784"/>
                    <a:pt x="1" y="3286"/>
                  </a:cubicBezTo>
                  <a:cubicBezTo>
                    <a:pt x="1" y="5106"/>
                    <a:pt x="1486" y="6571"/>
                    <a:pt x="3307" y="6571"/>
                  </a:cubicBezTo>
                  <a:cubicBezTo>
                    <a:pt x="5127" y="6571"/>
                    <a:pt x="6592" y="5106"/>
                    <a:pt x="6592" y="3286"/>
                  </a:cubicBezTo>
                  <a:cubicBezTo>
                    <a:pt x="6592" y="1465"/>
                    <a:pt x="5127" y="1"/>
                    <a:pt x="3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1712675" y="1166750"/>
              <a:ext cx="204025" cy="203500"/>
            </a:xfrm>
            <a:custGeom>
              <a:avLst/>
              <a:gdLst/>
              <a:ahLst/>
              <a:cxnLst/>
              <a:rect l="l" t="t" r="r" b="b"/>
              <a:pathLst>
                <a:path w="8161" h="8140" extrusionOk="0">
                  <a:moveTo>
                    <a:pt x="2511" y="1"/>
                  </a:moveTo>
                  <a:cubicBezTo>
                    <a:pt x="2428" y="1"/>
                    <a:pt x="2365" y="43"/>
                    <a:pt x="2344" y="147"/>
                  </a:cubicBezTo>
                  <a:lnTo>
                    <a:pt x="2260" y="1340"/>
                  </a:lnTo>
                  <a:lnTo>
                    <a:pt x="1800" y="900"/>
                  </a:lnTo>
                  <a:cubicBezTo>
                    <a:pt x="1716" y="796"/>
                    <a:pt x="1591" y="754"/>
                    <a:pt x="1486" y="754"/>
                  </a:cubicBezTo>
                  <a:cubicBezTo>
                    <a:pt x="1361" y="754"/>
                    <a:pt x="1235" y="796"/>
                    <a:pt x="1151" y="900"/>
                  </a:cubicBezTo>
                  <a:lnTo>
                    <a:pt x="879" y="1172"/>
                  </a:lnTo>
                  <a:cubicBezTo>
                    <a:pt x="691" y="1361"/>
                    <a:pt x="691" y="1654"/>
                    <a:pt x="879" y="1821"/>
                  </a:cubicBezTo>
                  <a:lnTo>
                    <a:pt x="1277" y="2219"/>
                  </a:lnTo>
                  <a:lnTo>
                    <a:pt x="189" y="2302"/>
                  </a:lnTo>
                  <a:cubicBezTo>
                    <a:pt x="63" y="2323"/>
                    <a:pt x="1" y="2470"/>
                    <a:pt x="105" y="2574"/>
                  </a:cubicBezTo>
                  <a:lnTo>
                    <a:pt x="1884" y="4353"/>
                  </a:lnTo>
                  <a:cubicBezTo>
                    <a:pt x="2030" y="4499"/>
                    <a:pt x="2219" y="4583"/>
                    <a:pt x="2428" y="4583"/>
                  </a:cubicBezTo>
                  <a:lnTo>
                    <a:pt x="2532" y="4583"/>
                  </a:lnTo>
                  <a:lnTo>
                    <a:pt x="3558" y="4499"/>
                  </a:lnTo>
                  <a:lnTo>
                    <a:pt x="7073" y="8014"/>
                  </a:lnTo>
                  <a:cubicBezTo>
                    <a:pt x="7136" y="8077"/>
                    <a:pt x="7240" y="8119"/>
                    <a:pt x="7324" y="8119"/>
                  </a:cubicBezTo>
                  <a:lnTo>
                    <a:pt x="7742" y="8140"/>
                  </a:lnTo>
                  <a:lnTo>
                    <a:pt x="7763" y="8140"/>
                  </a:lnTo>
                  <a:cubicBezTo>
                    <a:pt x="7993" y="8140"/>
                    <a:pt x="8161" y="7952"/>
                    <a:pt x="8140" y="7721"/>
                  </a:cubicBezTo>
                  <a:lnTo>
                    <a:pt x="8119" y="7345"/>
                  </a:lnTo>
                  <a:cubicBezTo>
                    <a:pt x="8119" y="7240"/>
                    <a:pt x="8077" y="7157"/>
                    <a:pt x="8014" y="7094"/>
                  </a:cubicBezTo>
                  <a:lnTo>
                    <a:pt x="7512" y="6592"/>
                  </a:lnTo>
                  <a:lnTo>
                    <a:pt x="6382" y="5462"/>
                  </a:lnTo>
                  <a:lnTo>
                    <a:pt x="6361" y="5441"/>
                  </a:lnTo>
                  <a:lnTo>
                    <a:pt x="5190" y="4269"/>
                  </a:lnTo>
                  <a:lnTo>
                    <a:pt x="4541" y="3620"/>
                  </a:lnTo>
                  <a:lnTo>
                    <a:pt x="4625" y="2512"/>
                  </a:lnTo>
                  <a:lnTo>
                    <a:pt x="4646" y="2428"/>
                  </a:lnTo>
                  <a:cubicBezTo>
                    <a:pt x="4646" y="2219"/>
                    <a:pt x="4562" y="1988"/>
                    <a:pt x="4415" y="1821"/>
                  </a:cubicBezTo>
                  <a:lnTo>
                    <a:pt x="2616" y="43"/>
                  </a:lnTo>
                  <a:cubicBezTo>
                    <a:pt x="2595" y="1"/>
                    <a:pt x="2553" y="1"/>
                    <a:pt x="2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4"/>
          <p:cNvSpPr txBox="1"/>
          <p:nvPr/>
        </p:nvSpPr>
        <p:spPr>
          <a:xfrm>
            <a:off x="1366700" y="1482577"/>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lt1"/>
                </a:solidFill>
                <a:latin typeface="Bebas Neue"/>
                <a:ea typeface="Bebas Neue"/>
                <a:cs typeface="Bebas Neue"/>
                <a:sym typeface="Bebas Neue"/>
              </a:rPr>
              <a:t>1. Weakness</a:t>
            </a:r>
            <a:endParaRPr sz="2100">
              <a:solidFill>
                <a:schemeClr val="lt1"/>
              </a:solidFill>
              <a:latin typeface="Bebas Neue"/>
              <a:ea typeface="Bebas Neue"/>
              <a:cs typeface="Bebas Neue"/>
              <a:sym typeface="Bebas Neue"/>
            </a:endParaRPr>
          </a:p>
        </p:txBody>
      </p:sp>
      <p:sp>
        <p:nvSpPr>
          <p:cNvPr id="394" name="Google Shape;394;p24"/>
          <p:cNvSpPr txBox="1"/>
          <p:nvPr/>
        </p:nvSpPr>
        <p:spPr>
          <a:xfrm>
            <a:off x="2844794" y="1433375"/>
            <a:ext cx="2661254" cy="372300"/>
          </a:xfrm>
          <a:prstGeom prst="rect">
            <a:avLst/>
          </a:prstGeom>
          <a:noFill/>
          <a:ln>
            <a:noFill/>
          </a:ln>
        </p:spPr>
        <p:txBody>
          <a:bodyPr spcFirstLastPara="1" wrap="square" lIns="91425" tIns="91425" rIns="91425" bIns="91425" anchor="ctr" anchorCtr="0">
            <a:noAutofit/>
          </a:bodyPr>
          <a:lstStyle/>
          <a:p>
            <a:pPr marL="0" lvl="0" indent="0" algn="just" rtl="0">
              <a:lnSpc>
                <a:spcPct val="130000"/>
              </a:lnSpc>
              <a:spcBef>
                <a:spcPts val="0"/>
              </a:spcBef>
              <a:spcAft>
                <a:spcPts val="0"/>
              </a:spcAft>
              <a:buNone/>
            </a:pPr>
            <a:r>
              <a:rPr lang="en-US" sz="1600" err="1">
                <a:effectLst/>
                <a:latin typeface="Aptos" panose="020B0004020202020204" pitchFamily="34" charset="0"/>
                <a:ea typeface="Calibri" panose="020F0502020204030204" pitchFamily="34" charset="0"/>
              </a:rPr>
              <a:t>Phân</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tích</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những</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điểm</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yếu</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trong</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mô</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hình</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mạng</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hiện</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tại</a:t>
            </a:r>
            <a:r>
              <a:rPr lang="en-US" sz="1600">
                <a:effectLst/>
                <a:latin typeface="Aptos" panose="020B0004020202020204" pitchFamily="34" charset="0"/>
                <a:ea typeface="Calibri" panose="020F0502020204030204" pitchFamily="34" charset="0"/>
              </a:rPr>
              <a:t> </a:t>
            </a:r>
            <a:endParaRPr sz="1600">
              <a:solidFill>
                <a:schemeClr val="dk1"/>
              </a:solidFill>
              <a:latin typeface="Aptos" panose="020B0004020202020204" pitchFamily="34" charset="0"/>
              <a:ea typeface="Roboto"/>
              <a:cs typeface="Roboto"/>
              <a:sym typeface="Roboto"/>
            </a:endParaRPr>
          </a:p>
        </p:txBody>
      </p:sp>
      <p:sp>
        <p:nvSpPr>
          <p:cNvPr id="395" name="Google Shape;395;p24"/>
          <p:cNvSpPr/>
          <p:nvPr/>
        </p:nvSpPr>
        <p:spPr>
          <a:xfrm>
            <a:off x="1230413" y="3015687"/>
            <a:ext cx="3833159" cy="558603"/>
          </a:xfrm>
          <a:custGeom>
            <a:avLst/>
            <a:gdLst/>
            <a:ahLst/>
            <a:cxnLst/>
            <a:rect l="l" t="t" r="r" b="b"/>
            <a:pathLst>
              <a:path w="90672" h="9819" extrusionOk="0">
                <a:moveTo>
                  <a:pt x="4925" y="1"/>
                </a:moveTo>
                <a:cubicBezTo>
                  <a:pt x="2220" y="1"/>
                  <a:pt x="1" y="2189"/>
                  <a:pt x="1" y="4894"/>
                </a:cubicBezTo>
                <a:cubicBezTo>
                  <a:pt x="1" y="7630"/>
                  <a:pt x="2220" y="9818"/>
                  <a:pt x="4925" y="9818"/>
                </a:cubicBezTo>
                <a:lnTo>
                  <a:pt x="86446" y="9818"/>
                </a:lnTo>
                <a:lnTo>
                  <a:pt x="90671" y="4894"/>
                </a:lnTo>
                <a:lnTo>
                  <a:pt x="86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553360" y="3015687"/>
            <a:ext cx="558546" cy="558603"/>
          </a:xfrm>
          <a:custGeom>
            <a:avLst/>
            <a:gdLst/>
            <a:ahLst/>
            <a:cxnLst/>
            <a:rect l="l" t="t" r="r" b="b"/>
            <a:pathLst>
              <a:path w="9818" h="9819" extrusionOk="0">
                <a:moveTo>
                  <a:pt x="4894" y="1"/>
                </a:moveTo>
                <a:cubicBezTo>
                  <a:pt x="2189" y="1"/>
                  <a:pt x="0" y="2189"/>
                  <a:pt x="0" y="4894"/>
                </a:cubicBezTo>
                <a:cubicBezTo>
                  <a:pt x="0" y="7630"/>
                  <a:pt x="2189" y="9818"/>
                  <a:pt x="4894" y="9818"/>
                </a:cubicBezTo>
                <a:cubicBezTo>
                  <a:pt x="7629" y="9818"/>
                  <a:pt x="9818" y="7630"/>
                  <a:pt x="9818" y="4894"/>
                </a:cubicBezTo>
                <a:cubicBezTo>
                  <a:pt x="9818" y="2189"/>
                  <a:pt x="7629" y="1"/>
                  <a:pt x="4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24"/>
          <p:cNvGrpSpPr/>
          <p:nvPr/>
        </p:nvGrpSpPr>
        <p:grpSpPr>
          <a:xfrm>
            <a:off x="674902" y="3112438"/>
            <a:ext cx="315450" cy="365125"/>
            <a:chOff x="-61800" y="1169900"/>
            <a:chExt cx="315450" cy="365125"/>
          </a:xfrm>
        </p:grpSpPr>
        <p:sp>
          <p:nvSpPr>
            <p:cNvPr id="398" name="Google Shape;398;p24"/>
            <p:cNvSpPr/>
            <p:nvPr/>
          </p:nvSpPr>
          <p:spPr>
            <a:xfrm>
              <a:off x="-61800" y="1169900"/>
              <a:ext cx="315450" cy="365125"/>
            </a:xfrm>
            <a:custGeom>
              <a:avLst/>
              <a:gdLst/>
              <a:ahLst/>
              <a:cxnLst/>
              <a:rect l="l" t="t" r="r" b="b"/>
              <a:pathLst>
                <a:path w="12618" h="14605" extrusionOk="0">
                  <a:moveTo>
                    <a:pt x="8370" y="1172"/>
                  </a:moveTo>
                  <a:cubicBezTo>
                    <a:pt x="8454" y="1172"/>
                    <a:pt x="8537" y="1172"/>
                    <a:pt x="8642" y="1214"/>
                  </a:cubicBezTo>
                  <a:lnTo>
                    <a:pt x="7387" y="3515"/>
                  </a:lnTo>
                  <a:lnTo>
                    <a:pt x="5190" y="3515"/>
                  </a:lnTo>
                  <a:lnTo>
                    <a:pt x="3830" y="1486"/>
                  </a:lnTo>
                  <a:cubicBezTo>
                    <a:pt x="4081" y="1318"/>
                    <a:pt x="4311" y="1235"/>
                    <a:pt x="4583" y="1235"/>
                  </a:cubicBezTo>
                  <a:cubicBezTo>
                    <a:pt x="4980" y="1235"/>
                    <a:pt x="5420" y="1381"/>
                    <a:pt x="6027" y="1590"/>
                  </a:cubicBezTo>
                  <a:cubicBezTo>
                    <a:pt x="6173" y="1653"/>
                    <a:pt x="6340" y="1674"/>
                    <a:pt x="6508" y="1674"/>
                  </a:cubicBezTo>
                  <a:cubicBezTo>
                    <a:pt x="6905" y="1674"/>
                    <a:pt x="7282" y="1528"/>
                    <a:pt x="7596" y="1402"/>
                  </a:cubicBezTo>
                  <a:cubicBezTo>
                    <a:pt x="7889" y="1277"/>
                    <a:pt x="8140" y="1172"/>
                    <a:pt x="8370" y="1172"/>
                  </a:cubicBezTo>
                  <a:close/>
                  <a:moveTo>
                    <a:pt x="7554" y="4687"/>
                  </a:moveTo>
                  <a:cubicBezTo>
                    <a:pt x="7868" y="4896"/>
                    <a:pt x="8663" y="5503"/>
                    <a:pt x="9458" y="6487"/>
                  </a:cubicBezTo>
                  <a:cubicBezTo>
                    <a:pt x="10776" y="8077"/>
                    <a:pt x="11446" y="9813"/>
                    <a:pt x="11446" y="11655"/>
                  </a:cubicBezTo>
                  <a:cubicBezTo>
                    <a:pt x="11446" y="12136"/>
                    <a:pt x="11278" y="12575"/>
                    <a:pt x="10923" y="12910"/>
                  </a:cubicBezTo>
                  <a:cubicBezTo>
                    <a:pt x="10588" y="13266"/>
                    <a:pt x="10128" y="13454"/>
                    <a:pt x="9646" y="13454"/>
                  </a:cubicBezTo>
                  <a:lnTo>
                    <a:pt x="2972" y="13454"/>
                  </a:lnTo>
                  <a:cubicBezTo>
                    <a:pt x="1988" y="13454"/>
                    <a:pt x="1172" y="12638"/>
                    <a:pt x="1172" y="11634"/>
                  </a:cubicBezTo>
                  <a:cubicBezTo>
                    <a:pt x="1172" y="9813"/>
                    <a:pt x="1842" y="8077"/>
                    <a:pt x="3181" y="6466"/>
                  </a:cubicBezTo>
                  <a:cubicBezTo>
                    <a:pt x="3913" y="5587"/>
                    <a:pt x="4646" y="4980"/>
                    <a:pt x="5064" y="4687"/>
                  </a:cubicBezTo>
                  <a:close/>
                  <a:moveTo>
                    <a:pt x="8370" y="0"/>
                  </a:moveTo>
                  <a:cubicBezTo>
                    <a:pt x="7889" y="0"/>
                    <a:pt x="7470" y="189"/>
                    <a:pt x="7136" y="314"/>
                  </a:cubicBezTo>
                  <a:lnTo>
                    <a:pt x="7115" y="335"/>
                  </a:lnTo>
                  <a:cubicBezTo>
                    <a:pt x="6884" y="419"/>
                    <a:pt x="6675" y="523"/>
                    <a:pt x="6508" y="523"/>
                  </a:cubicBezTo>
                  <a:cubicBezTo>
                    <a:pt x="6487" y="523"/>
                    <a:pt x="6445" y="502"/>
                    <a:pt x="6424" y="502"/>
                  </a:cubicBezTo>
                  <a:cubicBezTo>
                    <a:pt x="5692" y="230"/>
                    <a:pt x="5148" y="63"/>
                    <a:pt x="4583" y="63"/>
                  </a:cubicBezTo>
                  <a:cubicBezTo>
                    <a:pt x="3871" y="63"/>
                    <a:pt x="3244" y="356"/>
                    <a:pt x="2658" y="963"/>
                  </a:cubicBezTo>
                  <a:cubicBezTo>
                    <a:pt x="2470" y="1172"/>
                    <a:pt x="2428" y="1465"/>
                    <a:pt x="2595" y="1695"/>
                  </a:cubicBezTo>
                  <a:lnTo>
                    <a:pt x="4081" y="3955"/>
                  </a:lnTo>
                  <a:cubicBezTo>
                    <a:pt x="3662" y="4290"/>
                    <a:pt x="2972" y="4875"/>
                    <a:pt x="2281" y="5712"/>
                  </a:cubicBezTo>
                  <a:cubicBezTo>
                    <a:pt x="1633" y="6507"/>
                    <a:pt x="1109" y="7344"/>
                    <a:pt x="733" y="8223"/>
                  </a:cubicBezTo>
                  <a:cubicBezTo>
                    <a:pt x="252" y="9311"/>
                    <a:pt x="1" y="10462"/>
                    <a:pt x="1" y="11634"/>
                  </a:cubicBezTo>
                  <a:cubicBezTo>
                    <a:pt x="1" y="13266"/>
                    <a:pt x="1340" y="14605"/>
                    <a:pt x="2972" y="14605"/>
                  </a:cubicBezTo>
                  <a:lnTo>
                    <a:pt x="9646" y="14605"/>
                  </a:lnTo>
                  <a:cubicBezTo>
                    <a:pt x="11278" y="14605"/>
                    <a:pt x="12617" y="13266"/>
                    <a:pt x="12617" y="11634"/>
                  </a:cubicBezTo>
                  <a:cubicBezTo>
                    <a:pt x="12617" y="10483"/>
                    <a:pt x="12387" y="9332"/>
                    <a:pt x="11906" y="8223"/>
                  </a:cubicBezTo>
                  <a:cubicBezTo>
                    <a:pt x="11529" y="7344"/>
                    <a:pt x="10985" y="6487"/>
                    <a:pt x="10337" y="5712"/>
                  </a:cubicBezTo>
                  <a:cubicBezTo>
                    <a:pt x="9625" y="4854"/>
                    <a:pt x="8935" y="4269"/>
                    <a:pt x="8496" y="3934"/>
                  </a:cubicBezTo>
                  <a:lnTo>
                    <a:pt x="9897" y="1318"/>
                  </a:lnTo>
                  <a:cubicBezTo>
                    <a:pt x="10023" y="1088"/>
                    <a:pt x="9981" y="816"/>
                    <a:pt x="9793" y="628"/>
                  </a:cubicBezTo>
                  <a:cubicBezTo>
                    <a:pt x="9353" y="209"/>
                    <a:pt x="8893" y="0"/>
                    <a:pt x="8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53800" y="1326300"/>
              <a:ext cx="85300" cy="153275"/>
            </a:xfrm>
            <a:custGeom>
              <a:avLst/>
              <a:gdLst/>
              <a:ahLst/>
              <a:cxnLst/>
              <a:rect l="l" t="t" r="r" b="b"/>
              <a:pathLst>
                <a:path w="3412" h="6131" extrusionOk="0">
                  <a:moveTo>
                    <a:pt x="1486" y="0"/>
                  </a:moveTo>
                  <a:cubicBezTo>
                    <a:pt x="1423" y="0"/>
                    <a:pt x="1361" y="42"/>
                    <a:pt x="1361" y="105"/>
                  </a:cubicBezTo>
                  <a:lnTo>
                    <a:pt x="1361" y="628"/>
                  </a:lnTo>
                  <a:cubicBezTo>
                    <a:pt x="628" y="775"/>
                    <a:pt x="147" y="1298"/>
                    <a:pt x="147" y="1946"/>
                  </a:cubicBezTo>
                  <a:cubicBezTo>
                    <a:pt x="147" y="2867"/>
                    <a:pt x="921" y="3223"/>
                    <a:pt x="1549" y="3516"/>
                  </a:cubicBezTo>
                  <a:cubicBezTo>
                    <a:pt x="1967" y="3704"/>
                    <a:pt x="2323" y="3871"/>
                    <a:pt x="2323" y="4143"/>
                  </a:cubicBezTo>
                  <a:cubicBezTo>
                    <a:pt x="2323" y="4457"/>
                    <a:pt x="2009" y="4562"/>
                    <a:pt x="1758" y="4562"/>
                  </a:cubicBezTo>
                  <a:cubicBezTo>
                    <a:pt x="1172" y="4562"/>
                    <a:pt x="817" y="3976"/>
                    <a:pt x="817" y="3976"/>
                  </a:cubicBezTo>
                  <a:cubicBezTo>
                    <a:pt x="796" y="3934"/>
                    <a:pt x="775" y="3913"/>
                    <a:pt x="733" y="3913"/>
                  </a:cubicBezTo>
                  <a:cubicBezTo>
                    <a:pt x="691" y="3913"/>
                    <a:pt x="670" y="3913"/>
                    <a:pt x="628" y="3934"/>
                  </a:cubicBezTo>
                  <a:lnTo>
                    <a:pt x="43" y="4436"/>
                  </a:lnTo>
                  <a:cubicBezTo>
                    <a:pt x="1" y="4478"/>
                    <a:pt x="1" y="4520"/>
                    <a:pt x="22" y="4583"/>
                  </a:cubicBezTo>
                  <a:cubicBezTo>
                    <a:pt x="43" y="4604"/>
                    <a:pt x="440" y="5357"/>
                    <a:pt x="1361" y="5524"/>
                  </a:cubicBezTo>
                  <a:lnTo>
                    <a:pt x="1361" y="6026"/>
                  </a:lnTo>
                  <a:cubicBezTo>
                    <a:pt x="1361" y="6089"/>
                    <a:pt x="1423" y="6131"/>
                    <a:pt x="1486" y="6131"/>
                  </a:cubicBezTo>
                  <a:lnTo>
                    <a:pt x="2051" y="6131"/>
                  </a:lnTo>
                  <a:cubicBezTo>
                    <a:pt x="2114" y="6131"/>
                    <a:pt x="2177" y="6089"/>
                    <a:pt x="2177" y="6026"/>
                  </a:cubicBezTo>
                  <a:lnTo>
                    <a:pt x="2177" y="5524"/>
                  </a:lnTo>
                  <a:cubicBezTo>
                    <a:pt x="2909" y="5378"/>
                    <a:pt x="3411" y="4813"/>
                    <a:pt x="3411" y="4122"/>
                  </a:cubicBezTo>
                  <a:cubicBezTo>
                    <a:pt x="3390" y="3139"/>
                    <a:pt x="2616" y="2783"/>
                    <a:pt x="1988" y="2532"/>
                  </a:cubicBezTo>
                  <a:cubicBezTo>
                    <a:pt x="1528" y="2323"/>
                    <a:pt x="1235" y="2176"/>
                    <a:pt x="1235" y="1925"/>
                  </a:cubicBezTo>
                  <a:cubicBezTo>
                    <a:pt x="1235" y="1716"/>
                    <a:pt x="1465" y="1570"/>
                    <a:pt x="1800" y="1570"/>
                  </a:cubicBezTo>
                  <a:cubicBezTo>
                    <a:pt x="2051" y="1570"/>
                    <a:pt x="2260" y="1674"/>
                    <a:pt x="2260" y="1821"/>
                  </a:cubicBezTo>
                  <a:lnTo>
                    <a:pt x="2260" y="2030"/>
                  </a:lnTo>
                  <a:cubicBezTo>
                    <a:pt x="2260" y="2093"/>
                    <a:pt x="2302" y="2135"/>
                    <a:pt x="2365" y="2135"/>
                  </a:cubicBezTo>
                  <a:lnTo>
                    <a:pt x="3139" y="2135"/>
                  </a:lnTo>
                  <a:cubicBezTo>
                    <a:pt x="3202" y="2135"/>
                    <a:pt x="3244" y="2093"/>
                    <a:pt x="3244" y="2030"/>
                  </a:cubicBezTo>
                  <a:lnTo>
                    <a:pt x="3244" y="1591"/>
                  </a:lnTo>
                  <a:cubicBezTo>
                    <a:pt x="3244" y="1005"/>
                    <a:pt x="2721" y="712"/>
                    <a:pt x="2177" y="607"/>
                  </a:cubicBezTo>
                  <a:lnTo>
                    <a:pt x="2177" y="105"/>
                  </a:lnTo>
                  <a:cubicBezTo>
                    <a:pt x="2177" y="42"/>
                    <a:pt x="2114" y="0"/>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4"/>
          <p:cNvSpPr txBox="1"/>
          <p:nvPr/>
        </p:nvSpPr>
        <p:spPr>
          <a:xfrm>
            <a:off x="1366700" y="3158039"/>
            <a:ext cx="1333500" cy="273900"/>
          </a:xfrm>
          <a:prstGeom prst="rect">
            <a:avLst/>
          </a:prstGeom>
          <a:noFill/>
          <a:ln>
            <a:noFill/>
          </a:ln>
        </p:spPr>
        <p:txBody>
          <a:bodyPr spcFirstLastPara="1" wrap="square" lIns="91425" tIns="91425" rIns="91425" bIns="91425" anchor="ctr" anchorCtr="0">
            <a:noAutofit/>
          </a:bodyPr>
          <a:lstStyle/>
          <a:p>
            <a:pPr>
              <a:buClr>
                <a:schemeClr val="dk1"/>
              </a:buClr>
              <a:buSzPts val="1100"/>
            </a:pPr>
            <a:r>
              <a:rPr lang="en" sz="2100">
                <a:solidFill>
                  <a:schemeClr val="lt1"/>
                </a:solidFill>
                <a:latin typeface="Bebas Neue"/>
                <a:ea typeface="Bebas Neue"/>
                <a:cs typeface="Bebas Neue"/>
                <a:sym typeface="Bebas Neue"/>
              </a:rPr>
              <a:t>3. </a:t>
            </a:r>
            <a:r>
              <a:rPr lang="en" sz="2100" err="1">
                <a:solidFill>
                  <a:schemeClr val="lt1"/>
                </a:solidFill>
                <a:latin typeface="Bebas Neue"/>
                <a:ea typeface="Bebas Neue"/>
                <a:cs typeface="Bebas Neue"/>
                <a:sym typeface="Bebas Neue"/>
              </a:rPr>
              <a:t>DEsign</a:t>
            </a:r>
            <a:endParaRPr sz="2100" err="1">
              <a:solidFill>
                <a:schemeClr val="lt1"/>
              </a:solidFill>
              <a:latin typeface="Bebas Neue"/>
              <a:ea typeface="Bebas Neue"/>
              <a:cs typeface="Bebas Neue"/>
              <a:sym typeface="Bebas Neue"/>
            </a:endParaRPr>
          </a:p>
        </p:txBody>
      </p:sp>
      <p:sp>
        <p:nvSpPr>
          <p:cNvPr id="401" name="Google Shape;401;p24"/>
          <p:cNvSpPr txBox="1"/>
          <p:nvPr/>
        </p:nvSpPr>
        <p:spPr>
          <a:xfrm>
            <a:off x="5063572" y="3108838"/>
            <a:ext cx="4021311" cy="372300"/>
          </a:xfrm>
          <a:prstGeom prst="rect">
            <a:avLst/>
          </a:prstGeom>
          <a:noFill/>
          <a:ln>
            <a:noFill/>
          </a:ln>
        </p:spPr>
        <p:txBody>
          <a:bodyPr spcFirstLastPara="1" wrap="square" lIns="91425" tIns="91425" rIns="91425" bIns="91425" anchor="ctr" anchorCtr="0">
            <a:noAutofit/>
          </a:bodyPr>
          <a:lstStyle/>
          <a:p>
            <a:pPr marL="0" lvl="0" indent="0" algn="just" rtl="0">
              <a:lnSpc>
                <a:spcPct val="130000"/>
              </a:lnSpc>
              <a:spcBef>
                <a:spcPts val="0"/>
              </a:spcBef>
              <a:spcAft>
                <a:spcPts val="0"/>
              </a:spcAft>
              <a:buClr>
                <a:schemeClr val="dk1"/>
              </a:buClr>
              <a:buSzPts val="1100"/>
              <a:buFont typeface="Arial"/>
              <a:buNone/>
            </a:pPr>
            <a:r>
              <a:rPr lang="en-US" sz="1600" err="1">
                <a:effectLst/>
                <a:latin typeface="Aptos" panose="020B0004020202020204" pitchFamily="34" charset="0"/>
                <a:ea typeface="Calibri" panose="020F0502020204030204" pitchFamily="34" charset="0"/>
              </a:rPr>
              <a:t>Thiết</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kế</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lại</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hệ</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thống</a:t>
            </a:r>
            <a:r>
              <a:rPr lang="en-US" sz="1600">
                <a:effectLst/>
                <a:latin typeface="Aptos" panose="020B0004020202020204" pitchFamily="34" charset="0"/>
                <a:ea typeface="Calibri" panose="020F0502020204030204" pitchFamily="34" charset="0"/>
              </a:rPr>
              <a:t> – </a:t>
            </a:r>
            <a:r>
              <a:rPr lang="en-US" sz="1600" err="1">
                <a:effectLst/>
                <a:latin typeface="Aptos" panose="020B0004020202020204" pitchFamily="34" charset="0"/>
                <a:ea typeface="Calibri" panose="020F0502020204030204" pitchFamily="34" charset="0"/>
              </a:rPr>
              <a:t>mạng</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hướng</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tới</a:t>
            </a:r>
            <a:r>
              <a:rPr lang="en-US" sz="1600">
                <a:effectLst/>
                <a:latin typeface="Aptos" panose="020B0004020202020204" pitchFamily="34" charset="0"/>
                <a:ea typeface="Calibri" panose="020F0502020204030204" pitchFamily="34" charset="0"/>
              </a:rPr>
              <a:t> DLP (</a:t>
            </a:r>
            <a:r>
              <a:rPr lang="en-US" sz="1600" err="1">
                <a:effectLst/>
                <a:latin typeface="Aptos" panose="020B0004020202020204" pitchFamily="34" charset="0"/>
                <a:ea typeface="Calibri" panose="020F0502020204030204" pitchFamily="34" charset="0"/>
              </a:rPr>
              <a:t>tổng</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thể</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từng</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phần</a:t>
            </a:r>
            <a:r>
              <a:rPr lang="en-US" sz="1600">
                <a:effectLst/>
                <a:latin typeface="Aptos" panose="020B0004020202020204" pitchFamily="34" charset="0"/>
                <a:ea typeface="Calibri" panose="020F0502020204030204" pitchFamily="34" charset="0"/>
              </a:rPr>
              <a:t>)</a:t>
            </a:r>
            <a:endParaRPr lang="en-US" sz="1600">
              <a:solidFill>
                <a:schemeClr val="dk1"/>
              </a:solidFill>
              <a:latin typeface="Aptos" panose="020B0004020202020204" pitchFamily="34" charset="0"/>
              <a:ea typeface="Roboto"/>
              <a:cs typeface="Roboto"/>
              <a:sym typeface="Roboto"/>
            </a:endParaRPr>
          </a:p>
        </p:txBody>
      </p:sp>
      <p:sp>
        <p:nvSpPr>
          <p:cNvPr id="402" name="Google Shape;402;p24"/>
          <p:cNvSpPr/>
          <p:nvPr/>
        </p:nvSpPr>
        <p:spPr>
          <a:xfrm>
            <a:off x="1230413" y="3852565"/>
            <a:ext cx="5166935" cy="560310"/>
          </a:xfrm>
          <a:custGeom>
            <a:avLst/>
            <a:gdLst/>
            <a:ahLst/>
            <a:cxnLst/>
            <a:rect l="l" t="t" r="r" b="b"/>
            <a:pathLst>
              <a:path w="122222" h="9849" extrusionOk="0">
                <a:moveTo>
                  <a:pt x="4925" y="0"/>
                </a:moveTo>
                <a:cubicBezTo>
                  <a:pt x="2220" y="0"/>
                  <a:pt x="1" y="2219"/>
                  <a:pt x="1" y="4924"/>
                </a:cubicBezTo>
                <a:cubicBezTo>
                  <a:pt x="1" y="7630"/>
                  <a:pt x="2220" y="9849"/>
                  <a:pt x="4925" y="9849"/>
                </a:cubicBezTo>
                <a:lnTo>
                  <a:pt x="117966" y="9849"/>
                </a:lnTo>
                <a:lnTo>
                  <a:pt x="122222" y="4924"/>
                </a:lnTo>
                <a:lnTo>
                  <a:pt x="1179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553360" y="3852565"/>
            <a:ext cx="558546" cy="560310"/>
          </a:xfrm>
          <a:custGeom>
            <a:avLst/>
            <a:gdLst/>
            <a:ahLst/>
            <a:cxnLst/>
            <a:rect l="l" t="t" r="r" b="b"/>
            <a:pathLst>
              <a:path w="9818" h="9849" extrusionOk="0">
                <a:moveTo>
                  <a:pt x="4894" y="0"/>
                </a:moveTo>
                <a:cubicBezTo>
                  <a:pt x="2189" y="0"/>
                  <a:pt x="0" y="2219"/>
                  <a:pt x="0" y="4924"/>
                </a:cubicBezTo>
                <a:cubicBezTo>
                  <a:pt x="0" y="7630"/>
                  <a:pt x="2189" y="9849"/>
                  <a:pt x="4894" y="9849"/>
                </a:cubicBezTo>
                <a:cubicBezTo>
                  <a:pt x="7629" y="9849"/>
                  <a:pt x="9818" y="7630"/>
                  <a:pt x="9818" y="4924"/>
                </a:cubicBezTo>
                <a:cubicBezTo>
                  <a:pt x="9818" y="2219"/>
                  <a:pt x="762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635414" y="3935775"/>
            <a:ext cx="394425" cy="393900"/>
          </a:xfrm>
          <a:custGeom>
            <a:avLst/>
            <a:gdLst/>
            <a:ahLst/>
            <a:cxnLst/>
            <a:rect l="l" t="t" r="r" b="b"/>
            <a:pathLst>
              <a:path w="15777" h="15756" extrusionOk="0">
                <a:moveTo>
                  <a:pt x="5420" y="0"/>
                </a:moveTo>
                <a:cubicBezTo>
                  <a:pt x="5148" y="0"/>
                  <a:pt x="4939" y="210"/>
                  <a:pt x="4939" y="482"/>
                </a:cubicBezTo>
                <a:lnTo>
                  <a:pt x="4939" y="2448"/>
                </a:lnTo>
                <a:cubicBezTo>
                  <a:pt x="4939" y="2720"/>
                  <a:pt x="5148" y="2951"/>
                  <a:pt x="5420" y="2951"/>
                </a:cubicBezTo>
                <a:cubicBezTo>
                  <a:pt x="5692" y="2951"/>
                  <a:pt x="5922" y="2720"/>
                  <a:pt x="5922" y="2448"/>
                </a:cubicBezTo>
                <a:lnTo>
                  <a:pt x="5922" y="482"/>
                </a:lnTo>
                <a:cubicBezTo>
                  <a:pt x="5922" y="210"/>
                  <a:pt x="5692" y="0"/>
                  <a:pt x="5420" y="0"/>
                </a:cubicBezTo>
                <a:close/>
                <a:moveTo>
                  <a:pt x="13308" y="0"/>
                </a:moveTo>
                <a:cubicBezTo>
                  <a:pt x="13036" y="0"/>
                  <a:pt x="12806" y="210"/>
                  <a:pt x="12806" y="482"/>
                </a:cubicBezTo>
                <a:lnTo>
                  <a:pt x="12806" y="2448"/>
                </a:lnTo>
                <a:cubicBezTo>
                  <a:pt x="12806" y="2720"/>
                  <a:pt x="13036" y="2951"/>
                  <a:pt x="13308" y="2951"/>
                </a:cubicBezTo>
                <a:cubicBezTo>
                  <a:pt x="13580" y="2951"/>
                  <a:pt x="13789" y="2720"/>
                  <a:pt x="13789" y="2448"/>
                </a:cubicBezTo>
                <a:lnTo>
                  <a:pt x="13789" y="482"/>
                </a:lnTo>
                <a:cubicBezTo>
                  <a:pt x="13789" y="210"/>
                  <a:pt x="13580" y="0"/>
                  <a:pt x="13308" y="0"/>
                </a:cubicBezTo>
                <a:close/>
                <a:moveTo>
                  <a:pt x="5922" y="5901"/>
                </a:moveTo>
                <a:lnTo>
                  <a:pt x="5922" y="7868"/>
                </a:lnTo>
                <a:lnTo>
                  <a:pt x="7889" y="7868"/>
                </a:lnTo>
                <a:lnTo>
                  <a:pt x="7889" y="5901"/>
                </a:lnTo>
                <a:close/>
                <a:moveTo>
                  <a:pt x="8872" y="5901"/>
                </a:moveTo>
                <a:lnTo>
                  <a:pt x="8872" y="7868"/>
                </a:lnTo>
                <a:lnTo>
                  <a:pt x="10839" y="7868"/>
                </a:lnTo>
                <a:lnTo>
                  <a:pt x="10839" y="5901"/>
                </a:lnTo>
                <a:close/>
                <a:moveTo>
                  <a:pt x="11822" y="5901"/>
                </a:moveTo>
                <a:lnTo>
                  <a:pt x="11822" y="7868"/>
                </a:lnTo>
                <a:lnTo>
                  <a:pt x="13789" y="7868"/>
                </a:lnTo>
                <a:lnTo>
                  <a:pt x="13789" y="5901"/>
                </a:lnTo>
                <a:close/>
                <a:moveTo>
                  <a:pt x="8872" y="8851"/>
                </a:moveTo>
                <a:lnTo>
                  <a:pt x="8872" y="10818"/>
                </a:lnTo>
                <a:lnTo>
                  <a:pt x="10839" y="10818"/>
                </a:lnTo>
                <a:lnTo>
                  <a:pt x="10839" y="8851"/>
                </a:lnTo>
                <a:close/>
                <a:moveTo>
                  <a:pt x="11822" y="8851"/>
                </a:moveTo>
                <a:lnTo>
                  <a:pt x="11822" y="10818"/>
                </a:lnTo>
                <a:lnTo>
                  <a:pt x="13789" y="10818"/>
                </a:lnTo>
                <a:lnTo>
                  <a:pt x="13789" y="8851"/>
                </a:lnTo>
                <a:close/>
                <a:moveTo>
                  <a:pt x="3830" y="9834"/>
                </a:moveTo>
                <a:cubicBezTo>
                  <a:pt x="3558" y="9834"/>
                  <a:pt x="3348" y="10065"/>
                  <a:pt x="3348" y="10337"/>
                </a:cubicBezTo>
                <a:lnTo>
                  <a:pt x="3348" y="12303"/>
                </a:lnTo>
                <a:cubicBezTo>
                  <a:pt x="3348" y="12575"/>
                  <a:pt x="3558" y="12806"/>
                  <a:pt x="3830" y="12806"/>
                </a:cubicBezTo>
                <a:lnTo>
                  <a:pt x="5796" y="12806"/>
                </a:lnTo>
                <a:cubicBezTo>
                  <a:pt x="6068" y="12806"/>
                  <a:pt x="6299" y="12575"/>
                  <a:pt x="6299" y="12303"/>
                </a:cubicBezTo>
                <a:cubicBezTo>
                  <a:pt x="6299" y="12031"/>
                  <a:pt x="6068" y="11822"/>
                  <a:pt x="5796" y="11822"/>
                </a:cubicBezTo>
                <a:lnTo>
                  <a:pt x="4332" y="11822"/>
                </a:lnTo>
                <a:lnTo>
                  <a:pt x="4332" y="10337"/>
                </a:lnTo>
                <a:cubicBezTo>
                  <a:pt x="4332" y="10065"/>
                  <a:pt x="4102" y="9834"/>
                  <a:pt x="3830" y="9834"/>
                </a:cubicBezTo>
                <a:close/>
                <a:moveTo>
                  <a:pt x="4018" y="1967"/>
                </a:moveTo>
                <a:cubicBezTo>
                  <a:pt x="3432" y="1967"/>
                  <a:pt x="2951" y="2448"/>
                  <a:pt x="2951" y="3055"/>
                </a:cubicBezTo>
                <a:lnTo>
                  <a:pt x="2951" y="6884"/>
                </a:lnTo>
                <a:lnTo>
                  <a:pt x="3934" y="6884"/>
                </a:lnTo>
                <a:lnTo>
                  <a:pt x="3934" y="4917"/>
                </a:lnTo>
                <a:lnTo>
                  <a:pt x="14773" y="4917"/>
                </a:lnTo>
                <a:lnTo>
                  <a:pt x="14773" y="11718"/>
                </a:lnTo>
                <a:cubicBezTo>
                  <a:pt x="14773" y="11759"/>
                  <a:pt x="14752" y="11822"/>
                  <a:pt x="14710" y="11822"/>
                </a:cubicBezTo>
                <a:lnTo>
                  <a:pt x="8872" y="11822"/>
                </a:lnTo>
                <a:lnTo>
                  <a:pt x="8872" y="12806"/>
                </a:lnTo>
                <a:lnTo>
                  <a:pt x="14710" y="12806"/>
                </a:lnTo>
                <a:cubicBezTo>
                  <a:pt x="15296" y="12806"/>
                  <a:pt x="15777" y="12303"/>
                  <a:pt x="15777" y="11718"/>
                </a:cubicBezTo>
                <a:lnTo>
                  <a:pt x="15777" y="3055"/>
                </a:lnTo>
                <a:cubicBezTo>
                  <a:pt x="15777" y="2448"/>
                  <a:pt x="15296" y="1967"/>
                  <a:pt x="14710" y="1967"/>
                </a:cubicBezTo>
                <a:lnTo>
                  <a:pt x="14291" y="1967"/>
                </a:lnTo>
                <a:lnTo>
                  <a:pt x="14291" y="2448"/>
                </a:lnTo>
                <a:cubicBezTo>
                  <a:pt x="14291" y="2992"/>
                  <a:pt x="13852" y="3432"/>
                  <a:pt x="13308" y="3432"/>
                </a:cubicBezTo>
                <a:cubicBezTo>
                  <a:pt x="12764" y="3432"/>
                  <a:pt x="12325" y="2992"/>
                  <a:pt x="12325" y="2448"/>
                </a:cubicBezTo>
                <a:lnTo>
                  <a:pt x="12325" y="1967"/>
                </a:lnTo>
                <a:lnTo>
                  <a:pt x="6403" y="1967"/>
                </a:lnTo>
                <a:lnTo>
                  <a:pt x="6403" y="2448"/>
                </a:lnTo>
                <a:cubicBezTo>
                  <a:pt x="6403" y="2992"/>
                  <a:pt x="5964" y="3432"/>
                  <a:pt x="5420" y="3432"/>
                </a:cubicBezTo>
                <a:cubicBezTo>
                  <a:pt x="4876" y="3432"/>
                  <a:pt x="4436" y="2992"/>
                  <a:pt x="4436" y="2448"/>
                </a:cubicBezTo>
                <a:lnTo>
                  <a:pt x="4436" y="1967"/>
                </a:lnTo>
                <a:close/>
                <a:moveTo>
                  <a:pt x="3955" y="8851"/>
                </a:moveTo>
                <a:cubicBezTo>
                  <a:pt x="5566" y="8851"/>
                  <a:pt x="6905" y="10190"/>
                  <a:pt x="6905" y="11822"/>
                </a:cubicBezTo>
                <a:cubicBezTo>
                  <a:pt x="6905" y="13433"/>
                  <a:pt x="5566" y="14772"/>
                  <a:pt x="3955" y="14772"/>
                </a:cubicBezTo>
                <a:cubicBezTo>
                  <a:pt x="2323" y="14772"/>
                  <a:pt x="984" y="13433"/>
                  <a:pt x="984" y="11822"/>
                </a:cubicBezTo>
                <a:cubicBezTo>
                  <a:pt x="984" y="10190"/>
                  <a:pt x="2323" y="8851"/>
                  <a:pt x="3955" y="8851"/>
                </a:cubicBezTo>
                <a:close/>
                <a:moveTo>
                  <a:pt x="3955" y="7868"/>
                </a:moveTo>
                <a:cubicBezTo>
                  <a:pt x="1779" y="7868"/>
                  <a:pt x="1" y="9646"/>
                  <a:pt x="1" y="11822"/>
                </a:cubicBezTo>
                <a:cubicBezTo>
                  <a:pt x="1" y="13998"/>
                  <a:pt x="1758" y="15756"/>
                  <a:pt x="3955" y="15756"/>
                </a:cubicBezTo>
                <a:cubicBezTo>
                  <a:pt x="6131" y="15756"/>
                  <a:pt x="7889" y="13998"/>
                  <a:pt x="7889" y="11822"/>
                </a:cubicBezTo>
                <a:cubicBezTo>
                  <a:pt x="7889" y="9646"/>
                  <a:pt x="6131" y="7868"/>
                  <a:pt x="3955" y="78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txBox="1"/>
          <p:nvPr/>
        </p:nvSpPr>
        <p:spPr>
          <a:xfrm>
            <a:off x="1366699" y="3947570"/>
            <a:ext cx="2311767" cy="323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100">
                <a:solidFill>
                  <a:schemeClr val="lt1"/>
                </a:solidFill>
                <a:latin typeface="Bebas Neue"/>
                <a:ea typeface="Bebas Neue"/>
                <a:cs typeface="Bebas Neue"/>
                <a:sym typeface="Bebas Neue"/>
              </a:rPr>
              <a:t>4. </a:t>
            </a:r>
            <a:r>
              <a:rPr lang="en-US" sz="2100">
                <a:solidFill>
                  <a:schemeClr val="lt1"/>
                </a:solidFill>
                <a:latin typeface="Bebas Neue"/>
                <a:ea typeface="Bebas Neue"/>
                <a:cs typeface="Bebas Neue"/>
                <a:sym typeface="Bebas Neue"/>
              </a:rPr>
              <a:t>policies</a:t>
            </a:r>
            <a:endParaRPr sz="2100">
              <a:solidFill>
                <a:schemeClr val="lt1"/>
              </a:solidFill>
              <a:latin typeface="Bebas Neue"/>
              <a:ea typeface="Bebas Neue"/>
              <a:cs typeface="Bebas Neue"/>
              <a:sym typeface="Bebas Neue"/>
            </a:endParaRPr>
          </a:p>
        </p:txBody>
      </p:sp>
      <p:sp>
        <p:nvSpPr>
          <p:cNvPr id="406" name="Google Shape;406;p24"/>
          <p:cNvSpPr txBox="1"/>
          <p:nvPr/>
        </p:nvSpPr>
        <p:spPr>
          <a:xfrm>
            <a:off x="6374678" y="3946575"/>
            <a:ext cx="2830286" cy="372300"/>
          </a:xfrm>
          <a:prstGeom prst="rect">
            <a:avLst/>
          </a:prstGeom>
          <a:noFill/>
          <a:ln>
            <a:noFill/>
          </a:ln>
        </p:spPr>
        <p:txBody>
          <a:bodyPr spcFirstLastPara="1" wrap="square" lIns="91425" tIns="91425" rIns="91425" bIns="91425" anchor="ctr" anchorCtr="0">
            <a:noAutofit/>
          </a:bodyPr>
          <a:lstStyle/>
          <a:p>
            <a:pPr marL="0" lvl="0" indent="0" algn="just" rtl="0">
              <a:lnSpc>
                <a:spcPct val="130000"/>
              </a:lnSpc>
              <a:spcBef>
                <a:spcPts val="0"/>
              </a:spcBef>
              <a:spcAft>
                <a:spcPts val="0"/>
              </a:spcAft>
              <a:buNone/>
            </a:pPr>
            <a:r>
              <a:rPr lang="vi-VN" sz="1600">
                <a:latin typeface="Aptos" panose="020B0004020202020204" pitchFamily="34" charset="0"/>
              </a:rPr>
              <a:t>Xây dựng chính sách phối hợp </a:t>
            </a:r>
            <a:r>
              <a:rPr lang="en-US" sz="1600">
                <a:effectLst/>
                <a:latin typeface="Aptos" panose="020B0004020202020204" pitchFamily="34" charset="0"/>
                <a:ea typeface="Calibri" panose="020F0502020204030204" pitchFamily="34" charset="0"/>
              </a:rPr>
              <a:t>→ </a:t>
            </a:r>
            <a:r>
              <a:rPr lang="en-US" sz="1600" err="1">
                <a:effectLst/>
                <a:latin typeface="Aptos" panose="020B0004020202020204" pitchFamily="34" charset="0"/>
                <a:ea typeface="Calibri" panose="020F0502020204030204" pitchFamily="34" charset="0"/>
              </a:rPr>
              <a:t>Bảng</a:t>
            </a:r>
            <a:r>
              <a:rPr lang="en-US" sz="1600">
                <a:effectLst/>
                <a:latin typeface="Aptos" panose="020B0004020202020204" pitchFamily="34" charset="0"/>
                <a:ea typeface="Calibri" panose="020F0502020204030204" pitchFamily="34" charset="0"/>
              </a:rPr>
              <a:t> </a:t>
            </a:r>
            <a:r>
              <a:rPr lang="en-US" sz="1600">
                <a:solidFill>
                  <a:schemeClr val="dk1"/>
                </a:solidFill>
                <a:latin typeface="Aptos" panose="020B0004020202020204" pitchFamily="34" charset="0"/>
                <a:ea typeface="Roboto"/>
                <a:cs typeface="Roboto"/>
                <a:sym typeface="Roboto"/>
              </a:rPr>
              <a:t>Risk Score </a:t>
            </a:r>
            <a:r>
              <a:rPr lang="en-US" sz="1600" err="1">
                <a:solidFill>
                  <a:schemeClr val="dk1"/>
                </a:solidFill>
                <a:latin typeface="Aptos" panose="020B0004020202020204" pitchFamily="34" charset="0"/>
                <a:ea typeface="Roboto"/>
                <a:cs typeface="Roboto"/>
                <a:sym typeface="Roboto"/>
              </a:rPr>
              <a:t>mới</a:t>
            </a:r>
            <a:endParaRPr sz="1600">
              <a:solidFill>
                <a:schemeClr val="dk1"/>
              </a:solidFill>
              <a:latin typeface="Aptos" panose="020B0004020202020204" pitchFamily="34" charset="0"/>
              <a:ea typeface="Roboto"/>
              <a:cs typeface="Roboto"/>
              <a:sym typeface="Roboto"/>
            </a:endParaRPr>
          </a:p>
        </p:txBody>
      </p:sp>
      <p:sp>
        <p:nvSpPr>
          <p:cNvPr id="407" name="Google Shape;407;p24"/>
          <p:cNvSpPr/>
          <p:nvPr/>
        </p:nvSpPr>
        <p:spPr>
          <a:xfrm>
            <a:off x="1230413" y="2177103"/>
            <a:ext cx="2661254" cy="560310"/>
          </a:xfrm>
          <a:custGeom>
            <a:avLst/>
            <a:gdLst/>
            <a:ahLst/>
            <a:cxnLst/>
            <a:rect l="l" t="t" r="r" b="b"/>
            <a:pathLst>
              <a:path w="62951" h="9849" extrusionOk="0">
                <a:moveTo>
                  <a:pt x="4925" y="1"/>
                </a:moveTo>
                <a:cubicBezTo>
                  <a:pt x="2220" y="1"/>
                  <a:pt x="1" y="2220"/>
                  <a:pt x="1" y="4925"/>
                </a:cubicBezTo>
                <a:cubicBezTo>
                  <a:pt x="1" y="7630"/>
                  <a:pt x="2220" y="9849"/>
                  <a:pt x="4925" y="9849"/>
                </a:cubicBezTo>
                <a:lnTo>
                  <a:pt x="58725" y="9849"/>
                </a:lnTo>
                <a:lnTo>
                  <a:pt x="62950" y="4925"/>
                </a:lnTo>
                <a:lnTo>
                  <a:pt x="587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553360" y="2177103"/>
            <a:ext cx="558546" cy="560310"/>
          </a:xfrm>
          <a:custGeom>
            <a:avLst/>
            <a:gdLst/>
            <a:ahLst/>
            <a:cxnLst/>
            <a:rect l="l" t="t" r="r" b="b"/>
            <a:pathLst>
              <a:path w="9818" h="9849" extrusionOk="0">
                <a:moveTo>
                  <a:pt x="4894" y="1"/>
                </a:moveTo>
                <a:cubicBezTo>
                  <a:pt x="2189" y="1"/>
                  <a:pt x="0" y="2220"/>
                  <a:pt x="0" y="4925"/>
                </a:cubicBezTo>
                <a:cubicBezTo>
                  <a:pt x="0" y="7630"/>
                  <a:pt x="2189" y="9849"/>
                  <a:pt x="4894" y="9849"/>
                </a:cubicBezTo>
                <a:cubicBezTo>
                  <a:pt x="7629" y="9849"/>
                  <a:pt x="9818" y="7630"/>
                  <a:pt x="9818" y="4925"/>
                </a:cubicBezTo>
                <a:cubicBezTo>
                  <a:pt x="9818" y="2220"/>
                  <a:pt x="7629"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24"/>
          <p:cNvGrpSpPr/>
          <p:nvPr/>
        </p:nvGrpSpPr>
        <p:grpSpPr>
          <a:xfrm>
            <a:off x="615796" y="2274958"/>
            <a:ext cx="433675" cy="364600"/>
            <a:chOff x="-1221500" y="1170425"/>
            <a:chExt cx="433675" cy="364600"/>
          </a:xfrm>
        </p:grpSpPr>
        <p:sp>
          <p:nvSpPr>
            <p:cNvPr id="410" name="Google Shape;410;p24"/>
            <p:cNvSpPr/>
            <p:nvPr/>
          </p:nvSpPr>
          <p:spPr>
            <a:xfrm>
              <a:off x="-1050450" y="1257775"/>
              <a:ext cx="262625" cy="259475"/>
            </a:xfrm>
            <a:custGeom>
              <a:avLst/>
              <a:gdLst/>
              <a:ahLst/>
              <a:cxnLst/>
              <a:rect l="l" t="t" r="r" b="b"/>
              <a:pathLst>
                <a:path w="10505" h="10379" extrusionOk="0">
                  <a:moveTo>
                    <a:pt x="5264" y="2996"/>
                  </a:moveTo>
                  <a:cubicBezTo>
                    <a:pt x="6177" y="2996"/>
                    <a:pt x="7030" y="3566"/>
                    <a:pt x="7345" y="4478"/>
                  </a:cubicBezTo>
                  <a:cubicBezTo>
                    <a:pt x="7743" y="5629"/>
                    <a:pt x="7136" y="6884"/>
                    <a:pt x="5985" y="7282"/>
                  </a:cubicBezTo>
                  <a:cubicBezTo>
                    <a:pt x="5746" y="7364"/>
                    <a:pt x="5502" y="7404"/>
                    <a:pt x="5263" y="7404"/>
                  </a:cubicBezTo>
                  <a:cubicBezTo>
                    <a:pt x="4350" y="7404"/>
                    <a:pt x="3496" y="6833"/>
                    <a:pt x="3181" y="5922"/>
                  </a:cubicBezTo>
                  <a:cubicBezTo>
                    <a:pt x="2784" y="4771"/>
                    <a:pt x="3391" y="3516"/>
                    <a:pt x="4541" y="3118"/>
                  </a:cubicBezTo>
                  <a:cubicBezTo>
                    <a:pt x="4780" y="3035"/>
                    <a:pt x="5024" y="2996"/>
                    <a:pt x="5264" y="2996"/>
                  </a:cubicBezTo>
                  <a:close/>
                  <a:moveTo>
                    <a:pt x="4479" y="0"/>
                  </a:moveTo>
                  <a:lnTo>
                    <a:pt x="4458" y="1088"/>
                  </a:lnTo>
                  <a:cubicBezTo>
                    <a:pt x="4269" y="1130"/>
                    <a:pt x="4081" y="1193"/>
                    <a:pt x="3893" y="1256"/>
                  </a:cubicBezTo>
                  <a:cubicBezTo>
                    <a:pt x="3704" y="1319"/>
                    <a:pt x="3516" y="1402"/>
                    <a:pt x="3349" y="1486"/>
                  </a:cubicBezTo>
                  <a:lnTo>
                    <a:pt x="2658" y="628"/>
                  </a:lnTo>
                  <a:lnTo>
                    <a:pt x="1319" y="1716"/>
                  </a:lnTo>
                  <a:lnTo>
                    <a:pt x="2010" y="2574"/>
                  </a:lnTo>
                  <a:cubicBezTo>
                    <a:pt x="1758" y="2867"/>
                    <a:pt x="1570" y="3223"/>
                    <a:pt x="1403" y="3578"/>
                  </a:cubicBezTo>
                  <a:lnTo>
                    <a:pt x="336" y="3369"/>
                  </a:lnTo>
                  <a:lnTo>
                    <a:pt x="1" y="5064"/>
                  </a:lnTo>
                  <a:lnTo>
                    <a:pt x="1089" y="5273"/>
                  </a:lnTo>
                  <a:cubicBezTo>
                    <a:pt x="1089" y="5650"/>
                    <a:pt x="1152" y="6047"/>
                    <a:pt x="1277" y="6424"/>
                  </a:cubicBezTo>
                  <a:lnTo>
                    <a:pt x="315" y="6968"/>
                  </a:lnTo>
                  <a:lnTo>
                    <a:pt x="1152" y="8474"/>
                  </a:lnTo>
                  <a:lnTo>
                    <a:pt x="2114" y="7930"/>
                  </a:lnTo>
                  <a:cubicBezTo>
                    <a:pt x="2365" y="8244"/>
                    <a:pt x="2679" y="8495"/>
                    <a:pt x="2993" y="8705"/>
                  </a:cubicBezTo>
                  <a:lnTo>
                    <a:pt x="2616" y="9730"/>
                  </a:lnTo>
                  <a:lnTo>
                    <a:pt x="4227" y="10337"/>
                  </a:lnTo>
                  <a:lnTo>
                    <a:pt x="4604" y="9332"/>
                  </a:lnTo>
                  <a:cubicBezTo>
                    <a:pt x="4823" y="9367"/>
                    <a:pt x="5042" y="9382"/>
                    <a:pt x="5261" y="9382"/>
                  </a:cubicBezTo>
                  <a:cubicBezTo>
                    <a:pt x="5439" y="9382"/>
                    <a:pt x="5618" y="9372"/>
                    <a:pt x="5797" y="9353"/>
                  </a:cubicBezTo>
                  <a:lnTo>
                    <a:pt x="6152" y="10378"/>
                  </a:lnTo>
                  <a:lnTo>
                    <a:pt x="7784" y="9814"/>
                  </a:lnTo>
                  <a:lnTo>
                    <a:pt x="7408" y="8788"/>
                  </a:lnTo>
                  <a:cubicBezTo>
                    <a:pt x="7764" y="8579"/>
                    <a:pt x="8057" y="8328"/>
                    <a:pt x="8329" y="8035"/>
                  </a:cubicBezTo>
                  <a:lnTo>
                    <a:pt x="9270" y="8600"/>
                  </a:lnTo>
                  <a:lnTo>
                    <a:pt x="10149" y="7114"/>
                  </a:lnTo>
                  <a:lnTo>
                    <a:pt x="9207" y="6549"/>
                  </a:lnTo>
                  <a:cubicBezTo>
                    <a:pt x="9333" y="6194"/>
                    <a:pt x="9417" y="5796"/>
                    <a:pt x="9437" y="5399"/>
                  </a:cubicBezTo>
                  <a:lnTo>
                    <a:pt x="10505" y="5231"/>
                  </a:lnTo>
                  <a:lnTo>
                    <a:pt x="10233" y="3516"/>
                  </a:lnTo>
                  <a:lnTo>
                    <a:pt x="9165" y="3704"/>
                  </a:lnTo>
                  <a:cubicBezTo>
                    <a:pt x="9019" y="3327"/>
                    <a:pt x="8810" y="2972"/>
                    <a:pt x="8580" y="2679"/>
                  </a:cubicBezTo>
                  <a:lnTo>
                    <a:pt x="9291" y="1842"/>
                  </a:lnTo>
                  <a:lnTo>
                    <a:pt x="7994" y="712"/>
                  </a:lnTo>
                  <a:lnTo>
                    <a:pt x="7282" y="1549"/>
                  </a:lnTo>
                  <a:cubicBezTo>
                    <a:pt x="6927" y="1360"/>
                    <a:pt x="6571" y="1214"/>
                    <a:pt x="6173" y="1130"/>
                  </a:cubicBezTo>
                  <a:lnTo>
                    <a:pt x="6194" y="42"/>
                  </a:lnTo>
                  <a:lnTo>
                    <a:pt x="44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1221500" y="1170425"/>
              <a:ext cx="186775" cy="187800"/>
            </a:xfrm>
            <a:custGeom>
              <a:avLst/>
              <a:gdLst/>
              <a:ahLst/>
              <a:cxnLst/>
              <a:rect l="l" t="t" r="r" b="b"/>
              <a:pathLst>
                <a:path w="7471" h="7512" extrusionOk="0">
                  <a:moveTo>
                    <a:pt x="3725" y="2180"/>
                  </a:moveTo>
                  <a:cubicBezTo>
                    <a:pt x="4304" y="2180"/>
                    <a:pt x="4867" y="2487"/>
                    <a:pt x="5148" y="3034"/>
                  </a:cubicBezTo>
                  <a:cubicBezTo>
                    <a:pt x="5525" y="3808"/>
                    <a:pt x="5232" y="4771"/>
                    <a:pt x="4458" y="5168"/>
                  </a:cubicBezTo>
                  <a:cubicBezTo>
                    <a:pt x="4231" y="5279"/>
                    <a:pt x="3987" y="5332"/>
                    <a:pt x="3747" y="5332"/>
                  </a:cubicBezTo>
                  <a:cubicBezTo>
                    <a:pt x="3167" y="5332"/>
                    <a:pt x="2604" y="5025"/>
                    <a:pt x="2323" y="4478"/>
                  </a:cubicBezTo>
                  <a:cubicBezTo>
                    <a:pt x="1947" y="3704"/>
                    <a:pt x="2240" y="2741"/>
                    <a:pt x="3014" y="2344"/>
                  </a:cubicBezTo>
                  <a:cubicBezTo>
                    <a:pt x="3241" y="2233"/>
                    <a:pt x="3484" y="2180"/>
                    <a:pt x="3725" y="2180"/>
                  </a:cubicBezTo>
                  <a:close/>
                  <a:moveTo>
                    <a:pt x="3893" y="0"/>
                  </a:moveTo>
                  <a:lnTo>
                    <a:pt x="2658" y="147"/>
                  </a:lnTo>
                  <a:lnTo>
                    <a:pt x="2763" y="921"/>
                  </a:lnTo>
                  <a:cubicBezTo>
                    <a:pt x="2637" y="984"/>
                    <a:pt x="2491" y="1025"/>
                    <a:pt x="2365" y="1088"/>
                  </a:cubicBezTo>
                  <a:cubicBezTo>
                    <a:pt x="2240" y="1151"/>
                    <a:pt x="2114" y="1235"/>
                    <a:pt x="2010" y="1318"/>
                  </a:cubicBezTo>
                  <a:lnTo>
                    <a:pt x="1445" y="774"/>
                  </a:lnTo>
                  <a:lnTo>
                    <a:pt x="608" y="1674"/>
                  </a:lnTo>
                  <a:lnTo>
                    <a:pt x="1173" y="2218"/>
                  </a:lnTo>
                  <a:cubicBezTo>
                    <a:pt x="1026" y="2469"/>
                    <a:pt x="922" y="2720"/>
                    <a:pt x="838" y="2992"/>
                  </a:cubicBezTo>
                  <a:lnTo>
                    <a:pt x="64" y="2950"/>
                  </a:lnTo>
                  <a:lnTo>
                    <a:pt x="1" y="4185"/>
                  </a:lnTo>
                  <a:lnTo>
                    <a:pt x="775" y="4227"/>
                  </a:lnTo>
                  <a:cubicBezTo>
                    <a:pt x="817" y="4499"/>
                    <a:pt x="901" y="4771"/>
                    <a:pt x="1026" y="5022"/>
                  </a:cubicBezTo>
                  <a:lnTo>
                    <a:pt x="398" y="5503"/>
                  </a:lnTo>
                  <a:lnTo>
                    <a:pt x="1152" y="6486"/>
                  </a:lnTo>
                  <a:lnTo>
                    <a:pt x="1779" y="6005"/>
                  </a:lnTo>
                  <a:cubicBezTo>
                    <a:pt x="1989" y="6194"/>
                    <a:pt x="2219" y="6361"/>
                    <a:pt x="2491" y="6466"/>
                  </a:cubicBezTo>
                  <a:lnTo>
                    <a:pt x="2302" y="7240"/>
                  </a:lnTo>
                  <a:lnTo>
                    <a:pt x="3516" y="7512"/>
                  </a:lnTo>
                  <a:lnTo>
                    <a:pt x="3683" y="6758"/>
                  </a:lnTo>
                  <a:cubicBezTo>
                    <a:pt x="3955" y="6758"/>
                    <a:pt x="4248" y="6717"/>
                    <a:pt x="4520" y="6654"/>
                  </a:cubicBezTo>
                  <a:lnTo>
                    <a:pt x="4876" y="7344"/>
                  </a:lnTo>
                  <a:lnTo>
                    <a:pt x="5964" y="6779"/>
                  </a:lnTo>
                  <a:lnTo>
                    <a:pt x="5608" y="6089"/>
                  </a:lnTo>
                  <a:cubicBezTo>
                    <a:pt x="5839" y="5901"/>
                    <a:pt x="6027" y="5691"/>
                    <a:pt x="6194" y="5461"/>
                  </a:cubicBezTo>
                  <a:lnTo>
                    <a:pt x="6906" y="5775"/>
                  </a:lnTo>
                  <a:lnTo>
                    <a:pt x="7387" y="4645"/>
                  </a:lnTo>
                  <a:lnTo>
                    <a:pt x="6676" y="4331"/>
                  </a:lnTo>
                  <a:cubicBezTo>
                    <a:pt x="6717" y="4059"/>
                    <a:pt x="6738" y="3766"/>
                    <a:pt x="6717" y="3494"/>
                  </a:cubicBezTo>
                  <a:lnTo>
                    <a:pt x="7471" y="3264"/>
                  </a:lnTo>
                  <a:lnTo>
                    <a:pt x="7094" y="2072"/>
                  </a:lnTo>
                  <a:lnTo>
                    <a:pt x="6362" y="2302"/>
                  </a:lnTo>
                  <a:cubicBezTo>
                    <a:pt x="6215" y="2051"/>
                    <a:pt x="6048" y="1841"/>
                    <a:pt x="5839" y="1632"/>
                  </a:cubicBezTo>
                  <a:lnTo>
                    <a:pt x="6278" y="984"/>
                  </a:lnTo>
                  <a:lnTo>
                    <a:pt x="5232" y="314"/>
                  </a:lnTo>
                  <a:lnTo>
                    <a:pt x="4813" y="963"/>
                  </a:lnTo>
                  <a:cubicBezTo>
                    <a:pt x="4541" y="879"/>
                    <a:pt x="4269" y="795"/>
                    <a:pt x="3976" y="774"/>
                  </a:cubicBezTo>
                  <a:lnTo>
                    <a:pt x="38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1202125" y="1386450"/>
              <a:ext cx="147525" cy="148575"/>
            </a:xfrm>
            <a:custGeom>
              <a:avLst/>
              <a:gdLst/>
              <a:ahLst/>
              <a:cxnLst/>
              <a:rect l="l" t="t" r="r" b="b"/>
              <a:pathLst>
                <a:path w="5901" h="5943" extrusionOk="0">
                  <a:moveTo>
                    <a:pt x="2955" y="1730"/>
                  </a:moveTo>
                  <a:cubicBezTo>
                    <a:pt x="3254" y="1730"/>
                    <a:pt x="3553" y="1836"/>
                    <a:pt x="3787" y="2051"/>
                  </a:cubicBezTo>
                  <a:cubicBezTo>
                    <a:pt x="4289" y="2511"/>
                    <a:pt x="4331" y="3307"/>
                    <a:pt x="3871" y="3809"/>
                  </a:cubicBezTo>
                  <a:cubicBezTo>
                    <a:pt x="3615" y="4076"/>
                    <a:pt x="3275" y="4213"/>
                    <a:pt x="2938" y="4213"/>
                  </a:cubicBezTo>
                  <a:cubicBezTo>
                    <a:pt x="2642" y="4213"/>
                    <a:pt x="2348" y="4108"/>
                    <a:pt x="2113" y="3892"/>
                  </a:cubicBezTo>
                  <a:cubicBezTo>
                    <a:pt x="1590" y="3432"/>
                    <a:pt x="1569" y="2637"/>
                    <a:pt x="2030" y="2135"/>
                  </a:cubicBezTo>
                  <a:cubicBezTo>
                    <a:pt x="2275" y="1867"/>
                    <a:pt x="2615" y="1730"/>
                    <a:pt x="2955" y="1730"/>
                  </a:cubicBezTo>
                  <a:close/>
                  <a:moveTo>
                    <a:pt x="3097" y="1"/>
                  </a:moveTo>
                  <a:lnTo>
                    <a:pt x="2971" y="607"/>
                  </a:lnTo>
                  <a:cubicBezTo>
                    <a:pt x="2741" y="607"/>
                    <a:pt x="2532" y="628"/>
                    <a:pt x="2302" y="691"/>
                  </a:cubicBezTo>
                  <a:lnTo>
                    <a:pt x="2030" y="147"/>
                  </a:lnTo>
                  <a:lnTo>
                    <a:pt x="1151" y="586"/>
                  </a:lnTo>
                  <a:lnTo>
                    <a:pt x="1444" y="1151"/>
                  </a:lnTo>
                  <a:cubicBezTo>
                    <a:pt x="1360" y="1214"/>
                    <a:pt x="1276" y="1298"/>
                    <a:pt x="1193" y="1382"/>
                  </a:cubicBezTo>
                  <a:cubicBezTo>
                    <a:pt x="1130" y="1465"/>
                    <a:pt x="1046" y="1549"/>
                    <a:pt x="983" y="1633"/>
                  </a:cubicBezTo>
                  <a:lnTo>
                    <a:pt x="419" y="1402"/>
                  </a:lnTo>
                  <a:lnTo>
                    <a:pt x="42" y="2302"/>
                  </a:lnTo>
                  <a:lnTo>
                    <a:pt x="628" y="2532"/>
                  </a:lnTo>
                  <a:cubicBezTo>
                    <a:pt x="586" y="2763"/>
                    <a:pt x="565" y="2972"/>
                    <a:pt x="586" y="3202"/>
                  </a:cubicBezTo>
                  <a:lnTo>
                    <a:pt x="0" y="3390"/>
                  </a:lnTo>
                  <a:lnTo>
                    <a:pt x="293" y="4311"/>
                  </a:lnTo>
                  <a:lnTo>
                    <a:pt x="879" y="4123"/>
                  </a:lnTo>
                  <a:cubicBezTo>
                    <a:pt x="983" y="4311"/>
                    <a:pt x="1130" y="4499"/>
                    <a:pt x="1297" y="4646"/>
                  </a:cubicBezTo>
                  <a:lnTo>
                    <a:pt x="963" y="5169"/>
                  </a:lnTo>
                  <a:lnTo>
                    <a:pt x="1779" y="5692"/>
                  </a:lnTo>
                  <a:lnTo>
                    <a:pt x="2113" y="5169"/>
                  </a:lnTo>
                  <a:cubicBezTo>
                    <a:pt x="2323" y="5252"/>
                    <a:pt x="2532" y="5294"/>
                    <a:pt x="2762" y="5315"/>
                  </a:cubicBezTo>
                  <a:lnTo>
                    <a:pt x="2846" y="5943"/>
                  </a:lnTo>
                  <a:lnTo>
                    <a:pt x="3808" y="5817"/>
                  </a:lnTo>
                  <a:lnTo>
                    <a:pt x="3724" y="5190"/>
                  </a:lnTo>
                  <a:cubicBezTo>
                    <a:pt x="3934" y="5127"/>
                    <a:pt x="4143" y="5022"/>
                    <a:pt x="4310" y="4897"/>
                  </a:cubicBezTo>
                  <a:lnTo>
                    <a:pt x="4771" y="5315"/>
                  </a:lnTo>
                  <a:lnTo>
                    <a:pt x="5440" y="4583"/>
                  </a:lnTo>
                  <a:lnTo>
                    <a:pt x="4980" y="4164"/>
                  </a:lnTo>
                  <a:cubicBezTo>
                    <a:pt x="5085" y="3976"/>
                    <a:pt x="5189" y="3767"/>
                    <a:pt x="5231" y="3558"/>
                  </a:cubicBezTo>
                  <a:lnTo>
                    <a:pt x="5859" y="3579"/>
                  </a:lnTo>
                  <a:lnTo>
                    <a:pt x="5901" y="2616"/>
                  </a:lnTo>
                  <a:lnTo>
                    <a:pt x="5273" y="2574"/>
                  </a:lnTo>
                  <a:cubicBezTo>
                    <a:pt x="5231" y="2365"/>
                    <a:pt x="5168" y="2156"/>
                    <a:pt x="5085" y="1946"/>
                  </a:cubicBezTo>
                  <a:lnTo>
                    <a:pt x="5566" y="1570"/>
                  </a:lnTo>
                  <a:lnTo>
                    <a:pt x="4980" y="796"/>
                  </a:lnTo>
                  <a:lnTo>
                    <a:pt x="4478" y="1172"/>
                  </a:lnTo>
                  <a:cubicBezTo>
                    <a:pt x="4310" y="1026"/>
                    <a:pt x="4122" y="900"/>
                    <a:pt x="3934" y="817"/>
                  </a:cubicBezTo>
                  <a:lnTo>
                    <a:pt x="4059" y="210"/>
                  </a:lnTo>
                  <a:lnTo>
                    <a:pt x="3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4"/>
          <p:cNvSpPr txBox="1"/>
          <p:nvPr/>
        </p:nvSpPr>
        <p:spPr>
          <a:xfrm>
            <a:off x="1366700" y="2320302"/>
            <a:ext cx="13335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lt1"/>
                </a:solidFill>
                <a:latin typeface="Bebas Neue"/>
                <a:ea typeface="Bebas Neue"/>
                <a:cs typeface="Bebas Neue"/>
                <a:sym typeface="Bebas Neue"/>
              </a:rPr>
              <a:t>2. risk</a:t>
            </a:r>
            <a:endParaRPr sz="2100">
              <a:solidFill>
                <a:schemeClr val="lt1"/>
              </a:solidFill>
              <a:latin typeface="Bebas Neue"/>
              <a:ea typeface="Bebas Neue"/>
              <a:cs typeface="Bebas Neue"/>
              <a:sym typeface="Bebas Neue"/>
            </a:endParaRPr>
          </a:p>
        </p:txBody>
      </p:sp>
      <p:sp>
        <p:nvSpPr>
          <p:cNvPr id="414" name="Google Shape;414;p24"/>
          <p:cNvSpPr txBox="1"/>
          <p:nvPr/>
        </p:nvSpPr>
        <p:spPr>
          <a:xfrm>
            <a:off x="3891668" y="2271125"/>
            <a:ext cx="4259550" cy="372300"/>
          </a:xfrm>
          <a:prstGeom prst="rect">
            <a:avLst/>
          </a:prstGeom>
          <a:noFill/>
          <a:ln>
            <a:noFill/>
          </a:ln>
        </p:spPr>
        <p:txBody>
          <a:bodyPr spcFirstLastPara="1" wrap="square" lIns="91425" tIns="91425" rIns="91425" bIns="91425" anchor="ctr" anchorCtr="0">
            <a:noAutofit/>
          </a:bodyPr>
          <a:lstStyle/>
          <a:p>
            <a:pPr marL="0" lvl="0" indent="0" algn="just" rtl="0">
              <a:lnSpc>
                <a:spcPct val="130000"/>
              </a:lnSpc>
              <a:spcBef>
                <a:spcPts val="0"/>
              </a:spcBef>
              <a:spcAft>
                <a:spcPts val="0"/>
              </a:spcAft>
              <a:buNone/>
            </a:pPr>
            <a:r>
              <a:rPr lang="en-US" sz="1600" err="1">
                <a:solidFill>
                  <a:schemeClr val="dk1"/>
                </a:solidFill>
                <a:latin typeface="Aptos" panose="020B0004020202020204" pitchFamily="34" charset="0"/>
                <a:ea typeface="Roboto"/>
                <a:cs typeface="Roboto"/>
                <a:sym typeface="Roboto"/>
              </a:rPr>
              <a:t>Bảng</a:t>
            </a:r>
            <a:r>
              <a:rPr lang="en-US" sz="1600">
                <a:solidFill>
                  <a:schemeClr val="dk1"/>
                </a:solidFill>
                <a:latin typeface="Aptos" panose="020B0004020202020204" pitchFamily="34" charset="0"/>
                <a:ea typeface="Roboto"/>
                <a:cs typeface="Roboto"/>
                <a:sym typeface="Roboto"/>
              </a:rPr>
              <a:t> Risk Score </a:t>
            </a:r>
            <a:r>
              <a:rPr lang="en-US" sz="1600" err="1">
                <a:solidFill>
                  <a:schemeClr val="dk1"/>
                </a:solidFill>
                <a:latin typeface="Aptos" panose="020B0004020202020204" pitchFamily="34" charset="0"/>
                <a:ea typeface="Roboto"/>
                <a:cs typeface="Roboto"/>
                <a:sym typeface="Roboto"/>
              </a:rPr>
              <a:t>phân</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tích</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những</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rủi</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ro</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liên</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quan</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tới</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mất</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mát</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dữ</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liệu</a:t>
            </a:r>
            <a:r>
              <a:rPr lang="en-US" sz="1600">
                <a:solidFill>
                  <a:schemeClr val="dk1"/>
                </a:solidFill>
                <a:latin typeface="Aptos" panose="020B0004020202020204" pitchFamily="34" charset="0"/>
                <a:ea typeface="Roboto"/>
                <a:cs typeface="Roboto"/>
                <a:sym typeface="Roboto"/>
              </a:rPr>
              <a:t> (Attacker, </a:t>
            </a:r>
            <a:r>
              <a:rPr lang="en-US" sz="1600" err="1">
                <a:solidFill>
                  <a:schemeClr val="dk1"/>
                </a:solidFill>
                <a:latin typeface="Aptos" panose="020B0004020202020204" pitchFamily="34" charset="0"/>
                <a:ea typeface="Roboto"/>
                <a:cs typeface="Roboto"/>
                <a:sym typeface="Roboto"/>
              </a:rPr>
              <a:t>nhân</a:t>
            </a:r>
            <a:r>
              <a:rPr lang="en-US" sz="1600">
                <a:solidFill>
                  <a:schemeClr val="dk1"/>
                </a:solidFill>
                <a:latin typeface="Aptos" panose="020B0004020202020204" pitchFamily="34" charset="0"/>
                <a:ea typeface="Roboto"/>
                <a:cs typeface="Roboto"/>
                <a:sym typeface="Roboto"/>
              </a:rPr>
              <a:t> </a:t>
            </a:r>
            <a:r>
              <a:rPr lang="en-US" sz="1600" err="1">
                <a:solidFill>
                  <a:schemeClr val="dk1"/>
                </a:solidFill>
                <a:latin typeface="Aptos" panose="020B0004020202020204" pitchFamily="34" charset="0"/>
                <a:ea typeface="Roboto"/>
                <a:cs typeface="Roboto"/>
                <a:sym typeface="Roboto"/>
              </a:rPr>
              <a:t>viên</a:t>
            </a:r>
            <a:r>
              <a:rPr lang="en-US" sz="1600">
                <a:solidFill>
                  <a:schemeClr val="dk1"/>
                </a:solidFill>
                <a:latin typeface="Aptos" panose="020B0004020202020204" pitchFamily="34" charset="0"/>
                <a:ea typeface="Roboto"/>
                <a:cs typeface="Roboto"/>
                <a:sym typeface="Roboto"/>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5"/>
          <p:cNvSpPr txBox="1">
            <a:spLocks noGrp="1"/>
          </p:cNvSpPr>
          <p:nvPr>
            <p:ph type="title"/>
          </p:nvPr>
        </p:nvSpPr>
        <p:spPr>
          <a:xfrm>
            <a:off x="457225" y="409575"/>
            <a:ext cx="82296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1. </a:t>
            </a:r>
            <a:r>
              <a:rPr lang="en-US" err="1"/>
              <a:t>Phân</a:t>
            </a:r>
            <a:r>
              <a:rPr lang="en-US"/>
              <a:t> </a:t>
            </a:r>
            <a:r>
              <a:rPr lang="en-US" err="1"/>
              <a:t>tích</a:t>
            </a:r>
            <a:r>
              <a:rPr lang="en-US"/>
              <a:t> </a:t>
            </a:r>
            <a:r>
              <a:rPr lang="en-US" err="1"/>
              <a:t>những</a:t>
            </a:r>
            <a:r>
              <a:rPr lang="en-US"/>
              <a:t> </a:t>
            </a:r>
            <a:r>
              <a:rPr lang="en-US" err="1"/>
              <a:t>điểm</a:t>
            </a:r>
            <a:r>
              <a:rPr lang="en-US"/>
              <a:t> </a:t>
            </a:r>
            <a:r>
              <a:rPr lang="en-US" err="1"/>
              <a:t>yếu</a:t>
            </a:r>
            <a:r>
              <a:rPr lang="en-US"/>
              <a:t> </a:t>
            </a:r>
            <a:r>
              <a:rPr lang="en-US" err="1"/>
              <a:t>trong</a:t>
            </a:r>
            <a:r>
              <a:rPr lang="en-US"/>
              <a:t> </a:t>
            </a:r>
            <a:r>
              <a:rPr lang="en-US" err="1"/>
              <a:t>mô</a:t>
            </a:r>
            <a:r>
              <a:rPr lang="en-US"/>
              <a:t> </a:t>
            </a:r>
            <a:r>
              <a:rPr lang="en-US" err="1"/>
              <a:t>hình</a:t>
            </a:r>
            <a:r>
              <a:rPr lang="en-US"/>
              <a:t> </a:t>
            </a:r>
            <a:r>
              <a:rPr lang="en-US" err="1"/>
              <a:t>mạng</a:t>
            </a:r>
            <a:r>
              <a:rPr lang="en-US"/>
              <a:t> </a:t>
            </a:r>
            <a:r>
              <a:rPr lang="en-US" err="1"/>
              <a:t>hiện</a:t>
            </a:r>
            <a:r>
              <a:rPr lang="en-US"/>
              <a:t> </a:t>
            </a:r>
            <a:r>
              <a:rPr lang="en-US" err="1"/>
              <a:t>tại</a:t>
            </a:r>
            <a:r>
              <a:rPr lang="en-US"/>
              <a:t> </a:t>
            </a:r>
          </a:p>
        </p:txBody>
      </p:sp>
      <p:sp>
        <p:nvSpPr>
          <p:cNvPr id="3" name="TextBox 2">
            <a:extLst>
              <a:ext uri="{FF2B5EF4-FFF2-40B4-BE49-F238E27FC236}">
                <a16:creationId xmlns:a16="http://schemas.microsoft.com/office/drawing/2014/main" id="{15F3D052-07B7-383D-D85C-5096DDA58AED}"/>
              </a:ext>
            </a:extLst>
          </p:cNvPr>
          <p:cNvSpPr txBox="1"/>
          <p:nvPr/>
        </p:nvSpPr>
        <p:spPr>
          <a:xfrm>
            <a:off x="579326" y="823687"/>
            <a:ext cx="8107499" cy="3432991"/>
          </a:xfrm>
          <a:prstGeom prst="rect">
            <a:avLst/>
          </a:prstGeom>
          <a:noFill/>
        </p:spPr>
        <p:txBody>
          <a:bodyPr wrap="square">
            <a:spAutoFit/>
          </a:bodyPr>
          <a:lstStyle/>
          <a:p>
            <a:pPr marL="285750" indent="-285750" algn="just">
              <a:lnSpc>
                <a:spcPct val="130000"/>
              </a:lnSpc>
              <a:buFontTx/>
              <a:buChar char="-"/>
            </a:pPr>
            <a:r>
              <a:rPr lang="en-US">
                <a:latin typeface="Aptos" panose="020B0004020202020204" pitchFamily="34" charset="0"/>
              </a:rPr>
              <a:t>Data center: </a:t>
            </a:r>
          </a:p>
          <a:p>
            <a:pPr marL="460375" indent="-223838" algn="just">
              <a:lnSpc>
                <a:spcPct val="130000"/>
              </a:lnSpc>
              <a:buFont typeface="Wingdings" panose="05000000000000000000" pitchFamily="2" charset="2"/>
              <a:buChar char="§"/>
            </a:pP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phân</a:t>
            </a:r>
            <a:r>
              <a:rPr lang="en-US">
                <a:latin typeface="Aptos" panose="020B0004020202020204" pitchFamily="34" charset="0"/>
              </a:rPr>
              <a:t> chia </a:t>
            </a:r>
            <a:r>
              <a:rPr lang="en-US" err="1">
                <a:latin typeface="Aptos" panose="020B0004020202020204" pitchFamily="34" charset="0"/>
              </a:rPr>
              <a:t>rõ</a:t>
            </a:r>
            <a:r>
              <a:rPr lang="en-US">
                <a:latin typeface="Aptos" panose="020B0004020202020204" pitchFamily="34" charset="0"/>
              </a:rPr>
              <a:t> </a:t>
            </a:r>
          </a:p>
          <a:p>
            <a:pPr marL="460375" indent="-223838" algn="just">
              <a:lnSpc>
                <a:spcPct val="130000"/>
              </a:lnSpc>
              <a:buFont typeface="Wingdings" panose="05000000000000000000" pitchFamily="2" charset="2"/>
              <a:buChar char="§"/>
            </a:pP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có</a:t>
            </a:r>
            <a:r>
              <a:rPr lang="en-US">
                <a:latin typeface="Aptos" panose="020B0004020202020204" pitchFamily="34" charset="0"/>
              </a:rPr>
              <a:t> </a:t>
            </a: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backup, </a:t>
            </a:r>
            <a:r>
              <a:rPr lang="en-US" err="1">
                <a:latin typeface="Aptos" panose="020B0004020202020204" pitchFamily="34" charset="0"/>
              </a:rPr>
              <a:t>disater</a:t>
            </a:r>
            <a:r>
              <a:rPr lang="en-US">
                <a:latin typeface="Aptos" panose="020B0004020202020204" pitchFamily="34" charset="0"/>
              </a:rPr>
              <a:t> recovery</a:t>
            </a:r>
          </a:p>
          <a:p>
            <a:pPr marL="460375" indent="-223838" algn="just">
              <a:lnSpc>
                <a:spcPct val="130000"/>
              </a:lnSpc>
              <a:buFont typeface="Wingdings" panose="05000000000000000000" pitchFamily="2" charset="2"/>
              <a:buChar char="§"/>
            </a:pPr>
            <a:r>
              <a:rPr lang="en-US" err="1">
                <a:latin typeface="Aptos" panose="020B0004020202020204" pitchFamily="34" charset="0"/>
              </a:rPr>
              <a:t>Tất</a:t>
            </a:r>
            <a:r>
              <a:rPr lang="en-US">
                <a:latin typeface="Aptos" panose="020B0004020202020204" pitchFamily="34" charset="0"/>
              </a:rPr>
              <a:t> </a:t>
            </a:r>
            <a:r>
              <a:rPr lang="en-US" err="1">
                <a:latin typeface="Aptos" panose="020B0004020202020204" pitchFamily="34" charset="0"/>
              </a:rPr>
              <a:t>cả</a:t>
            </a:r>
            <a:r>
              <a:rPr lang="en-US">
                <a:latin typeface="Aptos" panose="020B0004020202020204" pitchFamily="34" charset="0"/>
              </a:rPr>
              <a:t> </a:t>
            </a:r>
            <a:r>
              <a:rPr lang="en-US" err="1">
                <a:latin typeface="Aptos" panose="020B0004020202020204" pitchFamily="34" charset="0"/>
              </a:rPr>
              <a:t>máy</a:t>
            </a:r>
            <a:r>
              <a:rPr lang="en-US">
                <a:latin typeface="Aptos" panose="020B0004020202020204" pitchFamily="34" charset="0"/>
              </a:rPr>
              <a:t> </a:t>
            </a:r>
            <a:r>
              <a:rPr lang="en-US" err="1">
                <a:latin typeface="Aptos" panose="020B0004020202020204" pitchFamily="34" charset="0"/>
              </a:rPr>
              <a:t>chủ</a:t>
            </a:r>
            <a:r>
              <a:rPr lang="en-US">
                <a:latin typeface="Aptos" panose="020B0004020202020204" pitchFamily="34" charset="0"/>
              </a:rPr>
              <a:t> </a:t>
            </a:r>
            <a:r>
              <a:rPr lang="en-US" err="1">
                <a:latin typeface="Aptos" panose="020B0004020202020204" pitchFamily="34" charset="0"/>
              </a:rPr>
              <a:t>đặt</a:t>
            </a:r>
            <a:r>
              <a:rPr lang="en-US">
                <a:latin typeface="Aptos" panose="020B0004020202020204" pitchFamily="34" charset="0"/>
              </a:rPr>
              <a:t> </a:t>
            </a:r>
            <a:r>
              <a:rPr lang="en-US" err="1">
                <a:latin typeface="Aptos" panose="020B0004020202020204" pitchFamily="34" charset="0"/>
              </a:rPr>
              <a:t>tại</a:t>
            </a:r>
            <a:r>
              <a:rPr lang="en-US">
                <a:latin typeface="Aptos" panose="020B0004020202020204" pitchFamily="34" charset="0"/>
              </a:rPr>
              <a:t> </a:t>
            </a:r>
            <a:r>
              <a:rPr lang="en-US" err="1">
                <a:latin typeface="Aptos" panose="020B0004020202020204" pitchFamily="34" charset="0"/>
              </a:rPr>
              <a:t>DataCenter</a:t>
            </a:r>
            <a:r>
              <a:rPr lang="en-US">
                <a:latin typeface="Aptos" panose="020B0004020202020204" pitchFamily="34" charset="0"/>
              </a:rPr>
              <a:t> </a:t>
            </a:r>
            <a:r>
              <a:rPr lang="en-US" err="1">
                <a:latin typeface="Aptos" panose="020B0004020202020204" pitchFamily="34" charset="0"/>
              </a:rPr>
              <a:t>bên</a:t>
            </a:r>
            <a:r>
              <a:rPr lang="en-US">
                <a:latin typeface="Aptos" panose="020B0004020202020204" pitchFamily="34" charset="0"/>
              </a:rPr>
              <a:t> </a:t>
            </a:r>
            <a:r>
              <a:rPr lang="en-US" err="1">
                <a:latin typeface="Aptos" panose="020B0004020202020204" pitchFamily="34" charset="0"/>
              </a:rPr>
              <a:t>ngoài</a:t>
            </a:r>
            <a:r>
              <a:rPr lang="en-US">
                <a:latin typeface="Aptos" panose="020B0004020202020204" pitchFamily="34" charset="0"/>
              </a:rPr>
              <a:t> (DC </a:t>
            </a:r>
            <a:r>
              <a:rPr lang="en-US" err="1">
                <a:latin typeface="Aptos" panose="020B0004020202020204" pitchFamily="34" charset="0"/>
              </a:rPr>
              <a:t>đặt</a:t>
            </a:r>
            <a:r>
              <a:rPr lang="en-US">
                <a:latin typeface="Aptos" panose="020B0004020202020204" pitchFamily="34" charset="0"/>
              </a:rPr>
              <a:t> </a:t>
            </a:r>
            <a:r>
              <a:rPr lang="en-US" err="1">
                <a:latin typeface="Aptos" panose="020B0004020202020204" pitchFamily="34" charset="0"/>
              </a:rPr>
              <a:t>bên</a:t>
            </a:r>
            <a:r>
              <a:rPr lang="en-US">
                <a:latin typeface="Aptos" panose="020B0004020202020204" pitchFamily="34" charset="0"/>
              </a:rPr>
              <a:t> </a:t>
            </a:r>
            <a:r>
              <a:rPr lang="en-US" err="1">
                <a:latin typeface="Aptos" panose="020B0004020202020204" pitchFamily="34" charset="0"/>
              </a:rPr>
              <a:t>ngoài</a:t>
            </a:r>
            <a:r>
              <a:rPr lang="en-US">
                <a:latin typeface="Aptos" panose="020B0004020202020204" pitchFamily="34" charset="0"/>
              </a:rPr>
              <a:t> </a:t>
            </a:r>
            <a:r>
              <a:rPr lang="en-US" err="1">
                <a:latin typeface="Aptos" panose="020B0004020202020204" pitchFamily="34" charset="0"/>
              </a:rPr>
              <a:t>công</a:t>
            </a:r>
            <a:r>
              <a:rPr lang="en-US">
                <a:latin typeface="Aptos" panose="020B0004020202020204" pitchFamily="34" charset="0"/>
              </a:rPr>
              <a:t> ty) → </a:t>
            </a:r>
            <a:r>
              <a:rPr lang="en-US" err="1">
                <a:latin typeface="Aptos" panose="020B0004020202020204" pitchFamily="34" charset="0"/>
              </a:rPr>
              <a:t>phục</a:t>
            </a:r>
            <a:r>
              <a:rPr lang="en-US">
                <a:latin typeface="Aptos" panose="020B0004020202020204" pitchFamily="34" charset="0"/>
              </a:rPr>
              <a:t> </a:t>
            </a:r>
            <a:r>
              <a:rPr lang="en-US" err="1">
                <a:latin typeface="Aptos" panose="020B0004020202020204" pitchFamily="34" charset="0"/>
              </a:rPr>
              <a:t>hồi</a:t>
            </a:r>
            <a:r>
              <a:rPr lang="en-US">
                <a:latin typeface="Aptos" panose="020B0004020202020204" pitchFamily="34" charset="0"/>
              </a:rPr>
              <a:t> </a:t>
            </a:r>
            <a:r>
              <a:rPr lang="en-US" err="1">
                <a:latin typeface="Aptos" panose="020B0004020202020204" pitchFamily="34" charset="0"/>
              </a:rPr>
              <a:t>khi</a:t>
            </a:r>
            <a:r>
              <a:rPr lang="en-US">
                <a:latin typeface="Aptos" panose="020B0004020202020204" pitchFamily="34" charset="0"/>
              </a:rPr>
              <a:t> </a:t>
            </a:r>
            <a:r>
              <a:rPr lang="en-US" err="1">
                <a:latin typeface="Aptos" panose="020B0004020202020204" pitchFamily="34" charset="0"/>
              </a:rPr>
              <a:t>có</a:t>
            </a:r>
            <a:r>
              <a:rPr lang="en-US">
                <a:latin typeface="Aptos" panose="020B0004020202020204" pitchFamily="34" charset="0"/>
              </a:rPr>
              <a:t> </a:t>
            </a:r>
            <a:r>
              <a:rPr lang="en-US" err="1">
                <a:latin typeface="Aptos" panose="020B0004020202020204" pitchFamily="34" charset="0"/>
              </a:rPr>
              <a:t>sự</a:t>
            </a:r>
            <a:r>
              <a:rPr lang="en-US">
                <a:latin typeface="Aptos" panose="020B0004020202020204" pitchFamily="34" charset="0"/>
              </a:rPr>
              <a:t> </a:t>
            </a:r>
            <a:r>
              <a:rPr lang="en-US" err="1">
                <a:latin typeface="Aptos" panose="020B0004020202020204" pitchFamily="34" charset="0"/>
              </a:rPr>
              <a:t>cố</a:t>
            </a:r>
            <a:r>
              <a:rPr lang="en-US">
                <a:latin typeface="Aptos" panose="020B0004020202020204" pitchFamily="34" charset="0"/>
              </a:rPr>
              <a:t> </a:t>
            </a:r>
            <a:r>
              <a:rPr lang="en-US" err="1">
                <a:latin typeface="Aptos" panose="020B0004020202020204" pitchFamily="34" charset="0"/>
              </a:rPr>
              <a:t>khó</a:t>
            </a:r>
            <a:endParaRPr lang="en-US">
              <a:latin typeface="Aptos" panose="020B0004020202020204" pitchFamily="34" charset="0"/>
            </a:endParaRPr>
          </a:p>
          <a:p>
            <a:pPr marL="460375" indent="-223838" algn="just">
              <a:lnSpc>
                <a:spcPct val="130000"/>
              </a:lnSpc>
              <a:buFont typeface="Wingdings" panose="05000000000000000000" pitchFamily="2" charset="2"/>
              <a:buChar char="§"/>
            </a:pP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có</a:t>
            </a:r>
            <a:r>
              <a:rPr lang="en-US">
                <a:latin typeface="Aptos" panose="020B0004020202020204" pitchFamily="34" charset="0"/>
              </a:rPr>
              <a:t> FW </a:t>
            </a:r>
            <a:r>
              <a:rPr lang="en-US" err="1">
                <a:latin typeface="Aptos" panose="020B0004020202020204" pitchFamily="34" charset="0"/>
              </a:rPr>
              <a:t>chuyên</a:t>
            </a:r>
            <a:r>
              <a:rPr lang="en-US">
                <a:latin typeface="Aptos" panose="020B0004020202020204" pitchFamily="34" charset="0"/>
              </a:rPr>
              <a:t> </a:t>
            </a:r>
            <a:r>
              <a:rPr lang="en-US" err="1">
                <a:latin typeface="Aptos" panose="020B0004020202020204" pitchFamily="34" charset="0"/>
              </a:rPr>
              <a:t>dụng</a:t>
            </a:r>
            <a:r>
              <a:rPr lang="en-US">
                <a:latin typeface="Aptos" panose="020B0004020202020204" pitchFamily="34" charset="0"/>
              </a:rPr>
              <a:t>, </a:t>
            </a:r>
            <a:r>
              <a:rPr lang="en-US" err="1">
                <a:latin typeface="Aptos" panose="020B0004020202020204" pitchFamily="34" charset="0"/>
              </a:rPr>
              <a:t>các</a:t>
            </a:r>
            <a:r>
              <a:rPr lang="en-US">
                <a:latin typeface="Aptos" panose="020B0004020202020204" pitchFamily="34" charset="0"/>
              </a:rPr>
              <a:t> </a:t>
            </a:r>
            <a:r>
              <a:rPr lang="en-US" err="1">
                <a:latin typeface="Aptos" panose="020B0004020202020204" pitchFamily="34" charset="0"/>
              </a:rPr>
              <a:t>giải</a:t>
            </a:r>
            <a:r>
              <a:rPr lang="en-US">
                <a:latin typeface="Aptos" panose="020B0004020202020204" pitchFamily="34" charset="0"/>
              </a:rPr>
              <a:t> </a:t>
            </a:r>
            <a:r>
              <a:rPr lang="en-US" err="1">
                <a:latin typeface="Aptos" panose="020B0004020202020204" pitchFamily="34" charset="0"/>
              </a:rPr>
              <a:t>pháp</a:t>
            </a:r>
            <a:r>
              <a:rPr lang="en-US">
                <a:latin typeface="Aptos" panose="020B0004020202020204" pitchFamily="34" charset="0"/>
              </a:rPr>
              <a:t> AV, IDPS, DDoS</a:t>
            </a:r>
          </a:p>
          <a:p>
            <a:pPr marL="460375" indent="-223838" algn="just">
              <a:lnSpc>
                <a:spcPct val="130000"/>
              </a:lnSpc>
              <a:buFont typeface="Wingdings" panose="05000000000000000000" pitchFamily="2" charset="2"/>
              <a:buChar char="§"/>
            </a:pP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thực</a:t>
            </a:r>
            <a:r>
              <a:rPr lang="en-US">
                <a:latin typeface="Aptos" panose="020B0004020202020204" pitchFamily="34" charset="0"/>
              </a:rPr>
              <a:t> </a:t>
            </a:r>
            <a:r>
              <a:rPr lang="en-US" err="1">
                <a:latin typeface="Aptos" panose="020B0004020202020204" pitchFamily="34" charset="0"/>
              </a:rPr>
              <a:t>hiện</a:t>
            </a:r>
            <a:r>
              <a:rPr lang="en-US">
                <a:latin typeface="Aptos" panose="020B0004020202020204" pitchFamily="34" charset="0"/>
              </a:rPr>
              <a:t> </a:t>
            </a:r>
            <a:r>
              <a:rPr lang="en-US" err="1">
                <a:latin typeface="Aptos" panose="020B0004020202020204" pitchFamily="34" charset="0"/>
              </a:rPr>
              <a:t>ghi</a:t>
            </a:r>
            <a:r>
              <a:rPr lang="en-US">
                <a:latin typeface="Aptos" panose="020B0004020202020204" pitchFamily="34" charset="0"/>
              </a:rPr>
              <a:t> log</a:t>
            </a:r>
          </a:p>
          <a:p>
            <a:pPr marL="460375" indent="-223838" algn="just">
              <a:lnSpc>
                <a:spcPct val="130000"/>
              </a:lnSpc>
              <a:buFont typeface="Wingdings" panose="05000000000000000000" pitchFamily="2" charset="2"/>
              <a:buChar char="§"/>
            </a:pP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có</a:t>
            </a:r>
            <a:r>
              <a:rPr lang="en-US">
                <a:latin typeface="Aptos" panose="020B0004020202020204" pitchFamily="34" charset="0"/>
              </a:rPr>
              <a:t> </a:t>
            </a: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phân</a:t>
            </a:r>
            <a:r>
              <a:rPr lang="en-US">
                <a:latin typeface="Aptos" panose="020B0004020202020204" pitchFamily="34" charset="0"/>
              </a:rPr>
              <a:t> </a:t>
            </a:r>
            <a:r>
              <a:rPr lang="en-US" err="1">
                <a:latin typeface="Aptos" panose="020B0004020202020204" pitchFamily="34" charset="0"/>
              </a:rPr>
              <a:t>quyền</a:t>
            </a:r>
            <a:r>
              <a:rPr lang="en-US">
                <a:latin typeface="Aptos" panose="020B0004020202020204" pitchFamily="34" charset="0"/>
              </a:rPr>
              <a:t> </a:t>
            </a:r>
            <a:r>
              <a:rPr lang="en-US" err="1">
                <a:latin typeface="Aptos" panose="020B0004020202020204" pitchFamily="34" charset="0"/>
              </a:rPr>
              <a:t>truy</a:t>
            </a:r>
            <a:r>
              <a:rPr lang="en-US">
                <a:latin typeface="Aptos" panose="020B0004020202020204" pitchFamily="34" charset="0"/>
              </a:rPr>
              <a:t> </a:t>
            </a:r>
            <a:r>
              <a:rPr lang="en-US" err="1">
                <a:latin typeface="Aptos" panose="020B0004020202020204" pitchFamily="34" charset="0"/>
              </a:rPr>
              <a:t>cập</a:t>
            </a:r>
            <a:endParaRPr lang="en-US">
              <a:latin typeface="Aptos" panose="020B0004020202020204" pitchFamily="34" charset="0"/>
            </a:endParaRPr>
          </a:p>
          <a:p>
            <a:pPr marL="460375" indent="-223838" algn="just">
              <a:lnSpc>
                <a:spcPct val="130000"/>
              </a:lnSpc>
              <a:buFont typeface="Wingdings" panose="05000000000000000000" pitchFamily="2" charset="2"/>
              <a:buChar char="§"/>
            </a:pPr>
            <a:r>
              <a:rPr lang="en-US" err="1">
                <a:latin typeface="Aptos" panose="020B0004020202020204" pitchFamily="34" charset="0"/>
              </a:rPr>
              <a:t>Sử</a:t>
            </a:r>
            <a:r>
              <a:rPr lang="en-US">
                <a:latin typeface="Aptos" panose="020B0004020202020204" pitchFamily="34" charset="0"/>
              </a:rPr>
              <a:t> </a:t>
            </a:r>
            <a:r>
              <a:rPr lang="en-US" err="1">
                <a:latin typeface="Aptos" panose="020B0004020202020204" pitchFamily="34" charset="0"/>
              </a:rPr>
              <a:t>dụng</a:t>
            </a:r>
            <a:r>
              <a:rPr lang="en-US">
                <a:latin typeface="Aptos" panose="020B0004020202020204" pitchFamily="34" charset="0"/>
              </a:rPr>
              <a:t> </a:t>
            </a:r>
            <a:r>
              <a:rPr lang="en-US" err="1">
                <a:latin typeface="Aptos" panose="020B0004020202020204" pitchFamily="34" charset="0"/>
              </a:rPr>
              <a:t>dịch</a:t>
            </a:r>
            <a:r>
              <a:rPr lang="en-US">
                <a:latin typeface="Aptos" panose="020B0004020202020204" pitchFamily="34" charset="0"/>
              </a:rPr>
              <a:t> </a:t>
            </a:r>
            <a:r>
              <a:rPr lang="en-US" err="1">
                <a:latin typeface="Aptos" panose="020B0004020202020204" pitchFamily="34" charset="0"/>
              </a:rPr>
              <a:t>vụ</a:t>
            </a:r>
            <a:r>
              <a:rPr lang="en-US">
                <a:latin typeface="Aptos" panose="020B0004020202020204" pitchFamily="34" charset="0"/>
              </a:rPr>
              <a:t> </a:t>
            </a:r>
            <a:r>
              <a:rPr lang="en-US" err="1">
                <a:latin typeface="Aptos" panose="020B0004020202020204" pitchFamily="34" charset="0"/>
              </a:rPr>
              <a:t>bên</a:t>
            </a:r>
            <a:r>
              <a:rPr lang="en-US">
                <a:latin typeface="Aptos" panose="020B0004020202020204" pitchFamily="34" charset="0"/>
              </a:rPr>
              <a:t> </a:t>
            </a:r>
            <a:r>
              <a:rPr lang="en-US" err="1">
                <a:latin typeface="Aptos" panose="020B0004020202020204" pitchFamily="34" charset="0"/>
              </a:rPr>
              <a:t>thứ</a:t>
            </a:r>
            <a:r>
              <a:rPr lang="en-US">
                <a:latin typeface="Aptos" panose="020B0004020202020204" pitchFamily="34" charset="0"/>
              </a:rPr>
              <a:t> 3 → </a:t>
            </a:r>
            <a:r>
              <a:rPr lang="en-US" err="1">
                <a:latin typeface="Aptos" panose="020B0004020202020204" pitchFamily="34" charset="0"/>
              </a:rPr>
              <a:t>Độ</a:t>
            </a:r>
            <a:r>
              <a:rPr lang="en-US">
                <a:latin typeface="Aptos" panose="020B0004020202020204" pitchFamily="34" charset="0"/>
              </a:rPr>
              <a:t> tin </a:t>
            </a:r>
            <a:r>
              <a:rPr lang="en-US" err="1">
                <a:latin typeface="Aptos" panose="020B0004020202020204" pitchFamily="34" charset="0"/>
              </a:rPr>
              <a:t>cậy</a:t>
            </a:r>
            <a:r>
              <a:rPr lang="en-US">
                <a:latin typeface="Aptos" panose="020B0004020202020204" pitchFamily="34" charset="0"/>
              </a:rPr>
              <a:t> </a:t>
            </a:r>
            <a:r>
              <a:rPr lang="en-US" err="1">
                <a:latin typeface="Aptos" panose="020B0004020202020204" pitchFamily="34" charset="0"/>
              </a:rPr>
              <a:t>và</a:t>
            </a:r>
            <a:r>
              <a:rPr lang="en-US">
                <a:latin typeface="Aptos" panose="020B0004020202020204" pitchFamily="34" charset="0"/>
              </a:rPr>
              <a:t> an </a:t>
            </a:r>
            <a:r>
              <a:rPr lang="en-US" err="1">
                <a:latin typeface="Aptos" panose="020B0004020202020204" pitchFamily="34" charset="0"/>
              </a:rPr>
              <a:t>toàn</a:t>
            </a:r>
            <a:r>
              <a:rPr lang="en-US">
                <a:latin typeface="Aptos" panose="020B0004020202020204" pitchFamily="34" charset="0"/>
              </a:rPr>
              <a:t>?, </a:t>
            </a: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có</a:t>
            </a:r>
            <a:r>
              <a:rPr lang="en-US">
                <a:latin typeface="Aptos" panose="020B0004020202020204" pitchFamily="34" charset="0"/>
              </a:rPr>
              <a:t> </a:t>
            </a:r>
            <a:r>
              <a:rPr lang="en-US" err="1">
                <a:latin typeface="Aptos" panose="020B0004020202020204" pitchFamily="34" charset="0"/>
              </a:rPr>
              <a:t>quyền</a:t>
            </a:r>
            <a:r>
              <a:rPr lang="en-US">
                <a:latin typeface="Aptos" panose="020B0004020202020204" pitchFamily="34" charset="0"/>
              </a:rPr>
              <a:t> </a:t>
            </a:r>
            <a:r>
              <a:rPr lang="en-US" err="1">
                <a:latin typeface="Aptos" panose="020B0004020202020204" pitchFamily="34" charset="0"/>
              </a:rPr>
              <a:t>kiểm</a:t>
            </a:r>
            <a:r>
              <a:rPr lang="en-US">
                <a:latin typeface="Aptos" panose="020B0004020202020204" pitchFamily="34" charset="0"/>
              </a:rPr>
              <a:t> </a:t>
            </a:r>
            <a:r>
              <a:rPr lang="en-US" err="1">
                <a:latin typeface="Aptos" panose="020B0004020202020204" pitchFamily="34" charset="0"/>
              </a:rPr>
              <a:t>soát</a:t>
            </a:r>
            <a:r>
              <a:rPr lang="en-US">
                <a:latin typeface="Aptos" panose="020B0004020202020204" pitchFamily="34" charset="0"/>
              </a:rPr>
              <a:t> </a:t>
            </a:r>
            <a:r>
              <a:rPr lang="en-US" err="1">
                <a:latin typeface="Aptos" panose="020B0004020202020204" pitchFamily="34" charset="0"/>
              </a:rPr>
              <a:t>trực</a:t>
            </a:r>
            <a:r>
              <a:rPr lang="en-US">
                <a:latin typeface="Aptos" panose="020B0004020202020204" pitchFamily="34" charset="0"/>
              </a:rPr>
              <a:t> </a:t>
            </a:r>
            <a:r>
              <a:rPr lang="en-US" err="1">
                <a:latin typeface="Aptos" panose="020B0004020202020204" pitchFamily="34" charset="0"/>
              </a:rPr>
              <a:t>tiếp</a:t>
            </a:r>
            <a:endParaRPr lang="en-US">
              <a:latin typeface="Aptos" panose="020B0004020202020204" pitchFamily="34" charset="0"/>
            </a:endParaRPr>
          </a:p>
          <a:p>
            <a:pPr marL="460375" indent="-223838" algn="just">
              <a:lnSpc>
                <a:spcPct val="130000"/>
              </a:lnSpc>
              <a:buFont typeface="Wingdings" panose="05000000000000000000" pitchFamily="2" charset="2"/>
              <a:buChar char="§"/>
            </a:pPr>
            <a:r>
              <a:rPr lang="en-US" err="1">
                <a:latin typeface="Aptos" panose="020B0004020202020204" pitchFamily="34" charset="0"/>
              </a:rPr>
              <a:t>Các</a:t>
            </a:r>
            <a:r>
              <a:rPr lang="en-US">
                <a:latin typeface="Aptos" panose="020B0004020202020204" pitchFamily="34" charset="0"/>
              </a:rPr>
              <a:t> </a:t>
            </a:r>
            <a:r>
              <a:rPr lang="en-US" err="1">
                <a:latin typeface="Aptos" panose="020B0004020202020204" pitchFamily="34" charset="0"/>
              </a:rPr>
              <a:t>dịch</a:t>
            </a:r>
            <a:r>
              <a:rPr lang="en-US">
                <a:latin typeface="Aptos" panose="020B0004020202020204" pitchFamily="34" charset="0"/>
              </a:rPr>
              <a:t> </a:t>
            </a:r>
            <a:r>
              <a:rPr lang="en-US" err="1">
                <a:latin typeface="Aptos" panose="020B0004020202020204" pitchFamily="34" charset="0"/>
              </a:rPr>
              <a:t>vụ</a:t>
            </a:r>
            <a:r>
              <a:rPr lang="en-US">
                <a:latin typeface="Aptos" panose="020B0004020202020204" pitchFamily="34" charset="0"/>
              </a:rPr>
              <a:t> </a:t>
            </a:r>
            <a:r>
              <a:rPr lang="en-US" err="1">
                <a:latin typeface="Aptos" panose="020B0004020202020204" pitchFamily="34" charset="0"/>
              </a:rPr>
              <a:t>được</a:t>
            </a:r>
            <a:r>
              <a:rPr lang="en-US">
                <a:latin typeface="Aptos" panose="020B0004020202020204" pitchFamily="34" charset="0"/>
              </a:rPr>
              <a:t> </a:t>
            </a:r>
            <a:r>
              <a:rPr lang="en-US" err="1">
                <a:latin typeface="Aptos" panose="020B0004020202020204" pitchFamily="34" charset="0"/>
              </a:rPr>
              <a:t>triển</a:t>
            </a:r>
            <a:r>
              <a:rPr lang="en-US">
                <a:latin typeface="Aptos" panose="020B0004020202020204" pitchFamily="34" charset="0"/>
              </a:rPr>
              <a:t> </a:t>
            </a:r>
            <a:r>
              <a:rPr lang="en-US" err="1">
                <a:latin typeface="Aptos" panose="020B0004020202020204" pitchFamily="34" charset="0"/>
              </a:rPr>
              <a:t>khai</a:t>
            </a:r>
            <a:r>
              <a:rPr lang="en-US">
                <a:latin typeface="Aptos" panose="020B0004020202020204" pitchFamily="34" charset="0"/>
              </a:rPr>
              <a:t> </a:t>
            </a:r>
            <a:r>
              <a:rPr lang="en-US" err="1">
                <a:latin typeface="Aptos" panose="020B0004020202020204" pitchFamily="34" charset="0"/>
              </a:rPr>
              <a:t>trên</a:t>
            </a:r>
            <a:r>
              <a:rPr lang="en-US">
                <a:latin typeface="Aptos" panose="020B0004020202020204" pitchFamily="34" charset="0"/>
              </a:rPr>
              <a:t> vSphere → </a:t>
            </a:r>
            <a:r>
              <a:rPr lang="en-US" err="1">
                <a:latin typeface="Aptos" panose="020B0004020202020204" pitchFamily="34" charset="0"/>
              </a:rPr>
              <a:t>có</a:t>
            </a:r>
            <a:r>
              <a:rPr lang="en-US">
                <a:latin typeface="Aptos" panose="020B0004020202020204" pitchFamily="34" charset="0"/>
              </a:rPr>
              <a:t> </a:t>
            </a:r>
            <a:r>
              <a:rPr lang="en-US" err="1">
                <a:latin typeface="Aptos" panose="020B0004020202020204" pitchFamily="34" charset="0"/>
              </a:rPr>
              <a:t>vấn</a:t>
            </a:r>
            <a:r>
              <a:rPr lang="en-US">
                <a:latin typeface="Aptos" panose="020B0004020202020204" pitchFamily="34" charset="0"/>
              </a:rPr>
              <a:t> </a:t>
            </a:r>
            <a:r>
              <a:rPr lang="en-US" err="1">
                <a:latin typeface="Aptos" panose="020B0004020202020204" pitchFamily="34" charset="0"/>
              </a:rPr>
              <a:t>đề</a:t>
            </a:r>
            <a:r>
              <a:rPr lang="en-US">
                <a:latin typeface="Aptos" panose="020B0004020202020204" pitchFamily="34" charset="0"/>
              </a:rPr>
              <a:t> </a:t>
            </a:r>
            <a:r>
              <a:rPr lang="en-US" err="1">
                <a:latin typeface="Aptos" panose="020B0004020202020204" pitchFamily="34" charset="0"/>
              </a:rPr>
              <a:t>sẽ</a:t>
            </a:r>
            <a:r>
              <a:rPr lang="en-US">
                <a:latin typeface="Aptos" panose="020B0004020202020204" pitchFamily="34" charset="0"/>
              </a:rPr>
              <a:t> </a:t>
            </a:r>
            <a:r>
              <a:rPr lang="en-US" err="1">
                <a:latin typeface="Aptos" panose="020B0004020202020204" pitchFamily="34" charset="0"/>
              </a:rPr>
              <a:t>bị</a:t>
            </a:r>
            <a:r>
              <a:rPr lang="en-US">
                <a:latin typeface="Aptos" panose="020B0004020202020204" pitchFamily="34" charset="0"/>
              </a:rPr>
              <a:t> </a:t>
            </a:r>
            <a:r>
              <a:rPr lang="en-US" err="1">
                <a:latin typeface="Aptos" panose="020B0004020202020204" pitchFamily="34" charset="0"/>
              </a:rPr>
              <a:t>gián</a:t>
            </a:r>
            <a:r>
              <a:rPr lang="en-US">
                <a:latin typeface="Aptos" panose="020B0004020202020204" pitchFamily="34" charset="0"/>
              </a:rPr>
              <a:t> </a:t>
            </a:r>
            <a:r>
              <a:rPr lang="en-US" err="1">
                <a:latin typeface="Aptos" panose="020B0004020202020204" pitchFamily="34" charset="0"/>
              </a:rPr>
              <a:t>đoạn</a:t>
            </a:r>
            <a:r>
              <a:rPr lang="en-US">
                <a:latin typeface="Aptos" panose="020B0004020202020204" pitchFamily="34" charset="0"/>
              </a:rPr>
              <a:t> </a:t>
            </a:r>
            <a:r>
              <a:rPr lang="en-US" err="1">
                <a:latin typeface="Aptos" panose="020B0004020202020204" pitchFamily="34" charset="0"/>
              </a:rPr>
              <a:t>hệ</a:t>
            </a:r>
            <a:r>
              <a:rPr lang="en-US">
                <a:latin typeface="Aptos" panose="020B0004020202020204" pitchFamily="34" charset="0"/>
              </a:rPr>
              <a:t> </a:t>
            </a:r>
            <a:r>
              <a:rPr lang="en-US" err="1">
                <a:latin typeface="Aptos" panose="020B0004020202020204" pitchFamily="34" charset="0"/>
              </a:rPr>
              <a:t>thống</a:t>
            </a:r>
            <a:r>
              <a:rPr lang="en-US">
                <a:latin typeface="Aptos" panose="020B0004020202020204" pitchFamily="34" charset="0"/>
              </a:rPr>
              <a:t>, </a:t>
            </a: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có</a:t>
            </a:r>
            <a:r>
              <a:rPr lang="en-US">
                <a:latin typeface="Aptos" panose="020B0004020202020204" pitchFamily="34" charset="0"/>
              </a:rPr>
              <a:t> </a:t>
            </a: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bảo</a:t>
            </a:r>
            <a:r>
              <a:rPr lang="en-US">
                <a:latin typeface="Aptos" panose="020B0004020202020204" pitchFamily="34" charset="0"/>
              </a:rPr>
              <a:t> </a:t>
            </a:r>
            <a:r>
              <a:rPr lang="en-US" err="1">
                <a:latin typeface="Aptos" panose="020B0004020202020204" pitchFamily="34" charset="0"/>
              </a:rPr>
              <a:t>mật</a:t>
            </a:r>
            <a:r>
              <a:rPr lang="en-US">
                <a:latin typeface="Aptos" panose="020B0004020202020204" pitchFamily="34" charset="0"/>
              </a:rPr>
              <a:t> </a:t>
            </a:r>
            <a:r>
              <a:rPr lang="en-US" err="1">
                <a:latin typeface="Aptos" panose="020B0004020202020204" pitchFamily="34" charset="0"/>
              </a:rPr>
              <a:t>và</a:t>
            </a:r>
            <a:r>
              <a:rPr lang="en-US">
                <a:latin typeface="Aptos" panose="020B0004020202020204" pitchFamily="34" charset="0"/>
              </a:rPr>
              <a:t> </a:t>
            </a:r>
            <a:r>
              <a:rPr lang="en-US" err="1">
                <a:latin typeface="Aptos" panose="020B0004020202020204" pitchFamily="34" charset="0"/>
              </a:rPr>
              <a:t>cấu</a:t>
            </a:r>
            <a:r>
              <a:rPr lang="en-US">
                <a:latin typeface="Aptos" panose="020B0004020202020204" pitchFamily="34" charset="0"/>
              </a:rPr>
              <a:t> </a:t>
            </a:r>
            <a:r>
              <a:rPr lang="en-US" err="1">
                <a:latin typeface="Aptos" panose="020B0004020202020204" pitchFamily="34" charset="0"/>
              </a:rPr>
              <a:t>hình</a:t>
            </a:r>
            <a:r>
              <a:rPr lang="en-US">
                <a:latin typeface="Aptos" panose="020B0004020202020204" pitchFamily="34" charset="0"/>
              </a:rPr>
              <a:t> an </a:t>
            </a:r>
            <a:r>
              <a:rPr lang="en-US" err="1">
                <a:latin typeface="Aptos" panose="020B0004020202020204" pitchFamily="34" charset="0"/>
              </a:rPr>
              <a:t>toàn</a:t>
            </a:r>
            <a:r>
              <a:rPr lang="en-US">
                <a:latin typeface="Aptos" panose="020B0004020202020204" pitchFamily="34" charset="0"/>
              </a:rPr>
              <a:t> </a:t>
            </a:r>
            <a:r>
              <a:rPr lang="en-US" err="1">
                <a:latin typeface="Aptos" panose="020B0004020202020204" pitchFamily="34" charset="0"/>
              </a:rPr>
              <a:t>các</a:t>
            </a:r>
            <a:r>
              <a:rPr lang="en-US">
                <a:latin typeface="Aptos" panose="020B0004020202020204" pitchFamily="34" charset="0"/>
              </a:rPr>
              <a:t> </a:t>
            </a:r>
            <a:r>
              <a:rPr lang="en-US" err="1">
                <a:latin typeface="Aptos" panose="020B0004020202020204" pitchFamily="34" charset="0"/>
              </a:rPr>
              <a:t>dịch</a:t>
            </a:r>
            <a:r>
              <a:rPr lang="en-US">
                <a:latin typeface="Aptos" panose="020B0004020202020204" pitchFamily="34" charset="0"/>
              </a:rPr>
              <a:t> </a:t>
            </a:r>
            <a:r>
              <a:rPr lang="en-US" err="1">
                <a:latin typeface="Aptos" panose="020B0004020202020204" pitchFamily="34" charset="0"/>
              </a:rPr>
              <a:t>vụ</a:t>
            </a:r>
            <a:r>
              <a:rPr lang="en-US">
                <a:latin typeface="Aptos" panose="020B0004020202020204" pitchFamily="34" charset="0"/>
              </a:rPr>
              <a:t>, </a:t>
            </a:r>
            <a:r>
              <a:rPr lang="en-US" err="1">
                <a:latin typeface="Aptos" panose="020B0004020202020204" pitchFamily="34" charset="0"/>
              </a:rPr>
              <a:t>cập</a:t>
            </a:r>
            <a:r>
              <a:rPr lang="en-US">
                <a:latin typeface="Aptos" panose="020B0004020202020204" pitchFamily="34" charset="0"/>
              </a:rPr>
              <a:t> </a:t>
            </a:r>
            <a:r>
              <a:rPr lang="en-US" err="1">
                <a:latin typeface="Aptos" panose="020B0004020202020204" pitchFamily="34" charset="0"/>
              </a:rPr>
              <a:t>nhật</a:t>
            </a:r>
            <a:r>
              <a:rPr lang="en-US">
                <a:latin typeface="Aptos" panose="020B0004020202020204" pitchFamily="34" charset="0"/>
              </a:rPr>
              <a:t> </a:t>
            </a:r>
            <a:r>
              <a:rPr lang="en-US" err="1">
                <a:latin typeface="Aptos" panose="020B0004020202020204" pitchFamily="34" charset="0"/>
              </a:rPr>
              <a:t>bản</a:t>
            </a:r>
            <a:r>
              <a:rPr lang="en-US">
                <a:latin typeface="Aptos" panose="020B0004020202020204" pitchFamily="34" charset="0"/>
              </a:rPr>
              <a:t> </a:t>
            </a:r>
            <a:r>
              <a:rPr lang="en-US" err="1">
                <a:latin typeface="Aptos" panose="020B0004020202020204" pitchFamily="34" charset="0"/>
              </a:rPr>
              <a:t>vá</a:t>
            </a:r>
            <a:r>
              <a:rPr lang="en-US">
                <a:latin typeface="Aptos" panose="020B0004020202020204" pitchFamily="34" charset="0"/>
              </a:rPr>
              <a:t> </a:t>
            </a:r>
            <a:r>
              <a:rPr lang="en-US" err="1">
                <a:latin typeface="Aptos" panose="020B0004020202020204" pitchFamily="34" charset="0"/>
              </a:rPr>
              <a:t>quản</a:t>
            </a:r>
            <a:r>
              <a:rPr lang="en-US">
                <a:latin typeface="Aptos" panose="020B0004020202020204" pitchFamily="34" charset="0"/>
              </a:rPr>
              <a:t> </a:t>
            </a:r>
            <a:r>
              <a:rPr lang="en-US" err="1">
                <a:latin typeface="Aptos" panose="020B0004020202020204" pitchFamily="34" charset="0"/>
              </a:rPr>
              <a:t>lý</a:t>
            </a:r>
            <a:r>
              <a:rPr lang="en-US">
                <a:latin typeface="Aptos" panose="020B0004020202020204" pitchFamily="34" charset="0"/>
              </a:rPr>
              <a:t> </a:t>
            </a:r>
            <a:r>
              <a:rPr lang="en-US" err="1">
                <a:latin typeface="Aptos" panose="020B0004020202020204" pitchFamily="34" charset="0"/>
              </a:rPr>
              <a:t>lỗ</a:t>
            </a:r>
            <a:r>
              <a:rPr lang="en-US">
                <a:latin typeface="Aptos" panose="020B0004020202020204" pitchFamily="34" charset="0"/>
              </a:rPr>
              <a:t> </a:t>
            </a:r>
            <a:r>
              <a:rPr lang="en-US" err="1">
                <a:latin typeface="Aptos" panose="020B0004020202020204" pitchFamily="34" charset="0"/>
              </a:rPr>
              <a:t>hổng</a:t>
            </a:r>
            <a:endParaRPr lang="en-US">
              <a:latin typeface="Aptos" panose="020B0004020202020204" pitchFamily="34" charset="0"/>
            </a:endParaRPr>
          </a:p>
          <a:p>
            <a:pPr marL="460375" indent="-223838" algn="just">
              <a:lnSpc>
                <a:spcPct val="130000"/>
              </a:lnSpc>
              <a:buFont typeface="Wingdings" panose="05000000000000000000" pitchFamily="2" charset="2"/>
              <a:buChar char="§"/>
            </a:pPr>
            <a:r>
              <a:rPr lang="en-US" err="1">
                <a:latin typeface="Aptos" panose="020B0004020202020204" pitchFamily="34" charset="0"/>
              </a:rPr>
              <a:t>Không</a:t>
            </a:r>
            <a:r>
              <a:rPr lang="en-US">
                <a:latin typeface="Aptos" panose="020B0004020202020204" pitchFamily="34" charset="0"/>
              </a:rPr>
              <a:t> </a:t>
            </a:r>
            <a:r>
              <a:rPr lang="en-US" err="1">
                <a:latin typeface="Aptos" panose="020B0004020202020204" pitchFamily="34" charset="0"/>
              </a:rPr>
              <a:t>có</a:t>
            </a:r>
            <a:r>
              <a:rPr lang="en-US">
                <a:latin typeface="Aptos" panose="020B0004020202020204" pitchFamily="34" charset="0"/>
              </a:rPr>
              <a:t> </a:t>
            </a:r>
            <a:r>
              <a:rPr lang="en-US" err="1">
                <a:latin typeface="Aptos" panose="020B0004020202020204" pitchFamily="34" charset="0"/>
              </a:rPr>
              <a:t>chính</a:t>
            </a:r>
            <a:r>
              <a:rPr lang="en-US">
                <a:latin typeface="Aptos" panose="020B0004020202020204" pitchFamily="34" charset="0"/>
              </a:rPr>
              <a:t> </a:t>
            </a:r>
            <a:r>
              <a:rPr lang="en-US" err="1">
                <a:latin typeface="Aptos" panose="020B0004020202020204" pitchFamily="34" charset="0"/>
              </a:rPr>
              <a:t>sách</a:t>
            </a:r>
            <a:r>
              <a:rPr lang="en-US">
                <a:latin typeface="Aptos" panose="020B0004020202020204" pitchFamily="34" charset="0"/>
              </a:rPr>
              <a:t> </a:t>
            </a:r>
            <a:r>
              <a:rPr lang="en-US" err="1">
                <a:latin typeface="Aptos" panose="020B0004020202020204" pitchFamily="34" charset="0"/>
              </a:rPr>
              <a:t>mã</a:t>
            </a:r>
            <a:r>
              <a:rPr lang="en-US">
                <a:latin typeface="Aptos" panose="020B0004020202020204" pitchFamily="34" charset="0"/>
              </a:rPr>
              <a:t> </a:t>
            </a:r>
            <a:r>
              <a:rPr lang="en-US" err="1">
                <a:latin typeface="Aptos" panose="020B0004020202020204" pitchFamily="34" charset="0"/>
              </a:rPr>
              <a:t>hoá</a:t>
            </a:r>
            <a:r>
              <a:rPr lang="en-US">
                <a:latin typeface="Aptos" panose="020B0004020202020204" pitchFamily="34" charset="0"/>
              </a:rPr>
              <a:t>, </a:t>
            </a:r>
            <a:r>
              <a:rPr lang="en-US" err="1">
                <a:latin typeface="Aptos" panose="020B0004020202020204" pitchFamily="34" charset="0"/>
              </a:rPr>
              <a:t>bảo</a:t>
            </a:r>
            <a:r>
              <a:rPr lang="en-US">
                <a:latin typeface="Aptos" panose="020B0004020202020204" pitchFamily="34" charset="0"/>
              </a:rPr>
              <a:t> </a:t>
            </a:r>
            <a:r>
              <a:rPr lang="en-US" err="1">
                <a:latin typeface="Aptos" panose="020B0004020202020204" pitchFamily="34" charset="0"/>
              </a:rPr>
              <a:t>vệ</a:t>
            </a:r>
            <a:r>
              <a:rPr lang="en-US">
                <a:latin typeface="Aptos" panose="020B0004020202020204" pitchFamily="34" charset="0"/>
              </a:rPr>
              <a:t>, </a:t>
            </a:r>
            <a:r>
              <a:rPr lang="en-US" err="1">
                <a:latin typeface="Aptos" panose="020B0004020202020204" pitchFamily="34" charset="0"/>
              </a:rPr>
              <a:t>lưu</a:t>
            </a:r>
            <a:r>
              <a:rPr lang="en-US">
                <a:latin typeface="Aptos" panose="020B0004020202020204" pitchFamily="34" charset="0"/>
              </a:rPr>
              <a:t> </a:t>
            </a:r>
            <a:r>
              <a:rPr lang="en-US" err="1">
                <a:latin typeface="Aptos" panose="020B0004020202020204" pitchFamily="34" charset="0"/>
              </a:rPr>
              <a:t>trữ</a:t>
            </a:r>
            <a:r>
              <a:rPr lang="en-US">
                <a:latin typeface="Aptos" panose="020B0004020202020204" pitchFamily="34" charset="0"/>
              </a:rPr>
              <a:t>, </a:t>
            </a:r>
            <a:r>
              <a:rPr lang="en-US" err="1">
                <a:latin typeface="Aptos" panose="020B0004020202020204" pitchFamily="34" charset="0"/>
              </a:rPr>
              <a:t>tổ</a:t>
            </a:r>
            <a:r>
              <a:rPr lang="en-US">
                <a:latin typeface="Aptos" panose="020B0004020202020204" pitchFamily="34" charset="0"/>
              </a:rPr>
              <a:t> </a:t>
            </a:r>
            <a:r>
              <a:rPr lang="en-US" err="1">
                <a:latin typeface="Aptos" panose="020B0004020202020204" pitchFamily="34" charset="0"/>
              </a:rPr>
              <a:t>chức</a:t>
            </a:r>
            <a:r>
              <a:rPr lang="en-US">
                <a:latin typeface="Aptos" panose="020B0004020202020204" pitchFamily="34" charset="0"/>
              </a:rPr>
              <a: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432F-DEE0-0F6D-FF80-BCE87085D7D0}"/>
              </a:ext>
            </a:extLst>
          </p:cNvPr>
          <p:cNvSpPr>
            <a:spLocks noGrp="1"/>
          </p:cNvSpPr>
          <p:nvPr>
            <p:ph type="title"/>
          </p:nvPr>
        </p:nvSpPr>
        <p:spPr/>
        <p:txBody>
          <a:bodyPr/>
          <a:lstStyle/>
          <a:p>
            <a:r>
              <a:rPr lang="en-US"/>
              <a:t>1. </a:t>
            </a:r>
            <a:r>
              <a:rPr lang="en-US" err="1"/>
              <a:t>Phân</a:t>
            </a:r>
            <a:r>
              <a:rPr lang="en-US"/>
              <a:t> </a:t>
            </a:r>
            <a:r>
              <a:rPr lang="en-US" err="1"/>
              <a:t>tích</a:t>
            </a:r>
            <a:r>
              <a:rPr lang="en-US"/>
              <a:t> </a:t>
            </a:r>
            <a:r>
              <a:rPr lang="en-US" err="1"/>
              <a:t>những</a:t>
            </a:r>
            <a:r>
              <a:rPr lang="en-US"/>
              <a:t> </a:t>
            </a:r>
            <a:r>
              <a:rPr lang="en-US" err="1"/>
              <a:t>điểm</a:t>
            </a:r>
            <a:r>
              <a:rPr lang="en-US"/>
              <a:t> </a:t>
            </a:r>
            <a:r>
              <a:rPr lang="en-US" err="1"/>
              <a:t>yếu</a:t>
            </a:r>
            <a:r>
              <a:rPr lang="en-US"/>
              <a:t> </a:t>
            </a:r>
            <a:r>
              <a:rPr lang="en-US" err="1"/>
              <a:t>trong</a:t>
            </a:r>
            <a:r>
              <a:rPr lang="en-US"/>
              <a:t> </a:t>
            </a:r>
            <a:r>
              <a:rPr lang="en-US" err="1"/>
              <a:t>mô</a:t>
            </a:r>
            <a:r>
              <a:rPr lang="en-US"/>
              <a:t> </a:t>
            </a:r>
            <a:r>
              <a:rPr lang="en-US" err="1"/>
              <a:t>hình</a:t>
            </a:r>
            <a:r>
              <a:rPr lang="en-US"/>
              <a:t> </a:t>
            </a:r>
            <a:r>
              <a:rPr lang="en-US" err="1"/>
              <a:t>mạng</a:t>
            </a:r>
            <a:r>
              <a:rPr lang="en-US"/>
              <a:t> </a:t>
            </a:r>
            <a:r>
              <a:rPr lang="en-US" err="1"/>
              <a:t>hiện</a:t>
            </a:r>
            <a:r>
              <a:rPr lang="en-US"/>
              <a:t> </a:t>
            </a:r>
            <a:r>
              <a:rPr lang="en-US" err="1"/>
              <a:t>tại</a:t>
            </a:r>
            <a:r>
              <a:rPr lang="en-US"/>
              <a:t> </a:t>
            </a:r>
          </a:p>
        </p:txBody>
      </p:sp>
      <p:sp>
        <p:nvSpPr>
          <p:cNvPr id="4" name="TextBox 3">
            <a:extLst>
              <a:ext uri="{FF2B5EF4-FFF2-40B4-BE49-F238E27FC236}">
                <a16:creationId xmlns:a16="http://schemas.microsoft.com/office/drawing/2014/main" id="{DAD15214-4355-E2AE-5E3B-0EA2E7943DEA}"/>
              </a:ext>
            </a:extLst>
          </p:cNvPr>
          <p:cNvSpPr txBox="1"/>
          <p:nvPr/>
        </p:nvSpPr>
        <p:spPr>
          <a:xfrm>
            <a:off x="698500" y="891620"/>
            <a:ext cx="7708900" cy="4273221"/>
          </a:xfrm>
          <a:prstGeom prst="rect">
            <a:avLst/>
          </a:prstGeom>
          <a:noFill/>
        </p:spPr>
        <p:txBody>
          <a:bodyPr wrap="square" lIns="91440" tIns="45720" rIns="91440" bIns="45720" anchor="t">
            <a:spAutoFit/>
          </a:bodyPr>
          <a:lstStyle/>
          <a:p>
            <a:pPr algn="just">
              <a:lnSpc>
                <a:spcPct val="130000"/>
              </a:lnSpc>
            </a:pPr>
            <a:r>
              <a:rPr lang="en-US">
                <a:latin typeface="Aptos"/>
              </a:rPr>
              <a:t>- Endpoint:</a:t>
            </a:r>
          </a:p>
          <a:p>
            <a:pPr marL="685800" indent="-228600" algn="just">
              <a:lnSpc>
                <a:spcPct val="130000"/>
              </a:lnSpc>
              <a:buFont typeface="Wingdings" panose="05000000000000000000" pitchFamily="2" charset="2"/>
              <a:buChar char="§"/>
            </a:pPr>
            <a:r>
              <a:rPr lang="en-US" err="1">
                <a:latin typeface="Aptos"/>
              </a:rPr>
              <a:t>Không</a:t>
            </a:r>
            <a:r>
              <a:rPr lang="en-US">
                <a:latin typeface="Aptos"/>
              </a:rPr>
              <a:t> </a:t>
            </a:r>
            <a:r>
              <a:rPr lang="en-US" err="1">
                <a:latin typeface="Aptos"/>
              </a:rPr>
              <a:t>có</a:t>
            </a:r>
            <a:r>
              <a:rPr lang="en-US">
                <a:latin typeface="Aptos"/>
              </a:rPr>
              <a:t> </a:t>
            </a:r>
            <a:r>
              <a:rPr lang="en-US" err="1">
                <a:latin typeface="Aptos"/>
              </a:rPr>
              <a:t>các</a:t>
            </a:r>
            <a:r>
              <a:rPr lang="en-US">
                <a:latin typeface="Aptos"/>
              </a:rPr>
              <a:t> </a:t>
            </a:r>
            <a:r>
              <a:rPr lang="en-US" err="1">
                <a:latin typeface="Aptos"/>
              </a:rPr>
              <a:t>giải</a:t>
            </a:r>
            <a:r>
              <a:rPr lang="en-US">
                <a:latin typeface="Aptos"/>
              </a:rPr>
              <a:t> </a:t>
            </a:r>
            <a:r>
              <a:rPr lang="en-US" err="1">
                <a:latin typeface="Aptos"/>
              </a:rPr>
              <a:t>pháp</a:t>
            </a:r>
            <a:r>
              <a:rPr lang="en-US">
                <a:latin typeface="Aptos"/>
              </a:rPr>
              <a:t> Endpoint Security: AV, HIDS, EDR,....</a:t>
            </a:r>
          </a:p>
          <a:p>
            <a:pPr marL="685800" indent="-228600" algn="just">
              <a:lnSpc>
                <a:spcPct val="130000"/>
              </a:lnSpc>
              <a:buFont typeface="Wingdings" panose="05000000000000000000" pitchFamily="2" charset="2"/>
              <a:buChar char="§"/>
            </a:pPr>
            <a:r>
              <a:rPr lang="en-US" err="1">
                <a:latin typeface="Aptos"/>
              </a:rPr>
              <a:t>Không</a:t>
            </a:r>
            <a:r>
              <a:rPr lang="en-US">
                <a:latin typeface="Aptos"/>
              </a:rPr>
              <a:t> </a:t>
            </a:r>
            <a:r>
              <a:rPr lang="en-US" err="1">
                <a:latin typeface="Aptos"/>
              </a:rPr>
              <a:t>có</a:t>
            </a:r>
            <a:r>
              <a:rPr lang="en-US">
                <a:latin typeface="Aptos"/>
              </a:rPr>
              <a:t> </a:t>
            </a:r>
            <a:r>
              <a:rPr lang="en-US" err="1">
                <a:latin typeface="Aptos"/>
              </a:rPr>
              <a:t>chính</a:t>
            </a:r>
            <a:r>
              <a:rPr lang="en-US">
                <a:latin typeface="Aptos"/>
              </a:rPr>
              <a:t> </a:t>
            </a:r>
            <a:r>
              <a:rPr lang="en-US" err="1">
                <a:latin typeface="Aptos"/>
              </a:rPr>
              <a:t>sách</a:t>
            </a:r>
            <a:r>
              <a:rPr lang="en-US">
                <a:latin typeface="Aptos"/>
              </a:rPr>
              <a:t> </a:t>
            </a:r>
            <a:r>
              <a:rPr lang="en-US" err="1">
                <a:latin typeface="Aptos"/>
              </a:rPr>
              <a:t>quản</a:t>
            </a:r>
            <a:r>
              <a:rPr lang="en-US">
                <a:latin typeface="Aptos"/>
              </a:rPr>
              <a:t> </a:t>
            </a:r>
            <a:r>
              <a:rPr lang="en-US" err="1">
                <a:latin typeface="Aptos"/>
              </a:rPr>
              <a:t>lý</a:t>
            </a:r>
            <a:r>
              <a:rPr lang="en-US">
                <a:latin typeface="Aptos"/>
              </a:rPr>
              <a:t>, </a:t>
            </a:r>
            <a:r>
              <a:rPr lang="en-US" err="1">
                <a:latin typeface="Aptos"/>
              </a:rPr>
              <a:t>bảo</a:t>
            </a:r>
            <a:r>
              <a:rPr lang="en-US">
                <a:latin typeface="Aptos"/>
              </a:rPr>
              <a:t> </a:t>
            </a:r>
            <a:r>
              <a:rPr lang="en-US" err="1">
                <a:latin typeface="Aptos"/>
              </a:rPr>
              <a:t>mật</a:t>
            </a:r>
            <a:r>
              <a:rPr lang="en-US">
                <a:latin typeface="Aptos"/>
              </a:rPr>
              <a:t> </a:t>
            </a:r>
            <a:r>
              <a:rPr lang="en-US" err="1">
                <a:latin typeface="Aptos"/>
              </a:rPr>
              <a:t>và</a:t>
            </a:r>
            <a:r>
              <a:rPr lang="en-US">
                <a:latin typeface="Aptos"/>
              </a:rPr>
              <a:t> </a:t>
            </a:r>
            <a:r>
              <a:rPr lang="en-US" err="1">
                <a:latin typeface="Aptos"/>
              </a:rPr>
              <a:t>xác</a:t>
            </a:r>
            <a:r>
              <a:rPr lang="en-US">
                <a:latin typeface="Aptos"/>
              </a:rPr>
              <a:t> </a:t>
            </a:r>
            <a:r>
              <a:rPr lang="en-US" err="1">
                <a:latin typeface="Aptos"/>
              </a:rPr>
              <a:t>thực</a:t>
            </a:r>
            <a:r>
              <a:rPr lang="en-US">
                <a:latin typeface="Aptos"/>
              </a:rPr>
              <a:t> </a:t>
            </a:r>
            <a:r>
              <a:rPr lang="en-US" err="1">
                <a:latin typeface="Aptos"/>
              </a:rPr>
              <a:t>các</a:t>
            </a:r>
            <a:r>
              <a:rPr lang="en-US">
                <a:latin typeface="Aptos"/>
              </a:rPr>
              <a:t> </a:t>
            </a:r>
            <a:r>
              <a:rPr lang="en-US" err="1">
                <a:latin typeface="Aptos"/>
              </a:rPr>
              <a:t>thiết</a:t>
            </a:r>
            <a:r>
              <a:rPr lang="en-US">
                <a:latin typeface="Aptos"/>
              </a:rPr>
              <a:t> </a:t>
            </a:r>
            <a:r>
              <a:rPr lang="en-US" err="1">
                <a:latin typeface="Aptos"/>
              </a:rPr>
              <a:t>bị</a:t>
            </a:r>
            <a:r>
              <a:rPr lang="en-US">
                <a:latin typeface="Aptos"/>
              </a:rPr>
              <a:t> (Device control)</a:t>
            </a:r>
          </a:p>
          <a:p>
            <a:pPr marL="685800" indent="-228600" algn="just">
              <a:lnSpc>
                <a:spcPct val="130000"/>
              </a:lnSpc>
              <a:buFont typeface="Wingdings" panose="05000000000000000000" pitchFamily="2" charset="2"/>
              <a:buChar char="§"/>
            </a:pPr>
            <a:r>
              <a:rPr lang="en-US" err="1">
                <a:latin typeface="Aptos"/>
              </a:rPr>
              <a:t>Không</a:t>
            </a:r>
            <a:r>
              <a:rPr lang="en-US">
                <a:latin typeface="Aptos"/>
              </a:rPr>
              <a:t> </a:t>
            </a:r>
            <a:r>
              <a:rPr lang="en-US" err="1">
                <a:latin typeface="Aptos"/>
              </a:rPr>
              <a:t>có</a:t>
            </a:r>
            <a:r>
              <a:rPr lang="en-US">
                <a:latin typeface="Aptos"/>
              </a:rPr>
              <a:t> </a:t>
            </a:r>
            <a:r>
              <a:rPr lang="en-US" err="1">
                <a:latin typeface="Aptos"/>
              </a:rPr>
              <a:t>chính</a:t>
            </a:r>
            <a:r>
              <a:rPr lang="en-US">
                <a:latin typeface="Aptos"/>
              </a:rPr>
              <a:t> </a:t>
            </a:r>
            <a:r>
              <a:rPr lang="en-US" err="1">
                <a:latin typeface="Aptos"/>
              </a:rPr>
              <a:t>sách</a:t>
            </a:r>
            <a:r>
              <a:rPr lang="en-US">
                <a:latin typeface="Aptos"/>
              </a:rPr>
              <a:t> </a:t>
            </a:r>
            <a:r>
              <a:rPr lang="en-US" err="1">
                <a:latin typeface="Aptos"/>
              </a:rPr>
              <a:t>mật</a:t>
            </a:r>
            <a:r>
              <a:rPr lang="en-US">
                <a:latin typeface="Aptos"/>
              </a:rPr>
              <a:t> </a:t>
            </a:r>
            <a:r>
              <a:rPr lang="en-US" err="1">
                <a:latin typeface="Aptos"/>
              </a:rPr>
              <a:t>khẩu</a:t>
            </a:r>
            <a:r>
              <a:rPr lang="en-US">
                <a:latin typeface="Aptos"/>
              </a:rPr>
              <a:t>, MFA, IMA</a:t>
            </a:r>
          </a:p>
          <a:p>
            <a:pPr marL="685800" indent="-228600" algn="just">
              <a:lnSpc>
                <a:spcPct val="130000"/>
              </a:lnSpc>
              <a:buFont typeface="Wingdings" panose="05000000000000000000" pitchFamily="2" charset="2"/>
              <a:buChar char="§"/>
            </a:pPr>
            <a:r>
              <a:rPr lang="en-US" err="1">
                <a:latin typeface="Aptos"/>
              </a:rPr>
              <a:t>Không</a:t>
            </a:r>
            <a:r>
              <a:rPr lang="en-US">
                <a:latin typeface="Aptos"/>
              </a:rPr>
              <a:t> </a:t>
            </a:r>
            <a:r>
              <a:rPr lang="en-US" err="1">
                <a:latin typeface="Aptos"/>
              </a:rPr>
              <a:t>theo</a:t>
            </a:r>
            <a:r>
              <a:rPr lang="en-US">
                <a:latin typeface="Aptos"/>
              </a:rPr>
              <a:t> </a:t>
            </a:r>
            <a:r>
              <a:rPr lang="en-US" err="1">
                <a:latin typeface="Aptos"/>
              </a:rPr>
              <a:t>dõi</a:t>
            </a:r>
            <a:r>
              <a:rPr lang="en-US">
                <a:latin typeface="Aptos"/>
              </a:rPr>
              <a:t> </a:t>
            </a:r>
            <a:r>
              <a:rPr lang="en-US" err="1">
                <a:latin typeface="Aptos"/>
              </a:rPr>
              <a:t>hoạt</a:t>
            </a:r>
            <a:r>
              <a:rPr lang="en-US">
                <a:latin typeface="Aptos"/>
              </a:rPr>
              <a:t> </a:t>
            </a:r>
            <a:r>
              <a:rPr lang="en-US" err="1">
                <a:latin typeface="Aptos"/>
              </a:rPr>
              <a:t>động</a:t>
            </a:r>
            <a:r>
              <a:rPr lang="en-US">
                <a:latin typeface="Aptos"/>
              </a:rPr>
              <a:t> </a:t>
            </a:r>
            <a:r>
              <a:rPr lang="en-US" err="1">
                <a:latin typeface="Aptos"/>
              </a:rPr>
              <a:t>người</a:t>
            </a:r>
            <a:r>
              <a:rPr lang="en-US">
                <a:latin typeface="Aptos"/>
              </a:rPr>
              <a:t> </a:t>
            </a:r>
            <a:r>
              <a:rPr lang="en-US" err="1">
                <a:latin typeface="Aptos"/>
              </a:rPr>
              <a:t>dùng</a:t>
            </a:r>
            <a:r>
              <a:rPr lang="en-US">
                <a:latin typeface="Aptos"/>
              </a:rPr>
              <a:t>, </a:t>
            </a:r>
            <a:r>
              <a:rPr lang="en-US" err="1">
                <a:latin typeface="Aptos"/>
              </a:rPr>
              <a:t>ghi</a:t>
            </a:r>
            <a:r>
              <a:rPr lang="en-US">
                <a:latin typeface="Aptos"/>
              </a:rPr>
              <a:t> log, </a:t>
            </a:r>
            <a:r>
              <a:rPr lang="en-US" err="1">
                <a:latin typeface="Aptos"/>
              </a:rPr>
              <a:t>chặn</a:t>
            </a:r>
            <a:r>
              <a:rPr lang="en-US">
                <a:latin typeface="Aptos"/>
              </a:rPr>
              <a:t> </a:t>
            </a:r>
            <a:r>
              <a:rPr lang="en-US" err="1">
                <a:latin typeface="Aptos"/>
              </a:rPr>
              <a:t>kết</a:t>
            </a:r>
            <a:r>
              <a:rPr lang="en-US">
                <a:latin typeface="Aptos"/>
              </a:rPr>
              <a:t> </a:t>
            </a:r>
            <a:r>
              <a:rPr lang="en-US" err="1">
                <a:latin typeface="Aptos"/>
              </a:rPr>
              <a:t>nối</a:t>
            </a:r>
            <a:r>
              <a:rPr lang="en-US">
                <a:latin typeface="Aptos"/>
              </a:rPr>
              <a:t> </a:t>
            </a:r>
            <a:r>
              <a:rPr lang="en-US" err="1">
                <a:latin typeface="Aptos"/>
              </a:rPr>
              <a:t>ra</a:t>
            </a:r>
            <a:r>
              <a:rPr lang="en-US">
                <a:latin typeface="Aptos"/>
              </a:rPr>
              <a:t> </a:t>
            </a:r>
            <a:r>
              <a:rPr lang="en-US" err="1">
                <a:latin typeface="Aptos"/>
              </a:rPr>
              <a:t>ngoài</a:t>
            </a:r>
            <a:r>
              <a:rPr lang="en-US">
                <a:latin typeface="Aptos"/>
              </a:rPr>
              <a:t> </a:t>
            </a:r>
            <a:r>
              <a:rPr lang="en-US" err="1">
                <a:latin typeface="Aptos"/>
              </a:rPr>
              <a:t>mạng</a:t>
            </a:r>
            <a:r>
              <a:rPr lang="en-US">
                <a:latin typeface="Aptos"/>
              </a:rPr>
              <a:t> </a:t>
            </a:r>
            <a:r>
              <a:rPr lang="en-US" err="1">
                <a:latin typeface="Aptos"/>
              </a:rPr>
              <a:t>nội</a:t>
            </a:r>
            <a:r>
              <a:rPr lang="en-US">
                <a:latin typeface="Aptos"/>
              </a:rPr>
              <a:t> </a:t>
            </a:r>
            <a:r>
              <a:rPr lang="en-US" err="1">
                <a:latin typeface="Aptos"/>
              </a:rPr>
              <a:t>bộ</a:t>
            </a:r>
            <a:endParaRPr lang="en-US">
              <a:latin typeface="Aptos"/>
            </a:endParaRPr>
          </a:p>
          <a:p>
            <a:pPr algn="just">
              <a:lnSpc>
                <a:spcPct val="130000"/>
              </a:lnSpc>
            </a:pPr>
            <a:r>
              <a:rPr lang="en-US">
                <a:latin typeface="Aptos"/>
              </a:rPr>
              <a:t>- Network:</a:t>
            </a:r>
          </a:p>
          <a:p>
            <a:pPr marL="685800" indent="-228600" algn="just">
              <a:lnSpc>
                <a:spcPct val="130000"/>
              </a:lnSpc>
              <a:buFont typeface="Wingdings" panose="05000000000000000000" pitchFamily="2" charset="2"/>
              <a:buChar char="§"/>
            </a:pPr>
            <a:r>
              <a:rPr lang="en-US">
                <a:latin typeface="Aptos"/>
              </a:rPr>
              <a:t> </a:t>
            </a:r>
            <a:r>
              <a:rPr lang="en-US" err="1">
                <a:latin typeface="Aptos"/>
              </a:rPr>
              <a:t>Không</a:t>
            </a:r>
            <a:r>
              <a:rPr lang="en-US">
                <a:latin typeface="Aptos"/>
              </a:rPr>
              <a:t> </a:t>
            </a:r>
            <a:r>
              <a:rPr lang="en-US" err="1">
                <a:latin typeface="Aptos"/>
              </a:rPr>
              <a:t>có</a:t>
            </a:r>
            <a:r>
              <a:rPr lang="en-US">
                <a:latin typeface="Aptos"/>
              </a:rPr>
              <a:t> FW, </a:t>
            </a:r>
            <a:r>
              <a:rPr lang="en-US" err="1">
                <a:latin typeface="Aptos"/>
              </a:rPr>
              <a:t>giải</a:t>
            </a:r>
            <a:r>
              <a:rPr lang="en-US">
                <a:latin typeface="Aptos"/>
              </a:rPr>
              <a:t> </a:t>
            </a:r>
            <a:r>
              <a:rPr lang="en-US" err="1">
                <a:latin typeface="Aptos"/>
              </a:rPr>
              <a:t>pháp</a:t>
            </a:r>
            <a:r>
              <a:rPr lang="en-US">
                <a:latin typeface="Aptos"/>
              </a:rPr>
              <a:t> </a:t>
            </a:r>
            <a:r>
              <a:rPr lang="en-US" err="1">
                <a:latin typeface="Aptos"/>
              </a:rPr>
              <a:t>chuyên</a:t>
            </a:r>
            <a:r>
              <a:rPr lang="en-US">
                <a:latin typeface="Aptos"/>
              </a:rPr>
              <a:t> </a:t>
            </a:r>
            <a:r>
              <a:rPr lang="en-US" err="1">
                <a:latin typeface="Aptos"/>
              </a:rPr>
              <a:t>chống</a:t>
            </a:r>
            <a:r>
              <a:rPr lang="en-US">
                <a:latin typeface="Aptos"/>
              </a:rPr>
              <a:t> DoS/DDoS</a:t>
            </a:r>
          </a:p>
          <a:p>
            <a:pPr marL="685800" indent="-228600" algn="just">
              <a:lnSpc>
                <a:spcPct val="130000"/>
              </a:lnSpc>
              <a:buFont typeface="Wingdings" panose="05000000000000000000" pitchFamily="2" charset="2"/>
              <a:buChar char="§"/>
            </a:pPr>
            <a:r>
              <a:rPr lang="en-US">
                <a:latin typeface="Aptos"/>
              </a:rPr>
              <a:t> </a:t>
            </a:r>
            <a:r>
              <a:rPr lang="en-US" err="1">
                <a:latin typeface="Aptos"/>
              </a:rPr>
              <a:t>Không</a:t>
            </a:r>
            <a:r>
              <a:rPr lang="en-US">
                <a:latin typeface="Aptos"/>
              </a:rPr>
              <a:t> chia VLAN </a:t>
            </a:r>
            <a:r>
              <a:rPr lang="en-US" err="1">
                <a:latin typeface="Aptos"/>
              </a:rPr>
              <a:t>giữa</a:t>
            </a:r>
            <a:r>
              <a:rPr lang="en-US">
                <a:latin typeface="Aptos"/>
              </a:rPr>
              <a:t> </a:t>
            </a:r>
            <a:r>
              <a:rPr lang="en-US" err="1">
                <a:latin typeface="Aptos"/>
              </a:rPr>
              <a:t>các</a:t>
            </a:r>
            <a:r>
              <a:rPr lang="en-US">
                <a:latin typeface="Aptos"/>
              </a:rPr>
              <a:t> </a:t>
            </a:r>
            <a:r>
              <a:rPr lang="en-US" err="1">
                <a:latin typeface="Aptos"/>
              </a:rPr>
              <a:t>phòng</a:t>
            </a:r>
            <a:r>
              <a:rPr lang="en-US">
                <a:latin typeface="Aptos"/>
              </a:rPr>
              <a:t> ban</a:t>
            </a:r>
          </a:p>
          <a:p>
            <a:pPr marL="685800" indent="-228600" algn="just">
              <a:lnSpc>
                <a:spcPct val="130000"/>
              </a:lnSpc>
              <a:buFont typeface="Wingdings" panose="05000000000000000000" pitchFamily="2" charset="2"/>
              <a:buChar char="§"/>
            </a:pPr>
            <a:r>
              <a:rPr lang="en-US">
                <a:latin typeface="Aptos"/>
              </a:rPr>
              <a:t> </a:t>
            </a:r>
            <a:r>
              <a:rPr lang="en-US" err="1">
                <a:latin typeface="Aptos"/>
              </a:rPr>
              <a:t>Không</a:t>
            </a:r>
            <a:r>
              <a:rPr lang="en-US">
                <a:latin typeface="Aptos"/>
              </a:rPr>
              <a:t> </a:t>
            </a:r>
            <a:r>
              <a:rPr lang="en-US" err="1">
                <a:latin typeface="Aptos"/>
              </a:rPr>
              <a:t>có</a:t>
            </a:r>
            <a:r>
              <a:rPr lang="en-US">
                <a:latin typeface="Aptos"/>
              </a:rPr>
              <a:t> </a:t>
            </a:r>
            <a:r>
              <a:rPr lang="en-US" err="1">
                <a:latin typeface="Aptos"/>
              </a:rPr>
              <a:t>giải</a:t>
            </a:r>
            <a:r>
              <a:rPr lang="en-US">
                <a:latin typeface="Aptos"/>
              </a:rPr>
              <a:t> </a:t>
            </a:r>
            <a:r>
              <a:rPr lang="en-US" err="1">
                <a:latin typeface="Aptos"/>
              </a:rPr>
              <a:t>pháp</a:t>
            </a:r>
            <a:r>
              <a:rPr lang="en-US">
                <a:latin typeface="Aptos"/>
              </a:rPr>
              <a:t> NIDS, NDR,  NSM, SIEM..</a:t>
            </a:r>
          </a:p>
          <a:p>
            <a:pPr marL="685800" indent="-228600" algn="just">
              <a:lnSpc>
                <a:spcPct val="130000"/>
              </a:lnSpc>
              <a:buFont typeface="Wingdings" panose="05000000000000000000" pitchFamily="2" charset="2"/>
              <a:buChar char="§"/>
            </a:pPr>
            <a:r>
              <a:rPr lang="en-US">
                <a:latin typeface="Aptos"/>
              </a:rPr>
              <a:t> </a:t>
            </a:r>
            <a:r>
              <a:rPr lang="en-US" err="1">
                <a:latin typeface="Aptos"/>
              </a:rPr>
              <a:t>Không</a:t>
            </a:r>
            <a:r>
              <a:rPr lang="en-US">
                <a:latin typeface="Aptos"/>
              </a:rPr>
              <a:t> </a:t>
            </a:r>
            <a:r>
              <a:rPr lang="en-US" err="1">
                <a:latin typeface="Aptos"/>
              </a:rPr>
              <a:t>có</a:t>
            </a:r>
            <a:r>
              <a:rPr lang="en-US">
                <a:latin typeface="Aptos"/>
              </a:rPr>
              <a:t> </a:t>
            </a:r>
            <a:r>
              <a:rPr lang="en-US" err="1">
                <a:latin typeface="Aptos"/>
              </a:rPr>
              <a:t>đường</a:t>
            </a:r>
            <a:r>
              <a:rPr lang="en-US">
                <a:latin typeface="Aptos"/>
              </a:rPr>
              <a:t> </a:t>
            </a:r>
            <a:r>
              <a:rPr lang="en-US" err="1">
                <a:latin typeface="Aptos"/>
              </a:rPr>
              <a:t>truyền</a:t>
            </a:r>
            <a:r>
              <a:rPr lang="en-US">
                <a:latin typeface="Aptos"/>
              </a:rPr>
              <a:t> </a:t>
            </a:r>
            <a:r>
              <a:rPr lang="en-US" err="1">
                <a:latin typeface="Aptos"/>
              </a:rPr>
              <a:t>dự</a:t>
            </a:r>
            <a:r>
              <a:rPr lang="en-US">
                <a:latin typeface="Aptos"/>
              </a:rPr>
              <a:t> </a:t>
            </a:r>
            <a:r>
              <a:rPr lang="en-US" err="1">
                <a:latin typeface="Aptos"/>
              </a:rPr>
              <a:t>phòng</a:t>
            </a:r>
            <a:r>
              <a:rPr lang="en-US">
                <a:latin typeface="Aptos"/>
              </a:rPr>
              <a:t>, </a:t>
            </a:r>
            <a:r>
              <a:rPr lang="en-US" err="1">
                <a:latin typeface="Aptos"/>
              </a:rPr>
              <a:t>phân</a:t>
            </a:r>
            <a:r>
              <a:rPr lang="en-US">
                <a:latin typeface="Aptos"/>
              </a:rPr>
              <a:t> </a:t>
            </a:r>
            <a:r>
              <a:rPr lang="en-US" err="1">
                <a:latin typeface="Aptos"/>
              </a:rPr>
              <a:t>đoạn</a:t>
            </a:r>
            <a:r>
              <a:rPr lang="en-US">
                <a:latin typeface="Aptos"/>
              </a:rPr>
              <a:t> </a:t>
            </a:r>
            <a:r>
              <a:rPr lang="en-US" err="1">
                <a:latin typeface="Aptos"/>
              </a:rPr>
              <a:t>mạng</a:t>
            </a:r>
            <a:endParaRPr lang="en-US">
              <a:latin typeface="Aptos"/>
            </a:endParaRPr>
          </a:p>
          <a:p>
            <a:pPr algn="just">
              <a:lnSpc>
                <a:spcPct val="130000"/>
              </a:lnSpc>
            </a:pPr>
            <a:r>
              <a:rPr lang="en-US">
                <a:latin typeface="Aptos"/>
              </a:rPr>
              <a:t>- Email </a:t>
            </a:r>
            <a:r>
              <a:rPr lang="en-US" err="1">
                <a:latin typeface="Aptos"/>
              </a:rPr>
              <a:t>không</a:t>
            </a:r>
            <a:r>
              <a:rPr lang="en-US">
                <a:latin typeface="Aptos"/>
              </a:rPr>
              <a:t> </a:t>
            </a:r>
            <a:r>
              <a:rPr lang="en-US" err="1">
                <a:latin typeface="Aptos"/>
              </a:rPr>
              <a:t>có</a:t>
            </a:r>
            <a:r>
              <a:rPr lang="en-US">
                <a:latin typeface="Aptos"/>
              </a:rPr>
              <a:t> </a:t>
            </a:r>
            <a:r>
              <a:rPr lang="en-US" err="1">
                <a:latin typeface="Aptos"/>
              </a:rPr>
              <a:t>phần</a:t>
            </a:r>
            <a:r>
              <a:rPr lang="en-US">
                <a:latin typeface="Aptos"/>
              </a:rPr>
              <a:t> </a:t>
            </a:r>
            <a:r>
              <a:rPr lang="en-US" err="1">
                <a:latin typeface="Aptos"/>
              </a:rPr>
              <a:t>mềm</a:t>
            </a:r>
            <a:r>
              <a:rPr lang="en-US">
                <a:latin typeface="Aptos"/>
              </a:rPr>
              <a:t> </a:t>
            </a:r>
            <a:r>
              <a:rPr lang="en-US" err="1">
                <a:latin typeface="Aptos"/>
              </a:rPr>
              <a:t>ngăn</a:t>
            </a:r>
            <a:r>
              <a:rPr lang="en-US">
                <a:latin typeface="Aptos"/>
              </a:rPr>
              <a:t> </a:t>
            </a:r>
            <a:r>
              <a:rPr lang="en-US" err="1">
                <a:latin typeface="Aptos"/>
              </a:rPr>
              <a:t>đính</a:t>
            </a:r>
            <a:r>
              <a:rPr lang="en-US">
                <a:latin typeface="Aptos"/>
              </a:rPr>
              <a:t> </a:t>
            </a:r>
            <a:r>
              <a:rPr lang="en-US" err="1">
                <a:latin typeface="Aptos"/>
              </a:rPr>
              <a:t>kèm</a:t>
            </a:r>
            <a:r>
              <a:rPr lang="en-US">
                <a:latin typeface="Aptos"/>
              </a:rPr>
              <a:t> </a:t>
            </a:r>
            <a:r>
              <a:rPr lang="en-US" err="1">
                <a:latin typeface="Aptos"/>
              </a:rPr>
              <a:t>các</a:t>
            </a:r>
            <a:r>
              <a:rPr lang="en-US">
                <a:latin typeface="Aptos"/>
              </a:rPr>
              <a:t> file </a:t>
            </a:r>
            <a:r>
              <a:rPr lang="en-US" err="1">
                <a:latin typeface="Aptos"/>
              </a:rPr>
              <a:t>độc</a:t>
            </a:r>
            <a:r>
              <a:rPr lang="en-US">
                <a:latin typeface="Aptos"/>
              </a:rPr>
              <a:t> </a:t>
            </a:r>
            <a:r>
              <a:rPr lang="en-US" err="1">
                <a:latin typeface="Aptos"/>
              </a:rPr>
              <a:t>hại</a:t>
            </a:r>
            <a:endParaRPr lang="en-US">
              <a:latin typeface="Aptos"/>
            </a:endParaRPr>
          </a:p>
          <a:p>
            <a:pPr algn="just">
              <a:lnSpc>
                <a:spcPct val="130000"/>
              </a:lnSpc>
            </a:pPr>
            <a:r>
              <a:rPr lang="en-US">
                <a:latin typeface="Aptos"/>
              </a:rPr>
              <a:t>- </a:t>
            </a:r>
            <a:r>
              <a:rPr lang="en-US" err="1">
                <a:latin typeface="Aptos"/>
              </a:rPr>
              <a:t>Chưa</a:t>
            </a:r>
            <a:r>
              <a:rPr lang="en-US">
                <a:latin typeface="Aptos"/>
              </a:rPr>
              <a:t> </a:t>
            </a:r>
            <a:r>
              <a:rPr lang="en-US" err="1">
                <a:latin typeface="Aptos"/>
              </a:rPr>
              <a:t>có</a:t>
            </a:r>
            <a:r>
              <a:rPr lang="en-US">
                <a:latin typeface="Aptos"/>
              </a:rPr>
              <a:t> </a:t>
            </a:r>
            <a:r>
              <a:rPr lang="en-US" err="1">
                <a:latin typeface="Aptos"/>
              </a:rPr>
              <a:t>chính</a:t>
            </a:r>
            <a:r>
              <a:rPr lang="en-US">
                <a:latin typeface="Aptos"/>
              </a:rPr>
              <a:t> </a:t>
            </a:r>
            <a:r>
              <a:rPr lang="en-US" err="1">
                <a:latin typeface="Aptos"/>
              </a:rPr>
              <a:t>sách</a:t>
            </a:r>
            <a:r>
              <a:rPr lang="en-US">
                <a:latin typeface="Aptos"/>
              </a:rPr>
              <a:t> </a:t>
            </a:r>
            <a:r>
              <a:rPr lang="en-US" err="1">
                <a:latin typeface="Aptos"/>
              </a:rPr>
              <a:t>vận</a:t>
            </a:r>
            <a:r>
              <a:rPr lang="en-US">
                <a:latin typeface="Aptos"/>
              </a:rPr>
              <a:t> </a:t>
            </a:r>
            <a:r>
              <a:rPr lang="en-US" err="1">
                <a:latin typeface="Aptos"/>
              </a:rPr>
              <a:t>hành</a:t>
            </a:r>
            <a:r>
              <a:rPr lang="en-US">
                <a:latin typeface="Aptos"/>
              </a:rPr>
              <a:t> </a:t>
            </a:r>
            <a:r>
              <a:rPr lang="en-US" err="1">
                <a:latin typeface="Aptos"/>
              </a:rPr>
              <a:t>hệ</a:t>
            </a:r>
            <a:r>
              <a:rPr lang="en-US">
                <a:latin typeface="Aptos"/>
              </a:rPr>
              <a:t> </a:t>
            </a:r>
            <a:r>
              <a:rPr lang="en-US" err="1">
                <a:latin typeface="Aptos"/>
              </a:rPr>
              <a:t>thống</a:t>
            </a:r>
            <a:endParaRPr lang="en-US">
              <a:latin typeface="Aptos"/>
            </a:endParaRPr>
          </a:p>
          <a:p>
            <a:pPr algn="just">
              <a:lnSpc>
                <a:spcPct val="130000"/>
              </a:lnSpc>
            </a:pPr>
            <a:r>
              <a:rPr lang="en-US">
                <a:latin typeface="Aptos"/>
              </a:rPr>
              <a:t>- </a:t>
            </a:r>
            <a:r>
              <a:rPr lang="en-US" err="1">
                <a:latin typeface="Aptos"/>
              </a:rPr>
              <a:t>Chưa</a:t>
            </a:r>
            <a:r>
              <a:rPr lang="en-US">
                <a:latin typeface="Aptos"/>
              </a:rPr>
              <a:t> </a:t>
            </a:r>
            <a:r>
              <a:rPr lang="en-US" err="1">
                <a:latin typeface="Aptos"/>
              </a:rPr>
              <a:t>có</a:t>
            </a:r>
            <a:r>
              <a:rPr lang="en-US">
                <a:latin typeface="Aptos"/>
              </a:rPr>
              <a:t> </a:t>
            </a:r>
            <a:r>
              <a:rPr lang="en-US" err="1">
                <a:latin typeface="Aptos"/>
              </a:rPr>
              <a:t>chính</a:t>
            </a:r>
            <a:r>
              <a:rPr lang="en-US">
                <a:latin typeface="Aptos"/>
              </a:rPr>
              <a:t> </a:t>
            </a:r>
            <a:r>
              <a:rPr lang="en-US" err="1">
                <a:latin typeface="Aptos"/>
              </a:rPr>
              <a:t>sách</a:t>
            </a:r>
            <a:r>
              <a:rPr lang="en-US">
                <a:latin typeface="Aptos"/>
              </a:rPr>
              <a:t> </a:t>
            </a:r>
            <a:r>
              <a:rPr lang="en-US" err="1">
                <a:latin typeface="Aptos"/>
              </a:rPr>
              <a:t>về</a:t>
            </a:r>
            <a:r>
              <a:rPr lang="en-US">
                <a:latin typeface="Aptos"/>
              </a:rPr>
              <a:t> </a:t>
            </a:r>
            <a:r>
              <a:rPr lang="en-US" err="1">
                <a:latin typeface="Aptos"/>
              </a:rPr>
              <a:t>vấn</a:t>
            </a:r>
            <a:r>
              <a:rPr lang="en-US">
                <a:latin typeface="Aptos"/>
              </a:rPr>
              <a:t> </a:t>
            </a:r>
            <a:r>
              <a:rPr lang="en-US" err="1">
                <a:latin typeface="Aptos"/>
              </a:rPr>
              <a:t>đề</a:t>
            </a:r>
            <a:r>
              <a:rPr lang="en-US">
                <a:latin typeface="Aptos"/>
              </a:rPr>
              <a:t> an </a:t>
            </a:r>
            <a:r>
              <a:rPr lang="en-US" err="1">
                <a:latin typeface="Aptos"/>
              </a:rPr>
              <a:t>toàn</a:t>
            </a:r>
            <a:r>
              <a:rPr lang="en-US">
                <a:latin typeface="Aptos"/>
              </a:rPr>
              <a:t> </a:t>
            </a:r>
            <a:r>
              <a:rPr lang="en-US" err="1">
                <a:latin typeface="Aptos"/>
              </a:rPr>
              <a:t>thông</a:t>
            </a:r>
            <a:r>
              <a:rPr lang="en-US">
                <a:latin typeface="Aptos"/>
              </a:rPr>
              <a:t> tin </a:t>
            </a:r>
            <a:r>
              <a:rPr lang="en-US" err="1">
                <a:latin typeface="Aptos"/>
              </a:rPr>
              <a:t>trong</a:t>
            </a:r>
            <a:r>
              <a:rPr lang="en-US">
                <a:latin typeface="Aptos"/>
              </a:rPr>
              <a:t> </a:t>
            </a:r>
            <a:r>
              <a:rPr lang="en-US" err="1">
                <a:latin typeface="Aptos"/>
              </a:rPr>
              <a:t>hệ</a:t>
            </a:r>
            <a:r>
              <a:rPr lang="en-US">
                <a:latin typeface="Aptos"/>
              </a:rPr>
              <a:t> </a:t>
            </a:r>
            <a:r>
              <a:rPr lang="en-US" err="1">
                <a:latin typeface="Aptos"/>
              </a:rPr>
              <a:t>thống</a:t>
            </a:r>
            <a:r>
              <a:rPr lang="en-US">
                <a:latin typeface="Aptos"/>
              </a:rPr>
              <a:t> </a:t>
            </a:r>
          </a:p>
          <a:p>
            <a:pPr algn="just">
              <a:lnSpc>
                <a:spcPct val="130000"/>
              </a:lnSpc>
            </a:pPr>
            <a:r>
              <a:rPr lang="en-US">
                <a:latin typeface="Aptos"/>
              </a:rPr>
              <a:t>- </a:t>
            </a:r>
            <a:r>
              <a:rPr lang="en-US" err="1">
                <a:latin typeface="Aptos"/>
              </a:rPr>
              <a:t>Chưa</a:t>
            </a:r>
            <a:r>
              <a:rPr lang="en-US">
                <a:latin typeface="Aptos"/>
              </a:rPr>
              <a:t> </a:t>
            </a:r>
            <a:r>
              <a:rPr lang="en-US" err="1">
                <a:latin typeface="Aptos"/>
              </a:rPr>
              <a:t>có</a:t>
            </a:r>
            <a:r>
              <a:rPr lang="en-US">
                <a:latin typeface="Aptos"/>
              </a:rPr>
              <a:t> </a:t>
            </a:r>
            <a:r>
              <a:rPr lang="en-US" err="1">
                <a:latin typeface="Aptos"/>
              </a:rPr>
              <a:t>chính</a:t>
            </a:r>
            <a:r>
              <a:rPr lang="en-US">
                <a:latin typeface="Aptos"/>
              </a:rPr>
              <a:t> </a:t>
            </a:r>
            <a:r>
              <a:rPr lang="en-US" err="1">
                <a:latin typeface="Aptos"/>
              </a:rPr>
              <a:t>sách</a:t>
            </a:r>
            <a:r>
              <a:rPr lang="en-US">
                <a:latin typeface="Aptos"/>
              </a:rPr>
              <a:t> </a:t>
            </a:r>
            <a:r>
              <a:rPr lang="en-US" err="1">
                <a:latin typeface="Aptos"/>
              </a:rPr>
              <a:t>quản</a:t>
            </a:r>
            <a:r>
              <a:rPr lang="en-US">
                <a:latin typeface="Aptos"/>
              </a:rPr>
              <a:t> </a:t>
            </a:r>
            <a:r>
              <a:rPr lang="en-US" err="1">
                <a:latin typeface="Aptos"/>
              </a:rPr>
              <a:t>lý</a:t>
            </a:r>
            <a:r>
              <a:rPr lang="en-US">
                <a:latin typeface="Aptos"/>
              </a:rPr>
              <a:t>, </a:t>
            </a:r>
            <a:r>
              <a:rPr lang="en-US" err="1">
                <a:latin typeface="Aptos"/>
              </a:rPr>
              <a:t>lưu</a:t>
            </a:r>
            <a:r>
              <a:rPr lang="en-US">
                <a:latin typeface="Aptos"/>
              </a:rPr>
              <a:t> </a:t>
            </a:r>
            <a:r>
              <a:rPr lang="en-US" err="1">
                <a:latin typeface="Aptos"/>
              </a:rPr>
              <a:t>trữ</a:t>
            </a:r>
            <a:r>
              <a:rPr lang="en-US">
                <a:latin typeface="Aptos"/>
              </a:rPr>
              <a:t>, </a:t>
            </a:r>
            <a:r>
              <a:rPr lang="en-US" err="1">
                <a:latin typeface="Aptos"/>
              </a:rPr>
              <a:t>huỷ</a:t>
            </a:r>
            <a:r>
              <a:rPr lang="en-US">
                <a:latin typeface="Aptos"/>
              </a:rPr>
              <a:t> ,</a:t>
            </a:r>
            <a:r>
              <a:rPr lang="vi-VN">
                <a:latin typeface="Aptos"/>
              </a:rPr>
              <a:t> sao lưu và phục hồi dữ liệu</a:t>
            </a:r>
          </a:p>
          <a:p>
            <a:pPr algn="just">
              <a:lnSpc>
                <a:spcPct val="130000"/>
              </a:lnSpc>
            </a:pPr>
            <a:endParaRPr lang="en-US">
              <a:latin typeface="Aptos" panose="020B0004020202020204" pitchFamily="34" charset="0"/>
            </a:endParaRPr>
          </a:p>
        </p:txBody>
      </p:sp>
    </p:spTree>
    <p:extLst>
      <p:ext uri="{BB962C8B-B14F-4D97-AF65-F5344CB8AC3E}">
        <p14:creationId xmlns:p14="http://schemas.microsoft.com/office/powerpoint/2010/main" val="161427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879-5CC6-835E-793A-78C438776F22}"/>
              </a:ext>
            </a:extLst>
          </p:cNvPr>
          <p:cNvSpPr>
            <a:spLocks noGrp="1"/>
          </p:cNvSpPr>
          <p:nvPr>
            <p:ph type="title"/>
          </p:nvPr>
        </p:nvSpPr>
        <p:spPr>
          <a:xfrm>
            <a:off x="457225" y="224517"/>
            <a:ext cx="8229600" cy="321000"/>
          </a:xfrm>
        </p:spPr>
        <p:txBody>
          <a:bodyPr/>
          <a:lstStyle/>
          <a:p>
            <a:r>
              <a:rPr lang="en-US"/>
              <a:t>2. </a:t>
            </a:r>
            <a:r>
              <a:rPr lang="en-US" err="1"/>
              <a:t>Bảng</a:t>
            </a:r>
            <a:r>
              <a:rPr lang="en-US"/>
              <a:t> Risk Score </a:t>
            </a:r>
            <a:r>
              <a:rPr lang="en-US" err="1"/>
              <a:t>liên</a:t>
            </a:r>
            <a:r>
              <a:rPr lang="en-US"/>
              <a:t> </a:t>
            </a:r>
            <a:r>
              <a:rPr lang="en-US" err="1"/>
              <a:t>quan</a:t>
            </a:r>
            <a:r>
              <a:rPr lang="en-US"/>
              <a:t> </a:t>
            </a:r>
            <a:r>
              <a:rPr lang="en-US" err="1"/>
              <a:t>tới</a:t>
            </a:r>
            <a:r>
              <a:rPr lang="en-US"/>
              <a:t> </a:t>
            </a:r>
            <a:r>
              <a:rPr lang="en-US" err="1"/>
              <a:t>mất</a:t>
            </a:r>
            <a:r>
              <a:rPr lang="en-US"/>
              <a:t> </a:t>
            </a:r>
            <a:r>
              <a:rPr lang="en-US" err="1"/>
              <a:t>mát</a:t>
            </a:r>
            <a:r>
              <a:rPr lang="en-US"/>
              <a:t> </a:t>
            </a:r>
            <a:r>
              <a:rPr lang="en-US" err="1"/>
              <a:t>dữ</a:t>
            </a:r>
            <a:r>
              <a:rPr lang="en-US"/>
              <a:t> </a:t>
            </a:r>
            <a:r>
              <a:rPr lang="en-US" err="1"/>
              <a:t>liệu</a:t>
            </a:r>
            <a:r>
              <a:rPr lang="en-US"/>
              <a:t> </a:t>
            </a:r>
          </a:p>
        </p:txBody>
      </p:sp>
      <p:pic>
        <p:nvPicPr>
          <p:cNvPr id="9" name="Picture 8">
            <a:extLst>
              <a:ext uri="{FF2B5EF4-FFF2-40B4-BE49-F238E27FC236}">
                <a16:creationId xmlns:a16="http://schemas.microsoft.com/office/drawing/2014/main" id="{C7D1F462-3268-4514-8141-8B0B8755E0B1}"/>
              </a:ext>
            </a:extLst>
          </p:cNvPr>
          <p:cNvPicPr>
            <a:picLocks noChangeAspect="1"/>
          </p:cNvPicPr>
          <p:nvPr/>
        </p:nvPicPr>
        <p:blipFill>
          <a:blip r:embed="rId2"/>
          <a:stretch>
            <a:fillRect/>
          </a:stretch>
        </p:blipFill>
        <p:spPr>
          <a:xfrm>
            <a:off x="228587" y="617207"/>
            <a:ext cx="8686825" cy="4526293"/>
          </a:xfrm>
          <a:prstGeom prst="rect">
            <a:avLst/>
          </a:prstGeom>
        </p:spPr>
      </p:pic>
    </p:spTree>
    <p:extLst>
      <p:ext uri="{BB962C8B-B14F-4D97-AF65-F5344CB8AC3E}">
        <p14:creationId xmlns:p14="http://schemas.microsoft.com/office/powerpoint/2010/main" val="415119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924E3-FCB4-C0CA-52F9-C6B3AEABD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A8118-4AFF-5374-BED9-BEAB8014C8FE}"/>
              </a:ext>
            </a:extLst>
          </p:cNvPr>
          <p:cNvSpPr>
            <a:spLocks noGrp="1"/>
          </p:cNvSpPr>
          <p:nvPr>
            <p:ph type="title"/>
          </p:nvPr>
        </p:nvSpPr>
        <p:spPr>
          <a:xfrm>
            <a:off x="457225" y="224517"/>
            <a:ext cx="8229600" cy="321000"/>
          </a:xfrm>
        </p:spPr>
        <p:txBody>
          <a:bodyPr/>
          <a:lstStyle/>
          <a:p>
            <a:r>
              <a:rPr lang="en-US"/>
              <a:t>2. </a:t>
            </a:r>
            <a:r>
              <a:rPr lang="en-US" err="1"/>
              <a:t>Bảng</a:t>
            </a:r>
            <a:r>
              <a:rPr lang="en-US"/>
              <a:t> Risk Score </a:t>
            </a:r>
            <a:r>
              <a:rPr lang="en-US" err="1"/>
              <a:t>liên</a:t>
            </a:r>
            <a:r>
              <a:rPr lang="en-US"/>
              <a:t> </a:t>
            </a:r>
            <a:r>
              <a:rPr lang="en-US" err="1"/>
              <a:t>quan</a:t>
            </a:r>
            <a:r>
              <a:rPr lang="en-US"/>
              <a:t> </a:t>
            </a:r>
            <a:r>
              <a:rPr lang="en-US" err="1"/>
              <a:t>tới</a:t>
            </a:r>
            <a:r>
              <a:rPr lang="en-US"/>
              <a:t> </a:t>
            </a:r>
            <a:r>
              <a:rPr lang="en-US" err="1"/>
              <a:t>mất</a:t>
            </a:r>
            <a:r>
              <a:rPr lang="en-US"/>
              <a:t> </a:t>
            </a:r>
            <a:r>
              <a:rPr lang="en-US" err="1"/>
              <a:t>mát</a:t>
            </a:r>
            <a:r>
              <a:rPr lang="en-US"/>
              <a:t> </a:t>
            </a:r>
            <a:r>
              <a:rPr lang="en-US" err="1"/>
              <a:t>dữ</a:t>
            </a:r>
            <a:r>
              <a:rPr lang="en-US"/>
              <a:t> </a:t>
            </a:r>
            <a:r>
              <a:rPr lang="en-US" err="1"/>
              <a:t>liệu</a:t>
            </a:r>
            <a:r>
              <a:rPr lang="en-US"/>
              <a:t> </a:t>
            </a:r>
          </a:p>
        </p:txBody>
      </p:sp>
      <p:pic>
        <p:nvPicPr>
          <p:cNvPr id="4" name="Picture 3" descr="A screenshot of a computer&#10;&#10;Description automatically generated">
            <a:extLst>
              <a:ext uri="{FF2B5EF4-FFF2-40B4-BE49-F238E27FC236}">
                <a16:creationId xmlns:a16="http://schemas.microsoft.com/office/drawing/2014/main" id="{45B77267-8CFC-0CD0-033E-65A17C3DA8FC}"/>
              </a:ext>
            </a:extLst>
          </p:cNvPr>
          <p:cNvPicPr>
            <a:picLocks noChangeAspect="1"/>
          </p:cNvPicPr>
          <p:nvPr/>
        </p:nvPicPr>
        <p:blipFill>
          <a:blip r:embed="rId2"/>
          <a:srcRect b="58779"/>
          <a:stretch/>
        </p:blipFill>
        <p:spPr>
          <a:xfrm>
            <a:off x="228612" y="545517"/>
            <a:ext cx="8686775" cy="1749111"/>
          </a:xfrm>
          <a:prstGeom prst="rect">
            <a:avLst/>
          </a:prstGeom>
        </p:spPr>
      </p:pic>
      <p:pic>
        <p:nvPicPr>
          <p:cNvPr id="6" name="Picture 5">
            <a:extLst>
              <a:ext uri="{FF2B5EF4-FFF2-40B4-BE49-F238E27FC236}">
                <a16:creationId xmlns:a16="http://schemas.microsoft.com/office/drawing/2014/main" id="{07F93CB8-369D-6CEA-21EC-2CB42E70B246}"/>
              </a:ext>
            </a:extLst>
          </p:cNvPr>
          <p:cNvPicPr>
            <a:picLocks noChangeAspect="1"/>
          </p:cNvPicPr>
          <p:nvPr/>
        </p:nvPicPr>
        <p:blipFill>
          <a:blip r:embed="rId3"/>
          <a:stretch>
            <a:fillRect/>
          </a:stretch>
        </p:blipFill>
        <p:spPr>
          <a:xfrm>
            <a:off x="217726" y="830360"/>
            <a:ext cx="8686774" cy="4254746"/>
          </a:xfrm>
          <a:prstGeom prst="rect">
            <a:avLst/>
          </a:prstGeom>
        </p:spPr>
      </p:pic>
    </p:spTree>
    <p:extLst>
      <p:ext uri="{BB962C8B-B14F-4D97-AF65-F5344CB8AC3E}">
        <p14:creationId xmlns:p14="http://schemas.microsoft.com/office/powerpoint/2010/main" val="163759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7FB32-D17A-26AC-9DAC-1F292BB083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944B-6C22-A771-FCE2-63CE013FD4FB}"/>
              </a:ext>
            </a:extLst>
          </p:cNvPr>
          <p:cNvSpPr>
            <a:spLocks noGrp="1"/>
          </p:cNvSpPr>
          <p:nvPr>
            <p:ph type="title"/>
          </p:nvPr>
        </p:nvSpPr>
        <p:spPr>
          <a:xfrm>
            <a:off x="457225" y="224517"/>
            <a:ext cx="8229600" cy="321000"/>
          </a:xfrm>
        </p:spPr>
        <p:txBody>
          <a:bodyPr/>
          <a:lstStyle/>
          <a:p>
            <a:r>
              <a:rPr lang="en-US"/>
              <a:t>2. </a:t>
            </a:r>
            <a:r>
              <a:rPr lang="en-US" err="1"/>
              <a:t>Bảng</a:t>
            </a:r>
            <a:r>
              <a:rPr lang="en-US"/>
              <a:t> Risk Score </a:t>
            </a:r>
            <a:r>
              <a:rPr lang="en-US" err="1"/>
              <a:t>liên</a:t>
            </a:r>
            <a:r>
              <a:rPr lang="en-US"/>
              <a:t> </a:t>
            </a:r>
            <a:r>
              <a:rPr lang="en-US" err="1"/>
              <a:t>quan</a:t>
            </a:r>
            <a:r>
              <a:rPr lang="en-US"/>
              <a:t> </a:t>
            </a:r>
            <a:r>
              <a:rPr lang="en-US" err="1"/>
              <a:t>tới</a:t>
            </a:r>
            <a:r>
              <a:rPr lang="en-US"/>
              <a:t> </a:t>
            </a:r>
            <a:r>
              <a:rPr lang="en-US" err="1"/>
              <a:t>mất</a:t>
            </a:r>
            <a:r>
              <a:rPr lang="en-US"/>
              <a:t> </a:t>
            </a:r>
            <a:r>
              <a:rPr lang="en-US" err="1"/>
              <a:t>mát</a:t>
            </a:r>
            <a:r>
              <a:rPr lang="en-US"/>
              <a:t> </a:t>
            </a:r>
            <a:r>
              <a:rPr lang="en-US" err="1"/>
              <a:t>dữ</a:t>
            </a:r>
            <a:r>
              <a:rPr lang="en-US"/>
              <a:t> </a:t>
            </a:r>
            <a:r>
              <a:rPr lang="en-US" err="1"/>
              <a:t>liệu</a:t>
            </a:r>
            <a:r>
              <a:rPr lang="en-US"/>
              <a:t> </a:t>
            </a:r>
          </a:p>
        </p:txBody>
      </p:sp>
      <p:pic>
        <p:nvPicPr>
          <p:cNvPr id="4" name="Picture 3" descr="A screenshot of a computer&#10;&#10;Description automatically generated">
            <a:extLst>
              <a:ext uri="{FF2B5EF4-FFF2-40B4-BE49-F238E27FC236}">
                <a16:creationId xmlns:a16="http://schemas.microsoft.com/office/drawing/2014/main" id="{0AFAAE6C-8FB5-1708-16B6-0C4FFD059E1E}"/>
              </a:ext>
            </a:extLst>
          </p:cNvPr>
          <p:cNvPicPr>
            <a:picLocks noChangeAspect="1"/>
          </p:cNvPicPr>
          <p:nvPr/>
        </p:nvPicPr>
        <p:blipFill>
          <a:blip r:embed="rId2"/>
          <a:srcRect b="13609"/>
          <a:stretch/>
        </p:blipFill>
        <p:spPr>
          <a:xfrm>
            <a:off x="0" y="730576"/>
            <a:ext cx="9144000" cy="3858678"/>
          </a:xfrm>
          <a:prstGeom prst="rect">
            <a:avLst/>
          </a:prstGeom>
        </p:spPr>
      </p:pic>
      <p:pic>
        <p:nvPicPr>
          <p:cNvPr id="6" name="Picture 5">
            <a:extLst>
              <a:ext uri="{FF2B5EF4-FFF2-40B4-BE49-F238E27FC236}">
                <a16:creationId xmlns:a16="http://schemas.microsoft.com/office/drawing/2014/main" id="{FB7B27CA-4110-ADB9-DDF3-F92BA728FA59}"/>
              </a:ext>
            </a:extLst>
          </p:cNvPr>
          <p:cNvPicPr>
            <a:picLocks noChangeAspect="1"/>
          </p:cNvPicPr>
          <p:nvPr/>
        </p:nvPicPr>
        <p:blipFill>
          <a:blip r:embed="rId3"/>
          <a:srcRect t="1092"/>
          <a:stretch/>
        </p:blipFill>
        <p:spPr>
          <a:xfrm>
            <a:off x="-29358" y="1034474"/>
            <a:ext cx="9173358" cy="4156882"/>
          </a:xfrm>
          <a:prstGeom prst="rect">
            <a:avLst/>
          </a:prstGeom>
        </p:spPr>
      </p:pic>
    </p:spTree>
    <p:extLst>
      <p:ext uri="{BB962C8B-B14F-4D97-AF65-F5344CB8AC3E}">
        <p14:creationId xmlns:p14="http://schemas.microsoft.com/office/powerpoint/2010/main" val="1299542038"/>
      </p:ext>
    </p:extLst>
  </p:cSld>
  <p:clrMapOvr>
    <a:masterClrMapping/>
  </p:clrMapOvr>
</p:sld>
</file>

<file path=ppt/theme/theme1.xml><?xml version="1.0" encoding="utf-8"?>
<a:theme xmlns:a="http://schemas.openxmlformats.org/drawingml/2006/main" name="Risk Management Infographics by Slidesgo">
  <a:themeElements>
    <a:clrScheme name="Simple Light">
      <a:dk1>
        <a:srgbClr val="000000"/>
      </a:dk1>
      <a:lt1>
        <a:srgbClr val="FFFFFF"/>
      </a:lt1>
      <a:dk2>
        <a:srgbClr val="929292"/>
      </a:dk2>
      <a:lt2>
        <a:srgbClr val="E0E0E0"/>
      </a:lt2>
      <a:accent1>
        <a:srgbClr val="99B68E"/>
      </a:accent1>
      <a:accent2>
        <a:srgbClr val="64BBB3"/>
      </a:accent2>
      <a:accent3>
        <a:srgbClr val="217A72"/>
      </a:accent3>
      <a:accent4>
        <a:srgbClr val="9F83A1"/>
      </a:accent4>
      <a:accent5>
        <a:srgbClr val="8C2C9E"/>
      </a:accent5>
      <a:accent6>
        <a:srgbClr val="50015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3210</Words>
  <Application>Microsoft Office PowerPoint</Application>
  <PresentationFormat>Trình chiếu Trên màn hình (16:9)</PresentationFormat>
  <Paragraphs>192</Paragraphs>
  <Slides>35</Slides>
  <Notes>15</Notes>
  <HiddenSlides>0</HiddenSlides>
  <MMClips>0</MMClips>
  <ScaleCrop>false</ScaleCrop>
  <HeadingPairs>
    <vt:vector size="4" baseType="variant">
      <vt:variant>
        <vt:lpstr>Chủ đề</vt:lpstr>
      </vt:variant>
      <vt:variant>
        <vt:i4>1</vt:i4>
      </vt:variant>
      <vt:variant>
        <vt:lpstr>Tiêu đề Bản chiếu</vt:lpstr>
      </vt:variant>
      <vt:variant>
        <vt:i4>35</vt:i4>
      </vt:variant>
    </vt:vector>
  </HeadingPairs>
  <TitlesOfParts>
    <vt:vector size="36" baseType="lpstr">
      <vt:lpstr>Risk Management Infographics by Slidesgo</vt:lpstr>
      <vt:lpstr>Giải pháp   Data Loss Prevention  cho doanh nghiệp</vt:lpstr>
      <vt:lpstr>Thông tin hiện trạng hệ thống mạng của doanh nghiệp</vt:lpstr>
      <vt:lpstr>Thông tin hiện trạng hệ thống mạng của doanh nghiệp</vt:lpstr>
      <vt:lpstr>Risk Management</vt:lpstr>
      <vt:lpstr>1. Phân tích những điểm yếu trong mô hình mạng hiện tại </vt:lpstr>
      <vt:lpstr>1. Phân tích những điểm yếu trong mô hình mạng hiện tại </vt:lpstr>
      <vt:lpstr>2. Bảng Risk Score liên quan tới mất mát dữ liệu </vt:lpstr>
      <vt:lpstr>2. Bảng Risk Score liên quan tới mất mát dữ liệu </vt:lpstr>
      <vt:lpstr>2. Bảng Risk Score liên quan tới mất mát dữ liệu </vt:lpstr>
      <vt:lpstr>2. Bảng Risk Score liên quan tới mất mát dữ liệu </vt:lpstr>
      <vt:lpstr>3. THIẾT KẾ LẠI HỆ THỐNG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4. XÂY DỰNG CÁC CHÍNH SÁCH</vt:lpstr>
      <vt:lpstr>4. XÂY DỰNG CÁC CHÍNH SÁCH</vt:lpstr>
      <vt:lpstr>4. XÂY DỰNG CÁC CHÍNH SÁCH</vt:lpstr>
      <vt:lpstr>4. XÂY DỰNG CÁC CHÍNH SÁCH</vt:lpstr>
      <vt:lpstr>4. XÂY DỰNG CÁC CHÍNH SÁCH</vt:lpstr>
      <vt:lpstr>4. XÂY DỰNG CÁC CHÍNH SÁCH</vt:lpstr>
      <vt:lpstr>4. XÂY DỰNG CÁC CHÍNH SÁCH</vt:lpstr>
      <vt:lpstr>4. XÂY DỰNG CÁC CHÍNH SÁCH</vt:lpstr>
      <vt:lpstr>4. XÂY DỰNG CÁC CHÍNH SÁCH</vt:lpstr>
      <vt:lpstr>4. XÂY DỰNG CÁC CHÍNH SÁCH</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Trần Minh Duy</cp:lastModifiedBy>
  <cp:revision>2</cp:revision>
  <dcterms:modified xsi:type="dcterms:W3CDTF">2025-01-01T03:42:32Z</dcterms:modified>
</cp:coreProperties>
</file>