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31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88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08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6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70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83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68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93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5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4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60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69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7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0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11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blob/main/strings.pdf" TargetMode="External"/><Relationship Id="rId2" Type="http://schemas.openxmlformats.org/officeDocument/2006/relationships/hyperlink" Target="https://stringr.tidyvers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FA7DA-BECB-4273-995B-12A6E413F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26B4E5-0F9F-4514-95F5-1368BE34D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75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6C0FF-C873-4621-8DDF-D3F03697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3A2B0-5826-4D6A-957C-784ECCE9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\\d: </a:t>
            </a:r>
            <a:r>
              <a:rPr lang="ru-RU" sz="2400" dirty="0"/>
              <a:t>любые числа</a:t>
            </a:r>
            <a:endParaRPr lang="en-US" sz="2400" dirty="0"/>
          </a:p>
          <a:p>
            <a:r>
              <a:rPr lang="en-US" sz="2400" dirty="0"/>
              <a:t>\\s: </a:t>
            </a:r>
            <a:r>
              <a:rPr lang="ru-RU" sz="2400" dirty="0"/>
              <a:t>любые пробелы – пробел, табуляция, новая строка</a:t>
            </a:r>
            <a:endParaRPr lang="en-US" sz="2400" dirty="0"/>
          </a:p>
          <a:p>
            <a:r>
              <a:rPr lang="en-US" sz="2400" dirty="0"/>
              <a:t>[</a:t>
            </a:r>
            <a:r>
              <a:rPr lang="en-US" sz="2400" dirty="0" err="1"/>
              <a:t>abc</a:t>
            </a:r>
            <a:r>
              <a:rPr lang="en-US" sz="2400" dirty="0"/>
              <a:t>]: </a:t>
            </a:r>
            <a:r>
              <a:rPr lang="ru-RU" sz="2400" dirty="0"/>
              <a:t>а</a:t>
            </a:r>
            <a:r>
              <a:rPr lang="en-US" sz="2400" dirty="0"/>
              <a:t>, b </a:t>
            </a:r>
            <a:r>
              <a:rPr lang="ru-RU" sz="2400" dirty="0"/>
              <a:t>или </a:t>
            </a:r>
            <a:r>
              <a:rPr lang="en-US" sz="2400" dirty="0"/>
              <a:t>c</a:t>
            </a:r>
          </a:p>
          <a:p>
            <a:r>
              <a:rPr lang="en-US" sz="2400" dirty="0"/>
              <a:t>[^</a:t>
            </a:r>
            <a:r>
              <a:rPr lang="en-US" sz="2400" dirty="0" err="1"/>
              <a:t>abc</a:t>
            </a:r>
            <a:r>
              <a:rPr lang="en-US" sz="2400" dirty="0"/>
              <a:t>]: </a:t>
            </a:r>
            <a:r>
              <a:rPr lang="ru-RU" sz="2400" dirty="0"/>
              <a:t>любой символ, кроме а</a:t>
            </a:r>
            <a:r>
              <a:rPr lang="en-US" sz="2400" dirty="0"/>
              <a:t>, b </a:t>
            </a:r>
            <a:r>
              <a:rPr lang="ru-RU" sz="2400" dirty="0"/>
              <a:t>или </a:t>
            </a:r>
            <a:r>
              <a:rPr lang="en-US" sz="2400" dirty="0"/>
              <a:t>c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527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D3816-4D5E-4A53-BFA6-7A77D9BB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D6021-301C-438C-B763-7A116129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800" dirty="0"/>
              <a:t>?: 0 </a:t>
            </a:r>
            <a:r>
              <a:rPr lang="ru-RU" sz="2800" dirty="0"/>
              <a:t>или</a:t>
            </a:r>
            <a:r>
              <a:rPr lang="en-US" sz="2800" dirty="0"/>
              <a:t> 1</a:t>
            </a:r>
          </a:p>
          <a:p>
            <a:r>
              <a:rPr lang="en-US" sz="2800" dirty="0"/>
              <a:t>+: 1 </a:t>
            </a:r>
            <a:r>
              <a:rPr lang="ru-RU" sz="2800" dirty="0"/>
              <a:t>или больше</a:t>
            </a:r>
            <a:endParaRPr lang="en-US" sz="2800" dirty="0"/>
          </a:p>
          <a:p>
            <a:r>
              <a:rPr lang="en-US" sz="2800" dirty="0"/>
              <a:t>*: 0 </a:t>
            </a:r>
            <a:r>
              <a:rPr lang="ru-RU" sz="2800" dirty="0"/>
              <a:t>или больше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{n}: </a:t>
            </a:r>
            <a:r>
              <a:rPr lang="ru-RU" sz="2800" dirty="0"/>
              <a:t>точно</a:t>
            </a:r>
            <a:r>
              <a:rPr lang="en-US" sz="2800" dirty="0"/>
              <a:t> n</a:t>
            </a:r>
          </a:p>
          <a:p>
            <a:r>
              <a:rPr lang="en-US" sz="2800" dirty="0"/>
              <a:t>{n,}: n </a:t>
            </a:r>
            <a:r>
              <a:rPr lang="ru-RU" sz="2800" dirty="0"/>
              <a:t>или больше</a:t>
            </a:r>
          </a:p>
          <a:p>
            <a:r>
              <a:rPr lang="en-US" sz="2800" dirty="0"/>
              <a:t>{,m}: </a:t>
            </a:r>
            <a:r>
              <a:rPr lang="ru-RU" sz="2800" dirty="0"/>
              <a:t>как минимум </a:t>
            </a:r>
            <a:r>
              <a:rPr lang="en-US" sz="2800" dirty="0"/>
              <a:t>m</a:t>
            </a:r>
          </a:p>
          <a:p>
            <a:r>
              <a:rPr lang="en-US" sz="2800" dirty="0"/>
              <a:t>{</a:t>
            </a:r>
            <a:r>
              <a:rPr lang="en-US" sz="2800" dirty="0" err="1"/>
              <a:t>n,m</a:t>
            </a:r>
            <a:r>
              <a:rPr lang="en-US" sz="2800" dirty="0"/>
              <a:t>}: </a:t>
            </a:r>
            <a:r>
              <a:rPr lang="ru-RU" sz="2800" dirty="0"/>
              <a:t>между</a:t>
            </a:r>
            <a:r>
              <a:rPr lang="en-US" sz="2800" dirty="0"/>
              <a:t> n </a:t>
            </a:r>
            <a:r>
              <a:rPr lang="ru-RU" sz="2800" dirty="0"/>
              <a:t>и</a:t>
            </a:r>
            <a:r>
              <a:rPr lang="en-US" sz="2800" dirty="0"/>
              <a:t> 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479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40412-D3FA-47FE-980E-C288960B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паттернов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FBD45-B850-4267-854A-EDBB05FD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x &lt;- c("apple", "banana", "pear")</a:t>
            </a:r>
          </a:p>
          <a:p>
            <a:pPr marL="0" indent="0">
              <a:buNone/>
            </a:pPr>
            <a:r>
              <a:rPr lang="en-US" sz="2800" dirty="0" err="1"/>
              <a:t>str_detect</a:t>
            </a:r>
            <a:r>
              <a:rPr lang="en-US" sz="2800" dirty="0"/>
              <a:t>(x, "e")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sum(</a:t>
            </a:r>
            <a:r>
              <a:rPr lang="en-US" sz="2800" dirty="0" err="1"/>
              <a:t>str_detect</a:t>
            </a:r>
            <a:r>
              <a:rPr lang="en-US" sz="2800" dirty="0"/>
              <a:t>(words, "^t"))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words[</a:t>
            </a:r>
            <a:r>
              <a:rPr lang="en-US" sz="2800" dirty="0" err="1"/>
              <a:t>str_detect</a:t>
            </a:r>
            <a:r>
              <a:rPr lang="en-US" sz="2800" dirty="0"/>
              <a:t>(words, "x$")]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022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24439-7FCA-447C-9931-B7B52720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AB8CA-8E26-42CE-9018-946C9BD79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sentences %&gt;%</a:t>
            </a:r>
          </a:p>
          <a:p>
            <a:pPr marL="0" indent="0">
              <a:buNone/>
            </a:pPr>
            <a:r>
              <a:rPr lang="en-US" sz="3600" dirty="0"/>
              <a:t>  head(5) %&gt;% </a:t>
            </a:r>
          </a:p>
          <a:p>
            <a:pPr marL="0" indent="0">
              <a:buNone/>
            </a:pPr>
            <a:r>
              <a:rPr lang="en-US" sz="3600" dirty="0"/>
              <a:t>  </a:t>
            </a:r>
            <a:r>
              <a:rPr lang="en-US" sz="3600" dirty="0" err="1"/>
              <a:t>str_split</a:t>
            </a:r>
            <a:r>
              <a:rPr lang="en-US" sz="3600" dirty="0"/>
              <a:t>(" ")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1008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40633-77CE-4C1E-BF50-B0D49ADB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 </a:t>
            </a:r>
            <a:r>
              <a:rPr lang="en-US" dirty="0" err="1"/>
              <a:t>stringr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2E61C-819B-464A-A7A6-5BBF58B6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/>
              <a:t>install.packages</a:t>
            </a:r>
            <a:r>
              <a:rPr lang="en-US" sz="3600" dirty="0"/>
              <a:t>(“</a:t>
            </a:r>
            <a:r>
              <a:rPr lang="en-US" sz="3600" dirty="0" err="1"/>
              <a:t>stringr</a:t>
            </a:r>
            <a:r>
              <a:rPr lang="en-US" sz="3600" dirty="0"/>
              <a:t>”)</a:t>
            </a:r>
          </a:p>
          <a:p>
            <a:pPr marL="0" indent="0">
              <a:buNone/>
            </a:pPr>
            <a:r>
              <a:rPr lang="en-US" sz="3600" dirty="0"/>
              <a:t>library(</a:t>
            </a:r>
            <a:r>
              <a:rPr lang="en-US" sz="3600" dirty="0" err="1"/>
              <a:t>stringr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https://stringr.tidyverse.org/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https://github.com/rstudio/cheatsheets/blob/main/strings.pdf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283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5D44D-6B50-411D-A495-DD943FAA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C4D72-6011-4F9D-BF30-B8B539DB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/>
              <a:t>str_length</a:t>
            </a:r>
            <a:r>
              <a:rPr lang="en-US" sz="4400" dirty="0"/>
              <a:t>(“</a:t>
            </a:r>
            <a:r>
              <a:rPr lang="en-US" sz="4400" dirty="0" err="1"/>
              <a:t>abc</a:t>
            </a:r>
            <a:r>
              <a:rPr lang="en-US" sz="4400" dirty="0"/>
              <a:t>”)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230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3709C-4EAE-471D-9653-113C60E6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4BF1F-611F-430E-BD9F-241A9870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str_c</a:t>
            </a:r>
            <a:r>
              <a:rPr lang="en-US" sz="3200" dirty="0"/>
              <a:t>("x", "y")</a:t>
            </a:r>
            <a:endParaRPr lang="ru-RU" sz="3200" dirty="0"/>
          </a:p>
          <a:p>
            <a:pPr marL="0" indent="0">
              <a:buNone/>
            </a:pPr>
            <a:r>
              <a:rPr lang="es-ES" sz="3200" dirty="0" err="1"/>
              <a:t>str_c</a:t>
            </a:r>
            <a:r>
              <a:rPr lang="es-ES" sz="3200" dirty="0"/>
              <a:t>("x", "y", </a:t>
            </a:r>
            <a:r>
              <a:rPr lang="es-ES" sz="3200" dirty="0" err="1"/>
              <a:t>sep</a:t>
            </a:r>
            <a:r>
              <a:rPr lang="es-ES" sz="3200" dirty="0"/>
              <a:t> = ", ")</a:t>
            </a:r>
            <a:endParaRPr lang="ru-RU" sz="3200" dirty="0"/>
          </a:p>
          <a:p>
            <a:pPr marL="0" indent="0">
              <a:buNone/>
            </a:pPr>
            <a:r>
              <a:rPr lang="en-US" sz="3200" dirty="0" err="1"/>
              <a:t>str_c</a:t>
            </a:r>
            <a:r>
              <a:rPr lang="en-US" sz="3200" dirty="0"/>
              <a:t>("prefix-", c("a", "b", "c"), "-suffix")</a:t>
            </a:r>
            <a:endParaRPr lang="ru-RU" sz="3200" dirty="0"/>
          </a:p>
          <a:p>
            <a:pPr marL="0" indent="0">
              <a:buNone/>
            </a:pPr>
            <a:r>
              <a:rPr lang="es-ES" sz="3200" dirty="0" err="1"/>
              <a:t>str_c</a:t>
            </a:r>
            <a:r>
              <a:rPr lang="es-ES" sz="3200" dirty="0"/>
              <a:t>(c("x", "y", "z"), </a:t>
            </a:r>
            <a:r>
              <a:rPr lang="es-ES" sz="3200" dirty="0" err="1"/>
              <a:t>collapse</a:t>
            </a:r>
            <a:r>
              <a:rPr lang="es-ES" sz="3200" dirty="0"/>
              <a:t> = ", ")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6293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A30A9-391F-4EEF-BE0F-F27F67A8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части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E5C2BF-90F0-43ED-982D-0436B64A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x &lt;- c("Apple", "Banana", "Pear")</a:t>
            </a:r>
          </a:p>
          <a:p>
            <a:pPr marL="0" indent="0">
              <a:buNone/>
            </a:pPr>
            <a:r>
              <a:rPr lang="en-US" sz="3200" dirty="0" err="1"/>
              <a:t>str_sub</a:t>
            </a:r>
            <a:r>
              <a:rPr lang="en-US" sz="3200" dirty="0"/>
              <a:t>(x, 1, 3)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 err="1"/>
              <a:t>str_sub</a:t>
            </a:r>
            <a:r>
              <a:rPr lang="en-US" sz="3200" dirty="0"/>
              <a:t>(x, -3, -1)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4210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9D1C6-EB68-4FD2-9E1B-22BC8D74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A176C-4128-4542-A9A4-2EFA91B5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str_to_upper</a:t>
            </a:r>
            <a:r>
              <a:rPr lang="en-US" sz="4000" dirty="0"/>
              <a:t>(c("</a:t>
            </a:r>
            <a:r>
              <a:rPr lang="en-US" sz="4000" dirty="0" err="1"/>
              <a:t>i</a:t>
            </a:r>
            <a:r>
              <a:rPr lang="en-US" sz="4000" dirty="0"/>
              <a:t>", "l"))</a:t>
            </a:r>
            <a:endParaRPr lang="ru-RU" sz="4000" dirty="0"/>
          </a:p>
          <a:p>
            <a:pPr marL="0" indent="0">
              <a:buNone/>
            </a:pPr>
            <a:r>
              <a:rPr lang="en-US" sz="4000" dirty="0" err="1"/>
              <a:t>str_to_lower</a:t>
            </a:r>
            <a:r>
              <a:rPr lang="en-US" sz="4000" dirty="0"/>
              <a:t>("L")</a:t>
            </a:r>
          </a:p>
          <a:p>
            <a:pPr marL="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5752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8E5DE-34E7-433C-B6D3-9B328C9D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74CF4-9211-4D7C-9C9B-87D8E4CC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x &lt;- c("apple", "banana", "pear")</a:t>
            </a:r>
          </a:p>
          <a:p>
            <a:pPr marL="0" indent="0">
              <a:buNone/>
            </a:pPr>
            <a:r>
              <a:rPr lang="en-US" sz="3200" dirty="0" err="1"/>
              <a:t>str_view</a:t>
            </a:r>
            <a:r>
              <a:rPr lang="en-US" sz="3200" dirty="0"/>
              <a:t>(x, "an")</a:t>
            </a:r>
            <a:endParaRPr lang="ru-RU" sz="3200" dirty="0"/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.</a:t>
            </a:r>
            <a:r>
              <a:rPr lang="en-US" sz="3200" dirty="0"/>
              <a:t> – </a:t>
            </a:r>
            <a:r>
              <a:rPr lang="ru-RU" sz="3200" dirty="0"/>
              <a:t>любой символ</a:t>
            </a:r>
          </a:p>
          <a:p>
            <a:pPr marL="0" indent="0">
              <a:buNone/>
            </a:pPr>
            <a:r>
              <a:rPr lang="en-US" sz="3200" dirty="0" err="1"/>
              <a:t>str_view</a:t>
            </a:r>
            <a:r>
              <a:rPr lang="en-US" sz="3200" dirty="0"/>
              <a:t>(x, ".a.")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9457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45FE1-D8C1-4F04-A874-93532282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9901EB-8060-4C47-8056-10064936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str_view</a:t>
            </a:r>
            <a:r>
              <a:rPr lang="en-US" sz="3200" dirty="0"/>
              <a:t>(c("</a:t>
            </a:r>
            <a:r>
              <a:rPr lang="en-US" sz="3200" dirty="0" err="1"/>
              <a:t>abc</a:t>
            </a:r>
            <a:r>
              <a:rPr lang="en-US" sz="3200" dirty="0"/>
              <a:t>", "</a:t>
            </a:r>
            <a:r>
              <a:rPr lang="en-US" sz="3200" dirty="0" err="1"/>
              <a:t>a.c</a:t>
            </a:r>
            <a:r>
              <a:rPr lang="en-US" sz="3200" dirty="0"/>
              <a:t>", "</a:t>
            </a:r>
            <a:r>
              <a:rPr lang="en-US" sz="3200" dirty="0" err="1"/>
              <a:t>bef</a:t>
            </a:r>
            <a:r>
              <a:rPr lang="en-US" sz="3200" dirty="0"/>
              <a:t>"), "</a:t>
            </a:r>
            <a:r>
              <a:rPr lang="en-US" sz="3200" dirty="0" err="1"/>
              <a:t>a.c</a:t>
            </a:r>
            <a:r>
              <a:rPr lang="en-US" sz="3200" dirty="0"/>
              <a:t>")</a:t>
            </a:r>
          </a:p>
          <a:p>
            <a:pPr marL="0" indent="0">
              <a:buNone/>
            </a:pPr>
            <a:r>
              <a:rPr lang="en-US" sz="3200" dirty="0" err="1"/>
              <a:t>str_view</a:t>
            </a:r>
            <a:r>
              <a:rPr lang="en-US" sz="3200" dirty="0"/>
              <a:t>(c("</a:t>
            </a:r>
            <a:r>
              <a:rPr lang="en-US" sz="3200" dirty="0" err="1"/>
              <a:t>abc</a:t>
            </a:r>
            <a:r>
              <a:rPr lang="en-US" sz="3200" dirty="0"/>
              <a:t>", "</a:t>
            </a:r>
            <a:r>
              <a:rPr lang="en-US" sz="3200" dirty="0" err="1"/>
              <a:t>a.c</a:t>
            </a:r>
            <a:r>
              <a:rPr lang="en-US" sz="3200" dirty="0"/>
              <a:t>", "</a:t>
            </a:r>
            <a:r>
              <a:rPr lang="en-US" sz="3200" dirty="0" err="1"/>
              <a:t>bef</a:t>
            </a:r>
            <a:r>
              <a:rPr lang="en-US" sz="3200" dirty="0"/>
              <a:t>"), "a\\.c")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/>
              <a:t>\\.	\\,	\\-	\\\	\\*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3764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28AF7-83AF-436B-BEDC-470C831F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Якорь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F2449F-EF16-43D1-A301-7E9B4697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x &lt;- c("apple", "banana", "pear")</a:t>
            </a:r>
          </a:p>
          <a:p>
            <a:pPr marL="0" indent="0">
              <a:buNone/>
            </a:pPr>
            <a:r>
              <a:rPr lang="en-US" sz="3600" dirty="0" err="1"/>
              <a:t>str_view</a:t>
            </a:r>
            <a:r>
              <a:rPr lang="en-US" sz="3600" dirty="0"/>
              <a:t>(x, "^a") - </a:t>
            </a:r>
            <a:r>
              <a:rPr lang="ru-RU" sz="3600" dirty="0">
                <a:solidFill>
                  <a:srgbClr val="FF0000"/>
                </a:solidFill>
              </a:rPr>
              <a:t>начало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err="1"/>
              <a:t>str_view</a:t>
            </a:r>
            <a:r>
              <a:rPr lang="en-US" sz="3600" dirty="0"/>
              <a:t>(x, "a$")</a:t>
            </a:r>
            <a:r>
              <a:rPr lang="ru-RU" sz="3600" dirty="0"/>
              <a:t> - </a:t>
            </a:r>
            <a:r>
              <a:rPr lang="ru-RU" sz="3600" dirty="0">
                <a:solidFill>
                  <a:srgbClr val="FF0000"/>
                </a:solidFill>
              </a:rPr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334616512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</TotalTime>
  <Words>418</Words>
  <Application>Microsoft Office PowerPoint</Application>
  <PresentationFormat>Широкоэкранный</PresentationFormat>
  <Paragraphs>62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Легкий дым</vt:lpstr>
      <vt:lpstr>Работа с текстом</vt:lpstr>
      <vt:lpstr>Пакет stringr</vt:lpstr>
      <vt:lpstr>Длина </vt:lpstr>
      <vt:lpstr>Объединение </vt:lpstr>
      <vt:lpstr>Выбор части </vt:lpstr>
      <vt:lpstr>Регистр</vt:lpstr>
      <vt:lpstr>Регулярные выражения</vt:lpstr>
      <vt:lpstr>Специальные символы</vt:lpstr>
      <vt:lpstr>Якорь</vt:lpstr>
      <vt:lpstr>Классы</vt:lpstr>
      <vt:lpstr>Повторения</vt:lpstr>
      <vt:lpstr>Нахождение паттернов</vt:lpstr>
      <vt:lpstr>Разделение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текстом</dc:title>
  <dc:creator>Рамиля Власенкова</dc:creator>
  <cp:lastModifiedBy>Рамиля Власенкова</cp:lastModifiedBy>
  <cp:revision>7</cp:revision>
  <dcterms:created xsi:type="dcterms:W3CDTF">2021-11-30T10:21:05Z</dcterms:created>
  <dcterms:modified xsi:type="dcterms:W3CDTF">2021-11-30T15:38:16Z</dcterms:modified>
</cp:coreProperties>
</file>