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31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88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08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6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708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83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688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93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85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14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60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69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77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0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0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3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DE474-D289-4A32-8018-D7F340F8CD40}" type="datetimeFigureOut">
              <a:rPr lang="ru-RU" smtClean="0"/>
              <a:t>30.11.2021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4F1F30-285F-4125-A68B-56C8454B3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11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ringr.tidyvers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FA7DA-BECB-4273-995B-12A6E413F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26B4E5-0F9F-4514-95F5-1368BE34D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75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40633-77CE-4C1E-BF50-B0D49ADB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 </a:t>
            </a:r>
            <a:r>
              <a:rPr lang="en-US" dirty="0" err="1"/>
              <a:t>stringr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62E61C-819B-464A-A7A6-5BBF58B6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install.packages</a:t>
            </a:r>
            <a:r>
              <a:rPr lang="en-US" sz="3600" dirty="0"/>
              <a:t>(“</a:t>
            </a:r>
            <a:r>
              <a:rPr lang="en-US" sz="3600" dirty="0" err="1"/>
              <a:t>stringr</a:t>
            </a:r>
            <a:r>
              <a:rPr lang="en-US" sz="3600" dirty="0"/>
              <a:t>”)</a:t>
            </a:r>
          </a:p>
          <a:p>
            <a:pPr marL="0" indent="0">
              <a:buNone/>
            </a:pPr>
            <a:r>
              <a:rPr lang="en-US" sz="3600" dirty="0"/>
              <a:t>library(</a:t>
            </a:r>
            <a:r>
              <a:rPr lang="en-US" sz="3600" dirty="0" err="1"/>
              <a:t>stringr</a:t>
            </a:r>
            <a:r>
              <a:rPr lang="en-US" sz="3600" dirty="0"/>
              <a:t>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https://stringr.tidyverse.org/</a:t>
            </a:r>
            <a:endParaRPr lang="en-US" sz="3600" dirty="0"/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72835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5D44D-6B50-411D-A495-DD943FAA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CC4D72-6011-4F9D-BF30-B8B539DBB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err="1"/>
              <a:t>str_length</a:t>
            </a:r>
            <a:r>
              <a:rPr lang="en-US" sz="4400" dirty="0"/>
              <a:t>(“</a:t>
            </a:r>
            <a:r>
              <a:rPr lang="en-US" sz="4400" dirty="0" err="1"/>
              <a:t>abc</a:t>
            </a:r>
            <a:r>
              <a:rPr lang="en-US" sz="4400" dirty="0"/>
              <a:t>”)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12303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3709C-4EAE-471D-9653-113C60E6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Объединение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34BF1F-611F-430E-BD9F-241A9870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str_c</a:t>
            </a:r>
            <a:r>
              <a:rPr lang="en-US" sz="3200" dirty="0"/>
              <a:t>("x", "y")</a:t>
            </a:r>
            <a:endParaRPr lang="ru-RU" sz="3200" dirty="0"/>
          </a:p>
          <a:p>
            <a:pPr marL="0" indent="0">
              <a:buNone/>
            </a:pPr>
            <a:r>
              <a:rPr lang="es-ES" sz="3200" dirty="0" err="1"/>
              <a:t>str_c</a:t>
            </a:r>
            <a:r>
              <a:rPr lang="es-ES" sz="3200" dirty="0"/>
              <a:t>("x", "y", </a:t>
            </a:r>
            <a:r>
              <a:rPr lang="es-ES" sz="3200" dirty="0" err="1"/>
              <a:t>sep</a:t>
            </a:r>
            <a:r>
              <a:rPr lang="es-ES" sz="3200" dirty="0"/>
              <a:t> = ", ")</a:t>
            </a:r>
            <a:endParaRPr lang="ru-RU" sz="3200" dirty="0"/>
          </a:p>
          <a:p>
            <a:pPr marL="0" indent="0">
              <a:buNone/>
            </a:pPr>
            <a:r>
              <a:rPr lang="en-US" sz="3200" dirty="0" err="1"/>
              <a:t>str_c</a:t>
            </a:r>
            <a:r>
              <a:rPr lang="en-US" sz="3200" dirty="0"/>
              <a:t>("prefix-", c("a", "b", "c"), "-suffix")</a:t>
            </a:r>
            <a:endParaRPr lang="ru-RU" sz="3200" dirty="0"/>
          </a:p>
          <a:p>
            <a:pPr marL="0" indent="0">
              <a:buNone/>
            </a:pPr>
            <a:r>
              <a:rPr lang="es-ES" sz="3200" dirty="0" err="1"/>
              <a:t>str_c</a:t>
            </a:r>
            <a:r>
              <a:rPr lang="es-ES" sz="3200" dirty="0"/>
              <a:t>(c("x", "y", "z"), </a:t>
            </a:r>
            <a:r>
              <a:rPr lang="es-ES" sz="3200" dirty="0" err="1"/>
              <a:t>collapse</a:t>
            </a:r>
            <a:r>
              <a:rPr lang="es-ES" sz="3200" dirty="0"/>
              <a:t> = ", ")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6293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A30A9-391F-4EEF-BE0F-F27F67A8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части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E5C2BF-90F0-43ED-982D-0436B64A1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x &lt;- c("Apple", "Banana", "Pear")</a:t>
            </a:r>
          </a:p>
          <a:p>
            <a:pPr marL="0" indent="0">
              <a:buNone/>
            </a:pPr>
            <a:r>
              <a:rPr lang="en-US" sz="3200" dirty="0" err="1"/>
              <a:t>str_sub</a:t>
            </a:r>
            <a:r>
              <a:rPr lang="en-US" sz="3200" dirty="0"/>
              <a:t>(x, 1, 3)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3200" dirty="0" err="1"/>
              <a:t>str_sub</a:t>
            </a:r>
            <a:r>
              <a:rPr lang="en-US" sz="3200" dirty="0"/>
              <a:t>(x, -3, -1)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4210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9D1C6-EB68-4FD2-9E1B-22BC8D74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A176C-4128-4542-A9A4-2EFA91B58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err="1"/>
              <a:t>str_to_upper</a:t>
            </a:r>
            <a:r>
              <a:rPr lang="en-US" sz="4000" dirty="0"/>
              <a:t>(c("</a:t>
            </a:r>
            <a:r>
              <a:rPr lang="en-US" sz="4000" dirty="0" err="1"/>
              <a:t>i</a:t>
            </a:r>
            <a:r>
              <a:rPr lang="en-US" sz="4000" dirty="0"/>
              <a:t>", "l"))</a:t>
            </a:r>
            <a:endParaRPr lang="ru-RU" sz="4000" dirty="0"/>
          </a:p>
          <a:p>
            <a:pPr marL="0" indent="0">
              <a:buNone/>
            </a:pPr>
            <a:r>
              <a:rPr lang="en-US" sz="4000" dirty="0" err="1"/>
              <a:t>str_to_lower</a:t>
            </a:r>
            <a:r>
              <a:rPr lang="en-US" sz="4000" dirty="0"/>
              <a:t>("L")</a:t>
            </a:r>
          </a:p>
          <a:p>
            <a:pPr marL="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5752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8E5DE-34E7-433C-B6D3-9B328C9D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74CF4-9211-4D7C-9C9B-87D8E4CC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57216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</TotalTime>
  <Words>148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Легкий дым</vt:lpstr>
      <vt:lpstr>Работа с текстом</vt:lpstr>
      <vt:lpstr>Пакет stringr</vt:lpstr>
      <vt:lpstr>Длина </vt:lpstr>
      <vt:lpstr>Объединение </vt:lpstr>
      <vt:lpstr>Выбор части </vt:lpstr>
      <vt:lpstr>Регистр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текстом</dc:title>
  <dc:creator>Рамиля Власенкова</dc:creator>
  <cp:lastModifiedBy>Рамиля Власенкова</cp:lastModifiedBy>
  <cp:revision>2</cp:revision>
  <dcterms:created xsi:type="dcterms:W3CDTF">2021-11-30T10:21:05Z</dcterms:created>
  <dcterms:modified xsi:type="dcterms:W3CDTF">2021-11-30T10:31:03Z</dcterms:modified>
</cp:coreProperties>
</file>