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2" r:id="rId3"/>
    <p:sldId id="263" r:id="rId4"/>
    <p:sldId id="264" r:id="rId5"/>
    <p:sldId id="258" r:id="rId6"/>
    <p:sldId id="259" r:id="rId7"/>
    <p:sldId id="273" r:id="rId8"/>
    <p:sldId id="260" r:id="rId9"/>
    <p:sldId id="275" r:id="rId10"/>
    <p:sldId id="274" r:id="rId11"/>
    <p:sldId id="272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E9324-6F56-4625-ADFD-1037FD0B17D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A09-1937-4343-A6C3-F5B067E1A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99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0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05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41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5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56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1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19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D-C684-4057-8B4C-A3DA5B1C9596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9E93-3F8E-4B35-954A-064F00A18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71" y="3407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2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3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4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33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65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6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2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20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145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00" kern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pPr algn="r"/>
              <a:t>‹#›</a:t>
            </a:fld>
            <a:endParaRPr lang="en" sz="900" kern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64463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ad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adr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adxl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ru-RU" dirty="0"/>
              <a:t>Импорт данных в </a:t>
            </a:r>
            <a:r>
              <a:rPr lang="en" dirty="0"/>
              <a:t>R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976" y="317669"/>
            <a:ext cx="5308458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14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C746-DCED-403D-8753-94D73A8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пакеты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A2D52E-041F-4C20-94A3-C0F6D93B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err="1"/>
              <a:t>openxlsx</a:t>
            </a:r>
            <a:endParaRPr lang="ru-RU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err="1"/>
              <a:t>writexl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googlesheets4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302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3487" cy="999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indent="-228594">
              <a:lnSpc>
                <a:spcPct val="115000"/>
              </a:lnSpc>
            </a:pPr>
            <a:r>
              <a:rPr lang="ru-RU" dirty="0"/>
              <a:t>Полезные функции (таблицы)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819150" y="1425575"/>
            <a:ext cx="7505700" cy="3013200"/>
          </a:xfrm>
          <a:prstGeom prst="rect">
            <a:avLst/>
          </a:prstGeom>
        </p:spPr>
        <p:txBody>
          <a:bodyPr vert="horz" wrap="square" lIns="91425" tIns="91425" rIns="91425" bIns="91425" numCol="1" rtlCol="0" anchor="t" anchorCtr="0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размерность (количество строк и столбцов)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шапка таблицы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таблицы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по каждому столбцу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верхние 6 строк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tail()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ru-RU" sz="21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нижние 6 строк</a:t>
            </a:r>
            <a:endParaRPr lang="en-US" sz="2100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FEFA-23B4-4DA7-8965-D4DCE1E5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файлов</a:t>
            </a:r>
          </a:p>
        </p:txBody>
      </p:sp>
      <p:pic>
        <p:nvPicPr>
          <p:cNvPr id="1026" name="Picture 2" descr="Image result for csv">
            <a:extLst>
              <a:ext uri="{FF2B5EF4-FFF2-40B4-BE49-F238E27FC236}">
                <a16:creationId xmlns:a16="http://schemas.microsoft.com/office/drawing/2014/main" id="{8C923127-B068-4B9F-A52E-8D6AC61865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5" y="274739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xt">
            <a:extLst>
              <a:ext uri="{FF2B5EF4-FFF2-40B4-BE49-F238E27FC236}">
                <a16:creationId xmlns:a16="http://schemas.microsoft.com/office/drawing/2014/main" id="{8DC098B3-F932-436D-9CD6-3E712E60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64" y="788763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">
            <a:extLst>
              <a:ext uri="{FF2B5EF4-FFF2-40B4-BE49-F238E27FC236}">
                <a16:creationId xmlns:a16="http://schemas.microsoft.com/office/drawing/2014/main" id="{D09531C0-0523-4074-8AD2-DC90D9E6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4" y="1778794"/>
            <a:ext cx="1621631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C7814-91F0-4E84-9FA9-4A2F3EB0D869}"/>
              </a:ext>
            </a:extLst>
          </p:cNvPr>
          <p:cNvSpPr txBox="1"/>
          <p:nvPr/>
        </p:nvSpPr>
        <p:spPr>
          <a:xfrm>
            <a:off x="1805434" y="3551066"/>
            <a:ext cx="1486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Excel</a:t>
            </a:r>
          </a:p>
          <a:p>
            <a:r>
              <a:rPr lang="en-US" sz="2100" dirty="0"/>
              <a:t>*.</a:t>
            </a:r>
            <a:r>
              <a:rPr lang="en-US" sz="2100" dirty="0" err="1"/>
              <a:t>xls</a:t>
            </a:r>
            <a:r>
              <a:rPr lang="en-US" sz="2100" dirty="0"/>
              <a:t>, *.xlsx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B53B6-FD92-4C6E-85E4-D975F915F5C3}"/>
              </a:ext>
            </a:extLst>
          </p:cNvPr>
          <p:cNvSpPr txBox="1"/>
          <p:nvPr/>
        </p:nvSpPr>
        <p:spPr>
          <a:xfrm>
            <a:off x="6698727" y="1450802"/>
            <a:ext cx="6495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*.txt</a:t>
            </a:r>
            <a:endParaRPr lang="ru-RU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12CE-E8B4-4123-828C-B78EA4D7C4E0}"/>
              </a:ext>
            </a:extLst>
          </p:cNvPr>
          <p:cNvSpPr txBox="1"/>
          <p:nvPr/>
        </p:nvSpPr>
        <p:spPr>
          <a:xfrm>
            <a:off x="6520608" y="2736057"/>
            <a:ext cx="1819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Coma separated values</a:t>
            </a:r>
          </a:p>
          <a:p>
            <a:r>
              <a:rPr lang="en-US" sz="2100" dirty="0"/>
              <a:t>*.csv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26027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DE00-A003-45D2-96B3-2B8BD028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как </a:t>
            </a:r>
            <a:r>
              <a:rPr lang="en-US" dirty="0"/>
              <a:t>csv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17DC7A-00A3-43F4-84AB-CBA3FC17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52" y="1154906"/>
            <a:ext cx="7018683" cy="36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0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129C0-F32E-404D-8911-C7995702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как </a:t>
            </a:r>
            <a:r>
              <a:rPr lang="en-US" dirty="0"/>
              <a:t>csv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6F3B48-F6DF-4DAC-A93F-BEB78F9D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124" y="1031185"/>
            <a:ext cx="5647753" cy="3716132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81F59313-854E-4BC0-899C-7405B5D395B8}"/>
              </a:ext>
            </a:extLst>
          </p:cNvPr>
          <p:cNvSpPr/>
          <p:nvPr/>
        </p:nvSpPr>
        <p:spPr>
          <a:xfrm>
            <a:off x="1838740" y="3150704"/>
            <a:ext cx="3886200" cy="4472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4137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*.csv файлы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141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file.csv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Прочесть: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 &lt;- read.csv(“file.csv”, …)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read.csv(“file.csv”, stringsAsFactors = TRUE / FALSE)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file.txt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Прочесть: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 &lt;- read.table(“file.txt”, header = TRUE, sep = “/”, stringsAsFactors = FASLE)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Разделитель (sep = …): tab = “\t”, “;”, “,”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read.delim()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read.table() с разделителем по умолчанию “\t”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read.csv()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тот же read.table() с разделителем по умолчанию “,”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файла:</a:t>
            </a:r>
            <a:br>
              <a:rPr lang="e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str(dataframe)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summary(dataframe)</a:t>
            </a:r>
            <a:br>
              <a:rPr lang="en" sz="1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A0B4B5-4414-4550-A4B4-106C634C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61" y="132096"/>
            <a:ext cx="2489639" cy="24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Пакет readr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08125" y="1597875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https://cran.r-project.org/web/packages/readr/index.html</a:t>
            </a:r>
            <a:endParaRPr lang="en" sz="16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1600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library(readr)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read.table()	==      read_delim()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read.csv()	==      read_csv()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read.delim()   ==      read_tsv()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read_delim(file.txt, col_names = names) # названия столбцов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read_delim(file.txt, delim = “\t”)	# разделитель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read_delim(file.txt, skip = 1) # пропуск рядов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read_delim(file.txt, n_max= 7) # количество загружаемых рядов</a:t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6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C0D3E-734F-4180-941D-A3FD34D6E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61" y="132096"/>
            <a:ext cx="2489639" cy="24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Пакет readr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08125" y="1597875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https://cran.r-project.org/web/packages/readr/index.html</a:t>
            </a:r>
            <a:endParaRPr lang="en" sz="20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en" sz="2000" i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library(readr)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write_delim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filename,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" ") </a:t>
            </a:r>
            <a:br>
              <a:rPr lang="en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write_csv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filename) #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указывать путь</a:t>
            </a:r>
            <a:br>
              <a:rPr lang="en" sz="20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20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C0D3E-734F-4180-941D-A3FD34D6E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61" y="132096"/>
            <a:ext cx="2489639" cy="24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Пакет readxl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516875" y="1597875"/>
            <a:ext cx="7030500" cy="25416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https://cran.r-project.org/web/packages/readxl/index.html</a:t>
            </a:r>
            <a:endParaRPr lang="en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library(readxl)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excel_sheets("file.xlsx")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sheet_1 &lt;- read_excel("file.xlsx", sheet = 1)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read_excel("file.xlsx", sheet = 1, col_names = TRUE)</a:t>
            </a:r>
            <a:b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read_excel("file.xlsx", sheet = 1, skip = 4)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read_excel("file.xlsx", sheet = 1,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= 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B3:D87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</a:t>
            </a:r>
            <a:br>
              <a:rPr lang="en" sz="2000" dirty="0">
                <a:solidFill>
                  <a:schemeClr val="dk1"/>
                </a:solidFill>
              </a:rPr>
            </a:br>
            <a:endParaRPr lang="en" sz="2000" dirty="0">
              <a:solidFill>
                <a:schemeClr val="dk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73176C-458E-489B-B372-E710DC873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8563"/>
            <a:ext cx="2355726" cy="23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E45B5-0674-47AB-9259-1574D9E2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таблиц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8CBEF-E934-498C-A122-D9773B79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03598"/>
            <a:ext cx="7030500" cy="3328052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write_delim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= “file.txt”)</a:t>
            </a:r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write_csv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= “file.csv”)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write_excel_csv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 write_excel_csv2()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45237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210</Words>
  <Application>Microsoft Office PowerPoint</Application>
  <PresentationFormat>Экран (16:9)</PresentationFormat>
  <Paragraphs>38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Maven Pro</vt:lpstr>
      <vt:lpstr>Nunito</vt:lpstr>
      <vt:lpstr>Times New Roman</vt:lpstr>
      <vt:lpstr>Wingdings</vt:lpstr>
      <vt:lpstr>Momentum</vt:lpstr>
      <vt:lpstr>Импорт данных в R</vt:lpstr>
      <vt:lpstr>Типы файлов</vt:lpstr>
      <vt:lpstr>Сохранение как csv</vt:lpstr>
      <vt:lpstr>Сохранение как csv</vt:lpstr>
      <vt:lpstr>*.csv файлы</vt:lpstr>
      <vt:lpstr>Пакет readr</vt:lpstr>
      <vt:lpstr>Пакет readr</vt:lpstr>
      <vt:lpstr>Пакет readxl</vt:lpstr>
      <vt:lpstr>Запись таблиц</vt:lpstr>
      <vt:lpstr>Другие пакеты </vt:lpstr>
      <vt:lpstr>Полезные функции (таблицы)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Vlasenkova Ramilia</dc:creator>
  <cp:lastModifiedBy>Рамиля Власенкова</cp:lastModifiedBy>
  <cp:revision>11</cp:revision>
  <dcterms:created xsi:type="dcterms:W3CDTF">2018-05-08T10:28:31Z</dcterms:created>
  <dcterms:modified xsi:type="dcterms:W3CDTF">2021-09-28T11:23:15Z</dcterms:modified>
</cp:coreProperties>
</file>