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64A2D-342D-4380-B694-18F88E7F946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F87DDD-8ABC-42D2-BA2F-1026E9150360}">
      <dgm:prSet phldrT="[Текст]"/>
      <dgm:spPr/>
      <dgm:t>
        <a:bodyPr/>
        <a:lstStyle/>
        <a:p>
          <a:r>
            <a:rPr lang="en-US" dirty="0" err="1"/>
            <a:t>tbl</a:t>
          </a:r>
          <a:endParaRPr lang="ru-RU" dirty="0"/>
        </a:p>
      </dgm:t>
    </dgm:pt>
    <dgm:pt modelId="{DAF41A17-8CF3-462A-BFBE-71061685F828}" type="parTrans" cxnId="{D31D41A9-9F73-44CB-B64E-AE10CA845686}">
      <dgm:prSet/>
      <dgm:spPr/>
      <dgm:t>
        <a:bodyPr/>
        <a:lstStyle/>
        <a:p>
          <a:endParaRPr lang="ru-RU"/>
        </a:p>
      </dgm:t>
    </dgm:pt>
    <dgm:pt modelId="{ED4DB58E-3A27-49C5-86CD-5F8BD28B9248}" type="sibTrans" cxnId="{D31D41A9-9F73-44CB-B64E-AE10CA845686}">
      <dgm:prSet/>
      <dgm:spPr/>
      <dgm:t>
        <a:bodyPr/>
        <a:lstStyle/>
        <a:p>
          <a:endParaRPr lang="ru-RU"/>
        </a:p>
      </dgm:t>
    </dgm:pt>
    <dgm:pt modelId="{23FD1DDF-DA38-4D50-A98A-FD23F4763F87}">
      <dgm:prSet phldrT="[Текст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filter(column1 == 1) </a:t>
          </a:r>
          <a:endParaRPr lang="ru-RU" dirty="0"/>
        </a:p>
      </dgm:t>
    </dgm:pt>
    <dgm:pt modelId="{D716EFAD-6105-4012-A8B4-8C557041C9F3}" type="parTrans" cxnId="{18E7F8CE-01E0-4EA4-A2F7-559F82056D43}">
      <dgm:prSet/>
      <dgm:spPr/>
      <dgm:t>
        <a:bodyPr/>
        <a:lstStyle/>
        <a:p>
          <a:endParaRPr lang="ru-RU"/>
        </a:p>
      </dgm:t>
    </dgm:pt>
    <dgm:pt modelId="{F9CDBF60-8BD5-44BF-94FF-944B683943E9}" type="sibTrans" cxnId="{18E7F8CE-01E0-4EA4-A2F7-559F82056D43}">
      <dgm:prSet/>
      <dgm:spPr/>
      <dgm:t>
        <a:bodyPr/>
        <a:lstStyle/>
        <a:p>
          <a:endParaRPr lang="ru-RU"/>
        </a:p>
      </dgm:t>
    </dgm:pt>
    <dgm:pt modelId="{CFCD9F85-221C-4B54-BC7D-008CA283710E}">
      <dgm:prSet phldrT="[Текст]"/>
      <dgm:spPr/>
      <dgm:t>
        <a:bodyPr/>
        <a:lstStyle/>
        <a:p>
          <a:r>
            <a:rPr lang="en-US" dirty="0" err="1"/>
            <a:t>tbl</a:t>
          </a:r>
          <a:r>
            <a:rPr lang="en-US" dirty="0"/>
            <a:t> </a:t>
          </a:r>
          <a:r>
            <a:rPr lang="ru-RU" dirty="0"/>
            <a:t>с фильтром</a:t>
          </a:r>
        </a:p>
      </dgm:t>
    </dgm:pt>
    <dgm:pt modelId="{2B28BA92-3BC9-4AB1-A655-837B464E2F7E}" type="parTrans" cxnId="{B9D8B10A-D363-4226-8F1D-2A91199B00C0}">
      <dgm:prSet/>
      <dgm:spPr/>
      <dgm:t>
        <a:bodyPr/>
        <a:lstStyle/>
        <a:p>
          <a:endParaRPr lang="ru-RU"/>
        </a:p>
      </dgm:t>
    </dgm:pt>
    <dgm:pt modelId="{0B0B88E5-EC44-426A-852F-8FCF309A1E39}" type="sibTrans" cxnId="{B9D8B10A-D363-4226-8F1D-2A91199B00C0}">
      <dgm:prSet/>
      <dgm:spPr/>
      <dgm:t>
        <a:bodyPr/>
        <a:lstStyle/>
        <a:p>
          <a:endParaRPr lang="ru-RU"/>
        </a:p>
      </dgm:t>
    </dgm:pt>
    <dgm:pt modelId="{D220617E-3CB7-497D-9B7B-CBB6025064FA}">
      <dgm:prSet phldrT="[Текст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mutate(</a:t>
          </a:r>
          <a:r>
            <a:rPr lang="en-US" dirty="0" err="1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new_column</a:t>
          </a:r>
          <a:r>
            <a: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rPr>
            <a:t> = column2 – column3)</a:t>
          </a:r>
          <a:endParaRPr lang="ru-RU" dirty="0"/>
        </a:p>
      </dgm:t>
    </dgm:pt>
    <dgm:pt modelId="{FDF59BC7-9299-41AE-A0F9-3E2A641EC860}" type="parTrans" cxnId="{D996E758-5AC0-49CA-93BF-FD501EEEE0BA}">
      <dgm:prSet/>
      <dgm:spPr/>
      <dgm:t>
        <a:bodyPr/>
        <a:lstStyle/>
        <a:p>
          <a:endParaRPr lang="ru-RU"/>
        </a:p>
      </dgm:t>
    </dgm:pt>
    <dgm:pt modelId="{ED691015-4C1B-4D0A-8C4F-CC031C5D20D0}" type="sibTrans" cxnId="{D996E758-5AC0-49CA-93BF-FD501EEEE0BA}">
      <dgm:prSet/>
      <dgm:spPr/>
      <dgm:t>
        <a:bodyPr/>
        <a:lstStyle/>
        <a:p>
          <a:endParaRPr lang="ru-RU"/>
        </a:p>
      </dgm:t>
    </dgm:pt>
    <dgm:pt modelId="{12A9AFA7-CD40-41C2-BCE2-1A23D6452465}">
      <dgm:prSet phldrT="[Текст]"/>
      <dgm:spPr/>
      <dgm:t>
        <a:bodyPr/>
        <a:lstStyle/>
        <a:p>
          <a:r>
            <a:rPr lang="en-US" dirty="0" err="1"/>
            <a:t>tbl</a:t>
          </a:r>
          <a:r>
            <a:rPr lang="en-US" dirty="0"/>
            <a:t> </a:t>
          </a:r>
          <a:r>
            <a:rPr lang="ru-RU" dirty="0"/>
            <a:t>с фильтром и с новым столбцом</a:t>
          </a:r>
        </a:p>
      </dgm:t>
    </dgm:pt>
    <dgm:pt modelId="{A84D46FF-7296-4EB3-A797-749D53E6D826}" type="parTrans" cxnId="{98306453-4A80-48F8-B184-5D5D35002FA8}">
      <dgm:prSet/>
      <dgm:spPr/>
      <dgm:t>
        <a:bodyPr/>
        <a:lstStyle/>
        <a:p>
          <a:endParaRPr lang="ru-RU"/>
        </a:p>
      </dgm:t>
    </dgm:pt>
    <dgm:pt modelId="{6D33D2A6-23D3-431C-9303-8EDC8C28D9DE}" type="sibTrans" cxnId="{98306453-4A80-48F8-B184-5D5D35002FA8}">
      <dgm:prSet/>
      <dgm:spPr/>
      <dgm:t>
        <a:bodyPr/>
        <a:lstStyle/>
        <a:p>
          <a:endParaRPr lang="ru-RU"/>
        </a:p>
      </dgm:t>
    </dgm:pt>
    <dgm:pt modelId="{DB43258E-058C-42E1-9240-8836F3C3B5FB}">
      <dgm:prSet phldrT="[Текст]"/>
      <dgm:spPr/>
      <dgm:t>
        <a:bodyPr/>
        <a:lstStyle/>
        <a:p>
          <a:r>
            <a:rPr lang="ru-RU" dirty="0"/>
            <a:t>можно добавлять еще функции…</a:t>
          </a:r>
        </a:p>
      </dgm:t>
    </dgm:pt>
    <dgm:pt modelId="{53FA7494-B18E-4F19-A0AD-67D94425EE91}" type="parTrans" cxnId="{D789D537-93D7-4915-AE65-7471BD715B13}">
      <dgm:prSet/>
      <dgm:spPr/>
      <dgm:t>
        <a:bodyPr/>
        <a:lstStyle/>
        <a:p>
          <a:endParaRPr lang="ru-RU"/>
        </a:p>
      </dgm:t>
    </dgm:pt>
    <dgm:pt modelId="{36343FFF-47FB-49A7-8F5A-89FF1736A87E}" type="sibTrans" cxnId="{D789D537-93D7-4915-AE65-7471BD715B13}">
      <dgm:prSet/>
      <dgm:spPr/>
      <dgm:t>
        <a:bodyPr/>
        <a:lstStyle/>
        <a:p>
          <a:endParaRPr lang="ru-RU"/>
        </a:p>
      </dgm:t>
    </dgm:pt>
    <dgm:pt modelId="{AB435151-9C3B-41FD-9C12-9A72DC7C6296}" type="pres">
      <dgm:prSet presAssocID="{6A264A2D-342D-4380-B694-18F88E7F946C}" presName="Name0" presStyleCnt="0">
        <dgm:presLayoutVars>
          <dgm:dir/>
          <dgm:animLvl val="lvl"/>
          <dgm:resizeHandles val="exact"/>
        </dgm:presLayoutVars>
      </dgm:prSet>
      <dgm:spPr/>
    </dgm:pt>
    <dgm:pt modelId="{634E45F5-E0CA-47F5-A0BB-7F17DDDDD42F}" type="pres">
      <dgm:prSet presAssocID="{12A9AFA7-CD40-41C2-BCE2-1A23D6452465}" presName="boxAndChildren" presStyleCnt="0"/>
      <dgm:spPr/>
    </dgm:pt>
    <dgm:pt modelId="{A4461658-81C6-4328-B88A-22A1F767F5DA}" type="pres">
      <dgm:prSet presAssocID="{12A9AFA7-CD40-41C2-BCE2-1A23D6452465}" presName="parentTextBox" presStyleLbl="node1" presStyleIdx="0" presStyleCnt="3"/>
      <dgm:spPr/>
    </dgm:pt>
    <dgm:pt modelId="{E57D733A-77C5-4672-AA58-CFAAFE25CA30}" type="pres">
      <dgm:prSet presAssocID="{12A9AFA7-CD40-41C2-BCE2-1A23D6452465}" presName="entireBox" presStyleLbl="node1" presStyleIdx="0" presStyleCnt="3"/>
      <dgm:spPr/>
    </dgm:pt>
    <dgm:pt modelId="{86DE5600-B303-463E-BB01-6B2A4D0A35AB}" type="pres">
      <dgm:prSet presAssocID="{12A9AFA7-CD40-41C2-BCE2-1A23D6452465}" presName="descendantBox" presStyleCnt="0"/>
      <dgm:spPr/>
    </dgm:pt>
    <dgm:pt modelId="{5B0DF24D-61E2-422A-BB56-A0E6F97DD105}" type="pres">
      <dgm:prSet presAssocID="{DB43258E-058C-42E1-9240-8836F3C3B5FB}" presName="childTextBox" presStyleLbl="fgAccFollowNode1" presStyleIdx="0" presStyleCnt="3">
        <dgm:presLayoutVars>
          <dgm:bulletEnabled val="1"/>
        </dgm:presLayoutVars>
      </dgm:prSet>
      <dgm:spPr/>
    </dgm:pt>
    <dgm:pt modelId="{9D81ED68-7A8F-4C61-9841-F503EDE511D7}" type="pres">
      <dgm:prSet presAssocID="{0B0B88E5-EC44-426A-852F-8FCF309A1E39}" presName="sp" presStyleCnt="0"/>
      <dgm:spPr/>
    </dgm:pt>
    <dgm:pt modelId="{111A5A4D-A8F1-44A0-9118-EEC711DF44BB}" type="pres">
      <dgm:prSet presAssocID="{CFCD9F85-221C-4B54-BC7D-008CA283710E}" presName="arrowAndChildren" presStyleCnt="0"/>
      <dgm:spPr/>
    </dgm:pt>
    <dgm:pt modelId="{C9C8DAD9-F8B1-42AB-89BA-366D68775CF5}" type="pres">
      <dgm:prSet presAssocID="{CFCD9F85-221C-4B54-BC7D-008CA283710E}" presName="parentTextArrow" presStyleLbl="node1" presStyleIdx="0" presStyleCnt="3"/>
      <dgm:spPr/>
    </dgm:pt>
    <dgm:pt modelId="{57BD760F-48B1-4DA9-B1ED-1398AAE7F8EE}" type="pres">
      <dgm:prSet presAssocID="{CFCD9F85-221C-4B54-BC7D-008CA283710E}" presName="arrow" presStyleLbl="node1" presStyleIdx="1" presStyleCnt="3"/>
      <dgm:spPr/>
    </dgm:pt>
    <dgm:pt modelId="{7459F7B6-43D6-42D9-A6E5-06F4A1CE76F7}" type="pres">
      <dgm:prSet presAssocID="{CFCD9F85-221C-4B54-BC7D-008CA283710E}" presName="descendantArrow" presStyleCnt="0"/>
      <dgm:spPr/>
    </dgm:pt>
    <dgm:pt modelId="{F568840B-2EAC-4822-A55F-16DE0B271E6E}" type="pres">
      <dgm:prSet presAssocID="{D220617E-3CB7-497D-9B7B-CBB6025064FA}" presName="childTextArrow" presStyleLbl="fgAccFollowNode1" presStyleIdx="1" presStyleCnt="3">
        <dgm:presLayoutVars>
          <dgm:bulletEnabled val="1"/>
        </dgm:presLayoutVars>
      </dgm:prSet>
      <dgm:spPr/>
    </dgm:pt>
    <dgm:pt modelId="{5E87E664-7448-426E-A91D-C2A55CF590E0}" type="pres">
      <dgm:prSet presAssocID="{ED4DB58E-3A27-49C5-86CD-5F8BD28B9248}" presName="sp" presStyleCnt="0"/>
      <dgm:spPr/>
    </dgm:pt>
    <dgm:pt modelId="{BFE0375E-014A-4653-A5D7-ABE3202BA946}" type="pres">
      <dgm:prSet presAssocID="{8FF87DDD-8ABC-42D2-BA2F-1026E9150360}" presName="arrowAndChildren" presStyleCnt="0"/>
      <dgm:spPr/>
    </dgm:pt>
    <dgm:pt modelId="{D4B66D3C-9B68-4449-A371-1E7289B8C8EF}" type="pres">
      <dgm:prSet presAssocID="{8FF87DDD-8ABC-42D2-BA2F-1026E9150360}" presName="parentTextArrow" presStyleLbl="node1" presStyleIdx="1" presStyleCnt="3"/>
      <dgm:spPr/>
    </dgm:pt>
    <dgm:pt modelId="{AE71B694-B5EA-4DC4-A489-CC5E5A740390}" type="pres">
      <dgm:prSet presAssocID="{8FF87DDD-8ABC-42D2-BA2F-1026E9150360}" presName="arrow" presStyleLbl="node1" presStyleIdx="2" presStyleCnt="3"/>
      <dgm:spPr/>
    </dgm:pt>
    <dgm:pt modelId="{397416AC-A9F6-447B-AB9A-F13656A7978B}" type="pres">
      <dgm:prSet presAssocID="{8FF87DDD-8ABC-42D2-BA2F-1026E9150360}" presName="descendantArrow" presStyleCnt="0"/>
      <dgm:spPr/>
    </dgm:pt>
    <dgm:pt modelId="{E96FCBDF-56D7-413D-8A0B-7A00B125E95E}" type="pres">
      <dgm:prSet presAssocID="{23FD1DDF-DA38-4D50-A98A-FD23F4763F8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57AFE701-1C83-48CE-AFA8-7097728B60A3}" type="presOf" srcId="{CFCD9F85-221C-4B54-BC7D-008CA283710E}" destId="{C9C8DAD9-F8B1-42AB-89BA-366D68775CF5}" srcOrd="0" destOrd="0" presId="urn:microsoft.com/office/officeart/2005/8/layout/process4"/>
    <dgm:cxn modelId="{DEA96A03-A5BD-460A-BE8E-2C8AEAE64C98}" type="presOf" srcId="{23FD1DDF-DA38-4D50-A98A-FD23F4763F87}" destId="{E96FCBDF-56D7-413D-8A0B-7A00B125E95E}" srcOrd="0" destOrd="0" presId="urn:microsoft.com/office/officeart/2005/8/layout/process4"/>
    <dgm:cxn modelId="{B9D8B10A-D363-4226-8F1D-2A91199B00C0}" srcId="{6A264A2D-342D-4380-B694-18F88E7F946C}" destId="{CFCD9F85-221C-4B54-BC7D-008CA283710E}" srcOrd="1" destOrd="0" parTransId="{2B28BA92-3BC9-4AB1-A655-837B464E2F7E}" sibTransId="{0B0B88E5-EC44-426A-852F-8FCF309A1E39}"/>
    <dgm:cxn modelId="{307F5F0D-F38D-4ECE-9E3D-3D7665F973CE}" type="presOf" srcId="{CFCD9F85-221C-4B54-BC7D-008CA283710E}" destId="{57BD760F-48B1-4DA9-B1ED-1398AAE7F8EE}" srcOrd="1" destOrd="0" presId="urn:microsoft.com/office/officeart/2005/8/layout/process4"/>
    <dgm:cxn modelId="{F0F96318-F039-49B1-B813-285F36696EA6}" type="presOf" srcId="{DB43258E-058C-42E1-9240-8836F3C3B5FB}" destId="{5B0DF24D-61E2-422A-BB56-A0E6F97DD105}" srcOrd="0" destOrd="0" presId="urn:microsoft.com/office/officeart/2005/8/layout/process4"/>
    <dgm:cxn modelId="{90F9F122-D241-4355-9DA9-E3235F85F578}" type="presOf" srcId="{12A9AFA7-CD40-41C2-BCE2-1A23D6452465}" destId="{E57D733A-77C5-4672-AA58-CFAAFE25CA30}" srcOrd="1" destOrd="0" presId="urn:microsoft.com/office/officeart/2005/8/layout/process4"/>
    <dgm:cxn modelId="{D789D537-93D7-4915-AE65-7471BD715B13}" srcId="{12A9AFA7-CD40-41C2-BCE2-1A23D6452465}" destId="{DB43258E-058C-42E1-9240-8836F3C3B5FB}" srcOrd="0" destOrd="0" parTransId="{53FA7494-B18E-4F19-A0AD-67D94425EE91}" sibTransId="{36343FFF-47FB-49A7-8F5A-89FF1736A87E}"/>
    <dgm:cxn modelId="{57B5184D-E07A-449E-A1E5-375CDE5C470C}" type="presOf" srcId="{8FF87DDD-8ABC-42D2-BA2F-1026E9150360}" destId="{D4B66D3C-9B68-4449-A371-1E7289B8C8EF}" srcOrd="0" destOrd="0" presId="urn:microsoft.com/office/officeart/2005/8/layout/process4"/>
    <dgm:cxn modelId="{9B3C2672-905C-4D4A-B391-025CC1DF742B}" type="presOf" srcId="{D220617E-3CB7-497D-9B7B-CBB6025064FA}" destId="{F568840B-2EAC-4822-A55F-16DE0B271E6E}" srcOrd="0" destOrd="0" presId="urn:microsoft.com/office/officeart/2005/8/layout/process4"/>
    <dgm:cxn modelId="{98306453-4A80-48F8-B184-5D5D35002FA8}" srcId="{6A264A2D-342D-4380-B694-18F88E7F946C}" destId="{12A9AFA7-CD40-41C2-BCE2-1A23D6452465}" srcOrd="2" destOrd="0" parTransId="{A84D46FF-7296-4EB3-A797-749D53E6D826}" sibTransId="{6D33D2A6-23D3-431C-9303-8EDC8C28D9DE}"/>
    <dgm:cxn modelId="{D996E758-5AC0-49CA-93BF-FD501EEEE0BA}" srcId="{CFCD9F85-221C-4B54-BC7D-008CA283710E}" destId="{D220617E-3CB7-497D-9B7B-CBB6025064FA}" srcOrd="0" destOrd="0" parTransId="{FDF59BC7-9299-41AE-A0F9-3E2A641EC860}" sibTransId="{ED691015-4C1B-4D0A-8C4F-CC031C5D20D0}"/>
    <dgm:cxn modelId="{9237E390-698E-424D-89AB-C00246D704EC}" type="presOf" srcId="{12A9AFA7-CD40-41C2-BCE2-1A23D6452465}" destId="{A4461658-81C6-4328-B88A-22A1F767F5DA}" srcOrd="0" destOrd="0" presId="urn:microsoft.com/office/officeart/2005/8/layout/process4"/>
    <dgm:cxn modelId="{81269F9B-E558-41F3-B45F-30C6E5EE538D}" type="presOf" srcId="{6A264A2D-342D-4380-B694-18F88E7F946C}" destId="{AB435151-9C3B-41FD-9C12-9A72DC7C6296}" srcOrd="0" destOrd="0" presId="urn:microsoft.com/office/officeart/2005/8/layout/process4"/>
    <dgm:cxn modelId="{D31D41A9-9F73-44CB-B64E-AE10CA845686}" srcId="{6A264A2D-342D-4380-B694-18F88E7F946C}" destId="{8FF87DDD-8ABC-42D2-BA2F-1026E9150360}" srcOrd="0" destOrd="0" parTransId="{DAF41A17-8CF3-462A-BFBE-71061685F828}" sibTransId="{ED4DB58E-3A27-49C5-86CD-5F8BD28B9248}"/>
    <dgm:cxn modelId="{18E7F8CE-01E0-4EA4-A2F7-559F82056D43}" srcId="{8FF87DDD-8ABC-42D2-BA2F-1026E9150360}" destId="{23FD1DDF-DA38-4D50-A98A-FD23F4763F87}" srcOrd="0" destOrd="0" parTransId="{D716EFAD-6105-4012-A8B4-8C557041C9F3}" sibTransId="{F9CDBF60-8BD5-44BF-94FF-944B683943E9}"/>
    <dgm:cxn modelId="{4F2D15E5-58C3-4FE8-9C7F-368818E744C3}" type="presOf" srcId="{8FF87DDD-8ABC-42D2-BA2F-1026E9150360}" destId="{AE71B694-B5EA-4DC4-A489-CC5E5A740390}" srcOrd="1" destOrd="0" presId="urn:microsoft.com/office/officeart/2005/8/layout/process4"/>
    <dgm:cxn modelId="{5761D7D4-91A3-4D9A-838E-62F5FFD2321C}" type="presParOf" srcId="{AB435151-9C3B-41FD-9C12-9A72DC7C6296}" destId="{634E45F5-E0CA-47F5-A0BB-7F17DDDDD42F}" srcOrd="0" destOrd="0" presId="urn:microsoft.com/office/officeart/2005/8/layout/process4"/>
    <dgm:cxn modelId="{89319543-C1EB-49C4-B2BB-6071C20C492E}" type="presParOf" srcId="{634E45F5-E0CA-47F5-A0BB-7F17DDDDD42F}" destId="{A4461658-81C6-4328-B88A-22A1F767F5DA}" srcOrd="0" destOrd="0" presId="urn:microsoft.com/office/officeart/2005/8/layout/process4"/>
    <dgm:cxn modelId="{BA1F9088-EFB6-4608-BE73-7B153C329E99}" type="presParOf" srcId="{634E45F5-E0CA-47F5-A0BB-7F17DDDDD42F}" destId="{E57D733A-77C5-4672-AA58-CFAAFE25CA30}" srcOrd="1" destOrd="0" presId="urn:microsoft.com/office/officeart/2005/8/layout/process4"/>
    <dgm:cxn modelId="{9B147AFB-94F8-454F-81B5-313A099112B0}" type="presParOf" srcId="{634E45F5-E0CA-47F5-A0BB-7F17DDDDD42F}" destId="{86DE5600-B303-463E-BB01-6B2A4D0A35AB}" srcOrd="2" destOrd="0" presId="urn:microsoft.com/office/officeart/2005/8/layout/process4"/>
    <dgm:cxn modelId="{CB25C192-C6AE-43E0-B309-6500EE287F7E}" type="presParOf" srcId="{86DE5600-B303-463E-BB01-6B2A4D0A35AB}" destId="{5B0DF24D-61E2-422A-BB56-A0E6F97DD105}" srcOrd="0" destOrd="0" presId="urn:microsoft.com/office/officeart/2005/8/layout/process4"/>
    <dgm:cxn modelId="{E0199E47-ABAE-4E6D-BC74-EFECBE913994}" type="presParOf" srcId="{AB435151-9C3B-41FD-9C12-9A72DC7C6296}" destId="{9D81ED68-7A8F-4C61-9841-F503EDE511D7}" srcOrd="1" destOrd="0" presId="urn:microsoft.com/office/officeart/2005/8/layout/process4"/>
    <dgm:cxn modelId="{0B6C8CB7-EA8C-47CF-B72A-CC35AA00C61B}" type="presParOf" srcId="{AB435151-9C3B-41FD-9C12-9A72DC7C6296}" destId="{111A5A4D-A8F1-44A0-9118-EEC711DF44BB}" srcOrd="2" destOrd="0" presId="urn:microsoft.com/office/officeart/2005/8/layout/process4"/>
    <dgm:cxn modelId="{18508E40-758A-4307-A47E-39A119ACDF33}" type="presParOf" srcId="{111A5A4D-A8F1-44A0-9118-EEC711DF44BB}" destId="{C9C8DAD9-F8B1-42AB-89BA-366D68775CF5}" srcOrd="0" destOrd="0" presId="urn:microsoft.com/office/officeart/2005/8/layout/process4"/>
    <dgm:cxn modelId="{576DB73F-C904-45AA-BE8A-65DB069B2CE5}" type="presParOf" srcId="{111A5A4D-A8F1-44A0-9118-EEC711DF44BB}" destId="{57BD760F-48B1-4DA9-B1ED-1398AAE7F8EE}" srcOrd="1" destOrd="0" presId="urn:microsoft.com/office/officeart/2005/8/layout/process4"/>
    <dgm:cxn modelId="{4162EDA5-72E4-4597-8EA2-3006770F831C}" type="presParOf" srcId="{111A5A4D-A8F1-44A0-9118-EEC711DF44BB}" destId="{7459F7B6-43D6-42D9-A6E5-06F4A1CE76F7}" srcOrd="2" destOrd="0" presId="urn:microsoft.com/office/officeart/2005/8/layout/process4"/>
    <dgm:cxn modelId="{2531E733-38CF-48AA-ADE7-742BB40AA849}" type="presParOf" srcId="{7459F7B6-43D6-42D9-A6E5-06F4A1CE76F7}" destId="{F568840B-2EAC-4822-A55F-16DE0B271E6E}" srcOrd="0" destOrd="0" presId="urn:microsoft.com/office/officeart/2005/8/layout/process4"/>
    <dgm:cxn modelId="{B800BB1B-4E75-4258-B2FD-DB38E3FB311B}" type="presParOf" srcId="{AB435151-9C3B-41FD-9C12-9A72DC7C6296}" destId="{5E87E664-7448-426E-A91D-C2A55CF590E0}" srcOrd="3" destOrd="0" presId="urn:microsoft.com/office/officeart/2005/8/layout/process4"/>
    <dgm:cxn modelId="{56DF3F2D-A56B-4D68-B971-C63CE7212E70}" type="presParOf" srcId="{AB435151-9C3B-41FD-9C12-9A72DC7C6296}" destId="{BFE0375E-014A-4653-A5D7-ABE3202BA946}" srcOrd="4" destOrd="0" presId="urn:microsoft.com/office/officeart/2005/8/layout/process4"/>
    <dgm:cxn modelId="{F016D102-0BA3-4DE9-B7D1-941D3B36B41F}" type="presParOf" srcId="{BFE0375E-014A-4653-A5D7-ABE3202BA946}" destId="{D4B66D3C-9B68-4449-A371-1E7289B8C8EF}" srcOrd="0" destOrd="0" presId="urn:microsoft.com/office/officeart/2005/8/layout/process4"/>
    <dgm:cxn modelId="{8FB50425-BD2D-4D06-A1B3-094F83315243}" type="presParOf" srcId="{BFE0375E-014A-4653-A5D7-ABE3202BA946}" destId="{AE71B694-B5EA-4DC4-A489-CC5E5A740390}" srcOrd="1" destOrd="0" presId="urn:microsoft.com/office/officeart/2005/8/layout/process4"/>
    <dgm:cxn modelId="{176B528B-6972-4C59-B96E-75F980AA23E2}" type="presParOf" srcId="{BFE0375E-014A-4653-A5D7-ABE3202BA946}" destId="{397416AC-A9F6-447B-AB9A-F13656A7978B}" srcOrd="2" destOrd="0" presId="urn:microsoft.com/office/officeart/2005/8/layout/process4"/>
    <dgm:cxn modelId="{FDCDF277-C097-43C9-8683-BC3A6D9AB103}" type="presParOf" srcId="{397416AC-A9F6-447B-AB9A-F13656A7978B}" destId="{E96FCBDF-56D7-413D-8A0B-7A00B125E95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94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57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73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381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6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6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9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6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14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7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20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8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AC99-1389-4861-A52F-1BF72A8A95EE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B09167-FF7D-4AFC-9B18-8DDBBE5AC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6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hyperlink" Target="https://cran.rstudio.com/web/packages/dply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2A2DF-A8CD-40D4-8D39-3D27E43D0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Пакет </a:t>
            </a:r>
            <a:r>
              <a:rPr lang="en-US" dirty="0" err="1"/>
              <a:t>dplyr</a:t>
            </a:r>
            <a:r>
              <a:rPr lang="en-US" dirty="0"/>
              <a:t>. </a:t>
            </a:r>
            <a:r>
              <a:rPr lang="ru-RU" dirty="0"/>
              <a:t>Манипуляции с таблицами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82FF78-DF05-421D-9621-EBC79AC03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2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8A15-846A-467F-958A-5691CA09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en-US" dirty="0" err="1"/>
              <a:t>group_by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/>
              <a:t>summarize() - 1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29C46-8CC8-4F05-9230-7516F588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Используются в связке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%&gt;%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(column1) %&gt;% summarize(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делит таблицу на группы по указанному столбцу, и дальнейшие действия будут осуществляться внутри групп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summarize()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новую таблицу по функциям указанным в ней (следующий слайд)</a:t>
            </a:r>
          </a:p>
        </p:txBody>
      </p:sp>
    </p:spTree>
    <p:extLst>
      <p:ext uri="{BB962C8B-B14F-4D97-AF65-F5344CB8AC3E}">
        <p14:creationId xmlns:p14="http://schemas.microsoft.com/office/powerpoint/2010/main" val="268422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8A15-846A-467F-958A-5691CA09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en-US" dirty="0" err="1"/>
              <a:t>group_by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/>
              <a:t>summarize() - 2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29C46-8CC8-4F05-9230-7516F588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>
              <a:spcAft>
                <a:spcPts val="60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summarise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new  = function(column)) # 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получается новая таблица</a:t>
            </a:r>
          </a:p>
          <a:p>
            <a:pPr lvl="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min(x) –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минимальное значение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max(x) –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максимальное значение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mean(x) –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среднее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median(x) –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медиана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>
              <a:spcAft>
                <a:spcPts val="60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 –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стандартное отклонение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first(x) –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первый элемент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last(x) –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последний элемент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nth(x, n) –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элемент под номером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marL="361950" lvl="0" indent="-36195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n() –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строк по группам (ничего не пишем внутри скобок!)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mean(x == “value”)) –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функции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mean()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посчитать процент: в данном случае процент значений “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value”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столбце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480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DA380-4E05-45A4-9851-5905BB6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en-US" dirty="0" err="1"/>
              <a:t>group_by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/>
              <a:t>summarize() - 3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55DF9-C19C-443A-A0AB-1D23B236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%&gt;%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(column1) %&gt;% summarize(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new_column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n()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%&gt;%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(column1) %&gt;% summarize(min =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min(column2), max = max(column2), mean = mean(column2), median =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meadian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(column2)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%&gt;%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(column1) %&gt;% summarize(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percent_male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mean(column2 == “Male”))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5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7F801-0014-4FC4-9A49-CC1DE68E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 err="1"/>
              <a:t>dplyr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A43F2-AFC0-424E-BCC6-792C974C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пакете: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https://cran.rstudio.com/web/packages/dplyr/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https://dplyr.tidyverse.org/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пакета: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пакета: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AD0F3-A7C5-4E4C-A2E9-16427C80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select() – </a:t>
            </a:r>
            <a:r>
              <a:rPr lang="ru-RU" dirty="0"/>
              <a:t>выбор столбцов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4EDBD-AA51-446E-88AE-D95EA57B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1704109"/>
            <a:ext cx="10091448" cy="4207113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select(table, column1, column2, …) # 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несколько столбцов по названиям или номерам</a:t>
            </a: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Различные способы выбора: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select(</a:t>
            </a:r>
            <a:r>
              <a:rPr lang="en-US" sz="21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column1:column10) # </a:t>
            </a:r>
            <a:r>
              <a:rPr lang="ru-RU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столбцы от первого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десятого</a:t>
            </a:r>
            <a:endParaRPr lang="en-US" sz="21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2050" lvl="2">
              <a:spcAft>
                <a:spcPts val="600"/>
              </a:spcAft>
              <a:buNone/>
            </a:pPr>
            <a:r>
              <a:rPr lang="en-US" sz="21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starts_with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("X"): </a:t>
            </a:r>
            <a:r>
              <a:rPr lang="ru-RU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названия начинающиеся с 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"X"</a:t>
            </a:r>
          </a:p>
          <a:p>
            <a:pPr marL="1162050" lvl="2">
              <a:spcAft>
                <a:spcPts val="600"/>
              </a:spcAft>
              <a:buNone/>
            </a:pPr>
            <a:r>
              <a:rPr lang="en-US" sz="21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ends_with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("X"): </a:t>
            </a:r>
            <a:r>
              <a:rPr lang="ru-RU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названия заканчивающиеся на 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"X"</a:t>
            </a:r>
          </a:p>
          <a:p>
            <a:pPr marL="1162050" lvl="2">
              <a:spcAft>
                <a:spcPts val="600"/>
              </a:spcAft>
              <a:buNone/>
            </a:pP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contains("X"): </a:t>
            </a:r>
            <a:r>
              <a:rPr lang="ru-RU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названия содержащие 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"X"</a:t>
            </a:r>
          </a:p>
          <a:p>
            <a:pPr marL="1162050" lvl="2">
              <a:spcAft>
                <a:spcPts val="600"/>
              </a:spcAft>
              <a:buNone/>
            </a:pPr>
            <a:r>
              <a:rPr lang="en-US" sz="21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num_range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("x", 1:5): </a:t>
            </a:r>
            <a:r>
              <a:rPr lang="ru-RU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столбцы с порядковыми номерами: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x01, x02, x03, x04</a:t>
            </a:r>
            <a:r>
              <a:rPr lang="ru-RU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x05</a:t>
            </a:r>
          </a:p>
          <a:p>
            <a:pPr marL="1162050" lvl="2">
              <a:spcAft>
                <a:spcPts val="600"/>
              </a:spcAft>
              <a:buNone/>
            </a:pPr>
            <a:r>
              <a:rPr lang="en-US" sz="21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one_of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(c(“col1”, “col2”, “col3”)): </a:t>
            </a:r>
            <a:r>
              <a:rPr lang="ru-RU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названия из вектора текстовых значений</a:t>
            </a:r>
            <a:endParaRPr lang="en-US" sz="21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4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823F6-9C5E-424E-B06B-2B6C191E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filter() 1</a:t>
            </a:r>
            <a:r>
              <a:rPr lang="ru-RU" dirty="0"/>
              <a:t> – фильтр по условию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4A66C-FEA0-4ABC-B12C-51C627769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09" y="1759527"/>
            <a:ext cx="9952903" cy="4151695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filter(table, column == 1) #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фильтровать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основе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условий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Aft>
                <a:spcPts val="600"/>
              </a:spcAft>
              <a:buNone/>
            </a:pPr>
            <a:r>
              <a:rPr lang="ru-RU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Примеры:</a:t>
            </a:r>
            <a:endParaRPr lang="en-US" sz="2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Aft>
                <a:spcPts val="600"/>
              </a:spcAft>
              <a:buNone/>
            </a:pP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filter(</a:t>
            </a:r>
            <a:r>
              <a:rPr lang="en-US" sz="21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</a:t>
            </a:r>
            <a:r>
              <a:rPr lang="en-US" sz="2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column == “Tree”)</a:t>
            </a:r>
          </a:p>
          <a:p>
            <a:pPr marL="1162050" lvl="2">
              <a:spcAft>
                <a:spcPts val="60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&lt; 20 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меньше</a:t>
            </a:r>
            <a:endParaRPr lang="en-US"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2050" lvl="2">
              <a:spcAft>
                <a:spcPts val="60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&lt;= 30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больше</a:t>
            </a:r>
            <a:endParaRPr lang="en-US"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2050" lvl="2">
              <a:spcAft>
                <a:spcPts val="60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== 30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или 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== “Female”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равно</a:t>
            </a:r>
            <a:endParaRPr lang="en-US"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2050" lvl="2">
              <a:spcAft>
                <a:spcPts val="60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!= 30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или 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!= 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“Female” 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не равно</a:t>
            </a:r>
            <a:endParaRPr lang="en-US"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2050" lvl="2">
              <a:spcAft>
                <a:spcPts val="60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&gt;= 40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больше или равно</a:t>
            </a:r>
            <a:endParaRPr lang="en-US"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2050" lvl="2">
              <a:spcAft>
                <a:spcPts val="60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&gt; 50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больше</a:t>
            </a:r>
            <a:endParaRPr lang="en-US"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62050" lvl="2">
              <a:spcAft>
                <a:spcPts val="60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%in% c(20, 30, 40)</a:t>
            </a:r>
            <a:r>
              <a:rPr lang="ru-RU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равно всем значениям в указанном векторе</a:t>
            </a:r>
            <a:endParaRPr lang="ru-RU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1E6B8-FF52-4408-A56D-FC5F0690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filter() 2</a:t>
            </a:r>
            <a:r>
              <a:rPr lang="ru-RU" dirty="0"/>
              <a:t> – фильтр по условиям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6AB35-E49E-4AA1-8B50-4C103006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5" y="2244436"/>
            <a:ext cx="9357157" cy="3666786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Несколько условий:</a:t>
            </a:r>
          </a:p>
          <a:p>
            <a:pPr lvl="0"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«И» - 2 условия одновременно: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filter(table, a &gt; 0 &amp; b &gt; 0)</a:t>
            </a: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«ИЛИ» – либо одно условие, либо другое: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filter(table, a &gt; 0 | b &gt; 0)</a:t>
            </a:r>
          </a:p>
        </p:txBody>
      </p:sp>
    </p:spTree>
    <p:extLst>
      <p:ext uri="{BB962C8B-B14F-4D97-AF65-F5344CB8AC3E}">
        <p14:creationId xmlns:p14="http://schemas.microsoft.com/office/powerpoint/2010/main" val="29876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11742-6C9C-4BB2-8B79-0100C7EE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arrange()</a:t>
            </a:r>
            <a:r>
              <a:rPr lang="ru-RU" dirty="0"/>
              <a:t> - сортировка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1BB4E-1039-4018-BE94-3A3C4304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arrange(table, column1) #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сортировка в восходящем порядке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arrange(table, desc(column1)) #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сортировка в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нисходящем порядке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arrange(table, column1, column2) #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по двум столбцам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7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9D451-521E-4E80-9FFE-29CE9B09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mutate()</a:t>
            </a:r>
            <a:r>
              <a:rPr lang="ru-RU" dirty="0"/>
              <a:t> – создание нового столбца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C0B17-3D38-471A-B9C4-C85CBB56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mutate(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new_column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выражение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#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новый столбец на основе данных из других столбцов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None/>
            </a:pP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mutate(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new_column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column1 + column2)</a:t>
            </a: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mutate(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new_column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column1^2)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mutate(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new_column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column1 / column2)</a:t>
            </a: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None/>
            </a:pP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6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DF3F0-E6E6-481E-9ADF-266B3C33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pipe - %&gt;% (1)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85CC1-9E39-4939-8BC6-4812B640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позволяет использовать несколько функций на одной таблице последовательно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Название таблицы мы выносим за пределы функции в начало строки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tbl1 &lt;-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%&gt;% filter(column1 == 1) %&gt;% mutate(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new_column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column2 – column3)</a:t>
            </a:r>
          </a:p>
          <a:p>
            <a:pPr lvl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удобства чтения длинной строки кода, можно писать так: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Aft>
                <a:spcPts val="60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%&gt;% </a:t>
            </a:r>
          </a:p>
          <a:p>
            <a:pPr lvl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filter(column1 == 1) %&gt;% </a:t>
            </a:r>
          </a:p>
          <a:p>
            <a:pPr lvl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mutate(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new_column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column2 – column3)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6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25145-AD73-4C53-B347-AF2B8FA6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pipe - %&gt;% (2)</a:t>
            </a: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69D6CBD-E378-4014-8FDD-5620E7D3AAE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93147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802</Words>
  <Application>Microsoft Office PowerPoint</Application>
  <PresentationFormat>Широкоэкранный</PresentationFormat>
  <Paragraphs>86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Легкий дым</vt:lpstr>
      <vt:lpstr>Пакет dplyr. Манипуляции с таблицами 1</vt:lpstr>
      <vt:lpstr>Пакет dplyr</vt:lpstr>
      <vt:lpstr>Функция select() – выбор столбцов</vt:lpstr>
      <vt:lpstr>Функция filter() 1 – фильтр по условию</vt:lpstr>
      <vt:lpstr>Функция filter() 2 – фильтр по условиям</vt:lpstr>
      <vt:lpstr>Функция arrange() - сортировка</vt:lpstr>
      <vt:lpstr>Функция mutate() – создание нового столбца</vt:lpstr>
      <vt:lpstr>Оператор pipe - %&gt;% (1)</vt:lpstr>
      <vt:lpstr>Оператор pipe - %&gt;% (2)</vt:lpstr>
      <vt:lpstr>Функции group_by() и summarize() - 1</vt:lpstr>
      <vt:lpstr>Функции group_by() и summarize() - 2</vt:lpstr>
      <vt:lpstr>Функции group_by() и summarize()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 dplyr. Манипуляции с таблицами</dc:title>
  <dc:creator>Рамиля Власенкова</dc:creator>
  <cp:lastModifiedBy>Рамиля Власенкова</cp:lastModifiedBy>
  <cp:revision>5</cp:revision>
  <dcterms:created xsi:type="dcterms:W3CDTF">2020-04-14T08:47:11Z</dcterms:created>
  <dcterms:modified xsi:type="dcterms:W3CDTF">2021-09-14T11:21:14Z</dcterms:modified>
</cp:coreProperties>
</file>