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72" r:id="rId6"/>
    <p:sldId id="271" r:id="rId7"/>
    <p:sldId id="260" r:id="rId8"/>
    <p:sldId id="261" r:id="rId9"/>
    <p:sldId id="262" r:id="rId10"/>
    <p:sldId id="264" r:id="rId11"/>
    <p:sldId id="265" r:id="rId12"/>
    <p:sldId id="274" r:id="rId13"/>
    <p:sldId id="275" r:id="rId14"/>
    <p:sldId id="276" r:id="rId15"/>
    <p:sldId id="278" r:id="rId16"/>
    <p:sldId id="266" r:id="rId17"/>
    <p:sldId id="267" r:id="rId18"/>
    <p:sldId id="268" r:id="rId19"/>
    <p:sldId id="269" r:id="rId20"/>
    <p:sldId id="270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246C4-9D65-4DA2-ADDC-A5D23D62E423}" type="doc">
      <dgm:prSet loTypeId="urn:microsoft.com/office/officeart/2005/8/layout/vList6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B346879-63B3-4354-8D0D-6901BA34474B}">
      <dgm:prSet phldrT="[Текст]"/>
      <dgm:spPr/>
      <dgm:t>
        <a:bodyPr/>
        <a:lstStyle/>
        <a:p>
          <a:r>
            <a:rPr lang="en-US" dirty="0" err="1"/>
            <a:t>ggplot</a:t>
          </a:r>
          <a:r>
            <a:rPr lang="en-US" dirty="0"/>
            <a:t>(table, </a:t>
          </a:r>
          <a:r>
            <a:rPr lang="en-US" dirty="0" err="1"/>
            <a:t>aes</a:t>
          </a:r>
          <a:r>
            <a:rPr lang="en-US" dirty="0"/>
            <a:t>(column1, column2)) +</a:t>
          </a:r>
          <a:endParaRPr lang="ru-RU" dirty="0"/>
        </a:p>
      </dgm:t>
    </dgm:pt>
    <dgm:pt modelId="{618DEA1F-88C2-4D02-93D0-2E9E10D25783}" type="parTrans" cxnId="{5338B205-032A-476B-BA5F-E07106E9FD55}">
      <dgm:prSet/>
      <dgm:spPr/>
      <dgm:t>
        <a:bodyPr/>
        <a:lstStyle/>
        <a:p>
          <a:endParaRPr lang="ru-RU"/>
        </a:p>
      </dgm:t>
    </dgm:pt>
    <dgm:pt modelId="{84642A49-7DD9-4E21-989C-3D31D1EA84A6}" type="sibTrans" cxnId="{5338B205-032A-476B-BA5F-E07106E9FD55}">
      <dgm:prSet/>
      <dgm:spPr/>
      <dgm:t>
        <a:bodyPr/>
        <a:lstStyle/>
        <a:p>
          <a:endParaRPr lang="ru-RU"/>
        </a:p>
      </dgm:t>
    </dgm:pt>
    <dgm:pt modelId="{E10452C8-35AD-43F2-BB1E-35A72C38BC1E}">
      <dgm:prSet phldrT="[Текст]"/>
      <dgm:spPr/>
      <dgm:t>
        <a:bodyPr/>
        <a:lstStyle/>
        <a:p>
          <a:r>
            <a:rPr lang="en-US" dirty="0" err="1"/>
            <a:t>geom_point</a:t>
          </a:r>
          <a:r>
            <a:rPr lang="en-US" dirty="0"/>
            <a:t>() +</a:t>
          </a:r>
          <a:endParaRPr lang="ru-RU" dirty="0"/>
        </a:p>
      </dgm:t>
    </dgm:pt>
    <dgm:pt modelId="{E7C387CE-714C-494E-AA80-D7F0F13F5409}" type="parTrans" cxnId="{9E4C1221-8E6A-4B21-8BED-AFFE5C79E2C9}">
      <dgm:prSet/>
      <dgm:spPr/>
      <dgm:t>
        <a:bodyPr/>
        <a:lstStyle/>
        <a:p>
          <a:endParaRPr lang="ru-RU"/>
        </a:p>
      </dgm:t>
    </dgm:pt>
    <dgm:pt modelId="{0C7A9019-A6A7-4939-8EA0-45001D60D496}" type="sibTrans" cxnId="{9E4C1221-8E6A-4B21-8BED-AFFE5C79E2C9}">
      <dgm:prSet/>
      <dgm:spPr/>
      <dgm:t>
        <a:bodyPr/>
        <a:lstStyle/>
        <a:p>
          <a:endParaRPr lang="ru-RU"/>
        </a:p>
      </dgm:t>
    </dgm:pt>
    <dgm:pt modelId="{9C25B9DA-19B9-442A-B13B-A936004D0E57}">
      <dgm:prSet phldrT="[Текст]"/>
      <dgm:spPr/>
      <dgm:t>
        <a:bodyPr/>
        <a:lstStyle/>
        <a:p>
          <a:r>
            <a:rPr lang="en-US" dirty="0" err="1"/>
            <a:t>geom_smooth</a:t>
          </a:r>
          <a:r>
            <a:rPr lang="en-US" dirty="0"/>
            <a:t>() +</a:t>
          </a:r>
          <a:endParaRPr lang="ru-RU" dirty="0"/>
        </a:p>
      </dgm:t>
    </dgm:pt>
    <dgm:pt modelId="{AD1A2EAD-EE7D-4826-8221-3F35B3E69B6C}" type="parTrans" cxnId="{AFFE80BF-1EA8-41AB-9C25-140B778F838F}">
      <dgm:prSet/>
      <dgm:spPr/>
      <dgm:t>
        <a:bodyPr/>
        <a:lstStyle/>
        <a:p>
          <a:endParaRPr lang="ru-RU"/>
        </a:p>
      </dgm:t>
    </dgm:pt>
    <dgm:pt modelId="{0C560428-CFFD-416F-A10F-C91EFDAD8B60}" type="sibTrans" cxnId="{AFFE80BF-1EA8-41AB-9C25-140B778F838F}">
      <dgm:prSet/>
      <dgm:spPr/>
      <dgm:t>
        <a:bodyPr/>
        <a:lstStyle/>
        <a:p>
          <a:endParaRPr lang="ru-RU"/>
        </a:p>
      </dgm:t>
    </dgm:pt>
    <dgm:pt modelId="{C0065AE8-3541-4120-ABD8-EC492599657D}">
      <dgm:prSet phldrT="[Текст]"/>
      <dgm:spPr/>
      <dgm:t>
        <a:bodyPr/>
        <a:lstStyle/>
        <a:p>
          <a:r>
            <a:rPr lang="en-US" dirty="0"/>
            <a:t>theme() +</a:t>
          </a:r>
          <a:endParaRPr lang="ru-RU" dirty="0"/>
        </a:p>
      </dgm:t>
    </dgm:pt>
    <dgm:pt modelId="{AFF514C4-7E54-441F-9674-94E9F2376202}" type="parTrans" cxnId="{A6325426-042B-427F-9F08-F33EDE0DE0F6}">
      <dgm:prSet/>
      <dgm:spPr/>
      <dgm:t>
        <a:bodyPr/>
        <a:lstStyle/>
        <a:p>
          <a:endParaRPr lang="ru-RU"/>
        </a:p>
      </dgm:t>
    </dgm:pt>
    <dgm:pt modelId="{F5C1D716-F8F2-49B6-9865-F4877C1F08F2}" type="sibTrans" cxnId="{A6325426-042B-427F-9F08-F33EDE0DE0F6}">
      <dgm:prSet/>
      <dgm:spPr/>
      <dgm:t>
        <a:bodyPr/>
        <a:lstStyle/>
        <a:p>
          <a:endParaRPr lang="ru-RU"/>
        </a:p>
      </dgm:t>
    </dgm:pt>
    <dgm:pt modelId="{8595AA6A-803F-4327-B643-BCA2A62A7D30}">
      <dgm:prSet phldrT="[Текст]"/>
      <dgm:spPr/>
      <dgm:t>
        <a:bodyPr/>
        <a:lstStyle/>
        <a:p>
          <a:r>
            <a:rPr lang="en-US" dirty="0" err="1"/>
            <a:t>facet_wrap</a:t>
          </a:r>
          <a:r>
            <a:rPr lang="en-US" dirty="0"/>
            <a:t>( ~ column</a:t>
          </a:r>
          <a:r>
            <a:rPr lang="ru-RU" dirty="0"/>
            <a:t>3</a:t>
          </a:r>
          <a:r>
            <a:rPr lang="en-US" dirty="0"/>
            <a:t>) +</a:t>
          </a:r>
          <a:endParaRPr lang="ru-RU" dirty="0"/>
        </a:p>
      </dgm:t>
    </dgm:pt>
    <dgm:pt modelId="{1B9A5E4B-743F-4CDD-B044-3C9F1380A7D0}" type="parTrans" cxnId="{E243BAAF-48C5-4801-9BBD-563A9B38B2C8}">
      <dgm:prSet/>
      <dgm:spPr/>
      <dgm:t>
        <a:bodyPr/>
        <a:lstStyle/>
        <a:p>
          <a:endParaRPr lang="ru-RU"/>
        </a:p>
      </dgm:t>
    </dgm:pt>
    <dgm:pt modelId="{18AFD551-6B57-4B09-9E95-0EAEA6358CE6}" type="sibTrans" cxnId="{E243BAAF-48C5-4801-9BBD-563A9B38B2C8}">
      <dgm:prSet/>
      <dgm:spPr/>
      <dgm:t>
        <a:bodyPr/>
        <a:lstStyle/>
        <a:p>
          <a:endParaRPr lang="ru-RU"/>
        </a:p>
      </dgm:t>
    </dgm:pt>
    <dgm:pt modelId="{828BD75B-3995-441A-AD0F-9BCEFBF54A1E}">
      <dgm:prSet phldrT="[Текст]"/>
      <dgm:spPr/>
      <dgm:t>
        <a:bodyPr/>
        <a:lstStyle/>
        <a:p>
          <a:r>
            <a:rPr lang="ru-RU" dirty="0"/>
            <a:t>Функция </a:t>
          </a:r>
          <a:r>
            <a:rPr lang="en-US" dirty="0" err="1"/>
            <a:t>ggplot</a:t>
          </a:r>
          <a:r>
            <a:rPr lang="ru-RU" dirty="0"/>
            <a:t>, таблица, шкалы по столбцам в аргументе </a:t>
          </a:r>
          <a:r>
            <a:rPr lang="en-US" dirty="0" err="1"/>
            <a:t>aes</a:t>
          </a:r>
          <a:r>
            <a:rPr lang="en-US" dirty="0"/>
            <a:t>()</a:t>
          </a:r>
          <a:endParaRPr lang="ru-RU" dirty="0"/>
        </a:p>
      </dgm:t>
    </dgm:pt>
    <dgm:pt modelId="{243916C1-EBEC-4100-96D9-023D148F70D5}" type="parTrans" cxnId="{AAD5FF57-AD8D-4320-AF54-989661C43BC6}">
      <dgm:prSet/>
      <dgm:spPr/>
      <dgm:t>
        <a:bodyPr/>
        <a:lstStyle/>
        <a:p>
          <a:endParaRPr lang="ru-RU"/>
        </a:p>
      </dgm:t>
    </dgm:pt>
    <dgm:pt modelId="{59A6E1FB-15EC-4FDA-B442-AB10B12631F0}" type="sibTrans" cxnId="{AAD5FF57-AD8D-4320-AF54-989661C43BC6}">
      <dgm:prSet/>
      <dgm:spPr/>
      <dgm:t>
        <a:bodyPr/>
        <a:lstStyle/>
        <a:p>
          <a:endParaRPr lang="ru-RU"/>
        </a:p>
      </dgm:t>
    </dgm:pt>
    <dgm:pt modelId="{5AA0D365-16EE-452D-8429-49EA168F54E9}">
      <dgm:prSet phldrT="[Текст]"/>
      <dgm:spPr/>
      <dgm:t>
        <a:bodyPr/>
        <a:lstStyle/>
        <a:p>
          <a:r>
            <a:rPr lang="en-US" dirty="0" err="1"/>
            <a:t>coord_flip</a:t>
          </a:r>
          <a:r>
            <a:rPr lang="en-US" dirty="0"/>
            <a:t>()</a:t>
          </a:r>
          <a:endParaRPr lang="ru-RU" dirty="0"/>
        </a:p>
      </dgm:t>
    </dgm:pt>
    <dgm:pt modelId="{338C56D3-01D5-40F1-BF8E-0FE0434C0226}" type="parTrans" cxnId="{B79AD463-3BB8-4790-AFDD-03B3D66CD66D}">
      <dgm:prSet/>
      <dgm:spPr/>
      <dgm:t>
        <a:bodyPr/>
        <a:lstStyle/>
        <a:p>
          <a:endParaRPr lang="ru-RU"/>
        </a:p>
      </dgm:t>
    </dgm:pt>
    <dgm:pt modelId="{84331F0C-51EF-4C5A-AE1C-51EE2C93126F}" type="sibTrans" cxnId="{B79AD463-3BB8-4790-AFDD-03B3D66CD66D}">
      <dgm:prSet/>
      <dgm:spPr/>
      <dgm:t>
        <a:bodyPr/>
        <a:lstStyle/>
        <a:p>
          <a:endParaRPr lang="ru-RU"/>
        </a:p>
      </dgm:t>
    </dgm:pt>
    <dgm:pt modelId="{06B170B8-6EFA-4167-BAD6-F19D9AB4E16E}">
      <dgm:prSet phldrT="[Текст]"/>
      <dgm:spPr/>
      <dgm:t>
        <a:bodyPr/>
        <a:lstStyle/>
        <a:p>
          <a:r>
            <a:rPr lang="ru-RU" dirty="0"/>
            <a:t>Геометрические элементы на графике, в данном случае - точки</a:t>
          </a:r>
        </a:p>
      </dgm:t>
    </dgm:pt>
    <dgm:pt modelId="{E0380A1A-70FD-4067-BAF8-63CDC21B97F3}" type="parTrans" cxnId="{F8427DB8-D8C6-49C3-A7C3-68523F987990}">
      <dgm:prSet/>
      <dgm:spPr/>
      <dgm:t>
        <a:bodyPr/>
        <a:lstStyle/>
        <a:p>
          <a:endParaRPr lang="ru-RU"/>
        </a:p>
      </dgm:t>
    </dgm:pt>
    <dgm:pt modelId="{DF48307D-9084-4810-9B45-B5A05D94B8A0}" type="sibTrans" cxnId="{F8427DB8-D8C6-49C3-A7C3-68523F987990}">
      <dgm:prSet/>
      <dgm:spPr/>
      <dgm:t>
        <a:bodyPr/>
        <a:lstStyle/>
        <a:p>
          <a:endParaRPr lang="ru-RU"/>
        </a:p>
      </dgm:t>
    </dgm:pt>
    <dgm:pt modelId="{1272F8E3-2377-49D8-967C-2B1DEFE43DEA}">
      <dgm:prSet phldrT="[Текст]"/>
      <dgm:spPr/>
      <dgm:t>
        <a:bodyPr/>
        <a:lstStyle/>
        <a:p>
          <a:r>
            <a:rPr lang="ru-RU" dirty="0"/>
            <a:t>Статистика, в данном случае – линия тренда</a:t>
          </a:r>
        </a:p>
      </dgm:t>
    </dgm:pt>
    <dgm:pt modelId="{B09A4258-206F-486C-9914-66F296B4CC93}" type="parTrans" cxnId="{4C44D270-D904-42B5-ACE5-77941B06D5B3}">
      <dgm:prSet/>
      <dgm:spPr/>
      <dgm:t>
        <a:bodyPr/>
        <a:lstStyle/>
        <a:p>
          <a:endParaRPr lang="ru-RU"/>
        </a:p>
      </dgm:t>
    </dgm:pt>
    <dgm:pt modelId="{47E37837-3F3C-4DE9-AB04-A460013E5E2C}" type="sibTrans" cxnId="{4C44D270-D904-42B5-ACE5-77941B06D5B3}">
      <dgm:prSet/>
      <dgm:spPr/>
      <dgm:t>
        <a:bodyPr/>
        <a:lstStyle/>
        <a:p>
          <a:endParaRPr lang="ru-RU"/>
        </a:p>
      </dgm:t>
    </dgm:pt>
    <dgm:pt modelId="{4508C7F8-CD1A-4494-A2EA-F402C7160F3A}">
      <dgm:prSet phldrT="[Текст]"/>
      <dgm:spPr/>
      <dgm:t>
        <a:bodyPr/>
        <a:lstStyle/>
        <a:p>
          <a:r>
            <a:rPr lang="ru-RU" dirty="0"/>
            <a:t>Тема – оформление графика</a:t>
          </a:r>
        </a:p>
      </dgm:t>
    </dgm:pt>
    <dgm:pt modelId="{3256E7A6-46A1-45FF-9703-1BB1CBAC258E}" type="parTrans" cxnId="{CBD79BF8-655F-4B6E-94B7-7C4E0CB18944}">
      <dgm:prSet/>
      <dgm:spPr/>
      <dgm:t>
        <a:bodyPr/>
        <a:lstStyle/>
        <a:p>
          <a:endParaRPr lang="ru-RU"/>
        </a:p>
      </dgm:t>
    </dgm:pt>
    <dgm:pt modelId="{D15054E1-9151-4AE3-B2A5-124A325A379D}" type="sibTrans" cxnId="{CBD79BF8-655F-4B6E-94B7-7C4E0CB18944}">
      <dgm:prSet/>
      <dgm:spPr/>
      <dgm:t>
        <a:bodyPr/>
        <a:lstStyle/>
        <a:p>
          <a:endParaRPr lang="ru-RU"/>
        </a:p>
      </dgm:t>
    </dgm:pt>
    <dgm:pt modelId="{F1DAC6A0-F776-4C2F-932B-C25148ADFCF4}">
      <dgm:prSet phldrT="[Текст]"/>
      <dgm:spPr/>
      <dgm:t>
        <a:bodyPr/>
        <a:lstStyle/>
        <a:p>
          <a:r>
            <a:rPr lang="ru-RU" dirty="0"/>
            <a:t>Сложный график по группам</a:t>
          </a:r>
        </a:p>
      </dgm:t>
    </dgm:pt>
    <dgm:pt modelId="{31B9BF79-6529-4190-A5FF-FF42A87A434C}" type="parTrans" cxnId="{7EE00077-4DE2-4995-A1E0-839FCE3B451F}">
      <dgm:prSet/>
      <dgm:spPr/>
      <dgm:t>
        <a:bodyPr/>
        <a:lstStyle/>
        <a:p>
          <a:endParaRPr lang="ru-RU"/>
        </a:p>
      </dgm:t>
    </dgm:pt>
    <dgm:pt modelId="{CA8AD3D5-E44B-413F-B42B-BAA12A1A6C8B}" type="sibTrans" cxnId="{7EE00077-4DE2-4995-A1E0-839FCE3B451F}">
      <dgm:prSet/>
      <dgm:spPr/>
      <dgm:t>
        <a:bodyPr/>
        <a:lstStyle/>
        <a:p>
          <a:endParaRPr lang="ru-RU"/>
        </a:p>
      </dgm:t>
    </dgm:pt>
    <dgm:pt modelId="{5B59245B-F8E3-432A-BD21-DFAFDFF9DD27}">
      <dgm:prSet phldrT="[Текст]"/>
      <dgm:spPr/>
      <dgm:t>
        <a:bodyPr/>
        <a:lstStyle/>
        <a:p>
          <a:r>
            <a:rPr lang="ru-RU" dirty="0"/>
            <a:t>Смена координат</a:t>
          </a:r>
        </a:p>
      </dgm:t>
    </dgm:pt>
    <dgm:pt modelId="{B43B38A4-C825-431B-AC9E-0962A849A550}" type="parTrans" cxnId="{451BBFD9-A1DC-477E-AC44-DEDA23FF7930}">
      <dgm:prSet/>
      <dgm:spPr/>
      <dgm:t>
        <a:bodyPr/>
        <a:lstStyle/>
        <a:p>
          <a:endParaRPr lang="ru-RU"/>
        </a:p>
      </dgm:t>
    </dgm:pt>
    <dgm:pt modelId="{73007370-D3AE-48E6-8E46-E61B8DC9E3BF}" type="sibTrans" cxnId="{451BBFD9-A1DC-477E-AC44-DEDA23FF7930}">
      <dgm:prSet/>
      <dgm:spPr/>
      <dgm:t>
        <a:bodyPr/>
        <a:lstStyle/>
        <a:p>
          <a:endParaRPr lang="ru-RU"/>
        </a:p>
      </dgm:t>
    </dgm:pt>
    <dgm:pt modelId="{F3842A35-2A78-4ED5-9808-FFA0D4918B2B}" type="pres">
      <dgm:prSet presAssocID="{D56246C4-9D65-4DA2-ADDC-A5D23D62E423}" presName="Name0" presStyleCnt="0">
        <dgm:presLayoutVars>
          <dgm:dir/>
          <dgm:animLvl val="lvl"/>
          <dgm:resizeHandles/>
        </dgm:presLayoutVars>
      </dgm:prSet>
      <dgm:spPr/>
    </dgm:pt>
    <dgm:pt modelId="{830D3352-67F6-4687-9FF4-EF248735FFC5}" type="pres">
      <dgm:prSet presAssocID="{5B346879-63B3-4354-8D0D-6901BA34474B}" presName="linNode" presStyleCnt="0"/>
      <dgm:spPr/>
    </dgm:pt>
    <dgm:pt modelId="{80890CE6-13FA-4B4B-8B7D-E7DB85ED4DFD}" type="pres">
      <dgm:prSet presAssocID="{5B346879-63B3-4354-8D0D-6901BA34474B}" presName="parentShp" presStyleLbl="node1" presStyleIdx="0" presStyleCnt="6">
        <dgm:presLayoutVars>
          <dgm:bulletEnabled val="1"/>
        </dgm:presLayoutVars>
      </dgm:prSet>
      <dgm:spPr/>
    </dgm:pt>
    <dgm:pt modelId="{5E1A7227-1B71-4FC3-BEF3-1CF1C0587FE8}" type="pres">
      <dgm:prSet presAssocID="{5B346879-63B3-4354-8D0D-6901BA34474B}" presName="childShp" presStyleLbl="bgAccFollowNode1" presStyleIdx="0" presStyleCnt="6">
        <dgm:presLayoutVars>
          <dgm:bulletEnabled val="1"/>
        </dgm:presLayoutVars>
      </dgm:prSet>
      <dgm:spPr/>
    </dgm:pt>
    <dgm:pt modelId="{E7893DCB-C482-4155-89F0-E21DE64DFF7F}" type="pres">
      <dgm:prSet presAssocID="{84642A49-7DD9-4E21-989C-3D31D1EA84A6}" presName="spacing" presStyleCnt="0"/>
      <dgm:spPr/>
    </dgm:pt>
    <dgm:pt modelId="{F6320E14-F6EC-4D1E-B9E9-00282067E9DB}" type="pres">
      <dgm:prSet presAssocID="{E10452C8-35AD-43F2-BB1E-35A72C38BC1E}" presName="linNode" presStyleCnt="0"/>
      <dgm:spPr/>
    </dgm:pt>
    <dgm:pt modelId="{465E7AF8-46BF-4E47-BE48-01CACDCEF21C}" type="pres">
      <dgm:prSet presAssocID="{E10452C8-35AD-43F2-BB1E-35A72C38BC1E}" presName="parentShp" presStyleLbl="node1" presStyleIdx="1" presStyleCnt="6">
        <dgm:presLayoutVars>
          <dgm:bulletEnabled val="1"/>
        </dgm:presLayoutVars>
      </dgm:prSet>
      <dgm:spPr/>
    </dgm:pt>
    <dgm:pt modelId="{6B0D3123-188D-4C7F-BE39-E6D7B7066B72}" type="pres">
      <dgm:prSet presAssocID="{E10452C8-35AD-43F2-BB1E-35A72C38BC1E}" presName="childShp" presStyleLbl="bgAccFollowNode1" presStyleIdx="1" presStyleCnt="6">
        <dgm:presLayoutVars>
          <dgm:bulletEnabled val="1"/>
        </dgm:presLayoutVars>
      </dgm:prSet>
      <dgm:spPr/>
    </dgm:pt>
    <dgm:pt modelId="{F1C44836-84C1-47D9-B20B-06BE1E94FE90}" type="pres">
      <dgm:prSet presAssocID="{0C7A9019-A6A7-4939-8EA0-45001D60D496}" presName="spacing" presStyleCnt="0"/>
      <dgm:spPr/>
    </dgm:pt>
    <dgm:pt modelId="{84109D68-0464-4B8A-829F-37257701D83D}" type="pres">
      <dgm:prSet presAssocID="{9C25B9DA-19B9-442A-B13B-A936004D0E57}" presName="linNode" presStyleCnt="0"/>
      <dgm:spPr/>
    </dgm:pt>
    <dgm:pt modelId="{EBABC161-C54E-45F4-8129-735365E0B7CC}" type="pres">
      <dgm:prSet presAssocID="{9C25B9DA-19B9-442A-B13B-A936004D0E57}" presName="parentShp" presStyleLbl="node1" presStyleIdx="2" presStyleCnt="6">
        <dgm:presLayoutVars>
          <dgm:bulletEnabled val="1"/>
        </dgm:presLayoutVars>
      </dgm:prSet>
      <dgm:spPr/>
    </dgm:pt>
    <dgm:pt modelId="{A3E9D385-3BA5-45D4-B4F2-F150D5BFD6D0}" type="pres">
      <dgm:prSet presAssocID="{9C25B9DA-19B9-442A-B13B-A936004D0E57}" presName="childShp" presStyleLbl="bgAccFollowNode1" presStyleIdx="2" presStyleCnt="6">
        <dgm:presLayoutVars>
          <dgm:bulletEnabled val="1"/>
        </dgm:presLayoutVars>
      </dgm:prSet>
      <dgm:spPr/>
    </dgm:pt>
    <dgm:pt modelId="{362614DA-D325-4066-870A-C5184A786AF3}" type="pres">
      <dgm:prSet presAssocID="{0C560428-CFFD-416F-A10F-C91EFDAD8B60}" presName="spacing" presStyleCnt="0"/>
      <dgm:spPr/>
    </dgm:pt>
    <dgm:pt modelId="{C1C48059-9086-4FB5-9A42-63948F223716}" type="pres">
      <dgm:prSet presAssocID="{C0065AE8-3541-4120-ABD8-EC492599657D}" presName="linNode" presStyleCnt="0"/>
      <dgm:spPr/>
    </dgm:pt>
    <dgm:pt modelId="{A6E6172D-806A-4F96-9B15-76B85EA1D14E}" type="pres">
      <dgm:prSet presAssocID="{C0065AE8-3541-4120-ABD8-EC492599657D}" presName="parentShp" presStyleLbl="node1" presStyleIdx="3" presStyleCnt="6">
        <dgm:presLayoutVars>
          <dgm:bulletEnabled val="1"/>
        </dgm:presLayoutVars>
      </dgm:prSet>
      <dgm:spPr/>
    </dgm:pt>
    <dgm:pt modelId="{96C1E2CF-A496-412B-A8F1-5E146F487413}" type="pres">
      <dgm:prSet presAssocID="{C0065AE8-3541-4120-ABD8-EC492599657D}" presName="childShp" presStyleLbl="bgAccFollowNode1" presStyleIdx="3" presStyleCnt="6">
        <dgm:presLayoutVars>
          <dgm:bulletEnabled val="1"/>
        </dgm:presLayoutVars>
      </dgm:prSet>
      <dgm:spPr/>
    </dgm:pt>
    <dgm:pt modelId="{53927BD9-6F8A-4141-981E-CFB6A8E9EDE9}" type="pres">
      <dgm:prSet presAssocID="{F5C1D716-F8F2-49B6-9865-F4877C1F08F2}" presName="spacing" presStyleCnt="0"/>
      <dgm:spPr/>
    </dgm:pt>
    <dgm:pt modelId="{E585F217-E9BE-47EE-B572-85F1203697F6}" type="pres">
      <dgm:prSet presAssocID="{8595AA6A-803F-4327-B643-BCA2A62A7D30}" presName="linNode" presStyleCnt="0"/>
      <dgm:spPr/>
    </dgm:pt>
    <dgm:pt modelId="{103C17D3-2D7A-4932-9D71-E07AD26C8D2C}" type="pres">
      <dgm:prSet presAssocID="{8595AA6A-803F-4327-B643-BCA2A62A7D30}" presName="parentShp" presStyleLbl="node1" presStyleIdx="4" presStyleCnt="6">
        <dgm:presLayoutVars>
          <dgm:bulletEnabled val="1"/>
        </dgm:presLayoutVars>
      </dgm:prSet>
      <dgm:spPr/>
    </dgm:pt>
    <dgm:pt modelId="{B17A157D-6CCA-4ADF-84B6-969F43EE5B91}" type="pres">
      <dgm:prSet presAssocID="{8595AA6A-803F-4327-B643-BCA2A62A7D30}" presName="childShp" presStyleLbl="bgAccFollowNode1" presStyleIdx="4" presStyleCnt="6">
        <dgm:presLayoutVars>
          <dgm:bulletEnabled val="1"/>
        </dgm:presLayoutVars>
      </dgm:prSet>
      <dgm:spPr/>
    </dgm:pt>
    <dgm:pt modelId="{BD2248E8-268B-4922-ADC5-D2C78EF9DF7B}" type="pres">
      <dgm:prSet presAssocID="{18AFD551-6B57-4B09-9E95-0EAEA6358CE6}" presName="spacing" presStyleCnt="0"/>
      <dgm:spPr/>
    </dgm:pt>
    <dgm:pt modelId="{BA2ACD6C-CCDD-4CFB-A0FD-9CA558BB9AD6}" type="pres">
      <dgm:prSet presAssocID="{5AA0D365-16EE-452D-8429-49EA168F54E9}" presName="linNode" presStyleCnt="0"/>
      <dgm:spPr/>
    </dgm:pt>
    <dgm:pt modelId="{1D8D1F7B-0A3A-403C-AB0D-F4E9B1F9E02D}" type="pres">
      <dgm:prSet presAssocID="{5AA0D365-16EE-452D-8429-49EA168F54E9}" presName="parentShp" presStyleLbl="node1" presStyleIdx="5" presStyleCnt="6">
        <dgm:presLayoutVars>
          <dgm:bulletEnabled val="1"/>
        </dgm:presLayoutVars>
      </dgm:prSet>
      <dgm:spPr/>
    </dgm:pt>
    <dgm:pt modelId="{55BEBB9C-97C8-461D-8208-A11637C327A9}" type="pres">
      <dgm:prSet presAssocID="{5AA0D365-16EE-452D-8429-49EA168F54E9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5338B205-032A-476B-BA5F-E07106E9FD55}" srcId="{D56246C4-9D65-4DA2-ADDC-A5D23D62E423}" destId="{5B346879-63B3-4354-8D0D-6901BA34474B}" srcOrd="0" destOrd="0" parTransId="{618DEA1F-88C2-4D02-93D0-2E9E10D25783}" sibTransId="{84642A49-7DD9-4E21-989C-3D31D1EA84A6}"/>
    <dgm:cxn modelId="{9E4C1221-8E6A-4B21-8BED-AFFE5C79E2C9}" srcId="{D56246C4-9D65-4DA2-ADDC-A5D23D62E423}" destId="{E10452C8-35AD-43F2-BB1E-35A72C38BC1E}" srcOrd="1" destOrd="0" parTransId="{E7C387CE-714C-494E-AA80-D7F0F13F5409}" sibTransId="{0C7A9019-A6A7-4939-8EA0-45001D60D496}"/>
    <dgm:cxn modelId="{A6325426-042B-427F-9F08-F33EDE0DE0F6}" srcId="{D56246C4-9D65-4DA2-ADDC-A5D23D62E423}" destId="{C0065AE8-3541-4120-ABD8-EC492599657D}" srcOrd="3" destOrd="0" parTransId="{AFF514C4-7E54-441F-9674-94E9F2376202}" sibTransId="{F5C1D716-F8F2-49B6-9865-F4877C1F08F2}"/>
    <dgm:cxn modelId="{440BD03C-DCA5-448A-85AA-F6555BB70497}" type="presOf" srcId="{D56246C4-9D65-4DA2-ADDC-A5D23D62E423}" destId="{F3842A35-2A78-4ED5-9808-FFA0D4918B2B}" srcOrd="0" destOrd="0" presId="urn:microsoft.com/office/officeart/2005/8/layout/vList6"/>
    <dgm:cxn modelId="{ABDC5863-99DB-4F90-89BA-4381EB5EB54C}" type="presOf" srcId="{5AA0D365-16EE-452D-8429-49EA168F54E9}" destId="{1D8D1F7B-0A3A-403C-AB0D-F4E9B1F9E02D}" srcOrd="0" destOrd="0" presId="urn:microsoft.com/office/officeart/2005/8/layout/vList6"/>
    <dgm:cxn modelId="{B79AD463-3BB8-4790-AFDD-03B3D66CD66D}" srcId="{D56246C4-9D65-4DA2-ADDC-A5D23D62E423}" destId="{5AA0D365-16EE-452D-8429-49EA168F54E9}" srcOrd="5" destOrd="0" parTransId="{338C56D3-01D5-40F1-BF8E-0FE0434C0226}" sibTransId="{84331F0C-51EF-4C5A-AE1C-51EE2C93126F}"/>
    <dgm:cxn modelId="{C08B0D69-7DA6-48B7-99B9-164660EEABCE}" type="presOf" srcId="{06B170B8-6EFA-4167-BAD6-F19D9AB4E16E}" destId="{6B0D3123-188D-4C7F-BE39-E6D7B7066B72}" srcOrd="0" destOrd="0" presId="urn:microsoft.com/office/officeart/2005/8/layout/vList6"/>
    <dgm:cxn modelId="{4C44D270-D904-42B5-ACE5-77941B06D5B3}" srcId="{9C25B9DA-19B9-442A-B13B-A936004D0E57}" destId="{1272F8E3-2377-49D8-967C-2B1DEFE43DEA}" srcOrd="0" destOrd="0" parTransId="{B09A4258-206F-486C-9914-66F296B4CC93}" sibTransId="{47E37837-3F3C-4DE9-AB04-A460013E5E2C}"/>
    <dgm:cxn modelId="{10D82F74-11BE-4D82-A825-90E55E59ACCD}" type="presOf" srcId="{5B346879-63B3-4354-8D0D-6901BA34474B}" destId="{80890CE6-13FA-4B4B-8B7D-E7DB85ED4DFD}" srcOrd="0" destOrd="0" presId="urn:microsoft.com/office/officeart/2005/8/layout/vList6"/>
    <dgm:cxn modelId="{7EE00077-4DE2-4995-A1E0-839FCE3B451F}" srcId="{8595AA6A-803F-4327-B643-BCA2A62A7D30}" destId="{F1DAC6A0-F776-4C2F-932B-C25148ADFCF4}" srcOrd="0" destOrd="0" parTransId="{31B9BF79-6529-4190-A5FF-FF42A87A434C}" sibTransId="{CA8AD3D5-E44B-413F-B42B-BAA12A1A6C8B}"/>
    <dgm:cxn modelId="{AAD5FF57-AD8D-4320-AF54-989661C43BC6}" srcId="{5B346879-63B3-4354-8D0D-6901BA34474B}" destId="{828BD75B-3995-441A-AD0F-9BCEFBF54A1E}" srcOrd="0" destOrd="0" parTransId="{243916C1-EBEC-4100-96D9-023D148F70D5}" sibTransId="{59A6E1FB-15EC-4FDA-B442-AB10B12631F0}"/>
    <dgm:cxn modelId="{F803538F-FB7A-4131-9C46-D14D1C235F52}" type="presOf" srcId="{F1DAC6A0-F776-4C2F-932B-C25148ADFCF4}" destId="{B17A157D-6CCA-4ADF-84B6-969F43EE5B91}" srcOrd="0" destOrd="0" presId="urn:microsoft.com/office/officeart/2005/8/layout/vList6"/>
    <dgm:cxn modelId="{E76EBC97-39D1-412B-9191-BEFF01F3E31D}" type="presOf" srcId="{4508C7F8-CD1A-4494-A2EA-F402C7160F3A}" destId="{96C1E2CF-A496-412B-A8F1-5E146F487413}" srcOrd="0" destOrd="0" presId="urn:microsoft.com/office/officeart/2005/8/layout/vList6"/>
    <dgm:cxn modelId="{72322DAB-D5E4-4883-AC0A-64BBDCC35B3D}" type="presOf" srcId="{9C25B9DA-19B9-442A-B13B-A936004D0E57}" destId="{EBABC161-C54E-45F4-8129-735365E0B7CC}" srcOrd="0" destOrd="0" presId="urn:microsoft.com/office/officeart/2005/8/layout/vList6"/>
    <dgm:cxn modelId="{E243BAAF-48C5-4801-9BBD-563A9B38B2C8}" srcId="{D56246C4-9D65-4DA2-ADDC-A5D23D62E423}" destId="{8595AA6A-803F-4327-B643-BCA2A62A7D30}" srcOrd="4" destOrd="0" parTransId="{1B9A5E4B-743F-4CDD-B044-3C9F1380A7D0}" sibTransId="{18AFD551-6B57-4B09-9E95-0EAEA6358CE6}"/>
    <dgm:cxn modelId="{F8427DB8-D8C6-49C3-A7C3-68523F987990}" srcId="{E10452C8-35AD-43F2-BB1E-35A72C38BC1E}" destId="{06B170B8-6EFA-4167-BAD6-F19D9AB4E16E}" srcOrd="0" destOrd="0" parTransId="{E0380A1A-70FD-4067-BAF8-63CDC21B97F3}" sibTransId="{DF48307D-9084-4810-9B45-B5A05D94B8A0}"/>
    <dgm:cxn modelId="{AFFE80BF-1EA8-41AB-9C25-140B778F838F}" srcId="{D56246C4-9D65-4DA2-ADDC-A5D23D62E423}" destId="{9C25B9DA-19B9-442A-B13B-A936004D0E57}" srcOrd="2" destOrd="0" parTransId="{AD1A2EAD-EE7D-4826-8221-3F35B3E69B6C}" sibTransId="{0C560428-CFFD-416F-A10F-C91EFDAD8B60}"/>
    <dgm:cxn modelId="{353770C1-CF7C-4EAB-ADDA-588E03628DE8}" type="presOf" srcId="{E10452C8-35AD-43F2-BB1E-35A72C38BC1E}" destId="{465E7AF8-46BF-4E47-BE48-01CACDCEF21C}" srcOrd="0" destOrd="0" presId="urn:microsoft.com/office/officeart/2005/8/layout/vList6"/>
    <dgm:cxn modelId="{846A44D7-FE63-4A73-BDE8-3B5DAEF1296D}" type="presOf" srcId="{828BD75B-3995-441A-AD0F-9BCEFBF54A1E}" destId="{5E1A7227-1B71-4FC3-BEF3-1CF1C0587FE8}" srcOrd="0" destOrd="0" presId="urn:microsoft.com/office/officeart/2005/8/layout/vList6"/>
    <dgm:cxn modelId="{451BBFD9-A1DC-477E-AC44-DEDA23FF7930}" srcId="{5AA0D365-16EE-452D-8429-49EA168F54E9}" destId="{5B59245B-F8E3-432A-BD21-DFAFDFF9DD27}" srcOrd="0" destOrd="0" parTransId="{B43B38A4-C825-431B-AC9E-0962A849A550}" sibTransId="{73007370-D3AE-48E6-8E46-E61B8DC9E3BF}"/>
    <dgm:cxn modelId="{5015ABDA-91D9-4CC5-85B4-530A594AD9B8}" type="presOf" srcId="{1272F8E3-2377-49D8-967C-2B1DEFE43DEA}" destId="{A3E9D385-3BA5-45D4-B4F2-F150D5BFD6D0}" srcOrd="0" destOrd="0" presId="urn:microsoft.com/office/officeart/2005/8/layout/vList6"/>
    <dgm:cxn modelId="{C9CD44DD-2282-4598-B530-23FE56B2DD74}" type="presOf" srcId="{C0065AE8-3541-4120-ABD8-EC492599657D}" destId="{A6E6172D-806A-4F96-9B15-76B85EA1D14E}" srcOrd="0" destOrd="0" presId="urn:microsoft.com/office/officeart/2005/8/layout/vList6"/>
    <dgm:cxn modelId="{48DD84E1-FB5C-4BD9-8023-2F817BB3265E}" type="presOf" srcId="{8595AA6A-803F-4327-B643-BCA2A62A7D30}" destId="{103C17D3-2D7A-4932-9D71-E07AD26C8D2C}" srcOrd="0" destOrd="0" presId="urn:microsoft.com/office/officeart/2005/8/layout/vList6"/>
    <dgm:cxn modelId="{97F955F4-C62D-42D5-8F7E-853F24445D2D}" type="presOf" srcId="{5B59245B-F8E3-432A-BD21-DFAFDFF9DD27}" destId="{55BEBB9C-97C8-461D-8208-A11637C327A9}" srcOrd="0" destOrd="0" presId="urn:microsoft.com/office/officeart/2005/8/layout/vList6"/>
    <dgm:cxn modelId="{CBD79BF8-655F-4B6E-94B7-7C4E0CB18944}" srcId="{C0065AE8-3541-4120-ABD8-EC492599657D}" destId="{4508C7F8-CD1A-4494-A2EA-F402C7160F3A}" srcOrd="0" destOrd="0" parTransId="{3256E7A6-46A1-45FF-9703-1BB1CBAC258E}" sibTransId="{D15054E1-9151-4AE3-B2A5-124A325A379D}"/>
    <dgm:cxn modelId="{1E98011A-3F2D-4672-9E75-8503F726D689}" type="presParOf" srcId="{F3842A35-2A78-4ED5-9808-FFA0D4918B2B}" destId="{830D3352-67F6-4687-9FF4-EF248735FFC5}" srcOrd="0" destOrd="0" presId="urn:microsoft.com/office/officeart/2005/8/layout/vList6"/>
    <dgm:cxn modelId="{1CF19F29-A619-4006-A271-40BB7626BE51}" type="presParOf" srcId="{830D3352-67F6-4687-9FF4-EF248735FFC5}" destId="{80890CE6-13FA-4B4B-8B7D-E7DB85ED4DFD}" srcOrd="0" destOrd="0" presId="urn:microsoft.com/office/officeart/2005/8/layout/vList6"/>
    <dgm:cxn modelId="{CE9DEB50-F669-416F-AED3-B0C1F9867DC4}" type="presParOf" srcId="{830D3352-67F6-4687-9FF4-EF248735FFC5}" destId="{5E1A7227-1B71-4FC3-BEF3-1CF1C0587FE8}" srcOrd="1" destOrd="0" presId="urn:microsoft.com/office/officeart/2005/8/layout/vList6"/>
    <dgm:cxn modelId="{364019C3-96F1-474E-957B-7D6ACA4F031D}" type="presParOf" srcId="{F3842A35-2A78-4ED5-9808-FFA0D4918B2B}" destId="{E7893DCB-C482-4155-89F0-E21DE64DFF7F}" srcOrd="1" destOrd="0" presId="urn:microsoft.com/office/officeart/2005/8/layout/vList6"/>
    <dgm:cxn modelId="{85F18FA4-25AC-4340-AC7A-920BD7AE1711}" type="presParOf" srcId="{F3842A35-2A78-4ED5-9808-FFA0D4918B2B}" destId="{F6320E14-F6EC-4D1E-B9E9-00282067E9DB}" srcOrd="2" destOrd="0" presId="urn:microsoft.com/office/officeart/2005/8/layout/vList6"/>
    <dgm:cxn modelId="{F16E34B4-A338-498C-B81A-1451914144FC}" type="presParOf" srcId="{F6320E14-F6EC-4D1E-B9E9-00282067E9DB}" destId="{465E7AF8-46BF-4E47-BE48-01CACDCEF21C}" srcOrd="0" destOrd="0" presId="urn:microsoft.com/office/officeart/2005/8/layout/vList6"/>
    <dgm:cxn modelId="{E0F8D5D5-4C1B-4F8C-BFDA-04E1828F70DA}" type="presParOf" srcId="{F6320E14-F6EC-4D1E-B9E9-00282067E9DB}" destId="{6B0D3123-188D-4C7F-BE39-E6D7B7066B72}" srcOrd="1" destOrd="0" presId="urn:microsoft.com/office/officeart/2005/8/layout/vList6"/>
    <dgm:cxn modelId="{1F162BA6-3AA7-443A-A27B-4078768E3556}" type="presParOf" srcId="{F3842A35-2A78-4ED5-9808-FFA0D4918B2B}" destId="{F1C44836-84C1-47D9-B20B-06BE1E94FE90}" srcOrd="3" destOrd="0" presId="urn:microsoft.com/office/officeart/2005/8/layout/vList6"/>
    <dgm:cxn modelId="{EEBE3DCB-9B60-4F90-906E-AE954FC240E2}" type="presParOf" srcId="{F3842A35-2A78-4ED5-9808-FFA0D4918B2B}" destId="{84109D68-0464-4B8A-829F-37257701D83D}" srcOrd="4" destOrd="0" presId="urn:microsoft.com/office/officeart/2005/8/layout/vList6"/>
    <dgm:cxn modelId="{721F3A81-F70E-4152-BF85-5868109EAA43}" type="presParOf" srcId="{84109D68-0464-4B8A-829F-37257701D83D}" destId="{EBABC161-C54E-45F4-8129-735365E0B7CC}" srcOrd="0" destOrd="0" presId="urn:microsoft.com/office/officeart/2005/8/layout/vList6"/>
    <dgm:cxn modelId="{20059932-37F4-4F3C-B69D-856220A43A03}" type="presParOf" srcId="{84109D68-0464-4B8A-829F-37257701D83D}" destId="{A3E9D385-3BA5-45D4-B4F2-F150D5BFD6D0}" srcOrd="1" destOrd="0" presId="urn:microsoft.com/office/officeart/2005/8/layout/vList6"/>
    <dgm:cxn modelId="{8FA174DA-12CE-4672-9B67-15AFA7A9B245}" type="presParOf" srcId="{F3842A35-2A78-4ED5-9808-FFA0D4918B2B}" destId="{362614DA-D325-4066-870A-C5184A786AF3}" srcOrd="5" destOrd="0" presId="urn:microsoft.com/office/officeart/2005/8/layout/vList6"/>
    <dgm:cxn modelId="{6ECA9679-51A5-4585-B967-BCC2322E47A7}" type="presParOf" srcId="{F3842A35-2A78-4ED5-9808-FFA0D4918B2B}" destId="{C1C48059-9086-4FB5-9A42-63948F223716}" srcOrd="6" destOrd="0" presId="urn:microsoft.com/office/officeart/2005/8/layout/vList6"/>
    <dgm:cxn modelId="{D07817A1-3EB3-477E-A800-8FDD2FE750DA}" type="presParOf" srcId="{C1C48059-9086-4FB5-9A42-63948F223716}" destId="{A6E6172D-806A-4F96-9B15-76B85EA1D14E}" srcOrd="0" destOrd="0" presId="urn:microsoft.com/office/officeart/2005/8/layout/vList6"/>
    <dgm:cxn modelId="{DB0A8418-2186-4BDC-934C-9DE92BEFB8EC}" type="presParOf" srcId="{C1C48059-9086-4FB5-9A42-63948F223716}" destId="{96C1E2CF-A496-412B-A8F1-5E146F487413}" srcOrd="1" destOrd="0" presId="urn:microsoft.com/office/officeart/2005/8/layout/vList6"/>
    <dgm:cxn modelId="{E3A46705-7811-4458-93D5-705A5FD624E2}" type="presParOf" srcId="{F3842A35-2A78-4ED5-9808-FFA0D4918B2B}" destId="{53927BD9-6F8A-4141-981E-CFB6A8E9EDE9}" srcOrd="7" destOrd="0" presId="urn:microsoft.com/office/officeart/2005/8/layout/vList6"/>
    <dgm:cxn modelId="{F8CB7455-5909-4228-8D2A-37923151979A}" type="presParOf" srcId="{F3842A35-2A78-4ED5-9808-FFA0D4918B2B}" destId="{E585F217-E9BE-47EE-B572-85F1203697F6}" srcOrd="8" destOrd="0" presId="urn:microsoft.com/office/officeart/2005/8/layout/vList6"/>
    <dgm:cxn modelId="{6F8FC191-B3ED-45E7-9D82-EEA4B28D6746}" type="presParOf" srcId="{E585F217-E9BE-47EE-B572-85F1203697F6}" destId="{103C17D3-2D7A-4932-9D71-E07AD26C8D2C}" srcOrd="0" destOrd="0" presId="urn:microsoft.com/office/officeart/2005/8/layout/vList6"/>
    <dgm:cxn modelId="{03D13E41-B153-4048-8668-25F9B95073CC}" type="presParOf" srcId="{E585F217-E9BE-47EE-B572-85F1203697F6}" destId="{B17A157D-6CCA-4ADF-84B6-969F43EE5B91}" srcOrd="1" destOrd="0" presId="urn:microsoft.com/office/officeart/2005/8/layout/vList6"/>
    <dgm:cxn modelId="{6173F5A7-0E0F-471B-B76A-23B0E4557968}" type="presParOf" srcId="{F3842A35-2A78-4ED5-9808-FFA0D4918B2B}" destId="{BD2248E8-268B-4922-ADC5-D2C78EF9DF7B}" srcOrd="9" destOrd="0" presId="urn:microsoft.com/office/officeart/2005/8/layout/vList6"/>
    <dgm:cxn modelId="{F8362651-CC95-4FBF-B474-64253E1D7943}" type="presParOf" srcId="{F3842A35-2A78-4ED5-9808-FFA0D4918B2B}" destId="{BA2ACD6C-CCDD-4CFB-A0FD-9CA558BB9AD6}" srcOrd="10" destOrd="0" presId="urn:microsoft.com/office/officeart/2005/8/layout/vList6"/>
    <dgm:cxn modelId="{FC58565A-1D1D-4D04-83D8-3F4227CAD4E1}" type="presParOf" srcId="{BA2ACD6C-CCDD-4CFB-A0FD-9CA558BB9AD6}" destId="{1D8D1F7B-0A3A-403C-AB0D-F4E9B1F9E02D}" srcOrd="0" destOrd="0" presId="urn:microsoft.com/office/officeart/2005/8/layout/vList6"/>
    <dgm:cxn modelId="{A20E160D-AF5A-4460-B039-18695673C148}" type="presParOf" srcId="{BA2ACD6C-CCDD-4CFB-A0FD-9CA558BB9AD6}" destId="{55BEBB9C-97C8-461D-8208-A11637C327A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A7227-1B71-4FC3-BEF3-1CF1C0587FE8}">
      <dsp:nvSpPr>
        <dsp:cNvPr id="0" name=""/>
        <dsp:cNvSpPr/>
      </dsp:nvSpPr>
      <dsp:spPr>
        <a:xfrm>
          <a:off x="3888104" y="550"/>
          <a:ext cx="5832157" cy="693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Функция </a:t>
          </a:r>
          <a:r>
            <a:rPr lang="en-US" sz="1700" kern="1200" dirty="0" err="1"/>
            <a:t>ggplot</a:t>
          </a:r>
          <a:r>
            <a:rPr lang="ru-RU" sz="1700" kern="1200" dirty="0"/>
            <a:t>, таблица, шкалы по столбцам в аргументе </a:t>
          </a:r>
          <a:r>
            <a:rPr lang="en-US" sz="1700" kern="1200" dirty="0" err="1"/>
            <a:t>aes</a:t>
          </a:r>
          <a:r>
            <a:rPr lang="en-US" sz="1700" kern="1200" dirty="0"/>
            <a:t>()</a:t>
          </a:r>
          <a:endParaRPr lang="ru-RU" sz="1700" kern="1200" dirty="0"/>
        </a:p>
      </dsp:txBody>
      <dsp:txXfrm>
        <a:off x="3888104" y="87214"/>
        <a:ext cx="5572165" cy="519984"/>
      </dsp:txXfrm>
    </dsp:sp>
    <dsp:sp modelId="{80890CE6-13FA-4B4B-8B7D-E7DB85ED4DFD}">
      <dsp:nvSpPr>
        <dsp:cNvPr id="0" name=""/>
        <dsp:cNvSpPr/>
      </dsp:nvSpPr>
      <dsp:spPr>
        <a:xfrm>
          <a:off x="0" y="550"/>
          <a:ext cx="3888104" cy="6933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ggplot</a:t>
          </a:r>
          <a:r>
            <a:rPr lang="en-US" sz="2000" kern="1200" dirty="0"/>
            <a:t>(table, </a:t>
          </a:r>
          <a:r>
            <a:rPr lang="en-US" sz="2000" kern="1200" dirty="0" err="1"/>
            <a:t>aes</a:t>
          </a:r>
          <a:r>
            <a:rPr lang="en-US" sz="2000" kern="1200" dirty="0"/>
            <a:t>(column1, column2)) +</a:t>
          </a:r>
          <a:endParaRPr lang="ru-RU" sz="2000" kern="1200" dirty="0"/>
        </a:p>
      </dsp:txBody>
      <dsp:txXfrm>
        <a:off x="33845" y="34395"/>
        <a:ext cx="3820414" cy="625622"/>
      </dsp:txXfrm>
    </dsp:sp>
    <dsp:sp modelId="{6B0D3123-188D-4C7F-BE39-E6D7B7066B72}">
      <dsp:nvSpPr>
        <dsp:cNvPr id="0" name=""/>
        <dsp:cNvSpPr/>
      </dsp:nvSpPr>
      <dsp:spPr>
        <a:xfrm>
          <a:off x="3888104" y="763194"/>
          <a:ext cx="5832157" cy="693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Геометрические элементы на графике, в данном случае - точки</a:t>
          </a:r>
        </a:p>
      </dsp:txBody>
      <dsp:txXfrm>
        <a:off x="3888104" y="849858"/>
        <a:ext cx="5572165" cy="519984"/>
      </dsp:txXfrm>
    </dsp:sp>
    <dsp:sp modelId="{465E7AF8-46BF-4E47-BE48-01CACDCEF21C}">
      <dsp:nvSpPr>
        <dsp:cNvPr id="0" name=""/>
        <dsp:cNvSpPr/>
      </dsp:nvSpPr>
      <dsp:spPr>
        <a:xfrm>
          <a:off x="0" y="763194"/>
          <a:ext cx="3888104" cy="69331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geom_point</a:t>
          </a:r>
          <a:r>
            <a:rPr lang="en-US" sz="2000" kern="1200" dirty="0"/>
            <a:t>() +</a:t>
          </a:r>
          <a:endParaRPr lang="ru-RU" sz="2000" kern="1200" dirty="0"/>
        </a:p>
      </dsp:txBody>
      <dsp:txXfrm>
        <a:off x="33845" y="797039"/>
        <a:ext cx="3820414" cy="625622"/>
      </dsp:txXfrm>
    </dsp:sp>
    <dsp:sp modelId="{A3E9D385-3BA5-45D4-B4F2-F150D5BFD6D0}">
      <dsp:nvSpPr>
        <dsp:cNvPr id="0" name=""/>
        <dsp:cNvSpPr/>
      </dsp:nvSpPr>
      <dsp:spPr>
        <a:xfrm>
          <a:off x="3888104" y="1525838"/>
          <a:ext cx="5832157" cy="693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Статистика, в данном случае – линия тренда</a:t>
          </a:r>
        </a:p>
      </dsp:txBody>
      <dsp:txXfrm>
        <a:off x="3888104" y="1612502"/>
        <a:ext cx="5572165" cy="519984"/>
      </dsp:txXfrm>
    </dsp:sp>
    <dsp:sp modelId="{EBABC161-C54E-45F4-8129-735365E0B7CC}">
      <dsp:nvSpPr>
        <dsp:cNvPr id="0" name=""/>
        <dsp:cNvSpPr/>
      </dsp:nvSpPr>
      <dsp:spPr>
        <a:xfrm>
          <a:off x="0" y="1525838"/>
          <a:ext cx="3888104" cy="69331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geom_smooth</a:t>
          </a:r>
          <a:r>
            <a:rPr lang="en-US" sz="2000" kern="1200" dirty="0"/>
            <a:t>() +</a:t>
          </a:r>
          <a:endParaRPr lang="ru-RU" sz="2000" kern="1200" dirty="0"/>
        </a:p>
      </dsp:txBody>
      <dsp:txXfrm>
        <a:off x="33845" y="1559683"/>
        <a:ext cx="3820414" cy="625622"/>
      </dsp:txXfrm>
    </dsp:sp>
    <dsp:sp modelId="{96C1E2CF-A496-412B-A8F1-5E146F487413}">
      <dsp:nvSpPr>
        <dsp:cNvPr id="0" name=""/>
        <dsp:cNvSpPr/>
      </dsp:nvSpPr>
      <dsp:spPr>
        <a:xfrm>
          <a:off x="3888104" y="2288482"/>
          <a:ext cx="5832157" cy="693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Тема – оформление графика</a:t>
          </a:r>
        </a:p>
      </dsp:txBody>
      <dsp:txXfrm>
        <a:off x="3888104" y="2375146"/>
        <a:ext cx="5572165" cy="519984"/>
      </dsp:txXfrm>
    </dsp:sp>
    <dsp:sp modelId="{A6E6172D-806A-4F96-9B15-76B85EA1D14E}">
      <dsp:nvSpPr>
        <dsp:cNvPr id="0" name=""/>
        <dsp:cNvSpPr/>
      </dsp:nvSpPr>
      <dsp:spPr>
        <a:xfrm>
          <a:off x="0" y="2288482"/>
          <a:ext cx="3888104" cy="6933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theme() +</a:t>
          </a:r>
          <a:endParaRPr lang="ru-RU" sz="2000" kern="1200" dirty="0"/>
        </a:p>
      </dsp:txBody>
      <dsp:txXfrm>
        <a:off x="33845" y="2322327"/>
        <a:ext cx="3820414" cy="625622"/>
      </dsp:txXfrm>
    </dsp:sp>
    <dsp:sp modelId="{B17A157D-6CCA-4ADF-84B6-969F43EE5B91}">
      <dsp:nvSpPr>
        <dsp:cNvPr id="0" name=""/>
        <dsp:cNvSpPr/>
      </dsp:nvSpPr>
      <dsp:spPr>
        <a:xfrm>
          <a:off x="3888104" y="3051126"/>
          <a:ext cx="5832157" cy="693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Сложный график по группам</a:t>
          </a:r>
        </a:p>
      </dsp:txBody>
      <dsp:txXfrm>
        <a:off x="3888104" y="3137790"/>
        <a:ext cx="5572165" cy="519984"/>
      </dsp:txXfrm>
    </dsp:sp>
    <dsp:sp modelId="{103C17D3-2D7A-4932-9D71-E07AD26C8D2C}">
      <dsp:nvSpPr>
        <dsp:cNvPr id="0" name=""/>
        <dsp:cNvSpPr/>
      </dsp:nvSpPr>
      <dsp:spPr>
        <a:xfrm>
          <a:off x="0" y="3051126"/>
          <a:ext cx="3888104" cy="69331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facet_wrap</a:t>
          </a:r>
          <a:r>
            <a:rPr lang="en-US" sz="2000" kern="1200" dirty="0"/>
            <a:t>( ~ column</a:t>
          </a:r>
          <a:r>
            <a:rPr lang="ru-RU" sz="2000" kern="1200" dirty="0"/>
            <a:t>3</a:t>
          </a:r>
          <a:r>
            <a:rPr lang="en-US" sz="2000" kern="1200" dirty="0"/>
            <a:t>) +</a:t>
          </a:r>
          <a:endParaRPr lang="ru-RU" sz="2000" kern="1200" dirty="0"/>
        </a:p>
      </dsp:txBody>
      <dsp:txXfrm>
        <a:off x="33845" y="3084971"/>
        <a:ext cx="3820414" cy="625622"/>
      </dsp:txXfrm>
    </dsp:sp>
    <dsp:sp modelId="{55BEBB9C-97C8-461D-8208-A11637C327A9}">
      <dsp:nvSpPr>
        <dsp:cNvPr id="0" name=""/>
        <dsp:cNvSpPr/>
      </dsp:nvSpPr>
      <dsp:spPr>
        <a:xfrm>
          <a:off x="3888104" y="3813770"/>
          <a:ext cx="5832157" cy="693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Смена координат</a:t>
          </a:r>
        </a:p>
      </dsp:txBody>
      <dsp:txXfrm>
        <a:off x="3888104" y="3900434"/>
        <a:ext cx="5572165" cy="519984"/>
      </dsp:txXfrm>
    </dsp:sp>
    <dsp:sp modelId="{1D8D1F7B-0A3A-403C-AB0D-F4E9B1F9E02D}">
      <dsp:nvSpPr>
        <dsp:cNvPr id="0" name=""/>
        <dsp:cNvSpPr/>
      </dsp:nvSpPr>
      <dsp:spPr>
        <a:xfrm>
          <a:off x="0" y="3813770"/>
          <a:ext cx="3888104" cy="6933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coord_flip</a:t>
          </a:r>
          <a:r>
            <a:rPr lang="en-US" sz="2000" kern="1200" dirty="0"/>
            <a:t>()</a:t>
          </a:r>
          <a:endParaRPr lang="ru-RU" sz="2000" kern="1200" dirty="0"/>
        </a:p>
      </dsp:txBody>
      <dsp:txXfrm>
        <a:off x="33845" y="3847615"/>
        <a:ext cx="3820414" cy="625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E47FF-3AFE-4550-887A-E4C314D10A89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266C6-F4B2-4750-81B2-DB4B35C88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33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17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4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8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3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4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9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6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1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471B0B-9AB6-4FEF-8617-AF2DBF4EBF3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5D6FC8-1E97-4F7D-89A9-2507C93113CB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4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2" Type="http://schemas.openxmlformats.org/officeDocument/2006/relationships/hyperlink" Target="https://cran.rstudio.com/web/packages/ggplot2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CF32A-E710-47CE-AE11-0749402A3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ggplot2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554D8D-2EB9-4AD3-A931-D6BD19E92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4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27EE8-AEFA-4BB3-AC39-ECB596BE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боксплот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2FBDF4-DFAD-4882-A5FE-7B0A5DE6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251982" cy="402336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(cut, price)) +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geom_boxplot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оси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категории,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оси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переменная – числовые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A8F6FB4-C541-4657-9710-14D512623BB2}"/>
              </a:ext>
            </a:extLst>
          </p:cNvPr>
          <p:cNvSpPr txBox="1">
            <a:spLocks/>
          </p:cNvSpPr>
          <p:nvPr/>
        </p:nvSpPr>
        <p:spPr>
          <a:xfrm>
            <a:off x="1024127" y="2286000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12" name="Объект 9">
            <a:extLst>
              <a:ext uri="{FF2B5EF4-FFF2-40B4-BE49-F238E27FC236}">
                <a16:creationId xmlns:a16="http://schemas.microsoft.com/office/drawing/2014/main" id="{D8BCDC55-57D0-4E0B-B56A-5E2F19EB0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95" y="2286000"/>
            <a:ext cx="5416510" cy="34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E79D-AAB7-4DDC-90A7-FA8525C4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Добавление цвета и обводки</a:t>
            </a:r>
            <a:r>
              <a:rPr lang="en-US" sz="4800" dirty="0"/>
              <a:t> (1)</a:t>
            </a:r>
            <a:r>
              <a:rPr lang="ru-RU" sz="4800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51CAE3-2D6E-42F4-B42E-EAB2C1D4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(x=carat, y=price,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color=cut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+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lvl="1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589BBC-ED12-4756-8805-96FB4C730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2" y="2719714"/>
            <a:ext cx="5972812" cy="37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6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E79D-AAB7-4DDC-90A7-FA8525C4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Добавление цвета и обводки</a:t>
            </a:r>
            <a:r>
              <a:rPr lang="en-US" sz="4800" dirty="0"/>
              <a:t> (2)</a:t>
            </a:r>
            <a:r>
              <a:rPr lang="ru-RU" sz="4800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51CAE3-2D6E-42F4-B42E-EAB2C1D4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carat,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= color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+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geom_histogram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701A36-A262-4DB4-8F1B-F7B1F553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81" y="2716752"/>
            <a:ext cx="5977479" cy="37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E79D-AAB7-4DDC-90A7-FA8525C4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Добавление цвета и обводки</a:t>
            </a:r>
            <a:r>
              <a:rPr lang="en-US" sz="4800" dirty="0"/>
              <a:t> (3)</a:t>
            </a:r>
            <a:r>
              <a:rPr lang="ru-RU" sz="4800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51CAE3-2D6E-42F4-B42E-EAB2C1D4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cut,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= color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+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B26694-832D-4A10-807E-AB94E6C74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80" y="2779581"/>
            <a:ext cx="5878485" cy="37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8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E79D-AAB7-4DDC-90A7-FA8525C4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Добавление цвета и обводки</a:t>
            </a:r>
            <a:r>
              <a:rPr lang="en-US" sz="4800" dirty="0"/>
              <a:t> (4)</a:t>
            </a:r>
            <a:r>
              <a:rPr lang="ru-RU" sz="4800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51CAE3-2D6E-42F4-B42E-EAB2C1D4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cut, y = price,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= color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+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geom_boxplot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4366EE-1229-4A36-A75B-4F50B944F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72" y="2699166"/>
            <a:ext cx="5798128" cy="36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4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E79D-AAB7-4DDC-90A7-FA8525C4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Добавление цвета и обводки</a:t>
            </a:r>
            <a:r>
              <a:rPr lang="en-US" sz="4800" dirty="0"/>
              <a:t> (5)</a:t>
            </a:r>
            <a:r>
              <a:rPr lang="ru-RU" sz="4800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51CAE3-2D6E-42F4-B42E-EAB2C1D4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cut, y = price,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= color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+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geom_boxplot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C238B4-1329-45A0-8252-36C6D31FA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51924"/>
            <a:ext cx="5715000" cy="36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E031E-4097-4F25-A24F-7484C665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по группам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DACEB-42D4-4F6A-9351-CCC6E0CB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price)) +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geom_histogram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(bins = 1000) +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facet_grid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~ color)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42DD8-0512-473D-9230-F18357F0B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2" y="3209843"/>
            <a:ext cx="7107382" cy="35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4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22FC1-2772-4A7A-B911-1901E691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статистики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33566-9B10-49DD-A3A3-00B0D255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(x=carat, y=price, color=cut)) +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(method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F5A488-CF0F-4C59-8F47-FF7E75C8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2" y="2804726"/>
            <a:ext cx="6303818" cy="31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7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196E2-95B3-4C22-BDB2-19368102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координаты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7D2C4-A67C-4116-9127-3B85EB8C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cut, y = price, color = color)) +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geom_boxplot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coord_flip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F56E68-452E-4DF5-B73E-ADC503B30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09" y="2672695"/>
            <a:ext cx="7758545" cy="39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1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30737-4BB5-40A2-A3A1-732841F2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FF20F-0594-496D-BAC0-6C32A3C1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8073"/>
            <a:ext cx="9720073" cy="441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(x=carat, y=price, color=cut)) +  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 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labs(title="</a:t>
            </a: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цены и карата бриллианта",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x="</a:t>
            </a: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Карат",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y="</a:t>
            </a: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Цена",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= "</a:t>
            </a: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Огранка")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ED4D08-0576-406A-9572-2D6786058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3" y="3166646"/>
            <a:ext cx="7329055" cy="36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7F801-0014-4FC4-9A49-CC1DE68E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ggplot2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A43F2-AFC0-424E-BCC6-792C974C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пакете: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https://cran.rstudio.com/web/packages/ggplot2/index.html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пакета: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(“ggplot2”)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пакета: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(ggplot2)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1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4A7D7-F1C6-472A-A37A-D3BC5558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Составной график</a:t>
            </a:r>
            <a:r>
              <a:rPr lang="en-US" dirty="0"/>
              <a:t> (1)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E2344-E8AC-477B-B9D9-5F66A042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9636"/>
            <a:ext cx="9720073" cy="4369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&lt;-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price, fill = color)) +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geom_histogram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(bins = 1000) +  labs(title="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бриллиантов по цветам",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Частота")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&lt;-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(x=carat, y=price, color=cut)) +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 labs(title="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цены и карата бриллианта",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Карат",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=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Огранка")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&lt;-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cut, y = price)) +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geom_boxplot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coord_flip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 labs(title="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бриллаинта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огранке",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Огранка")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ggarrange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(p1, p2, p3, labels = c("A", "B", "C"),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1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4A7D7-F1C6-472A-A37A-D3BC5558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Составной график</a:t>
            </a:r>
            <a:r>
              <a:rPr lang="en-US" dirty="0"/>
              <a:t> (2)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B3FA89-99F7-4AD7-A0DA-713D75EE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49" y="1939925"/>
            <a:ext cx="6889040" cy="4368800"/>
          </a:xfrm>
        </p:spPr>
      </p:pic>
    </p:spTree>
    <p:extLst>
      <p:ext uri="{BB962C8B-B14F-4D97-AF65-F5344CB8AC3E}">
        <p14:creationId xmlns:p14="http://schemas.microsoft.com/office/powerpoint/2010/main" val="207491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8A717-DBD5-42D0-BAA2-A6509B8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графиков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963E8-9DA0-42A1-ADA4-F450AE35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ggsave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("plot1.png", p1, width = 20, height = 20, units = "cm")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ggsave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("plot2.png", p4, width = 40, height = 20, units = "cm")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6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E88B7-C1DE-402A-9284-D36F0F1E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VS </a:t>
            </a:r>
            <a:r>
              <a:rPr lang="ru-RU" dirty="0"/>
              <a:t>базовый пакет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4E42C-8847-430D-A986-E2D5D535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Проще в использовании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Возможность построения сложных графиков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Другая система добавления элементов - слои</a:t>
            </a:r>
            <a:b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344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A4BCB-58C9-4E32-94D5-54087E35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ggplot2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F4175-467E-4495-B6EA-C859BFC4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5782"/>
            <a:ext cx="9720073" cy="4383578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Главные элементы: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−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Aesthetics (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 –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шкалы на которых строится график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и элементы графика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Geometries (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geom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 –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визуальные элементы графика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Дополнительные элементы: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Facets –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позволяет создать несколько графиков на одной картинке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Statistics −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визуальные элементы графика, позволяющие лучше его понять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Coordinates –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пространство на котором строится график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Themes –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всё, что не относится к данным, а к визуальному представлению</a:t>
            </a: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562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F57B4-D175-4169-A3AE-94A4C44D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A12ED9C-4CAF-4D62-8D81-D67E90C4F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55737"/>
              </p:ext>
            </p:extLst>
          </p:nvPr>
        </p:nvGraphicFramePr>
        <p:xfrm>
          <a:off x="1023938" y="1801092"/>
          <a:ext cx="9720262" cy="4507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637123-1F5B-4BA1-9B8F-32A1BC132396}"/>
              </a:ext>
            </a:extLst>
          </p:cNvPr>
          <p:cNvSpPr txBox="1"/>
          <p:nvPr/>
        </p:nvSpPr>
        <p:spPr>
          <a:xfrm>
            <a:off x="8361218" y="2938245"/>
            <a:ext cx="2583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2BA2E0-B53D-4576-A593-1D8A711A3312}"/>
              </a:ext>
            </a:extLst>
          </p:cNvPr>
          <p:cNvSpPr/>
          <p:nvPr/>
        </p:nvSpPr>
        <p:spPr>
          <a:xfrm>
            <a:off x="886691" y="3300707"/>
            <a:ext cx="10058400" cy="318321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B5F68F1-A609-4A3F-A8D8-2C6DE48C1B1F}"/>
              </a:ext>
            </a:extLst>
          </p:cNvPr>
          <p:cNvSpPr/>
          <p:nvPr/>
        </p:nvSpPr>
        <p:spPr>
          <a:xfrm>
            <a:off x="886691" y="1801092"/>
            <a:ext cx="10058400" cy="14996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4CC54-23D4-49F9-A39A-38E9A056C0F8}"/>
              </a:ext>
            </a:extLst>
          </p:cNvPr>
          <p:cNvSpPr txBox="1"/>
          <p:nvPr/>
        </p:nvSpPr>
        <p:spPr>
          <a:xfrm>
            <a:off x="7329056" y="6083817"/>
            <a:ext cx="3210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236364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84585-A8D4-4825-8C3A-E4A4F105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diamonds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FC02C-F6F0-4759-9AC5-D81C34FE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- price in US dollars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carat - weight of the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- quality of the cut (Fair, Good, Very Good, Premium, Ideal)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- diamond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D (best) to J (worst)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 - a measurement of how clear the diamond is (I1 (worst), SI2, SI1, VS2, VS1, VVS2, VVS1, IF (best))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- length in mm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- width in mm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- depth in mm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- total depth percentage = z / mean(x, y) = 2 * z / (x + y)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- width of top of diamond relative to widest point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6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99AA-14E6-4436-BC5C-BA56E7E8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2826A58-CCB7-4037-9E66-A339F78D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965511" cy="402336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price)) +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geom_histogram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Модификации: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(price)) +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geom_histogram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binwidth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(price)) +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geom_histogram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(bins = 100)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E85F5941-603A-4F26-BF05-4AB47F42D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9638" y="2286000"/>
            <a:ext cx="5697432" cy="36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76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19BFF-EF40-41EC-8DC0-37A0CC99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Столбиковая диаграмма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778D4C-A176-48CC-914E-8529ED418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cut)) +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cut)) +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(width = 0.1)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C6D1D18-1F07-4843-9504-00E0EAE0F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7" y="2286000"/>
            <a:ext cx="5915725" cy="3754582"/>
          </a:xfrm>
        </p:spPr>
      </p:pic>
    </p:spTree>
    <p:extLst>
      <p:ext uri="{BB962C8B-B14F-4D97-AF65-F5344CB8AC3E}">
        <p14:creationId xmlns:p14="http://schemas.microsoft.com/office/powerpoint/2010/main" val="128796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13519-B51C-49E8-AAD4-7FC64304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Точечная диаграмма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135146-5E05-4092-9D8D-D59C7C0C2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515218" cy="402336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(diamonds,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(x=carat, y=price)) +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7923B3C-404A-4485-917D-BA9B627EB2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11" y="2286000"/>
            <a:ext cx="5457310" cy="3463636"/>
          </a:xfrm>
        </p:spPr>
      </p:pic>
    </p:spTree>
    <p:extLst>
      <p:ext uri="{BB962C8B-B14F-4D97-AF65-F5344CB8AC3E}">
        <p14:creationId xmlns:p14="http://schemas.microsoft.com/office/powerpoint/2010/main" val="31911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170</TotalTime>
  <Words>761</Words>
  <Application>Microsoft Office PowerPoint</Application>
  <PresentationFormat>Широкоэкранный</PresentationFormat>
  <Paragraphs>109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Пакет ggplot2</vt:lpstr>
      <vt:lpstr>Пакет ggplot2</vt:lpstr>
      <vt:lpstr>ggplot2 VS базовый пакет</vt:lpstr>
      <vt:lpstr>Элементы ggplot2</vt:lpstr>
      <vt:lpstr>построение функции</vt:lpstr>
      <vt:lpstr>Таблица diamonds</vt:lpstr>
      <vt:lpstr>гистограмма</vt:lpstr>
      <vt:lpstr>Столбиковая диаграмма</vt:lpstr>
      <vt:lpstr>Точечная диаграмма</vt:lpstr>
      <vt:lpstr>боксплот</vt:lpstr>
      <vt:lpstr>Добавление цвета и обводки (1) </vt:lpstr>
      <vt:lpstr>Добавление цвета и обводки (2) </vt:lpstr>
      <vt:lpstr>Добавление цвета и обводки (3) </vt:lpstr>
      <vt:lpstr>Добавление цвета и обводки (4) </vt:lpstr>
      <vt:lpstr>Добавление цвета и обводки (5) </vt:lpstr>
      <vt:lpstr>график по группам</vt:lpstr>
      <vt:lpstr>Добавление статистики</vt:lpstr>
      <vt:lpstr>координаты</vt:lpstr>
      <vt:lpstr>темы </vt:lpstr>
      <vt:lpstr>Составной график (1)</vt:lpstr>
      <vt:lpstr>Составной график (2)</vt:lpstr>
      <vt:lpstr>Сохранение графиков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 ggplot2</dc:title>
  <dc:creator>Рамиля Власенкова</dc:creator>
  <cp:lastModifiedBy>Рамиля Власенкова</cp:lastModifiedBy>
  <cp:revision>12</cp:revision>
  <dcterms:created xsi:type="dcterms:W3CDTF">2020-04-17T07:20:10Z</dcterms:created>
  <dcterms:modified xsi:type="dcterms:W3CDTF">2021-09-14T11:22:08Z</dcterms:modified>
</cp:coreProperties>
</file>