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57" r:id="rId6"/>
    <p:sldId id="258" r:id="rId7"/>
    <p:sldId id="267" r:id="rId8"/>
    <p:sldId id="268" r:id="rId9"/>
    <p:sldId id="269" r:id="rId10"/>
    <p:sldId id="260" r:id="rId11"/>
    <p:sldId id="261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ED687-BC19-4C1B-8513-F634B5704C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A126D9-2E77-49D5-BFD3-B8FB8E8AEBEF}">
      <dgm:prSet phldrT="[Текст]"/>
      <dgm:spPr/>
      <dgm:t>
        <a:bodyPr/>
        <a:lstStyle/>
        <a:p>
          <a:r>
            <a:rPr lang="en-US" dirty="0" smtClean="0"/>
            <a:t>INPUT</a:t>
          </a:r>
          <a:endParaRPr lang="ru-RU" dirty="0"/>
        </a:p>
      </dgm:t>
    </dgm:pt>
    <dgm:pt modelId="{93E37897-35BF-400E-99F0-095CB567C206}" type="parTrans" cxnId="{41FEE5E2-97D9-4189-B032-9A796A73B435}">
      <dgm:prSet/>
      <dgm:spPr/>
      <dgm:t>
        <a:bodyPr/>
        <a:lstStyle/>
        <a:p>
          <a:endParaRPr lang="ru-RU"/>
        </a:p>
      </dgm:t>
    </dgm:pt>
    <dgm:pt modelId="{6B40E837-2D80-414D-8C33-43176D9B840E}" type="sibTrans" cxnId="{41FEE5E2-97D9-4189-B032-9A796A73B435}">
      <dgm:prSet/>
      <dgm:spPr/>
      <dgm:t>
        <a:bodyPr/>
        <a:lstStyle/>
        <a:p>
          <a:endParaRPr lang="ru-RU"/>
        </a:p>
      </dgm:t>
    </dgm:pt>
    <dgm:pt modelId="{9EE7A979-B801-4BCB-80C6-D8F7FB8E8FF2}">
      <dgm:prSet phldrT="[Текст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BLACK BOX</a:t>
          </a:r>
          <a:endParaRPr lang="ru-RU" dirty="0">
            <a:solidFill>
              <a:schemeClr val="bg1"/>
            </a:solidFill>
          </a:endParaRPr>
        </a:p>
      </dgm:t>
    </dgm:pt>
    <dgm:pt modelId="{969B6D98-C7AA-4F84-88E3-44918E1588D1}" type="parTrans" cxnId="{AA34C9D2-B87C-413B-9150-6B9582FED804}">
      <dgm:prSet/>
      <dgm:spPr/>
      <dgm:t>
        <a:bodyPr/>
        <a:lstStyle/>
        <a:p>
          <a:endParaRPr lang="ru-RU"/>
        </a:p>
      </dgm:t>
    </dgm:pt>
    <dgm:pt modelId="{5CC725A2-95D0-4631-8B1F-A2D8A22DBEC6}" type="sibTrans" cxnId="{AA34C9D2-B87C-413B-9150-6B9582FED804}">
      <dgm:prSet/>
      <dgm:spPr/>
      <dgm:t>
        <a:bodyPr/>
        <a:lstStyle/>
        <a:p>
          <a:endParaRPr lang="ru-RU"/>
        </a:p>
      </dgm:t>
    </dgm:pt>
    <dgm:pt modelId="{1CE2088A-A8AA-4ECD-9449-BB9BFAEC0C45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OUTPUT</a:t>
          </a:r>
          <a:endParaRPr lang="ru-RU" dirty="0"/>
        </a:p>
      </dgm:t>
    </dgm:pt>
    <dgm:pt modelId="{36825A5E-1F7B-4C85-B8E1-062FC315CB6E}" type="parTrans" cxnId="{1565024F-DC5F-4332-BDFD-640D19451979}">
      <dgm:prSet/>
      <dgm:spPr/>
      <dgm:t>
        <a:bodyPr/>
        <a:lstStyle/>
        <a:p>
          <a:endParaRPr lang="ru-RU"/>
        </a:p>
      </dgm:t>
    </dgm:pt>
    <dgm:pt modelId="{9121798C-17F3-4AF3-8DD3-1FF041032DAA}" type="sibTrans" cxnId="{1565024F-DC5F-4332-BDFD-640D19451979}">
      <dgm:prSet/>
      <dgm:spPr/>
      <dgm:t>
        <a:bodyPr/>
        <a:lstStyle/>
        <a:p>
          <a:endParaRPr lang="ru-RU"/>
        </a:p>
      </dgm:t>
    </dgm:pt>
    <dgm:pt modelId="{F6FBAFCA-B9B7-4D54-AC1B-80A99737F714}" type="pres">
      <dgm:prSet presAssocID="{F7AED687-BC19-4C1B-8513-F634B5704C97}" presName="Name0" presStyleCnt="0">
        <dgm:presLayoutVars>
          <dgm:dir/>
          <dgm:resizeHandles val="exact"/>
        </dgm:presLayoutVars>
      </dgm:prSet>
      <dgm:spPr/>
    </dgm:pt>
    <dgm:pt modelId="{55D5472F-9E99-436D-8998-DDEDC4211B26}" type="pres">
      <dgm:prSet presAssocID="{88A126D9-2E77-49D5-BFD3-B8FB8E8AEB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E3B8F0-6F4E-4D14-8A09-FB3B8A5BFD33}" type="pres">
      <dgm:prSet presAssocID="{6B40E837-2D80-414D-8C33-43176D9B840E}" presName="sibTrans" presStyleLbl="sibTrans2D1" presStyleIdx="0" presStyleCnt="2"/>
      <dgm:spPr/>
      <dgm:t>
        <a:bodyPr/>
        <a:lstStyle/>
        <a:p>
          <a:endParaRPr lang="ru-RU"/>
        </a:p>
      </dgm:t>
    </dgm:pt>
    <dgm:pt modelId="{14AF29B8-B3F2-4DEA-80B4-A9610DC9D42B}" type="pres">
      <dgm:prSet presAssocID="{6B40E837-2D80-414D-8C33-43176D9B840E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94243116-69DD-4ABA-80C7-69A85E07E216}" type="pres">
      <dgm:prSet presAssocID="{9EE7A979-B801-4BCB-80C6-D8F7FB8E8FF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C0BF55-6FA1-435A-A823-A5E4846F8B39}" type="pres">
      <dgm:prSet presAssocID="{5CC725A2-95D0-4631-8B1F-A2D8A22DBEC6}" presName="sibTrans" presStyleLbl="sibTrans2D1" presStyleIdx="1" presStyleCnt="2"/>
      <dgm:spPr/>
      <dgm:t>
        <a:bodyPr/>
        <a:lstStyle/>
        <a:p>
          <a:endParaRPr lang="ru-RU"/>
        </a:p>
      </dgm:t>
    </dgm:pt>
    <dgm:pt modelId="{6E2E3A0B-911E-46A9-BAA4-24C2E244848E}" type="pres">
      <dgm:prSet presAssocID="{5CC725A2-95D0-4631-8B1F-A2D8A22DBEC6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09DC323F-823F-4346-9172-A63FE8A9FF07}" type="pres">
      <dgm:prSet presAssocID="{1CE2088A-A8AA-4ECD-9449-BB9BFAEC0C4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08AD01-2FEC-408F-91B0-DA19C2BA44C5}" type="presOf" srcId="{1CE2088A-A8AA-4ECD-9449-BB9BFAEC0C45}" destId="{09DC323F-823F-4346-9172-A63FE8A9FF07}" srcOrd="0" destOrd="0" presId="urn:microsoft.com/office/officeart/2005/8/layout/process1"/>
    <dgm:cxn modelId="{AA34C9D2-B87C-413B-9150-6B9582FED804}" srcId="{F7AED687-BC19-4C1B-8513-F634B5704C97}" destId="{9EE7A979-B801-4BCB-80C6-D8F7FB8E8FF2}" srcOrd="1" destOrd="0" parTransId="{969B6D98-C7AA-4F84-88E3-44918E1588D1}" sibTransId="{5CC725A2-95D0-4631-8B1F-A2D8A22DBEC6}"/>
    <dgm:cxn modelId="{F66C2DA9-085B-473D-B9FB-D5587C68D491}" type="presOf" srcId="{F7AED687-BC19-4C1B-8513-F634B5704C97}" destId="{F6FBAFCA-B9B7-4D54-AC1B-80A99737F714}" srcOrd="0" destOrd="0" presId="urn:microsoft.com/office/officeart/2005/8/layout/process1"/>
    <dgm:cxn modelId="{B77984CD-9B9F-49E2-BD77-BDF9538155AE}" type="presOf" srcId="{5CC725A2-95D0-4631-8B1F-A2D8A22DBEC6}" destId="{EAC0BF55-6FA1-435A-A823-A5E4846F8B39}" srcOrd="0" destOrd="0" presId="urn:microsoft.com/office/officeart/2005/8/layout/process1"/>
    <dgm:cxn modelId="{41FEE5E2-97D9-4189-B032-9A796A73B435}" srcId="{F7AED687-BC19-4C1B-8513-F634B5704C97}" destId="{88A126D9-2E77-49D5-BFD3-B8FB8E8AEBEF}" srcOrd="0" destOrd="0" parTransId="{93E37897-35BF-400E-99F0-095CB567C206}" sibTransId="{6B40E837-2D80-414D-8C33-43176D9B840E}"/>
    <dgm:cxn modelId="{13E35577-41F1-438F-BC6A-1A660EFA0D41}" type="presOf" srcId="{6B40E837-2D80-414D-8C33-43176D9B840E}" destId="{14AF29B8-B3F2-4DEA-80B4-A9610DC9D42B}" srcOrd="1" destOrd="0" presId="urn:microsoft.com/office/officeart/2005/8/layout/process1"/>
    <dgm:cxn modelId="{AB453D85-573D-440A-A917-46336B0BB88E}" type="presOf" srcId="{88A126D9-2E77-49D5-BFD3-B8FB8E8AEBEF}" destId="{55D5472F-9E99-436D-8998-DDEDC4211B26}" srcOrd="0" destOrd="0" presId="urn:microsoft.com/office/officeart/2005/8/layout/process1"/>
    <dgm:cxn modelId="{5F64DFF7-2C41-49FF-8760-4A93853CA4C1}" type="presOf" srcId="{6B40E837-2D80-414D-8C33-43176D9B840E}" destId="{6BE3B8F0-6F4E-4D14-8A09-FB3B8A5BFD33}" srcOrd="0" destOrd="0" presId="urn:microsoft.com/office/officeart/2005/8/layout/process1"/>
    <dgm:cxn modelId="{8EDBB84D-5A5F-4F44-99E1-746BFA5589E2}" type="presOf" srcId="{5CC725A2-95D0-4631-8B1F-A2D8A22DBEC6}" destId="{6E2E3A0B-911E-46A9-BAA4-24C2E244848E}" srcOrd="1" destOrd="0" presId="urn:microsoft.com/office/officeart/2005/8/layout/process1"/>
    <dgm:cxn modelId="{1565024F-DC5F-4332-BDFD-640D19451979}" srcId="{F7AED687-BC19-4C1B-8513-F634B5704C97}" destId="{1CE2088A-A8AA-4ECD-9449-BB9BFAEC0C45}" srcOrd="2" destOrd="0" parTransId="{36825A5E-1F7B-4C85-B8E1-062FC315CB6E}" sibTransId="{9121798C-17F3-4AF3-8DD3-1FF041032DAA}"/>
    <dgm:cxn modelId="{9B0C5F70-D522-4282-B031-A7B60C6C7A5C}" type="presOf" srcId="{9EE7A979-B801-4BCB-80C6-D8F7FB8E8FF2}" destId="{94243116-69DD-4ABA-80C7-69A85E07E216}" srcOrd="0" destOrd="0" presId="urn:microsoft.com/office/officeart/2005/8/layout/process1"/>
    <dgm:cxn modelId="{0B4F08E3-430E-42F5-A937-F984C152C9AE}" type="presParOf" srcId="{F6FBAFCA-B9B7-4D54-AC1B-80A99737F714}" destId="{55D5472F-9E99-436D-8998-DDEDC4211B26}" srcOrd="0" destOrd="0" presId="urn:microsoft.com/office/officeart/2005/8/layout/process1"/>
    <dgm:cxn modelId="{B44B1FAE-416C-4AB6-8D77-8B0167D7947C}" type="presParOf" srcId="{F6FBAFCA-B9B7-4D54-AC1B-80A99737F714}" destId="{6BE3B8F0-6F4E-4D14-8A09-FB3B8A5BFD33}" srcOrd="1" destOrd="0" presId="urn:microsoft.com/office/officeart/2005/8/layout/process1"/>
    <dgm:cxn modelId="{E6585A4D-E510-49A3-BA7F-8EFB8F083425}" type="presParOf" srcId="{6BE3B8F0-6F4E-4D14-8A09-FB3B8A5BFD33}" destId="{14AF29B8-B3F2-4DEA-80B4-A9610DC9D42B}" srcOrd="0" destOrd="0" presId="urn:microsoft.com/office/officeart/2005/8/layout/process1"/>
    <dgm:cxn modelId="{E995F3AB-DAE9-44E6-ABDA-9D962BFC7D41}" type="presParOf" srcId="{F6FBAFCA-B9B7-4D54-AC1B-80A99737F714}" destId="{94243116-69DD-4ABA-80C7-69A85E07E216}" srcOrd="2" destOrd="0" presId="urn:microsoft.com/office/officeart/2005/8/layout/process1"/>
    <dgm:cxn modelId="{3342F5A7-6C1F-40EA-9BA6-66E0FBD8328C}" type="presParOf" srcId="{F6FBAFCA-B9B7-4D54-AC1B-80A99737F714}" destId="{EAC0BF55-6FA1-435A-A823-A5E4846F8B39}" srcOrd="3" destOrd="0" presId="urn:microsoft.com/office/officeart/2005/8/layout/process1"/>
    <dgm:cxn modelId="{772A2AA8-2A6A-4A74-AA8E-29C71566DAB2}" type="presParOf" srcId="{EAC0BF55-6FA1-435A-A823-A5E4846F8B39}" destId="{6E2E3A0B-911E-46A9-BAA4-24C2E244848E}" srcOrd="0" destOrd="0" presId="urn:microsoft.com/office/officeart/2005/8/layout/process1"/>
    <dgm:cxn modelId="{F5FDFDC5-CE42-485C-8CC5-7855B71395E8}" type="presParOf" srcId="{F6FBAFCA-B9B7-4D54-AC1B-80A99737F714}" destId="{09DC323F-823F-4346-9172-A63FE8A9FF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D5472F-9E99-436D-8998-DDEDC4211B26}">
      <dsp:nvSpPr>
        <dsp:cNvPr id="0" name=""/>
        <dsp:cNvSpPr/>
      </dsp:nvSpPr>
      <dsp:spPr>
        <a:xfrm>
          <a:off x="5043" y="2026951"/>
          <a:ext cx="1507354" cy="90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INPUT</a:t>
          </a:r>
          <a:endParaRPr lang="ru-RU" sz="2200" kern="1200" dirty="0"/>
        </a:p>
      </dsp:txBody>
      <dsp:txXfrm>
        <a:off x="5043" y="2026951"/>
        <a:ext cx="1507354" cy="904412"/>
      </dsp:txXfrm>
    </dsp:sp>
    <dsp:sp modelId="{6BE3B8F0-6F4E-4D14-8A09-FB3B8A5BFD33}">
      <dsp:nvSpPr>
        <dsp:cNvPr id="0" name=""/>
        <dsp:cNvSpPr/>
      </dsp:nvSpPr>
      <dsp:spPr>
        <a:xfrm>
          <a:off x="1663133" y="2292246"/>
          <a:ext cx="319559" cy="373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1663133" y="2292246"/>
        <a:ext cx="319559" cy="373823"/>
      </dsp:txXfrm>
    </dsp:sp>
    <dsp:sp modelId="{94243116-69DD-4ABA-80C7-69A85E07E216}">
      <dsp:nvSpPr>
        <dsp:cNvPr id="0" name=""/>
        <dsp:cNvSpPr/>
      </dsp:nvSpPr>
      <dsp:spPr>
        <a:xfrm>
          <a:off x="2115339" y="2026951"/>
          <a:ext cx="1507354" cy="904412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BLACK BOX</a:t>
          </a:r>
          <a:endParaRPr lang="ru-RU" sz="2200" kern="1200" dirty="0">
            <a:solidFill>
              <a:schemeClr val="bg1"/>
            </a:solidFill>
          </a:endParaRPr>
        </a:p>
      </dsp:txBody>
      <dsp:txXfrm>
        <a:off x="2115339" y="2026951"/>
        <a:ext cx="1507354" cy="904412"/>
      </dsp:txXfrm>
    </dsp:sp>
    <dsp:sp modelId="{EAC0BF55-6FA1-435A-A823-A5E4846F8B39}">
      <dsp:nvSpPr>
        <dsp:cNvPr id="0" name=""/>
        <dsp:cNvSpPr/>
      </dsp:nvSpPr>
      <dsp:spPr>
        <a:xfrm>
          <a:off x="3773429" y="2292246"/>
          <a:ext cx="319559" cy="373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3773429" y="2292246"/>
        <a:ext cx="319559" cy="373823"/>
      </dsp:txXfrm>
    </dsp:sp>
    <dsp:sp modelId="{09DC323F-823F-4346-9172-A63FE8A9FF07}">
      <dsp:nvSpPr>
        <dsp:cNvPr id="0" name=""/>
        <dsp:cNvSpPr/>
      </dsp:nvSpPr>
      <dsp:spPr>
        <a:xfrm>
          <a:off x="4225636" y="2026951"/>
          <a:ext cx="1507354" cy="9044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OUTPUT</a:t>
          </a:r>
          <a:endParaRPr lang="ru-RU" sz="2200" kern="1200" dirty="0"/>
        </a:p>
      </dsp:txBody>
      <dsp:txXfrm>
        <a:off x="4225636" y="2026951"/>
        <a:ext cx="1507354" cy="904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F0883-9D94-4B07-B101-9CAEEE5576E2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C9B6-3E16-42E8-B063-1E045ED9BD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536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6350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885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9541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7523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654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2044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798100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6315968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2845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AFB189-3A94-4027-A39F-CCC7948A6990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0164A-91A9-4361-B4CD-9256BB135E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functions in R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Пакет </a:t>
            </a:r>
            <a:r>
              <a:rPr lang="en-US" dirty="0" err="1" smtClean="0"/>
              <a:t>purrr</a:t>
            </a:r>
            <a:endParaRPr lang="en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08125" y="2130500"/>
            <a:ext cx="7996324" cy="3388800"/>
          </a:xfrm>
          <a:prstGeom prst="rect">
            <a:avLst/>
          </a:prstGeom>
        </p:spPr>
        <p:txBody>
          <a:bodyPr wrap="square" lIns="91425" tIns="91425" rIns="91425" bIns="91425" numCol="1" spcCol="360000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функций как аргументы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library(purr)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.x, .f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# returns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or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map_dbl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.x, .f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# returns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double vector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map_chr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.x, .f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# returns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character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endParaRPr lang="ru-RU" dirty="0" smtClean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same but for function with side effects - plots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72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Пакет </a:t>
            </a:r>
            <a:r>
              <a:rPr lang="en-US" dirty="0" err="1" smtClean="0"/>
              <a:t>purrr</a:t>
            </a:r>
            <a:endParaRPr lang="en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08125" y="2130500"/>
            <a:ext cx="7030500" cy="3388800"/>
          </a:xfrm>
          <a:prstGeom prst="rect">
            <a:avLst/>
          </a:prstGeom>
        </p:spPr>
        <p:txBody>
          <a:bodyPr wrap="square" lIns="91425" tIns="91425" rIns="91425" bIns="91425" numCol="1" spcCol="360000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map_dbl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(planes,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map_dbl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(planes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mean, na.rm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map_dbl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(planes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0.05, na.rm = TRUE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map_dbl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function(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mean(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df$disp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map_dbl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~ mean(.$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lang="en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00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Ошибки</a:t>
            </a:r>
            <a:r>
              <a:rPr lang="en-US" dirty="0" smtClean="0"/>
              <a:t>!..</a:t>
            </a:r>
            <a:endParaRPr lang="en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539552" y="1844824"/>
            <a:ext cx="8208912" cy="3388800"/>
          </a:xfrm>
          <a:prstGeom prst="rect">
            <a:avLst/>
          </a:prstGeom>
        </p:spPr>
        <p:txBody>
          <a:bodyPr wrap="square" lIns="91425" tIns="91425" rIns="91425" bIns="91425" numCol="1" spcCol="360000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(condition){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stop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("x and y must have the same length", call. = FALSE) 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&lt;-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function(.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(condition){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stop(“Error",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call. = FALSE)  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   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endParaRPr lang="en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98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Услов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ные выражения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61539" y="2130500"/>
            <a:ext cx="7030500" cy="338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if (condition) {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	Expression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} else if (condition) {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	Expression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} else {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	Expression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628800"/>
            <a:ext cx="4494915" cy="46147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98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While &amp; For - циклы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710750" y="2045167"/>
            <a:ext cx="7821690" cy="3388800"/>
          </a:xfrm>
          <a:prstGeom prst="rect">
            <a:avLst/>
          </a:prstGeom>
        </p:spPr>
        <p:txBody>
          <a:bodyPr wrap="square" lIns="91425" tIns="91425" rIns="91425" bIns="91425" numCol="1" spcCol="3600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accent5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while (condition) { #до тех пока </a:t>
            </a:r>
            <a:r>
              <a:rPr lang="en" sz="2000" dirty="0" smtClean="0">
                <a:solidFill>
                  <a:schemeClr val="accent5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выражение </a:t>
            </a:r>
            <a:r>
              <a:rPr lang="en" sz="2000" dirty="0">
                <a:solidFill>
                  <a:schemeClr val="accent5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истинно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accent5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	Expression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accent5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}</a:t>
            </a:r>
            <a:endParaRPr lang="ru-RU" sz="2000" dirty="0" smtClean="0">
              <a:solidFill>
                <a:schemeClr val="accent5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for </a:t>
            </a:r>
            <a:r>
              <a:rPr lang="en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(variable in sequence) 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	Expression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}</a:t>
            </a:r>
            <a:endParaRPr lang="en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11960" y="378904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000" b="1" kern="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break </a:t>
            </a:r>
          </a:p>
          <a:p>
            <a:r>
              <a:rPr lang="en" sz="2000" b="1" kern="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next</a:t>
            </a:r>
          </a:p>
        </p:txBody>
      </p:sp>
    </p:spTree>
    <p:extLst>
      <p:ext uri="{BB962C8B-B14F-4D97-AF65-F5344CB8AC3E}">
        <p14:creationId xmlns="" xmlns:p14="http://schemas.microsoft.com/office/powerpoint/2010/main" val="114018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Функции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08100" y="1772816"/>
            <a:ext cx="7030500" cy="374648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mean(c(2,3,4))</a:t>
            </a:r>
            <a:endParaRPr lang="ru-RU" sz="24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my_fun &lt;- function (argument1, argument2) { body }</a:t>
            </a:r>
            <a:br>
              <a:rPr lang="e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my_fun(x)</a:t>
            </a:r>
            <a:br>
              <a:rPr lang="en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endParaRPr lang="en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="" xmlns:p14="http://schemas.microsoft.com/office/powerpoint/2010/main" val="1452125832"/>
              </p:ext>
            </p:extLst>
          </p:nvPr>
        </p:nvGraphicFramePr>
        <p:xfrm>
          <a:off x="2596266" y="2395871"/>
          <a:ext cx="5738034" cy="495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93181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Написание функции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my_fun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&lt;- function(arg1, arg2) {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	# body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}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endParaRPr lang="en-US" sz="28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my_fun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&lt;- function(arg1, arg2 = 2) { 	# 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аргументы могут иметь значения по умолчанию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#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body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}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467544" y="332656"/>
            <a:ext cx="7030500" cy="13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Название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функций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аргументов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08124" y="1772816"/>
            <a:ext cx="8212348" cy="3816424"/>
          </a:xfrm>
          <a:prstGeom prst="rect">
            <a:avLst/>
          </a:prstGeom>
        </p:spPr>
        <p:txBody>
          <a:bodyPr wrap="square" lIns="91425" tIns="91425" rIns="91425" bIns="91425" numCol="2" spcCol="360000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Название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функции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Не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переписывать уже существующие имена функций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Использовать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в основном глаголы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Название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должно точно описывать действия 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функции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Название 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аргументов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Использовать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существительные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Векторы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–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x,y,z</a:t>
            </a:r>
            <a:endParaRPr lang="ru-RU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Таблицы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dataframe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) – </a:t>
            </a:r>
            <a:r>
              <a:rPr lang="ru-RU" sz="1600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df</a:t>
            </a:r>
            <a:endParaRPr lang="ru-RU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Индексы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– i, j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Длина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(количество строк) – n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Количество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столбцов – p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Порядок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написание аргументов: сначала аргументы данных, затем аргументы с значениями по умолчанию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" sz="1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endParaRPr lang="en" sz="1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6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030500" cy="1332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return() function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80920" cy="338880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Функция вернет только одно значение!</a:t>
            </a:r>
            <a:endParaRPr lang="pt-BR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pt-BR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asn &lt;- 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(a1 = 1, r = 2, n = 5) { 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>
              <a:buNone/>
            </a:pPr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return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(a = A, b = B) </a:t>
            </a:r>
          </a:p>
          <a:p>
            <a:pPr>
              <a:buNone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ru-RU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1332400"/>
          </a:xfrm>
        </p:spPr>
        <p:txBody>
          <a:bodyPr/>
          <a:lstStyle/>
          <a:p>
            <a:r>
              <a:rPr lang="ru-RU" dirty="0" smtClean="0"/>
              <a:t>Локальные и глобальные переменные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7866756" cy="4125368"/>
          </a:xfrm>
        </p:spPr>
        <p:txBody>
          <a:bodyPr numCol="2" spcCol="180000">
            <a:normAutofit/>
          </a:bodyPr>
          <a:lstStyle/>
          <a:p>
            <a:pPr>
              <a:buNone/>
            </a:pPr>
            <a:r>
              <a:rPr lang="en-US" sz="3200" dirty="0" smtClean="0"/>
              <a:t>y &lt;- 2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fun &lt;- function(a) {</a:t>
            </a:r>
          </a:p>
          <a:p>
            <a:pPr>
              <a:buNone/>
            </a:pPr>
            <a:r>
              <a:rPr lang="en-US" sz="3200" dirty="0" smtClean="0"/>
              <a:t>	x &lt;- 1</a:t>
            </a:r>
          </a:p>
          <a:p>
            <a:pPr>
              <a:buNone/>
            </a:pPr>
            <a:r>
              <a:rPr lang="en-US" sz="3200" dirty="0" smtClean="0"/>
              <a:t>	a + x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fun(y)</a:t>
            </a:r>
          </a:p>
          <a:p>
            <a:pPr>
              <a:buNone/>
            </a:pPr>
            <a:r>
              <a:rPr lang="en-US" sz="3200" dirty="0" smtClean="0"/>
              <a:t># 3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x - ???</a:t>
            </a:r>
            <a:endParaRPr lang="ru-RU" sz="32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211960" y="1916832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410" y="228473"/>
            <a:ext cx="7030500" cy="1332400"/>
          </a:xfrm>
        </p:spPr>
        <p:txBody>
          <a:bodyPr/>
          <a:lstStyle/>
          <a:p>
            <a:pPr lvl="0"/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Написание функций</a:t>
            </a:r>
            <a:b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2060848"/>
            <a:ext cx="8280920" cy="3388800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Решение </a:t>
            </a: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проблемы 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Прописывание кода «по кусочкам»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Переписывание с временными переменными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Превращение в функцию</a:t>
            </a:r>
          </a:p>
          <a:p>
            <a:endParaRPr lang="ru-RU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</TotalTime>
  <Words>269</Words>
  <Application>Microsoft Office PowerPoint</Application>
  <PresentationFormat>Экран (4:3)</PresentationFormat>
  <Paragraphs>96</Paragraphs>
  <Slides>12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Начальная</vt:lpstr>
      <vt:lpstr>Writing functions in R</vt:lpstr>
      <vt:lpstr>Условные выражения</vt:lpstr>
      <vt:lpstr>While &amp; For - циклы</vt:lpstr>
      <vt:lpstr>Функции</vt:lpstr>
      <vt:lpstr>Написание функции</vt:lpstr>
      <vt:lpstr>Название функций и аргументов</vt:lpstr>
      <vt:lpstr>return() function </vt:lpstr>
      <vt:lpstr>Локальные и глобальные переменные</vt:lpstr>
      <vt:lpstr>Написание функций </vt:lpstr>
      <vt:lpstr>Пакет purrr</vt:lpstr>
      <vt:lpstr>Пакет purrr</vt:lpstr>
      <vt:lpstr>Ошибки!..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functions in R</dc:title>
  <dc:creator>Daria</dc:creator>
  <cp:lastModifiedBy>Daria</cp:lastModifiedBy>
  <cp:revision>4</cp:revision>
  <dcterms:created xsi:type="dcterms:W3CDTF">2021-10-15T09:59:05Z</dcterms:created>
  <dcterms:modified xsi:type="dcterms:W3CDTF">2021-10-15T12:54:55Z</dcterms:modified>
</cp:coreProperties>
</file>