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1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амиля Власенкова" initials="РВ" lastIdx="1" clrIdx="0">
    <p:extLst>
      <p:ext uri="{19B8F6BF-5375-455C-9EA6-DF929625EA0E}">
        <p15:presenceInfo xmlns:p15="http://schemas.microsoft.com/office/powerpoint/2012/main" userId="9d35823f1faa85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42364F-3FED-4D8E-9151-C5C4617A1D48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A5F712F-2249-4370-B074-56128122026D}">
      <dgm:prSet phldrT="[Текст]" custT="1"/>
      <dgm:spPr/>
      <dgm:t>
        <a:bodyPr/>
        <a:lstStyle/>
        <a:p>
          <a:endParaRPr lang="ru-RU" sz="1800" b="1" dirty="0"/>
        </a:p>
        <a:p>
          <a:endParaRPr lang="ru-RU" sz="1800" b="1" dirty="0"/>
        </a:p>
        <a:p>
          <a:endParaRPr lang="ru-RU" sz="1800" b="1" dirty="0"/>
        </a:p>
        <a:p>
          <a:endParaRPr lang="ru-RU" sz="1800" b="1" dirty="0"/>
        </a:p>
        <a:p>
          <a:endParaRPr lang="ru-RU" sz="1800" b="1" dirty="0"/>
        </a:p>
        <a:p>
          <a:endParaRPr lang="ru-RU" sz="1800" b="1" dirty="0"/>
        </a:p>
        <a:p>
          <a:r>
            <a:rPr lang="ru-RU" sz="1800" b="1" dirty="0"/>
            <a:t>Как выбрать статистический тест</a:t>
          </a:r>
        </a:p>
      </dgm:t>
    </dgm:pt>
    <dgm:pt modelId="{F7F4DC8C-2FEC-4955-9D04-79EB0FAEB190}" type="parTrans" cxnId="{33D353BE-7F95-4846-8AD5-1A7CC83CACCA}">
      <dgm:prSet/>
      <dgm:spPr/>
      <dgm:t>
        <a:bodyPr/>
        <a:lstStyle/>
        <a:p>
          <a:endParaRPr lang="ru-RU" sz="3600" b="0"/>
        </a:p>
      </dgm:t>
    </dgm:pt>
    <dgm:pt modelId="{580EB071-2C93-4E27-9222-4001AACC7D7A}" type="sibTrans" cxnId="{33D353BE-7F95-4846-8AD5-1A7CC83CACCA}">
      <dgm:prSet/>
      <dgm:spPr/>
      <dgm:t>
        <a:bodyPr/>
        <a:lstStyle/>
        <a:p>
          <a:endParaRPr lang="ru-RU" sz="3600" b="0"/>
        </a:p>
      </dgm:t>
    </dgm:pt>
    <dgm:pt modelId="{89F8FD3D-8F9B-4482-B4AF-838CE74BA393}">
      <dgm:prSet phldrT="[Текст]" custT="1"/>
      <dgm:spPr/>
      <dgm:t>
        <a:bodyPr/>
        <a:lstStyle/>
        <a:p>
          <a:r>
            <a:rPr lang="ru-RU" sz="1200" b="0" dirty="0"/>
            <a:t>Сравнение с теоретическим средним</a:t>
          </a:r>
        </a:p>
      </dgm:t>
    </dgm:pt>
    <dgm:pt modelId="{AD9A9901-01E2-4317-B5DB-4944931F1F7F}" type="parTrans" cxnId="{C35D2903-8CE9-4765-A61B-E85A2E9852C3}">
      <dgm:prSet/>
      <dgm:spPr/>
      <dgm:t>
        <a:bodyPr/>
        <a:lstStyle/>
        <a:p>
          <a:endParaRPr lang="ru-RU" sz="3600" b="0"/>
        </a:p>
      </dgm:t>
    </dgm:pt>
    <dgm:pt modelId="{6DFEF527-BDBC-4B4B-9B3A-08A0DFC72C9F}" type="sibTrans" cxnId="{C35D2903-8CE9-4765-A61B-E85A2E9852C3}">
      <dgm:prSet/>
      <dgm:spPr/>
      <dgm:t>
        <a:bodyPr/>
        <a:lstStyle/>
        <a:p>
          <a:endParaRPr lang="ru-RU" sz="3600" b="0"/>
        </a:p>
      </dgm:t>
    </dgm:pt>
    <dgm:pt modelId="{C6D942A6-1540-4368-B2B5-0B556768914A}">
      <dgm:prSet phldrT="[Текст]" custT="1"/>
      <dgm:spPr/>
      <dgm:t>
        <a:bodyPr/>
        <a:lstStyle/>
        <a:p>
          <a:r>
            <a:rPr lang="ru-RU" sz="1200" b="0" dirty="0"/>
            <a:t>Сравнение 2 групп</a:t>
          </a:r>
        </a:p>
      </dgm:t>
    </dgm:pt>
    <dgm:pt modelId="{0B16CB2B-2A6D-4566-B8FC-25FC37C6BA05}" type="parTrans" cxnId="{3EC98AA2-21CD-4BBE-BC7D-78FBAC7771E2}">
      <dgm:prSet/>
      <dgm:spPr/>
      <dgm:t>
        <a:bodyPr/>
        <a:lstStyle/>
        <a:p>
          <a:endParaRPr lang="ru-RU" sz="3600" b="0"/>
        </a:p>
      </dgm:t>
    </dgm:pt>
    <dgm:pt modelId="{99FC0158-9993-4E43-96A8-6BF307BAFB3B}" type="sibTrans" cxnId="{3EC98AA2-21CD-4BBE-BC7D-78FBAC7771E2}">
      <dgm:prSet/>
      <dgm:spPr/>
      <dgm:t>
        <a:bodyPr/>
        <a:lstStyle/>
        <a:p>
          <a:endParaRPr lang="ru-RU" sz="3600" b="0"/>
        </a:p>
      </dgm:t>
    </dgm:pt>
    <dgm:pt modelId="{A5A3EC25-876B-4373-94E4-F3D9138D7DB3}">
      <dgm:prSet phldrT="[Текст]" custT="1"/>
      <dgm:spPr/>
      <dgm:t>
        <a:bodyPr/>
        <a:lstStyle/>
        <a:p>
          <a:r>
            <a:rPr lang="ru-RU" sz="1200" b="0" dirty="0"/>
            <a:t>Сравнение 3 и более групп</a:t>
          </a:r>
        </a:p>
      </dgm:t>
    </dgm:pt>
    <dgm:pt modelId="{DF45AE61-AE8A-4D06-BFD9-46A79FFD4BC5}" type="parTrans" cxnId="{6C75A3E3-2CBB-45B7-812F-9D5B88CA3ED4}">
      <dgm:prSet/>
      <dgm:spPr/>
      <dgm:t>
        <a:bodyPr/>
        <a:lstStyle/>
        <a:p>
          <a:endParaRPr lang="ru-RU" sz="3600" b="0"/>
        </a:p>
      </dgm:t>
    </dgm:pt>
    <dgm:pt modelId="{74DA859C-6487-4D0E-BC20-FD2735A75FF3}" type="sibTrans" cxnId="{6C75A3E3-2CBB-45B7-812F-9D5B88CA3ED4}">
      <dgm:prSet/>
      <dgm:spPr/>
      <dgm:t>
        <a:bodyPr/>
        <a:lstStyle/>
        <a:p>
          <a:endParaRPr lang="ru-RU" sz="3600" b="0"/>
        </a:p>
      </dgm:t>
    </dgm:pt>
    <dgm:pt modelId="{32ADEC64-C1F7-47DF-9097-64B08C85B9D2}">
      <dgm:prSet phldrT="[Текст]" custT="1"/>
      <dgm:spPr/>
      <dgm:t>
        <a:bodyPr/>
        <a:lstStyle/>
        <a:p>
          <a:r>
            <a:rPr lang="ru-RU" sz="1200" b="0" dirty="0"/>
            <a:t>Корреляция </a:t>
          </a:r>
        </a:p>
      </dgm:t>
    </dgm:pt>
    <dgm:pt modelId="{0320BCD0-D80E-4C07-BBE1-8115DE77E48E}" type="parTrans" cxnId="{86512397-ABD7-497B-8B8B-5511191C6A45}">
      <dgm:prSet/>
      <dgm:spPr/>
      <dgm:t>
        <a:bodyPr/>
        <a:lstStyle/>
        <a:p>
          <a:endParaRPr lang="ru-RU" sz="3600" b="0"/>
        </a:p>
      </dgm:t>
    </dgm:pt>
    <dgm:pt modelId="{AA37CFAF-D703-4EDF-B7D1-FCFE230E53C7}" type="sibTrans" cxnId="{86512397-ABD7-497B-8B8B-5511191C6A45}">
      <dgm:prSet/>
      <dgm:spPr/>
      <dgm:t>
        <a:bodyPr/>
        <a:lstStyle/>
        <a:p>
          <a:endParaRPr lang="ru-RU" sz="3600" b="0"/>
        </a:p>
      </dgm:t>
    </dgm:pt>
    <dgm:pt modelId="{183A318C-9874-4110-99FB-882320A49464}">
      <dgm:prSet phldrT="[Текст]" custT="1"/>
      <dgm:spPr/>
      <dgm:t>
        <a:bodyPr/>
        <a:lstStyle/>
        <a:p>
          <a:r>
            <a:rPr lang="ru-RU" sz="1200" b="0" dirty="0"/>
            <a:t>Предсказание</a:t>
          </a:r>
        </a:p>
      </dgm:t>
    </dgm:pt>
    <dgm:pt modelId="{B690A042-DED9-4E7B-9FB5-0CD9A80D7E3E}" type="parTrans" cxnId="{ED4653F0-70C0-4D5F-8610-F297F27B8C8E}">
      <dgm:prSet/>
      <dgm:spPr/>
      <dgm:t>
        <a:bodyPr/>
        <a:lstStyle/>
        <a:p>
          <a:endParaRPr lang="ru-RU" sz="3600" b="0"/>
        </a:p>
      </dgm:t>
    </dgm:pt>
    <dgm:pt modelId="{F802B5AE-23FE-4A95-9629-6F5A84E6B06F}" type="sibTrans" cxnId="{ED4653F0-70C0-4D5F-8610-F297F27B8C8E}">
      <dgm:prSet/>
      <dgm:spPr/>
      <dgm:t>
        <a:bodyPr/>
        <a:lstStyle/>
        <a:p>
          <a:endParaRPr lang="ru-RU" sz="3600" b="0"/>
        </a:p>
      </dgm:t>
    </dgm:pt>
    <dgm:pt modelId="{7B56D3F9-B57A-48E9-AFCA-C354B0E97793}">
      <dgm:prSet phldrT="[Текст]" custT="1"/>
      <dgm:spPr/>
      <dgm:t>
        <a:bodyPr/>
        <a:lstStyle/>
        <a:p>
          <a:r>
            <a:rPr lang="ru-RU" sz="1200" b="0" dirty="0"/>
            <a:t>НР: Т-тест</a:t>
          </a:r>
        </a:p>
      </dgm:t>
    </dgm:pt>
    <dgm:pt modelId="{6AAFADCA-649E-47A7-8780-E6AD979FC5B2}" type="parTrans" cxnId="{79869F6C-0BBF-42A3-9320-B6206874E46A}">
      <dgm:prSet/>
      <dgm:spPr/>
      <dgm:t>
        <a:bodyPr/>
        <a:lstStyle/>
        <a:p>
          <a:endParaRPr lang="ru-RU" sz="3600" b="0"/>
        </a:p>
      </dgm:t>
    </dgm:pt>
    <dgm:pt modelId="{7E63F499-83E6-458C-B378-A4D1DF99702F}" type="sibTrans" cxnId="{79869F6C-0BBF-42A3-9320-B6206874E46A}">
      <dgm:prSet/>
      <dgm:spPr/>
      <dgm:t>
        <a:bodyPr/>
        <a:lstStyle/>
        <a:p>
          <a:endParaRPr lang="ru-RU" sz="3600" b="0"/>
        </a:p>
      </dgm:t>
    </dgm:pt>
    <dgm:pt modelId="{F802BB4B-DE13-4FEB-8E29-2DFA96B33E17}">
      <dgm:prSet phldrT="[Текст]" custT="1"/>
      <dgm:spPr/>
      <dgm:t>
        <a:bodyPr/>
        <a:lstStyle/>
        <a:p>
          <a:r>
            <a:rPr lang="ru-RU" sz="1200" b="0" dirty="0"/>
            <a:t>ННР</a:t>
          </a:r>
          <a:r>
            <a:rPr lang="en-US" sz="1200" b="0" dirty="0"/>
            <a:t>: </a:t>
          </a:r>
          <a:r>
            <a:rPr lang="ru-RU" sz="1200" b="0" dirty="0"/>
            <a:t>тест </a:t>
          </a:r>
          <a:r>
            <a:rPr lang="ru-RU" sz="1200" b="0" dirty="0" err="1"/>
            <a:t>Уилкоксона</a:t>
          </a:r>
          <a:endParaRPr lang="ru-RU" sz="1200" b="0" dirty="0"/>
        </a:p>
      </dgm:t>
    </dgm:pt>
    <dgm:pt modelId="{C09801E7-7545-426C-A3C1-0D05F980D408}" type="parTrans" cxnId="{3D41C89B-13DA-418C-B4AC-AD987B1A2213}">
      <dgm:prSet/>
      <dgm:spPr/>
      <dgm:t>
        <a:bodyPr/>
        <a:lstStyle/>
        <a:p>
          <a:endParaRPr lang="ru-RU" sz="3600" b="0"/>
        </a:p>
      </dgm:t>
    </dgm:pt>
    <dgm:pt modelId="{05D27702-A6FC-4300-9853-266AC5047F13}" type="sibTrans" cxnId="{3D41C89B-13DA-418C-B4AC-AD987B1A2213}">
      <dgm:prSet/>
      <dgm:spPr/>
      <dgm:t>
        <a:bodyPr/>
        <a:lstStyle/>
        <a:p>
          <a:endParaRPr lang="ru-RU" sz="3600" b="0"/>
        </a:p>
      </dgm:t>
    </dgm:pt>
    <dgm:pt modelId="{7E80D931-0D5A-4CFF-B3C0-6F940BF168E0}">
      <dgm:prSet phldrT="[Текст]" custT="1"/>
      <dgm:spPr/>
      <dgm:t>
        <a:bodyPr/>
        <a:lstStyle/>
        <a:p>
          <a:r>
            <a:rPr lang="ru-RU" sz="1200" b="0" dirty="0"/>
            <a:t>Не парное сравнение</a:t>
          </a:r>
        </a:p>
      </dgm:t>
    </dgm:pt>
    <dgm:pt modelId="{6DEA9B2B-1E04-4445-9A68-84BEA372A3C6}" type="parTrans" cxnId="{DB405774-87EE-48C2-BDAD-607A75B01AC0}">
      <dgm:prSet/>
      <dgm:spPr/>
      <dgm:t>
        <a:bodyPr/>
        <a:lstStyle/>
        <a:p>
          <a:endParaRPr lang="ru-RU" sz="3600" b="0"/>
        </a:p>
      </dgm:t>
    </dgm:pt>
    <dgm:pt modelId="{CF0D9090-A76A-47AB-B7C5-80F39F4FF1D1}" type="sibTrans" cxnId="{DB405774-87EE-48C2-BDAD-607A75B01AC0}">
      <dgm:prSet/>
      <dgm:spPr/>
      <dgm:t>
        <a:bodyPr/>
        <a:lstStyle/>
        <a:p>
          <a:endParaRPr lang="ru-RU" sz="3600" b="0"/>
        </a:p>
      </dgm:t>
    </dgm:pt>
    <dgm:pt modelId="{8E83382D-E763-4880-AD13-55FE754A3FC0}">
      <dgm:prSet phldrT="[Текст]" custT="1"/>
      <dgm:spPr/>
      <dgm:t>
        <a:bodyPr/>
        <a:lstStyle/>
        <a:p>
          <a:r>
            <a:rPr lang="ru-RU" sz="1200" b="0" dirty="0"/>
            <a:t>НР: непарный Т-тест</a:t>
          </a:r>
        </a:p>
      </dgm:t>
    </dgm:pt>
    <dgm:pt modelId="{4357852E-4AF4-4080-B59F-207E12853005}" type="parTrans" cxnId="{6BEBAFD5-FE0E-4B0C-ABB5-AB4B0B36509D}">
      <dgm:prSet/>
      <dgm:spPr/>
      <dgm:t>
        <a:bodyPr/>
        <a:lstStyle/>
        <a:p>
          <a:endParaRPr lang="ru-RU" sz="3600" b="0"/>
        </a:p>
      </dgm:t>
    </dgm:pt>
    <dgm:pt modelId="{43869C98-B6C0-4342-BB7B-5A08C21AA9BB}" type="sibTrans" cxnId="{6BEBAFD5-FE0E-4B0C-ABB5-AB4B0B36509D}">
      <dgm:prSet/>
      <dgm:spPr/>
      <dgm:t>
        <a:bodyPr/>
        <a:lstStyle/>
        <a:p>
          <a:endParaRPr lang="ru-RU" sz="3600" b="0"/>
        </a:p>
      </dgm:t>
    </dgm:pt>
    <dgm:pt modelId="{BA1BA847-CE45-4DD0-9E7C-F2523D86A56E}">
      <dgm:prSet phldrT="[Текст]" custT="1"/>
      <dgm:spPr/>
      <dgm:t>
        <a:bodyPr/>
        <a:lstStyle/>
        <a:p>
          <a:r>
            <a:rPr lang="ru-RU" sz="1200" b="0" dirty="0"/>
            <a:t>ННР: тест Манна-Уитни</a:t>
          </a:r>
        </a:p>
      </dgm:t>
    </dgm:pt>
    <dgm:pt modelId="{B658596B-549E-430F-8AAA-01AD00056EC3}" type="parTrans" cxnId="{EEEEA81B-42E1-4859-AB24-120552121EA6}">
      <dgm:prSet/>
      <dgm:spPr/>
      <dgm:t>
        <a:bodyPr/>
        <a:lstStyle/>
        <a:p>
          <a:endParaRPr lang="ru-RU" sz="3600" b="0"/>
        </a:p>
      </dgm:t>
    </dgm:pt>
    <dgm:pt modelId="{8D30A2D2-8DAB-4DC1-A6F5-0F972324A6A0}" type="sibTrans" cxnId="{EEEEA81B-42E1-4859-AB24-120552121EA6}">
      <dgm:prSet/>
      <dgm:spPr/>
      <dgm:t>
        <a:bodyPr/>
        <a:lstStyle/>
        <a:p>
          <a:endParaRPr lang="ru-RU" sz="3600" b="0"/>
        </a:p>
      </dgm:t>
    </dgm:pt>
    <dgm:pt modelId="{69F639C3-DFFE-49FB-A3A0-EE4CC783AE67}">
      <dgm:prSet phldrT="[Текст]" custT="1"/>
      <dgm:spPr/>
      <dgm:t>
        <a:bodyPr/>
        <a:lstStyle/>
        <a:p>
          <a:r>
            <a:rPr lang="ru-RU" sz="1200" b="0" dirty="0"/>
            <a:t>Парное сравнение</a:t>
          </a:r>
        </a:p>
      </dgm:t>
    </dgm:pt>
    <dgm:pt modelId="{2A58899D-3F15-4D1A-84D5-B047E8203B0E}" type="parTrans" cxnId="{1D41F329-B3D2-4A4C-B9B6-684F69AC2EAC}">
      <dgm:prSet/>
      <dgm:spPr/>
      <dgm:t>
        <a:bodyPr/>
        <a:lstStyle/>
        <a:p>
          <a:endParaRPr lang="ru-RU" sz="3600" b="0"/>
        </a:p>
      </dgm:t>
    </dgm:pt>
    <dgm:pt modelId="{D5FF8E34-F526-4D5E-B72D-92016E11C4A1}" type="sibTrans" cxnId="{1D41F329-B3D2-4A4C-B9B6-684F69AC2EAC}">
      <dgm:prSet/>
      <dgm:spPr/>
      <dgm:t>
        <a:bodyPr/>
        <a:lstStyle/>
        <a:p>
          <a:endParaRPr lang="ru-RU" sz="3600" b="0"/>
        </a:p>
      </dgm:t>
    </dgm:pt>
    <dgm:pt modelId="{3618DAA2-B015-4F1D-98FD-EB8C799E921F}">
      <dgm:prSet phldrT="[Текст]" custT="1"/>
      <dgm:spPr/>
      <dgm:t>
        <a:bodyPr/>
        <a:lstStyle/>
        <a:p>
          <a:r>
            <a:rPr lang="ru-RU" sz="1200" b="0" dirty="0"/>
            <a:t>НР: парный Т-тест</a:t>
          </a:r>
        </a:p>
      </dgm:t>
    </dgm:pt>
    <dgm:pt modelId="{7E905C6A-5678-4F17-A1F1-42DFEE7D46A1}" type="parTrans" cxnId="{AEC8BD5F-5357-4BCA-B5DE-13E467E4EB6A}">
      <dgm:prSet/>
      <dgm:spPr/>
      <dgm:t>
        <a:bodyPr/>
        <a:lstStyle/>
        <a:p>
          <a:endParaRPr lang="ru-RU" sz="3600" b="0"/>
        </a:p>
      </dgm:t>
    </dgm:pt>
    <dgm:pt modelId="{DBBA07DE-E84B-4F97-8BED-FCC59A6A0A73}" type="sibTrans" cxnId="{AEC8BD5F-5357-4BCA-B5DE-13E467E4EB6A}">
      <dgm:prSet/>
      <dgm:spPr/>
      <dgm:t>
        <a:bodyPr/>
        <a:lstStyle/>
        <a:p>
          <a:endParaRPr lang="ru-RU" sz="3600" b="0"/>
        </a:p>
      </dgm:t>
    </dgm:pt>
    <dgm:pt modelId="{C6D2F0B7-3121-4A82-8ADA-00E1EE633CDF}">
      <dgm:prSet phldrT="[Текст]" custT="1"/>
      <dgm:spPr/>
      <dgm:t>
        <a:bodyPr/>
        <a:lstStyle/>
        <a:p>
          <a:r>
            <a:rPr lang="ru-RU" sz="1200" b="0" dirty="0"/>
            <a:t>ННР: тест </a:t>
          </a:r>
          <a:r>
            <a:rPr lang="ru-RU" sz="1200" b="0" dirty="0" err="1"/>
            <a:t>Уилкоксона</a:t>
          </a:r>
          <a:endParaRPr lang="ru-RU" sz="1200" b="0" dirty="0"/>
        </a:p>
      </dgm:t>
    </dgm:pt>
    <dgm:pt modelId="{6627D093-C924-4500-A366-E61FD74B56A1}" type="parTrans" cxnId="{925864BD-9401-46A1-B300-594022343001}">
      <dgm:prSet/>
      <dgm:spPr/>
      <dgm:t>
        <a:bodyPr/>
        <a:lstStyle/>
        <a:p>
          <a:endParaRPr lang="ru-RU" sz="3600" b="0"/>
        </a:p>
      </dgm:t>
    </dgm:pt>
    <dgm:pt modelId="{FC67D5B4-81D0-41BB-B56A-C404C9374C9D}" type="sibTrans" cxnId="{925864BD-9401-46A1-B300-594022343001}">
      <dgm:prSet/>
      <dgm:spPr/>
      <dgm:t>
        <a:bodyPr/>
        <a:lstStyle/>
        <a:p>
          <a:endParaRPr lang="ru-RU" sz="3600" b="0"/>
        </a:p>
      </dgm:t>
    </dgm:pt>
    <dgm:pt modelId="{338A9A10-E69A-4625-A085-1A1D457E9D46}">
      <dgm:prSet phldrT="[Текст]" custT="1"/>
      <dgm:spPr/>
      <dgm:t>
        <a:bodyPr/>
        <a:lstStyle/>
        <a:p>
          <a:r>
            <a:rPr lang="ru-RU" sz="1200" b="0" dirty="0"/>
            <a:t>Не повторные измерения</a:t>
          </a:r>
        </a:p>
      </dgm:t>
    </dgm:pt>
    <dgm:pt modelId="{1EDECA85-721A-428B-814D-4961A2C31B86}" type="parTrans" cxnId="{870BE61A-E429-47D8-97BF-B8FA81D7E141}">
      <dgm:prSet/>
      <dgm:spPr/>
      <dgm:t>
        <a:bodyPr/>
        <a:lstStyle/>
        <a:p>
          <a:endParaRPr lang="ru-RU" sz="3600" b="0"/>
        </a:p>
      </dgm:t>
    </dgm:pt>
    <dgm:pt modelId="{2106685B-2C70-467A-8656-DE7EA8FF4EB9}" type="sibTrans" cxnId="{870BE61A-E429-47D8-97BF-B8FA81D7E141}">
      <dgm:prSet/>
      <dgm:spPr/>
      <dgm:t>
        <a:bodyPr/>
        <a:lstStyle/>
        <a:p>
          <a:endParaRPr lang="ru-RU" sz="3600" b="0"/>
        </a:p>
      </dgm:t>
    </dgm:pt>
    <dgm:pt modelId="{11246A2F-CB9B-45BE-B9DF-D61C958B7586}">
      <dgm:prSet phldrT="[Текст]" custT="1"/>
      <dgm:spPr/>
      <dgm:t>
        <a:bodyPr/>
        <a:lstStyle/>
        <a:p>
          <a:r>
            <a:rPr lang="ru-RU" sz="1100" b="0" dirty="0"/>
            <a:t>НР: однофакторный дисперсионный анализ</a:t>
          </a:r>
          <a:r>
            <a:rPr lang="en-US" sz="1100" b="0" dirty="0"/>
            <a:t> +post-hoc</a:t>
          </a:r>
          <a:endParaRPr lang="ru-RU" sz="1100" b="0" dirty="0"/>
        </a:p>
      </dgm:t>
    </dgm:pt>
    <dgm:pt modelId="{E05C93BD-1BD3-4E52-BAAE-3C27926EAC66}" type="parTrans" cxnId="{3323754E-48C5-4E8C-AE5A-726FBFB848CC}">
      <dgm:prSet/>
      <dgm:spPr/>
      <dgm:t>
        <a:bodyPr/>
        <a:lstStyle/>
        <a:p>
          <a:endParaRPr lang="ru-RU" sz="3600" b="0"/>
        </a:p>
      </dgm:t>
    </dgm:pt>
    <dgm:pt modelId="{28A154E1-F37A-4E0A-8C99-A22326188BB9}" type="sibTrans" cxnId="{3323754E-48C5-4E8C-AE5A-726FBFB848CC}">
      <dgm:prSet/>
      <dgm:spPr/>
      <dgm:t>
        <a:bodyPr/>
        <a:lstStyle/>
        <a:p>
          <a:endParaRPr lang="ru-RU" sz="3600" b="0"/>
        </a:p>
      </dgm:t>
    </dgm:pt>
    <dgm:pt modelId="{F35E11E8-6FC8-440E-A9DB-CBA70C40C356}">
      <dgm:prSet phldrT="[Текст]" custT="1"/>
      <dgm:spPr/>
      <dgm:t>
        <a:bodyPr/>
        <a:lstStyle/>
        <a:p>
          <a:r>
            <a:rPr lang="ru-RU" sz="1050" b="0" dirty="0"/>
            <a:t>ННР: тест </a:t>
          </a:r>
          <a:r>
            <a:rPr lang="ru-RU" sz="1050" b="0" dirty="0" err="1"/>
            <a:t>Крускала-Уоллиса</a:t>
          </a:r>
          <a:r>
            <a:rPr lang="en-US" sz="1050" b="0" dirty="0"/>
            <a:t> +post-hoc</a:t>
          </a:r>
          <a:endParaRPr lang="ru-RU" sz="1050" b="0" dirty="0"/>
        </a:p>
      </dgm:t>
    </dgm:pt>
    <dgm:pt modelId="{81CF831F-7DF2-4B7C-B20E-D17D0B931353}" type="parTrans" cxnId="{4CA09D5D-3F1C-4BC5-9408-A282F9FFC5DD}">
      <dgm:prSet/>
      <dgm:spPr/>
      <dgm:t>
        <a:bodyPr/>
        <a:lstStyle/>
        <a:p>
          <a:endParaRPr lang="ru-RU" sz="3600" b="0"/>
        </a:p>
      </dgm:t>
    </dgm:pt>
    <dgm:pt modelId="{B4AA17CD-653F-43D8-AFE1-6181923BC1AC}" type="sibTrans" cxnId="{4CA09D5D-3F1C-4BC5-9408-A282F9FFC5DD}">
      <dgm:prSet/>
      <dgm:spPr/>
      <dgm:t>
        <a:bodyPr/>
        <a:lstStyle/>
        <a:p>
          <a:endParaRPr lang="ru-RU" sz="3600" b="0"/>
        </a:p>
      </dgm:t>
    </dgm:pt>
    <dgm:pt modelId="{C5D8ED6C-14EF-4B97-A4AB-90A29D412C98}">
      <dgm:prSet phldrT="[Текст]" custT="1"/>
      <dgm:spPr/>
      <dgm:t>
        <a:bodyPr/>
        <a:lstStyle/>
        <a:p>
          <a:r>
            <a:rPr lang="ru-RU" sz="1200" b="0" dirty="0"/>
            <a:t>Повторные измерения</a:t>
          </a:r>
        </a:p>
      </dgm:t>
    </dgm:pt>
    <dgm:pt modelId="{4BE34099-50BA-409E-AA47-A4418C9BB4DD}" type="parTrans" cxnId="{7759FCA8-8DCF-4667-8F17-F4EEB3C97B8A}">
      <dgm:prSet/>
      <dgm:spPr/>
      <dgm:t>
        <a:bodyPr/>
        <a:lstStyle/>
        <a:p>
          <a:endParaRPr lang="ru-RU" sz="3600" b="0"/>
        </a:p>
      </dgm:t>
    </dgm:pt>
    <dgm:pt modelId="{D4A5E6AA-F92F-411C-952B-B8A7B6E6CF2D}" type="sibTrans" cxnId="{7759FCA8-8DCF-4667-8F17-F4EEB3C97B8A}">
      <dgm:prSet/>
      <dgm:spPr/>
      <dgm:t>
        <a:bodyPr/>
        <a:lstStyle/>
        <a:p>
          <a:endParaRPr lang="ru-RU" sz="3600" b="0"/>
        </a:p>
      </dgm:t>
    </dgm:pt>
    <dgm:pt modelId="{260A83B7-D6BB-4AE8-AFE5-B1C558D7924D}">
      <dgm:prSet phldrT="[Текст]" custT="1"/>
      <dgm:spPr/>
      <dgm:t>
        <a:bodyPr/>
        <a:lstStyle/>
        <a:p>
          <a:r>
            <a:rPr lang="ru-RU" sz="1100" b="0" dirty="0"/>
            <a:t>НР: </a:t>
          </a:r>
          <a:r>
            <a:rPr lang="ru-RU" sz="1100" b="0" i="0" dirty="0"/>
            <a:t>дисперсионный анализ с повторными измерениями</a:t>
          </a:r>
          <a:r>
            <a:rPr lang="en-US" sz="1100" b="0" dirty="0"/>
            <a:t> +post-hoc</a:t>
          </a:r>
          <a:endParaRPr lang="ru-RU" sz="1100" b="0" dirty="0"/>
        </a:p>
      </dgm:t>
    </dgm:pt>
    <dgm:pt modelId="{E7D485C1-5CEF-4589-864B-E97E402AC179}" type="parTrans" cxnId="{5C31E7EB-6C3B-4E03-B22A-3D4689F5F186}">
      <dgm:prSet/>
      <dgm:spPr/>
      <dgm:t>
        <a:bodyPr/>
        <a:lstStyle/>
        <a:p>
          <a:endParaRPr lang="ru-RU" sz="3600" b="0"/>
        </a:p>
      </dgm:t>
    </dgm:pt>
    <dgm:pt modelId="{810E4300-C58C-46A5-867C-513543461AE1}" type="sibTrans" cxnId="{5C31E7EB-6C3B-4E03-B22A-3D4689F5F186}">
      <dgm:prSet/>
      <dgm:spPr/>
      <dgm:t>
        <a:bodyPr/>
        <a:lstStyle/>
        <a:p>
          <a:endParaRPr lang="ru-RU" sz="3600" b="0"/>
        </a:p>
      </dgm:t>
    </dgm:pt>
    <dgm:pt modelId="{228B125B-D23F-482B-9135-827322507EF4}">
      <dgm:prSet phldrT="[Текст]" custT="1"/>
      <dgm:spPr/>
      <dgm:t>
        <a:bodyPr/>
        <a:lstStyle/>
        <a:p>
          <a:r>
            <a:rPr lang="ru-RU" sz="1200" b="0" dirty="0"/>
            <a:t>НРР: тест Фридмана</a:t>
          </a:r>
          <a:r>
            <a:rPr lang="en-US" sz="1200" b="0" dirty="0"/>
            <a:t> +post-hoc</a:t>
          </a:r>
          <a:endParaRPr lang="ru-RU" sz="1200" b="0" dirty="0"/>
        </a:p>
      </dgm:t>
    </dgm:pt>
    <dgm:pt modelId="{A4D57EDF-FDC7-4062-A39E-59C549FE19BD}" type="parTrans" cxnId="{610087AC-DF4A-4664-BA9D-7F2BE87150BF}">
      <dgm:prSet/>
      <dgm:spPr/>
      <dgm:t>
        <a:bodyPr/>
        <a:lstStyle/>
        <a:p>
          <a:endParaRPr lang="ru-RU" sz="3600" b="0"/>
        </a:p>
      </dgm:t>
    </dgm:pt>
    <dgm:pt modelId="{B858C4BB-A945-4B1E-859D-0003EB60D413}" type="sibTrans" cxnId="{610087AC-DF4A-4664-BA9D-7F2BE87150BF}">
      <dgm:prSet/>
      <dgm:spPr/>
      <dgm:t>
        <a:bodyPr/>
        <a:lstStyle/>
        <a:p>
          <a:endParaRPr lang="ru-RU" sz="3600" b="0"/>
        </a:p>
      </dgm:t>
    </dgm:pt>
    <dgm:pt modelId="{DE7DE891-74A7-4C55-9D72-34FCC7F0590A}">
      <dgm:prSet phldrT="[Текст]" custT="1"/>
      <dgm:spPr/>
      <dgm:t>
        <a:bodyPr/>
        <a:lstStyle/>
        <a:p>
          <a:r>
            <a:rPr lang="ru-RU" sz="1200" b="0" dirty="0"/>
            <a:t>НР: корреляция Пирсона</a:t>
          </a:r>
        </a:p>
      </dgm:t>
    </dgm:pt>
    <dgm:pt modelId="{5ECD7212-70E9-4C2F-8C7E-9E85CE8D1D02}" type="parTrans" cxnId="{7E9ACCBB-EEB8-4C94-8B9A-E2DEE6478A4F}">
      <dgm:prSet/>
      <dgm:spPr/>
      <dgm:t>
        <a:bodyPr/>
        <a:lstStyle/>
        <a:p>
          <a:endParaRPr lang="ru-RU" sz="3600" b="0"/>
        </a:p>
      </dgm:t>
    </dgm:pt>
    <dgm:pt modelId="{2395C735-0B2D-443C-B57B-0C72187D1AE0}" type="sibTrans" cxnId="{7E9ACCBB-EEB8-4C94-8B9A-E2DEE6478A4F}">
      <dgm:prSet/>
      <dgm:spPr/>
      <dgm:t>
        <a:bodyPr/>
        <a:lstStyle/>
        <a:p>
          <a:endParaRPr lang="ru-RU" sz="3600" b="0"/>
        </a:p>
      </dgm:t>
    </dgm:pt>
    <dgm:pt modelId="{899540D5-E742-49E7-A57D-F355479D35A0}">
      <dgm:prSet phldrT="[Текст]" custT="1"/>
      <dgm:spPr/>
      <dgm:t>
        <a:bodyPr/>
        <a:lstStyle/>
        <a:p>
          <a:r>
            <a:rPr lang="ru-RU" sz="1200" b="0" dirty="0"/>
            <a:t>ННР: корреляция </a:t>
          </a:r>
          <a:r>
            <a:rPr lang="ru-RU" sz="1200" b="0" dirty="0" err="1"/>
            <a:t>Спирмана</a:t>
          </a:r>
          <a:endParaRPr lang="ru-RU" sz="1200" b="0" dirty="0"/>
        </a:p>
      </dgm:t>
    </dgm:pt>
    <dgm:pt modelId="{95033436-FBED-4E70-8F0B-613B1177D919}" type="parTrans" cxnId="{BD1E68E4-FEFE-4FF7-B836-8085E1D74C1C}">
      <dgm:prSet/>
      <dgm:spPr/>
      <dgm:t>
        <a:bodyPr/>
        <a:lstStyle/>
        <a:p>
          <a:endParaRPr lang="ru-RU" sz="3600" b="0"/>
        </a:p>
      </dgm:t>
    </dgm:pt>
    <dgm:pt modelId="{7E199C85-DDF3-4FC0-A314-20A9603E018F}" type="sibTrans" cxnId="{BD1E68E4-FEFE-4FF7-B836-8085E1D74C1C}">
      <dgm:prSet/>
      <dgm:spPr/>
      <dgm:t>
        <a:bodyPr/>
        <a:lstStyle/>
        <a:p>
          <a:endParaRPr lang="ru-RU" sz="3600" b="0"/>
        </a:p>
      </dgm:t>
    </dgm:pt>
    <dgm:pt modelId="{8BC6A3AE-91DF-4223-B5DB-D6761ACF2B00}">
      <dgm:prSet phldrT="[Текст]" custT="1"/>
      <dgm:spPr/>
      <dgm:t>
        <a:bodyPr/>
        <a:lstStyle/>
        <a:p>
          <a:r>
            <a:rPr lang="ru-RU" sz="1200" b="0" dirty="0"/>
            <a:t>На основе 1 переменной</a:t>
          </a:r>
        </a:p>
      </dgm:t>
    </dgm:pt>
    <dgm:pt modelId="{E3617CF0-190F-4318-B54D-44B8FF65AC1A}" type="parTrans" cxnId="{91EEAB2B-421A-4FF9-BC39-7025C5B64CBC}">
      <dgm:prSet/>
      <dgm:spPr/>
      <dgm:t>
        <a:bodyPr/>
        <a:lstStyle/>
        <a:p>
          <a:endParaRPr lang="ru-RU" sz="3600" b="0"/>
        </a:p>
      </dgm:t>
    </dgm:pt>
    <dgm:pt modelId="{E448ACFD-DC74-4F6D-BC76-524E627936DF}" type="sibTrans" cxnId="{91EEAB2B-421A-4FF9-BC39-7025C5B64CBC}">
      <dgm:prSet/>
      <dgm:spPr/>
      <dgm:t>
        <a:bodyPr/>
        <a:lstStyle/>
        <a:p>
          <a:endParaRPr lang="ru-RU" sz="3600" b="0"/>
        </a:p>
      </dgm:t>
    </dgm:pt>
    <dgm:pt modelId="{01FDAFC1-06B1-4320-B46E-C5D6760BF3F6}">
      <dgm:prSet phldrT="[Текст]" custT="1"/>
      <dgm:spPr/>
      <dgm:t>
        <a:bodyPr/>
        <a:lstStyle/>
        <a:p>
          <a:r>
            <a:rPr lang="ru-RU" sz="1200" b="0" dirty="0"/>
            <a:t>НР: линейная регрессия</a:t>
          </a:r>
        </a:p>
      </dgm:t>
    </dgm:pt>
    <dgm:pt modelId="{A5C4CF8E-7D33-4F5E-B30A-FC790141B9D9}" type="parTrans" cxnId="{65078CC8-EAE0-4C29-BBF8-0A32E7C2CC88}">
      <dgm:prSet/>
      <dgm:spPr/>
      <dgm:t>
        <a:bodyPr/>
        <a:lstStyle/>
        <a:p>
          <a:endParaRPr lang="ru-RU" sz="3600" b="0"/>
        </a:p>
      </dgm:t>
    </dgm:pt>
    <dgm:pt modelId="{0286698B-4124-4901-BAC1-5E332D25D9D7}" type="sibTrans" cxnId="{65078CC8-EAE0-4C29-BBF8-0A32E7C2CC88}">
      <dgm:prSet/>
      <dgm:spPr/>
      <dgm:t>
        <a:bodyPr/>
        <a:lstStyle/>
        <a:p>
          <a:endParaRPr lang="ru-RU" sz="3600" b="0"/>
        </a:p>
      </dgm:t>
    </dgm:pt>
    <dgm:pt modelId="{91A8D4E4-A43D-4D11-830D-640CDCDD363D}">
      <dgm:prSet phldrT="[Текст]" custT="1"/>
      <dgm:spPr/>
      <dgm:t>
        <a:bodyPr/>
        <a:lstStyle/>
        <a:p>
          <a:r>
            <a:rPr lang="ru-RU" sz="1100" b="0" dirty="0"/>
            <a:t>ННР: непараметрическая регрессия</a:t>
          </a:r>
        </a:p>
      </dgm:t>
    </dgm:pt>
    <dgm:pt modelId="{3EAE47E0-7617-47E9-838D-98291A3FF342}" type="parTrans" cxnId="{E61704E6-ADD2-411B-BB01-C6DAD7C7EC83}">
      <dgm:prSet/>
      <dgm:spPr/>
      <dgm:t>
        <a:bodyPr/>
        <a:lstStyle/>
        <a:p>
          <a:endParaRPr lang="ru-RU" sz="3600" b="0"/>
        </a:p>
      </dgm:t>
    </dgm:pt>
    <dgm:pt modelId="{E01ACD48-ED26-41E3-A795-8332FE89CDF0}" type="sibTrans" cxnId="{E61704E6-ADD2-411B-BB01-C6DAD7C7EC83}">
      <dgm:prSet/>
      <dgm:spPr/>
      <dgm:t>
        <a:bodyPr/>
        <a:lstStyle/>
        <a:p>
          <a:endParaRPr lang="ru-RU" sz="3600" b="0"/>
        </a:p>
      </dgm:t>
    </dgm:pt>
    <dgm:pt modelId="{1E99E7B3-0824-4C4F-9428-D1D1211EDBDF}">
      <dgm:prSet phldrT="[Текст]" custT="1"/>
      <dgm:spPr/>
      <dgm:t>
        <a:bodyPr/>
        <a:lstStyle/>
        <a:p>
          <a:r>
            <a:rPr lang="ru-RU" sz="1200" b="0" dirty="0"/>
            <a:t>На основе нескольких переменных</a:t>
          </a:r>
        </a:p>
      </dgm:t>
    </dgm:pt>
    <dgm:pt modelId="{A0D24DDB-E67D-4728-A727-C4873C705862}" type="parTrans" cxnId="{B9C2E33F-970F-431C-8E27-926542222BB2}">
      <dgm:prSet/>
      <dgm:spPr/>
      <dgm:t>
        <a:bodyPr/>
        <a:lstStyle/>
        <a:p>
          <a:endParaRPr lang="ru-RU" sz="3600" b="0"/>
        </a:p>
      </dgm:t>
    </dgm:pt>
    <dgm:pt modelId="{81E2D6F3-9BEF-4A36-A4B8-D7C6B355FC55}" type="sibTrans" cxnId="{B9C2E33F-970F-431C-8E27-926542222BB2}">
      <dgm:prSet/>
      <dgm:spPr/>
      <dgm:t>
        <a:bodyPr/>
        <a:lstStyle/>
        <a:p>
          <a:endParaRPr lang="ru-RU" sz="3600" b="0"/>
        </a:p>
      </dgm:t>
    </dgm:pt>
    <dgm:pt modelId="{68B91D0D-BC41-4C88-A89E-1387D79D1DBA}">
      <dgm:prSet phldrT="[Текст]" custT="1"/>
      <dgm:spPr/>
      <dgm:t>
        <a:bodyPr/>
        <a:lstStyle/>
        <a:p>
          <a:r>
            <a:rPr lang="ru-RU" sz="1200" b="0" dirty="0"/>
            <a:t>Множественная линейная и нелинейная регрессии</a:t>
          </a:r>
        </a:p>
      </dgm:t>
    </dgm:pt>
    <dgm:pt modelId="{59FEE45D-8BEE-4BCC-B958-C2FB5972E1B6}" type="parTrans" cxnId="{BB0E8FBF-375B-4D02-B5DC-EC835413685B}">
      <dgm:prSet/>
      <dgm:spPr/>
      <dgm:t>
        <a:bodyPr/>
        <a:lstStyle/>
        <a:p>
          <a:endParaRPr lang="ru-RU" sz="3600" b="0"/>
        </a:p>
      </dgm:t>
    </dgm:pt>
    <dgm:pt modelId="{49E36A30-15B7-4697-AC3C-17F96F3AAEA4}" type="sibTrans" cxnId="{BB0E8FBF-375B-4D02-B5DC-EC835413685B}">
      <dgm:prSet/>
      <dgm:spPr/>
      <dgm:t>
        <a:bodyPr/>
        <a:lstStyle/>
        <a:p>
          <a:endParaRPr lang="ru-RU" sz="3600" b="0"/>
        </a:p>
      </dgm:t>
    </dgm:pt>
    <dgm:pt modelId="{76EA9779-ED8B-43EA-AA33-6B695B567D84}" type="pres">
      <dgm:prSet presAssocID="{DA42364F-3FED-4D8E-9151-C5C4617A1D48}" presName="vert0" presStyleCnt="0">
        <dgm:presLayoutVars>
          <dgm:dir/>
          <dgm:animOne val="branch"/>
          <dgm:animLvl val="lvl"/>
        </dgm:presLayoutVars>
      </dgm:prSet>
      <dgm:spPr/>
    </dgm:pt>
    <dgm:pt modelId="{5D8B7E93-E067-483A-A2E3-B0D0B3A4971F}" type="pres">
      <dgm:prSet presAssocID="{CA5F712F-2249-4370-B074-56128122026D}" presName="thickLine" presStyleLbl="alignNode1" presStyleIdx="0" presStyleCnt="1"/>
      <dgm:spPr/>
    </dgm:pt>
    <dgm:pt modelId="{60D6A56E-6CF5-4C77-9905-EF4C629604B1}" type="pres">
      <dgm:prSet presAssocID="{CA5F712F-2249-4370-B074-56128122026D}" presName="horz1" presStyleCnt="0"/>
      <dgm:spPr/>
    </dgm:pt>
    <dgm:pt modelId="{7820DD5F-1E58-4473-B110-260355EA57D1}" type="pres">
      <dgm:prSet presAssocID="{CA5F712F-2249-4370-B074-56128122026D}" presName="tx1" presStyleLbl="revTx" presStyleIdx="0" presStyleCnt="27"/>
      <dgm:spPr/>
    </dgm:pt>
    <dgm:pt modelId="{851DFD2F-CB7D-4169-8A4A-4E94962784BC}" type="pres">
      <dgm:prSet presAssocID="{CA5F712F-2249-4370-B074-56128122026D}" presName="vert1" presStyleCnt="0"/>
      <dgm:spPr/>
    </dgm:pt>
    <dgm:pt modelId="{05B7BFB1-AD3E-458E-9731-9A699ACF2F0B}" type="pres">
      <dgm:prSet presAssocID="{89F8FD3D-8F9B-4482-B4AF-838CE74BA393}" presName="vertSpace2a" presStyleCnt="0"/>
      <dgm:spPr/>
    </dgm:pt>
    <dgm:pt modelId="{E65D1A45-6B88-48C4-A0FC-FFE7D2CF7E86}" type="pres">
      <dgm:prSet presAssocID="{89F8FD3D-8F9B-4482-B4AF-838CE74BA393}" presName="horz2" presStyleCnt="0"/>
      <dgm:spPr/>
    </dgm:pt>
    <dgm:pt modelId="{3EC1C066-33DF-45C8-AB35-402DE2C19907}" type="pres">
      <dgm:prSet presAssocID="{89F8FD3D-8F9B-4482-B4AF-838CE74BA393}" presName="horzSpace2" presStyleCnt="0"/>
      <dgm:spPr/>
    </dgm:pt>
    <dgm:pt modelId="{DF48AFF5-F96F-40B3-810B-A435773FBD51}" type="pres">
      <dgm:prSet presAssocID="{89F8FD3D-8F9B-4482-B4AF-838CE74BA393}" presName="tx2" presStyleLbl="revTx" presStyleIdx="1" presStyleCnt="27"/>
      <dgm:spPr/>
    </dgm:pt>
    <dgm:pt modelId="{CAF9FF4B-6F7F-4335-82DD-8AE3244D1634}" type="pres">
      <dgm:prSet presAssocID="{89F8FD3D-8F9B-4482-B4AF-838CE74BA393}" presName="vert2" presStyleCnt="0"/>
      <dgm:spPr/>
    </dgm:pt>
    <dgm:pt modelId="{8D423509-7DCE-4F44-B0F9-ED7CC55AEFFB}" type="pres">
      <dgm:prSet presAssocID="{7B56D3F9-B57A-48E9-AFCA-C354B0E97793}" presName="horz3" presStyleCnt="0"/>
      <dgm:spPr/>
    </dgm:pt>
    <dgm:pt modelId="{E4E76590-DF93-4C70-B818-B18F2D040F7B}" type="pres">
      <dgm:prSet presAssocID="{7B56D3F9-B57A-48E9-AFCA-C354B0E97793}" presName="horzSpace3" presStyleCnt="0"/>
      <dgm:spPr/>
    </dgm:pt>
    <dgm:pt modelId="{9A716C8E-7791-4415-9D8F-5846AF76BA53}" type="pres">
      <dgm:prSet presAssocID="{7B56D3F9-B57A-48E9-AFCA-C354B0E97793}" presName="tx3" presStyleLbl="revTx" presStyleIdx="2" presStyleCnt="27"/>
      <dgm:spPr/>
    </dgm:pt>
    <dgm:pt modelId="{3F0D6039-0880-4BC8-90A5-A9D0C04E8FE6}" type="pres">
      <dgm:prSet presAssocID="{7B56D3F9-B57A-48E9-AFCA-C354B0E97793}" presName="vert3" presStyleCnt="0"/>
      <dgm:spPr/>
    </dgm:pt>
    <dgm:pt modelId="{1BE21503-5E16-4845-9B4F-D245ED07D482}" type="pres">
      <dgm:prSet presAssocID="{7E63F499-83E6-458C-B378-A4D1DF99702F}" presName="thinLine3" presStyleLbl="callout" presStyleIdx="0" presStyleCnt="10"/>
      <dgm:spPr/>
    </dgm:pt>
    <dgm:pt modelId="{0C6331F8-1FD9-425C-8B44-84B2F1F2BD7B}" type="pres">
      <dgm:prSet presAssocID="{F802BB4B-DE13-4FEB-8E29-2DFA96B33E17}" presName="horz3" presStyleCnt="0"/>
      <dgm:spPr/>
    </dgm:pt>
    <dgm:pt modelId="{A927EC80-AA80-4187-A780-984385F5286F}" type="pres">
      <dgm:prSet presAssocID="{F802BB4B-DE13-4FEB-8E29-2DFA96B33E17}" presName="horzSpace3" presStyleCnt="0"/>
      <dgm:spPr/>
    </dgm:pt>
    <dgm:pt modelId="{52A640E9-F89D-4F16-B6EE-EE668B66A4EE}" type="pres">
      <dgm:prSet presAssocID="{F802BB4B-DE13-4FEB-8E29-2DFA96B33E17}" presName="tx3" presStyleLbl="revTx" presStyleIdx="3" presStyleCnt="27"/>
      <dgm:spPr/>
    </dgm:pt>
    <dgm:pt modelId="{1BF3D117-2A6A-4D67-9CF4-986D969D0BB7}" type="pres">
      <dgm:prSet presAssocID="{F802BB4B-DE13-4FEB-8E29-2DFA96B33E17}" presName="vert3" presStyleCnt="0"/>
      <dgm:spPr/>
    </dgm:pt>
    <dgm:pt modelId="{8BBE6B24-A0C9-429F-A2F7-9D2162A1A248}" type="pres">
      <dgm:prSet presAssocID="{89F8FD3D-8F9B-4482-B4AF-838CE74BA393}" presName="thinLine2b" presStyleLbl="callout" presStyleIdx="1" presStyleCnt="10"/>
      <dgm:spPr/>
    </dgm:pt>
    <dgm:pt modelId="{B2327EA9-3D55-4502-ADC1-869128EE2C06}" type="pres">
      <dgm:prSet presAssocID="{89F8FD3D-8F9B-4482-B4AF-838CE74BA393}" presName="vertSpace2b" presStyleCnt="0"/>
      <dgm:spPr/>
    </dgm:pt>
    <dgm:pt modelId="{BF4B513E-884E-4719-9537-626ED0C05339}" type="pres">
      <dgm:prSet presAssocID="{C6D942A6-1540-4368-B2B5-0B556768914A}" presName="horz2" presStyleCnt="0"/>
      <dgm:spPr/>
    </dgm:pt>
    <dgm:pt modelId="{6A38A392-DE67-48B5-979B-4562B40E0B08}" type="pres">
      <dgm:prSet presAssocID="{C6D942A6-1540-4368-B2B5-0B556768914A}" presName="horzSpace2" presStyleCnt="0"/>
      <dgm:spPr/>
    </dgm:pt>
    <dgm:pt modelId="{EDF515EA-449E-49CA-A4FB-7DC23B5CFECD}" type="pres">
      <dgm:prSet presAssocID="{C6D942A6-1540-4368-B2B5-0B556768914A}" presName="tx2" presStyleLbl="revTx" presStyleIdx="4" presStyleCnt="27"/>
      <dgm:spPr/>
    </dgm:pt>
    <dgm:pt modelId="{A2467344-6A85-4A71-B17F-6A4A926B345B}" type="pres">
      <dgm:prSet presAssocID="{C6D942A6-1540-4368-B2B5-0B556768914A}" presName="vert2" presStyleCnt="0"/>
      <dgm:spPr/>
    </dgm:pt>
    <dgm:pt modelId="{87C00D9C-F8E7-4083-8F80-0000542F687C}" type="pres">
      <dgm:prSet presAssocID="{7E80D931-0D5A-4CFF-B3C0-6F940BF168E0}" presName="horz3" presStyleCnt="0"/>
      <dgm:spPr/>
    </dgm:pt>
    <dgm:pt modelId="{FF80FE0F-5402-43F0-99EB-BC8A477351A7}" type="pres">
      <dgm:prSet presAssocID="{7E80D931-0D5A-4CFF-B3C0-6F940BF168E0}" presName="horzSpace3" presStyleCnt="0"/>
      <dgm:spPr/>
    </dgm:pt>
    <dgm:pt modelId="{6FF3B3C3-DA57-4822-BAA5-7D734BD5BF60}" type="pres">
      <dgm:prSet presAssocID="{7E80D931-0D5A-4CFF-B3C0-6F940BF168E0}" presName="tx3" presStyleLbl="revTx" presStyleIdx="5" presStyleCnt="27"/>
      <dgm:spPr/>
    </dgm:pt>
    <dgm:pt modelId="{2D1246D3-99A3-4E8C-ADE5-A4923585AFFB}" type="pres">
      <dgm:prSet presAssocID="{7E80D931-0D5A-4CFF-B3C0-6F940BF168E0}" presName="vert3" presStyleCnt="0"/>
      <dgm:spPr/>
    </dgm:pt>
    <dgm:pt modelId="{34675BA5-BC87-4A43-A834-0C1ED3F65B38}" type="pres">
      <dgm:prSet presAssocID="{8E83382D-E763-4880-AD13-55FE754A3FC0}" presName="horz4" presStyleCnt="0"/>
      <dgm:spPr/>
    </dgm:pt>
    <dgm:pt modelId="{2A2A84D3-2139-440B-AC5B-DC9F2E4043E7}" type="pres">
      <dgm:prSet presAssocID="{8E83382D-E763-4880-AD13-55FE754A3FC0}" presName="horzSpace4" presStyleCnt="0"/>
      <dgm:spPr/>
    </dgm:pt>
    <dgm:pt modelId="{571606A5-279D-43EC-9F8C-E6B6FE1A901B}" type="pres">
      <dgm:prSet presAssocID="{8E83382D-E763-4880-AD13-55FE754A3FC0}" presName="tx4" presStyleLbl="revTx" presStyleIdx="6" presStyleCnt="27">
        <dgm:presLayoutVars>
          <dgm:bulletEnabled val="1"/>
        </dgm:presLayoutVars>
      </dgm:prSet>
      <dgm:spPr/>
    </dgm:pt>
    <dgm:pt modelId="{E797DEFD-00B8-4C7F-9F36-44C54BE8B353}" type="pres">
      <dgm:prSet presAssocID="{BA1BA847-CE45-4DD0-9E7C-F2523D86A56E}" presName="horz4" presStyleCnt="0"/>
      <dgm:spPr/>
    </dgm:pt>
    <dgm:pt modelId="{4AE08E42-BA12-4225-9D8A-D07A6EEA5E02}" type="pres">
      <dgm:prSet presAssocID="{BA1BA847-CE45-4DD0-9E7C-F2523D86A56E}" presName="horzSpace4" presStyleCnt="0"/>
      <dgm:spPr/>
    </dgm:pt>
    <dgm:pt modelId="{25DAA341-C77E-4104-9D2E-A2E1E9212953}" type="pres">
      <dgm:prSet presAssocID="{BA1BA847-CE45-4DD0-9E7C-F2523D86A56E}" presName="tx4" presStyleLbl="revTx" presStyleIdx="7" presStyleCnt="27">
        <dgm:presLayoutVars>
          <dgm:bulletEnabled val="1"/>
        </dgm:presLayoutVars>
      </dgm:prSet>
      <dgm:spPr/>
    </dgm:pt>
    <dgm:pt modelId="{A9B45D7C-0C1A-4254-86B2-BCE0ED99BFFE}" type="pres">
      <dgm:prSet presAssocID="{CF0D9090-A76A-47AB-B7C5-80F39F4FF1D1}" presName="thinLine3" presStyleLbl="callout" presStyleIdx="2" presStyleCnt="10"/>
      <dgm:spPr/>
    </dgm:pt>
    <dgm:pt modelId="{8CF21D8F-CE8F-4B44-A6C4-0D6C844994A1}" type="pres">
      <dgm:prSet presAssocID="{69F639C3-DFFE-49FB-A3A0-EE4CC783AE67}" presName="horz3" presStyleCnt="0"/>
      <dgm:spPr/>
    </dgm:pt>
    <dgm:pt modelId="{8AFEA3B4-AB83-4549-9E60-191E1044232C}" type="pres">
      <dgm:prSet presAssocID="{69F639C3-DFFE-49FB-A3A0-EE4CC783AE67}" presName="horzSpace3" presStyleCnt="0"/>
      <dgm:spPr/>
    </dgm:pt>
    <dgm:pt modelId="{692536F6-26D4-4D81-B45E-E9C85DF3780B}" type="pres">
      <dgm:prSet presAssocID="{69F639C3-DFFE-49FB-A3A0-EE4CC783AE67}" presName="tx3" presStyleLbl="revTx" presStyleIdx="8" presStyleCnt="27"/>
      <dgm:spPr/>
    </dgm:pt>
    <dgm:pt modelId="{E71F2FCA-29C0-424D-927B-8C75CF3849D7}" type="pres">
      <dgm:prSet presAssocID="{69F639C3-DFFE-49FB-A3A0-EE4CC783AE67}" presName="vert3" presStyleCnt="0"/>
      <dgm:spPr/>
    </dgm:pt>
    <dgm:pt modelId="{71740A81-691E-49C1-84DE-BEA8AB3798B8}" type="pres">
      <dgm:prSet presAssocID="{3618DAA2-B015-4F1D-98FD-EB8C799E921F}" presName="horz4" presStyleCnt="0"/>
      <dgm:spPr/>
    </dgm:pt>
    <dgm:pt modelId="{2EDCE576-CDC9-475D-A3FD-9DEE1C8167D7}" type="pres">
      <dgm:prSet presAssocID="{3618DAA2-B015-4F1D-98FD-EB8C799E921F}" presName="horzSpace4" presStyleCnt="0"/>
      <dgm:spPr/>
    </dgm:pt>
    <dgm:pt modelId="{7FF8C882-1EA1-4C4C-AA1F-11AEC269DB7B}" type="pres">
      <dgm:prSet presAssocID="{3618DAA2-B015-4F1D-98FD-EB8C799E921F}" presName="tx4" presStyleLbl="revTx" presStyleIdx="9" presStyleCnt="27">
        <dgm:presLayoutVars>
          <dgm:bulletEnabled val="1"/>
        </dgm:presLayoutVars>
      </dgm:prSet>
      <dgm:spPr/>
    </dgm:pt>
    <dgm:pt modelId="{FF55F6A2-6490-4A65-B3B7-5405BFE5A3E1}" type="pres">
      <dgm:prSet presAssocID="{C6D2F0B7-3121-4A82-8ADA-00E1EE633CDF}" presName="horz4" presStyleCnt="0"/>
      <dgm:spPr/>
    </dgm:pt>
    <dgm:pt modelId="{B9F0F980-5BDD-4123-A817-A764D8A8451C}" type="pres">
      <dgm:prSet presAssocID="{C6D2F0B7-3121-4A82-8ADA-00E1EE633CDF}" presName="horzSpace4" presStyleCnt="0"/>
      <dgm:spPr/>
    </dgm:pt>
    <dgm:pt modelId="{50715B4E-0D17-43B5-9C56-A30A2CA953A1}" type="pres">
      <dgm:prSet presAssocID="{C6D2F0B7-3121-4A82-8ADA-00E1EE633CDF}" presName="tx4" presStyleLbl="revTx" presStyleIdx="10" presStyleCnt="27">
        <dgm:presLayoutVars>
          <dgm:bulletEnabled val="1"/>
        </dgm:presLayoutVars>
      </dgm:prSet>
      <dgm:spPr/>
    </dgm:pt>
    <dgm:pt modelId="{6A6D19BB-5008-4330-8F45-87C60DB091D6}" type="pres">
      <dgm:prSet presAssocID="{C6D942A6-1540-4368-B2B5-0B556768914A}" presName="thinLine2b" presStyleLbl="callout" presStyleIdx="3" presStyleCnt="10"/>
      <dgm:spPr/>
    </dgm:pt>
    <dgm:pt modelId="{84AAE624-E4A1-4C14-8887-C9DCD3F374BA}" type="pres">
      <dgm:prSet presAssocID="{C6D942A6-1540-4368-B2B5-0B556768914A}" presName="vertSpace2b" presStyleCnt="0"/>
      <dgm:spPr/>
    </dgm:pt>
    <dgm:pt modelId="{39761B4F-D04D-45DB-8608-1872BD0A6376}" type="pres">
      <dgm:prSet presAssocID="{A5A3EC25-876B-4373-94E4-F3D9138D7DB3}" presName="horz2" presStyleCnt="0"/>
      <dgm:spPr/>
    </dgm:pt>
    <dgm:pt modelId="{8238E0E2-D033-46C0-8615-DF0D5C1E4E4F}" type="pres">
      <dgm:prSet presAssocID="{A5A3EC25-876B-4373-94E4-F3D9138D7DB3}" presName="horzSpace2" presStyleCnt="0"/>
      <dgm:spPr/>
    </dgm:pt>
    <dgm:pt modelId="{ABFAD17F-ECFA-41B1-8A2B-7F3CFD544B58}" type="pres">
      <dgm:prSet presAssocID="{A5A3EC25-876B-4373-94E4-F3D9138D7DB3}" presName="tx2" presStyleLbl="revTx" presStyleIdx="11" presStyleCnt="27"/>
      <dgm:spPr/>
    </dgm:pt>
    <dgm:pt modelId="{E163D631-89D2-447B-A84D-FAD164E3D396}" type="pres">
      <dgm:prSet presAssocID="{A5A3EC25-876B-4373-94E4-F3D9138D7DB3}" presName="vert2" presStyleCnt="0"/>
      <dgm:spPr/>
    </dgm:pt>
    <dgm:pt modelId="{1F9F8446-76BC-4FC7-A2F2-AC48FD656628}" type="pres">
      <dgm:prSet presAssocID="{338A9A10-E69A-4625-A085-1A1D457E9D46}" presName="horz3" presStyleCnt="0"/>
      <dgm:spPr/>
    </dgm:pt>
    <dgm:pt modelId="{2AB76B33-C36D-45DE-8053-EBFA620A317D}" type="pres">
      <dgm:prSet presAssocID="{338A9A10-E69A-4625-A085-1A1D457E9D46}" presName="horzSpace3" presStyleCnt="0"/>
      <dgm:spPr/>
    </dgm:pt>
    <dgm:pt modelId="{2A4EF4A5-B11F-487C-B1B5-5F42846FA8CB}" type="pres">
      <dgm:prSet presAssocID="{338A9A10-E69A-4625-A085-1A1D457E9D46}" presName="tx3" presStyleLbl="revTx" presStyleIdx="12" presStyleCnt="27"/>
      <dgm:spPr/>
    </dgm:pt>
    <dgm:pt modelId="{59B5C2B0-E13B-43CE-99EE-DF59B9E6EB80}" type="pres">
      <dgm:prSet presAssocID="{338A9A10-E69A-4625-A085-1A1D457E9D46}" presName="vert3" presStyleCnt="0"/>
      <dgm:spPr/>
    </dgm:pt>
    <dgm:pt modelId="{5675D4D8-6906-4A0E-B260-2A360A2A0111}" type="pres">
      <dgm:prSet presAssocID="{11246A2F-CB9B-45BE-B9DF-D61C958B7586}" presName="horz4" presStyleCnt="0"/>
      <dgm:spPr/>
    </dgm:pt>
    <dgm:pt modelId="{2B34E50D-CADB-4A48-AAA2-E27D894E4522}" type="pres">
      <dgm:prSet presAssocID="{11246A2F-CB9B-45BE-B9DF-D61C958B7586}" presName="horzSpace4" presStyleCnt="0"/>
      <dgm:spPr/>
    </dgm:pt>
    <dgm:pt modelId="{AFAFCBD2-0512-46E7-8B5B-AFE44DA74D08}" type="pres">
      <dgm:prSet presAssocID="{11246A2F-CB9B-45BE-B9DF-D61C958B7586}" presName="tx4" presStyleLbl="revTx" presStyleIdx="13" presStyleCnt="27">
        <dgm:presLayoutVars>
          <dgm:bulletEnabled val="1"/>
        </dgm:presLayoutVars>
      </dgm:prSet>
      <dgm:spPr/>
    </dgm:pt>
    <dgm:pt modelId="{B43F42A6-DAFA-4E00-91D9-CFEF2AFAD5A7}" type="pres">
      <dgm:prSet presAssocID="{F35E11E8-6FC8-440E-A9DB-CBA70C40C356}" presName="horz4" presStyleCnt="0"/>
      <dgm:spPr/>
    </dgm:pt>
    <dgm:pt modelId="{057A3CEF-7C42-441D-8235-EB32875E8F53}" type="pres">
      <dgm:prSet presAssocID="{F35E11E8-6FC8-440E-A9DB-CBA70C40C356}" presName="horzSpace4" presStyleCnt="0"/>
      <dgm:spPr/>
    </dgm:pt>
    <dgm:pt modelId="{FDA55BB1-F8BF-4C05-B69B-118CF50DB4C1}" type="pres">
      <dgm:prSet presAssocID="{F35E11E8-6FC8-440E-A9DB-CBA70C40C356}" presName="tx4" presStyleLbl="revTx" presStyleIdx="14" presStyleCnt="27">
        <dgm:presLayoutVars>
          <dgm:bulletEnabled val="1"/>
        </dgm:presLayoutVars>
      </dgm:prSet>
      <dgm:spPr/>
    </dgm:pt>
    <dgm:pt modelId="{A93260ED-D060-4143-9C5E-2959477F50CE}" type="pres">
      <dgm:prSet presAssocID="{2106685B-2C70-467A-8656-DE7EA8FF4EB9}" presName="thinLine3" presStyleLbl="callout" presStyleIdx="4" presStyleCnt="10"/>
      <dgm:spPr/>
    </dgm:pt>
    <dgm:pt modelId="{9928BD56-A9BC-4D6E-8421-FF515579D9F2}" type="pres">
      <dgm:prSet presAssocID="{C5D8ED6C-14EF-4B97-A4AB-90A29D412C98}" presName="horz3" presStyleCnt="0"/>
      <dgm:spPr/>
    </dgm:pt>
    <dgm:pt modelId="{54F88502-2ED3-4120-A84C-250DE1D9633E}" type="pres">
      <dgm:prSet presAssocID="{C5D8ED6C-14EF-4B97-A4AB-90A29D412C98}" presName="horzSpace3" presStyleCnt="0"/>
      <dgm:spPr/>
    </dgm:pt>
    <dgm:pt modelId="{ACEE43B0-3C4E-4AFD-A0D1-126AE2738917}" type="pres">
      <dgm:prSet presAssocID="{C5D8ED6C-14EF-4B97-A4AB-90A29D412C98}" presName="tx3" presStyleLbl="revTx" presStyleIdx="15" presStyleCnt="27"/>
      <dgm:spPr/>
    </dgm:pt>
    <dgm:pt modelId="{06F3F44B-50EB-4772-97DA-68A29C0A9E72}" type="pres">
      <dgm:prSet presAssocID="{C5D8ED6C-14EF-4B97-A4AB-90A29D412C98}" presName="vert3" presStyleCnt="0"/>
      <dgm:spPr/>
    </dgm:pt>
    <dgm:pt modelId="{97348F9D-A896-4441-ADDA-749D6D9138A0}" type="pres">
      <dgm:prSet presAssocID="{260A83B7-D6BB-4AE8-AFE5-B1C558D7924D}" presName="horz4" presStyleCnt="0"/>
      <dgm:spPr/>
    </dgm:pt>
    <dgm:pt modelId="{1F33AB1E-87BB-4381-926F-73612B693D08}" type="pres">
      <dgm:prSet presAssocID="{260A83B7-D6BB-4AE8-AFE5-B1C558D7924D}" presName="horzSpace4" presStyleCnt="0"/>
      <dgm:spPr/>
    </dgm:pt>
    <dgm:pt modelId="{F9D9DA7A-2AAA-4BED-99F3-F12301C79955}" type="pres">
      <dgm:prSet presAssocID="{260A83B7-D6BB-4AE8-AFE5-B1C558D7924D}" presName="tx4" presStyleLbl="revTx" presStyleIdx="16" presStyleCnt="27" custScaleY="212689">
        <dgm:presLayoutVars>
          <dgm:bulletEnabled val="1"/>
        </dgm:presLayoutVars>
      </dgm:prSet>
      <dgm:spPr/>
    </dgm:pt>
    <dgm:pt modelId="{1DED35E1-0B6E-4C33-AAD7-691528143CD6}" type="pres">
      <dgm:prSet presAssocID="{228B125B-D23F-482B-9135-827322507EF4}" presName="horz4" presStyleCnt="0"/>
      <dgm:spPr/>
    </dgm:pt>
    <dgm:pt modelId="{B329AE40-7665-4A5B-9BAE-358B1A7EE8B8}" type="pres">
      <dgm:prSet presAssocID="{228B125B-D23F-482B-9135-827322507EF4}" presName="horzSpace4" presStyleCnt="0"/>
      <dgm:spPr/>
    </dgm:pt>
    <dgm:pt modelId="{1BC6672B-BFB6-46B9-B9A1-96475279C481}" type="pres">
      <dgm:prSet presAssocID="{228B125B-D23F-482B-9135-827322507EF4}" presName="tx4" presStyleLbl="revTx" presStyleIdx="17" presStyleCnt="27">
        <dgm:presLayoutVars>
          <dgm:bulletEnabled val="1"/>
        </dgm:presLayoutVars>
      </dgm:prSet>
      <dgm:spPr/>
    </dgm:pt>
    <dgm:pt modelId="{DFF231A3-9340-4FAE-89DF-AC21BD2C5197}" type="pres">
      <dgm:prSet presAssocID="{A5A3EC25-876B-4373-94E4-F3D9138D7DB3}" presName="thinLine2b" presStyleLbl="callout" presStyleIdx="5" presStyleCnt="10"/>
      <dgm:spPr/>
    </dgm:pt>
    <dgm:pt modelId="{B68565FD-AEC3-4275-8683-6B64B7DB882E}" type="pres">
      <dgm:prSet presAssocID="{A5A3EC25-876B-4373-94E4-F3D9138D7DB3}" presName="vertSpace2b" presStyleCnt="0"/>
      <dgm:spPr/>
    </dgm:pt>
    <dgm:pt modelId="{88243786-5CD5-4763-95A2-01D48C69B184}" type="pres">
      <dgm:prSet presAssocID="{32ADEC64-C1F7-47DF-9097-64B08C85B9D2}" presName="horz2" presStyleCnt="0"/>
      <dgm:spPr/>
    </dgm:pt>
    <dgm:pt modelId="{DC460BA8-4B58-47FB-84FA-FD9F5D14C4D5}" type="pres">
      <dgm:prSet presAssocID="{32ADEC64-C1F7-47DF-9097-64B08C85B9D2}" presName="horzSpace2" presStyleCnt="0"/>
      <dgm:spPr/>
    </dgm:pt>
    <dgm:pt modelId="{DA0C717B-1A5A-49C7-B196-23FF921D9D16}" type="pres">
      <dgm:prSet presAssocID="{32ADEC64-C1F7-47DF-9097-64B08C85B9D2}" presName="tx2" presStyleLbl="revTx" presStyleIdx="18" presStyleCnt="27"/>
      <dgm:spPr/>
    </dgm:pt>
    <dgm:pt modelId="{26DF5FA6-373C-40AD-B085-AB37ED900406}" type="pres">
      <dgm:prSet presAssocID="{32ADEC64-C1F7-47DF-9097-64B08C85B9D2}" presName="vert2" presStyleCnt="0"/>
      <dgm:spPr/>
    </dgm:pt>
    <dgm:pt modelId="{83EA6A6B-54D1-4C60-8843-444B6BB31E5D}" type="pres">
      <dgm:prSet presAssocID="{DE7DE891-74A7-4C55-9D72-34FCC7F0590A}" presName="horz3" presStyleCnt="0"/>
      <dgm:spPr/>
    </dgm:pt>
    <dgm:pt modelId="{89EE0D75-8EEE-4F9C-B8BF-6F9274F9D958}" type="pres">
      <dgm:prSet presAssocID="{DE7DE891-74A7-4C55-9D72-34FCC7F0590A}" presName="horzSpace3" presStyleCnt="0"/>
      <dgm:spPr/>
    </dgm:pt>
    <dgm:pt modelId="{DA7B538C-F02D-44B4-BC69-0CD0326736AB}" type="pres">
      <dgm:prSet presAssocID="{DE7DE891-74A7-4C55-9D72-34FCC7F0590A}" presName="tx3" presStyleLbl="revTx" presStyleIdx="19" presStyleCnt="27"/>
      <dgm:spPr/>
    </dgm:pt>
    <dgm:pt modelId="{C4D71A84-C2DF-4050-8937-022C76142EE8}" type="pres">
      <dgm:prSet presAssocID="{DE7DE891-74A7-4C55-9D72-34FCC7F0590A}" presName="vert3" presStyleCnt="0"/>
      <dgm:spPr/>
    </dgm:pt>
    <dgm:pt modelId="{ABD3A88E-4431-410D-9D3A-F6C33E57A97A}" type="pres">
      <dgm:prSet presAssocID="{2395C735-0B2D-443C-B57B-0C72187D1AE0}" presName="thinLine3" presStyleLbl="callout" presStyleIdx="6" presStyleCnt="10"/>
      <dgm:spPr/>
    </dgm:pt>
    <dgm:pt modelId="{3FADFD08-ADF0-4FB2-8342-0F9257AA20A6}" type="pres">
      <dgm:prSet presAssocID="{899540D5-E742-49E7-A57D-F355479D35A0}" presName="horz3" presStyleCnt="0"/>
      <dgm:spPr/>
    </dgm:pt>
    <dgm:pt modelId="{4369AF8B-BB17-4B33-B7A4-77BFAF6DC6D4}" type="pres">
      <dgm:prSet presAssocID="{899540D5-E742-49E7-A57D-F355479D35A0}" presName="horzSpace3" presStyleCnt="0"/>
      <dgm:spPr/>
    </dgm:pt>
    <dgm:pt modelId="{70EA435D-F70F-4180-8F81-5938897596DC}" type="pres">
      <dgm:prSet presAssocID="{899540D5-E742-49E7-A57D-F355479D35A0}" presName="tx3" presStyleLbl="revTx" presStyleIdx="20" presStyleCnt="27"/>
      <dgm:spPr/>
    </dgm:pt>
    <dgm:pt modelId="{2139B868-CD6D-44F9-9FD3-445B9C895EA7}" type="pres">
      <dgm:prSet presAssocID="{899540D5-E742-49E7-A57D-F355479D35A0}" presName="vert3" presStyleCnt="0"/>
      <dgm:spPr/>
    </dgm:pt>
    <dgm:pt modelId="{1E2AEF66-C45C-49C3-B9A6-F9CA73387365}" type="pres">
      <dgm:prSet presAssocID="{32ADEC64-C1F7-47DF-9097-64B08C85B9D2}" presName="thinLine2b" presStyleLbl="callout" presStyleIdx="7" presStyleCnt="10"/>
      <dgm:spPr/>
    </dgm:pt>
    <dgm:pt modelId="{D2401FBA-62A5-46B5-BB35-C50AAB68E62F}" type="pres">
      <dgm:prSet presAssocID="{32ADEC64-C1F7-47DF-9097-64B08C85B9D2}" presName="vertSpace2b" presStyleCnt="0"/>
      <dgm:spPr/>
    </dgm:pt>
    <dgm:pt modelId="{9C63C579-40F0-4005-8496-3EAE4C17D43A}" type="pres">
      <dgm:prSet presAssocID="{183A318C-9874-4110-99FB-882320A49464}" presName="horz2" presStyleCnt="0"/>
      <dgm:spPr/>
    </dgm:pt>
    <dgm:pt modelId="{1246AE99-0673-4431-A6F4-772826CF91DA}" type="pres">
      <dgm:prSet presAssocID="{183A318C-9874-4110-99FB-882320A49464}" presName="horzSpace2" presStyleCnt="0"/>
      <dgm:spPr/>
    </dgm:pt>
    <dgm:pt modelId="{B5AFC17B-BD7A-4FCF-80D1-7C0D3CD6D284}" type="pres">
      <dgm:prSet presAssocID="{183A318C-9874-4110-99FB-882320A49464}" presName="tx2" presStyleLbl="revTx" presStyleIdx="21" presStyleCnt="27"/>
      <dgm:spPr/>
    </dgm:pt>
    <dgm:pt modelId="{B64DE792-FF54-4B47-98E1-2EB28C22C8ED}" type="pres">
      <dgm:prSet presAssocID="{183A318C-9874-4110-99FB-882320A49464}" presName="vert2" presStyleCnt="0"/>
      <dgm:spPr/>
    </dgm:pt>
    <dgm:pt modelId="{E56CF96A-C5EE-40C6-B5F1-76A41B4BF867}" type="pres">
      <dgm:prSet presAssocID="{8BC6A3AE-91DF-4223-B5DB-D6761ACF2B00}" presName="horz3" presStyleCnt="0"/>
      <dgm:spPr/>
    </dgm:pt>
    <dgm:pt modelId="{8E8CC20A-A193-4C8E-9D02-0A7A07E31AB0}" type="pres">
      <dgm:prSet presAssocID="{8BC6A3AE-91DF-4223-B5DB-D6761ACF2B00}" presName="horzSpace3" presStyleCnt="0"/>
      <dgm:spPr/>
    </dgm:pt>
    <dgm:pt modelId="{6DC16088-6DC6-4FD1-85C4-7D84230545F3}" type="pres">
      <dgm:prSet presAssocID="{8BC6A3AE-91DF-4223-B5DB-D6761ACF2B00}" presName="tx3" presStyleLbl="revTx" presStyleIdx="22" presStyleCnt="27"/>
      <dgm:spPr/>
    </dgm:pt>
    <dgm:pt modelId="{34127387-85A6-4818-A52F-0F970DDE8DEA}" type="pres">
      <dgm:prSet presAssocID="{8BC6A3AE-91DF-4223-B5DB-D6761ACF2B00}" presName="vert3" presStyleCnt="0"/>
      <dgm:spPr/>
    </dgm:pt>
    <dgm:pt modelId="{E825666C-C262-4FAA-B1C4-138067B22180}" type="pres">
      <dgm:prSet presAssocID="{01FDAFC1-06B1-4320-B46E-C5D6760BF3F6}" presName="horz4" presStyleCnt="0"/>
      <dgm:spPr/>
    </dgm:pt>
    <dgm:pt modelId="{DB82EFCE-08D7-475B-917C-151E11124881}" type="pres">
      <dgm:prSet presAssocID="{01FDAFC1-06B1-4320-B46E-C5D6760BF3F6}" presName="horzSpace4" presStyleCnt="0"/>
      <dgm:spPr/>
    </dgm:pt>
    <dgm:pt modelId="{73E2D7FC-D9D6-4083-8F9D-448E6B5DF1FF}" type="pres">
      <dgm:prSet presAssocID="{01FDAFC1-06B1-4320-B46E-C5D6760BF3F6}" presName="tx4" presStyleLbl="revTx" presStyleIdx="23" presStyleCnt="27">
        <dgm:presLayoutVars>
          <dgm:bulletEnabled val="1"/>
        </dgm:presLayoutVars>
      </dgm:prSet>
      <dgm:spPr/>
    </dgm:pt>
    <dgm:pt modelId="{715C91BF-4596-4083-BFB8-4ACC72679B1C}" type="pres">
      <dgm:prSet presAssocID="{91A8D4E4-A43D-4D11-830D-640CDCDD363D}" presName="horz4" presStyleCnt="0"/>
      <dgm:spPr/>
    </dgm:pt>
    <dgm:pt modelId="{7ABE8CA3-6BA3-49C9-AC1A-B4195F777160}" type="pres">
      <dgm:prSet presAssocID="{91A8D4E4-A43D-4D11-830D-640CDCDD363D}" presName="horzSpace4" presStyleCnt="0"/>
      <dgm:spPr/>
    </dgm:pt>
    <dgm:pt modelId="{E1372529-9472-425F-9BD0-775D4EA1650B}" type="pres">
      <dgm:prSet presAssocID="{91A8D4E4-A43D-4D11-830D-640CDCDD363D}" presName="tx4" presStyleLbl="revTx" presStyleIdx="24" presStyleCnt="27">
        <dgm:presLayoutVars>
          <dgm:bulletEnabled val="1"/>
        </dgm:presLayoutVars>
      </dgm:prSet>
      <dgm:spPr/>
    </dgm:pt>
    <dgm:pt modelId="{36871C4B-8D98-4564-A37A-51CC9C07DC27}" type="pres">
      <dgm:prSet presAssocID="{E448ACFD-DC74-4F6D-BC76-524E627936DF}" presName="thinLine3" presStyleLbl="callout" presStyleIdx="8" presStyleCnt="10"/>
      <dgm:spPr/>
    </dgm:pt>
    <dgm:pt modelId="{A5DD2DA3-44DB-4D72-BFDD-1B7E5B22D558}" type="pres">
      <dgm:prSet presAssocID="{1E99E7B3-0824-4C4F-9428-D1D1211EDBDF}" presName="horz3" presStyleCnt="0"/>
      <dgm:spPr/>
    </dgm:pt>
    <dgm:pt modelId="{2C1C87B2-27A0-4F5C-8E75-0D10A59550F8}" type="pres">
      <dgm:prSet presAssocID="{1E99E7B3-0824-4C4F-9428-D1D1211EDBDF}" presName="horzSpace3" presStyleCnt="0"/>
      <dgm:spPr/>
    </dgm:pt>
    <dgm:pt modelId="{270ED02C-364C-4A67-A162-D52D64934740}" type="pres">
      <dgm:prSet presAssocID="{1E99E7B3-0824-4C4F-9428-D1D1211EDBDF}" presName="tx3" presStyleLbl="revTx" presStyleIdx="25" presStyleCnt="27"/>
      <dgm:spPr/>
    </dgm:pt>
    <dgm:pt modelId="{CADDAB39-C5B7-41E0-B4F2-1380C380BC6B}" type="pres">
      <dgm:prSet presAssocID="{1E99E7B3-0824-4C4F-9428-D1D1211EDBDF}" presName="vert3" presStyleCnt="0"/>
      <dgm:spPr/>
    </dgm:pt>
    <dgm:pt modelId="{DF67290E-254D-413F-B35E-9D91F4ABA33E}" type="pres">
      <dgm:prSet presAssocID="{68B91D0D-BC41-4C88-A89E-1387D79D1DBA}" presName="horz4" presStyleCnt="0"/>
      <dgm:spPr/>
    </dgm:pt>
    <dgm:pt modelId="{AEA86566-F36E-49E1-A6AF-47EE071A0B97}" type="pres">
      <dgm:prSet presAssocID="{68B91D0D-BC41-4C88-A89E-1387D79D1DBA}" presName="horzSpace4" presStyleCnt="0"/>
      <dgm:spPr/>
    </dgm:pt>
    <dgm:pt modelId="{55F63C50-97FC-44B3-A01A-9CAC12A652ED}" type="pres">
      <dgm:prSet presAssocID="{68B91D0D-BC41-4C88-A89E-1387D79D1DBA}" presName="tx4" presStyleLbl="revTx" presStyleIdx="26" presStyleCnt="27">
        <dgm:presLayoutVars>
          <dgm:bulletEnabled val="1"/>
        </dgm:presLayoutVars>
      </dgm:prSet>
      <dgm:spPr/>
    </dgm:pt>
    <dgm:pt modelId="{2CDC4D9C-5245-4E80-84B5-E7D57C7DCF56}" type="pres">
      <dgm:prSet presAssocID="{183A318C-9874-4110-99FB-882320A49464}" presName="thinLine2b" presStyleLbl="callout" presStyleIdx="9" presStyleCnt="10"/>
      <dgm:spPr/>
    </dgm:pt>
    <dgm:pt modelId="{D6597FE7-BAAB-48D5-8323-26943E39635C}" type="pres">
      <dgm:prSet presAssocID="{183A318C-9874-4110-99FB-882320A49464}" presName="vertSpace2b" presStyleCnt="0"/>
      <dgm:spPr/>
    </dgm:pt>
  </dgm:ptLst>
  <dgm:cxnLst>
    <dgm:cxn modelId="{96536B01-12C6-44B5-8DA5-A83BD9594310}" type="presOf" srcId="{8E83382D-E763-4880-AD13-55FE754A3FC0}" destId="{571606A5-279D-43EC-9F8C-E6B6FE1A901B}" srcOrd="0" destOrd="0" presId="urn:microsoft.com/office/officeart/2008/layout/LinedList"/>
    <dgm:cxn modelId="{C35D2903-8CE9-4765-A61B-E85A2E9852C3}" srcId="{CA5F712F-2249-4370-B074-56128122026D}" destId="{89F8FD3D-8F9B-4482-B4AF-838CE74BA393}" srcOrd="0" destOrd="0" parTransId="{AD9A9901-01E2-4317-B5DB-4944931F1F7F}" sibTransId="{6DFEF527-BDBC-4B4B-9B3A-08A0DFC72C9F}"/>
    <dgm:cxn modelId="{EB48CC15-D8DE-4BAC-8065-0F55D0115C1B}" type="presOf" srcId="{260A83B7-D6BB-4AE8-AFE5-B1C558D7924D}" destId="{F9D9DA7A-2AAA-4BED-99F3-F12301C79955}" srcOrd="0" destOrd="0" presId="urn:microsoft.com/office/officeart/2008/layout/LinedList"/>
    <dgm:cxn modelId="{870BE61A-E429-47D8-97BF-B8FA81D7E141}" srcId="{A5A3EC25-876B-4373-94E4-F3D9138D7DB3}" destId="{338A9A10-E69A-4625-A085-1A1D457E9D46}" srcOrd="0" destOrd="0" parTransId="{1EDECA85-721A-428B-814D-4961A2C31B86}" sibTransId="{2106685B-2C70-467A-8656-DE7EA8FF4EB9}"/>
    <dgm:cxn modelId="{EEEEA81B-42E1-4859-AB24-120552121EA6}" srcId="{7E80D931-0D5A-4CFF-B3C0-6F940BF168E0}" destId="{BA1BA847-CE45-4DD0-9E7C-F2523D86A56E}" srcOrd="1" destOrd="0" parTransId="{B658596B-549E-430F-8AAA-01AD00056EC3}" sibTransId="{8D30A2D2-8DAB-4DC1-A6F5-0F972324A6A0}"/>
    <dgm:cxn modelId="{1D41F329-B3D2-4A4C-B9B6-684F69AC2EAC}" srcId="{C6D942A6-1540-4368-B2B5-0B556768914A}" destId="{69F639C3-DFFE-49FB-A3A0-EE4CC783AE67}" srcOrd="1" destOrd="0" parTransId="{2A58899D-3F15-4D1A-84D5-B047E8203B0E}" sibTransId="{D5FF8E34-F526-4D5E-B72D-92016E11C4A1}"/>
    <dgm:cxn modelId="{91EEAB2B-421A-4FF9-BC39-7025C5B64CBC}" srcId="{183A318C-9874-4110-99FB-882320A49464}" destId="{8BC6A3AE-91DF-4223-B5DB-D6761ACF2B00}" srcOrd="0" destOrd="0" parTransId="{E3617CF0-190F-4318-B54D-44B8FF65AC1A}" sibTransId="{E448ACFD-DC74-4F6D-BC76-524E627936DF}"/>
    <dgm:cxn modelId="{B9C2E33F-970F-431C-8E27-926542222BB2}" srcId="{183A318C-9874-4110-99FB-882320A49464}" destId="{1E99E7B3-0824-4C4F-9428-D1D1211EDBDF}" srcOrd="1" destOrd="0" parTransId="{A0D24DDB-E67D-4728-A727-C4873C705862}" sibTransId="{81E2D6F3-9BEF-4A36-A4B8-D7C6B355FC55}"/>
    <dgm:cxn modelId="{4CA09D5D-3F1C-4BC5-9408-A282F9FFC5DD}" srcId="{338A9A10-E69A-4625-A085-1A1D457E9D46}" destId="{F35E11E8-6FC8-440E-A9DB-CBA70C40C356}" srcOrd="1" destOrd="0" parTransId="{81CF831F-7DF2-4B7C-B20E-D17D0B931353}" sibTransId="{B4AA17CD-653F-43D8-AFE1-6181923BC1AC}"/>
    <dgm:cxn modelId="{AEC8BD5F-5357-4BCA-B5DE-13E467E4EB6A}" srcId="{69F639C3-DFFE-49FB-A3A0-EE4CC783AE67}" destId="{3618DAA2-B015-4F1D-98FD-EB8C799E921F}" srcOrd="0" destOrd="0" parTransId="{7E905C6A-5678-4F17-A1F1-42DFEE7D46A1}" sibTransId="{DBBA07DE-E84B-4F97-8BED-FCC59A6A0A73}"/>
    <dgm:cxn modelId="{365CF261-2CF7-4A32-9703-7DD0E2D8D278}" type="presOf" srcId="{CA5F712F-2249-4370-B074-56128122026D}" destId="{7820DD5F-1E58-4473-B110-260355EA57D1}" srcOrd="0" destOrd="0" presId="urn:microsoft.com/office/officeart/2008/layout/LinedList"/>
    <dgm:cxn modelId="{82B33943-582A-40BE-A870-7823E18B3817}" type="presOf" srcId="{A5A3EC25-876B-4373-94E4-F3D9138D7DB3}" destId="{ABFAD17F-ECFA-41B1-8A2B-7F3CFD544B58}" srcOrd="0" destOrd="0" presId="urn:microsoft.com/office/officeart/2008/layout/LinedList"/>
    <dgm:cxn modelId="{2896FE44-7BC6-460B-B647-93C56D443041}" type="presOf" srcId="{F35E11E8-6FC8-440E-A9DB-CBA70C40C356}" destId="{FDA55BB1-F8BF-4C05-B69B-118CF50DB4C1}" srcOrd="0" destOrd="0" presId="urn:microsoft.com/office/officeart/2008/layout/LinedList"/>
    <dgm:cxn modelId="{F810D165-7966-41F2-BE2A-9877CF81F072}" type="presOf" srcId="{69F639C3-DFFE-49FB-A3A0-EE4CC783AE67}" destId="{692536F6-26D4-4D81-B45E-E9C85DF3780B}" srcOrd="0" destOrd="0" presId="urn:microsoft.com/office/officeart/2008/layout/LinedList"/>
    <dgm:cxn modelId="{7A7DFC66-B433-4578-8B35-5BCFE2619CAA}" type="presOf" srcId="{32ADEC64-C1F7-47DF-9097-64B08C85B9D2}" destId="{DA0C717B-1A5A-49C7-B196-23FF921D9D16}" srcOrd="0" destOrd="0" presId="urn:microsoft.com/office/officeart/2008/layout/LinedList"/>
    <dgm:cxn modelId="{E6FF1568-7EBF-4262-B1B4-A9415E9477EF}" type="presOf" srcId="{1E99E7B3-0824-4C4F-9428-D1D1211EDBDF}" destId="{270ED02C-364C-4A67-A162-D52D64934740}" srcOrd="0" destOrd="0" presId="urn:microsoft.com/office/officeart/2008/layout/LinedList"/>
    <dgm:cxn modelId="{B3A1324B-9E34-41F7-ADC4-E8BEF64CB3ED}" type="presOf" srcId="{11246A2F-CB9B-45BE-B9DF-D61C958B7586}" destId="{AFAFCBD2-0512-46E7-8B5B-AFE44DA74D08}" srcOrd="0" destOrd="0" presId="urn:microsoft.com/office/officeart/2008/layout/LinedList"/>
    <dgm:cxn modelId="{79869F6C-0BBF-42A3-9320-B6206874E46A}" srcId="{89F8FD3D-8F9B-4482-B4AF-838CE74BA393}" destId="{7B56D3F9-B57A-48E9-AFCA-C354B0E97793}" srcOrd="0" destOrd="0" parTransId="{6AAFADCA-649E-47A7-8780-E6AD979FC5B2}" sibTransId="{7E63F499-83E6-458C-B378-A4D1DF99702F}"/>
    <dgm:cxn modelId="{3FF9E26C-31AA-4979-895D-61DEB3E6A277}" type="presOf" srcId="{DE7DE891-74A7-4C55-9D72-34FCC7F0590A}" destId="{DA7B538C-F02D-44B4-BC69-0CD0326736AB}" srcOrd="0" destOrd="0" presId="urn:microsoft.com/office/officeart/2008/layout/LinedList"/>
    <dgm:cxn modelId="{3323754E-48C5-4E8C-AE5A-726FBFB848CC}" srcId="{338A9A10-E69A-4625-A085-1A1D457E9D46}" destId="{11246A2F-CB9B-45BE-B9DF-D61C958B7586}" srcOrd="0" destOrd="0" parTransId="{E05C93BD-1BD3-4E52-BAAE-3C27926EAC66}" sibTransId="{28A154E1-F37A-4E0A-8C99-A22326188BB9}"/>
    <dgm:cxn modelId="{F254F36E-2B40-4FB4-8055-3DDCB5EA01F9}" type="presOf" srcId="{91A8D4E4-A43D-4D11-830D-640CDCDD363D}" destId="{E1372529-9472-425F-9BD0-775D4EA1650B}" srcOrd="0" destOrd="0" presId="urn:microsoft.com/office/officeart/2008/layout/LinedList"/>
    <dgm:cxn modelId="{BA4C8972-DAD1-4207-B58F-7AAF1F9E0B9B}" type="presOf" srcId="{7B56D3F9-B57A-48E9-AFCA-C354B0E97793}" destId="{9A716C8E-7791-4415-9D8F-5846AF76BA53}" srcOrd="0" destOrd="0" presId="urn:microsoft.com/office/officeart/2008/layout/LinedList"/>
    <dgm:cxn modelId="{DB405774-87EE-48C2-BDAD-607A75B01AC0}" srcId="{C6D942A6-1540-4368-B2B5-0B556768914A}" destId="{7E80D931-0D5A-4CFF-B3C0-6F940BF168E0}" srcOrd="0" destOrd="0" parTransId="{6DEA9B2B-1E04-4445-9A68-84BEA372A3C6}" sibTransId="{CF0D9090-A76A-47AB-B7C5-80F39F4FF1D1}"/>
    <dgm:cxn modelId="{D2DA0355-5D4C-4A40-8311-7B9674CA6C60}" type="presOf" srcId="{68B91D0D-BC41-4C88-A89E-1387D79D1DBA}" destId="{55F63C50-97FC-44B3-A01A-9CAC12A652ED}" srcOrd="0" destOrd="0" presId="urn:microsoft.com/office/officeart/2008/layout/LinedList"/>
    <dgm:cxn modelId="{4E07B978-2DCC-434B-A55F-D9BF912227AC}" type="presOf" srcId="{3618DAA2-B015-4F1D-98FD-EB8C799E921F}" destId="{7FF8C882-1EA1-4C4C-AA1F-11AEC269DB7B}" srcOrd="0" destOrd="0" presId="urn:microsoft.com/office/officeart/2008/layout/LinedList"/>
    <dgm:cxn modelId="{900C6A5A-5649-4609-8039-25D35AE4C10B}" type="presOf" srcId="{8BC6A3AE-91DF-4223-B5DB-D6761ACF2B00}" destId="{6DC16088-6DC6-4FD1-85C4-7D84230545F3}" srcOrd="0" destOrd="0" presId="urn:microsoft.com/office/officeart/2008/layout/LinedList"/>
    <dgm:cxn modelId="{AD11D181-3E9D-45A8-A7CC-A22FE0D9B46B}" type="presOf" srcId="{183A318C-9874-4110-99FB-882320A49464}" destId="{B5AFC17B-BD7A-4FCF-80D1-7C0D3CD6D284}" srcOrd="0" destOrd="0" presId="urn:microsoft.com/office/officeart/2008/layout/LinedList"/>
    <dgm:cxn modelId="{801A6096-6A0C-48E9-9766-47826DC2DBE5}" type="presOf" srcId="{89F8FD3D-8F9B-4482-B4AF-838CE74BA393}" destId="{DF48AFF5-F96F-40B3-810B-A435773FBD51}" srcOrd="0" destOrd="0" presId="urn:microsoft.com/office/officeart/2008/layout/LinedList"/>
    <dgm:cxn modelId="{86512397-ABD7-497B-8B8B-5511191C6A45}" srcId="{CA5F712F-2249-4370-B074-56128122026D}" destId="{32ADEC64-C1F7-47DF-9097-64B08C85B9D2}" srcOrd="3" destOrd="0" parTransId="{0320BCD0-D80E-4C07-BBE1-8115DE77E48E}" sibTransId="{AA37CFAF-D703-4EDF-B7D1-FCFE230E53C7}"/>
    <dgm:cxn modelId="{3D41C89B-13DA-418C-B4AC-AD987B1A2213}" srcId="{89F8FD3D-8F9B-4482-B4AF-838CE74BA393}" destId="{F802BB4B-DE13-4FEB-8E29-2DFA96B33E17}" srcOrd="1" destOrd="0" parTransId="{C09801E7-7545-426C-A3C1-0D05F980D408}" sibTransId="{05D27702-A6FC-4300-9853-266AC5047F13}"/>
    <dgm:cxn modelId="{5D91A39F-7194-4710-AB92-7E401EE28707}" type="presOf" srcId="{C6D2F0B7-3121-4A82-8ADA-00E1EE633CDF}" destId="{50715B4E-0D17-43B5-9C56-A30A2CA953A1}" srcOrd="0" destOrd="0" presId="urn:microsoft.com/office/officeart/2008/layout/LinedList"/>
    <dgm:cxn modelId="{3EC98AA2-21CD-4BBE-BC7D-78FBAC7771E2}" srcId="{CA5F712F-2249-4370-B074-56128122026D}" destId="{C6D942A6-1540-4368-B2B5-0B556768914A}" srcOrd="1" destOrd="0" parTransId="{0B16CB2B-2A6D-4566-B8FC-25FC37C6BA05}" sibTransId="{99FC0158-9993-4E43-96A8-6BF307BAFB3B}"/>
    <dgm:cxn modelId="{A114F5A3-3F15-4659-819C-F65AA4B8BF7C}" type="presOf" srcId="{DA42364F-3FED-4D8E-9151-C5C4617A1D48}" destId="{76EA9779-ED8B-43EA-AA33-6B695B567D84}" srcOrd="0" destOrd="0" presId="urn:microsoft.com/office/officeart/2008/layout/LinedList"/>
    <dgm:cxn modelId="{7759FCA8-8DCF-4667-8F17-F4EEB3C97B8A}" srcId="{A5A3EC25-876B-4373-94E4-F3D9138D7DB3}" destId="{C5D8ED6C-14EF-4B97-A4AB-90A29D412C98}" srcOrd="1" destOrd="0" parTransId="{4BE34099-50BA-409E-AA47-A4418C9BB4DD}" sibTransId="{D4A5E6AA-F92F-411C-952B-B8A7B6E6CF2D}"/>
    <dgm:cxn modelId="{610087AC-DF4A-4664-BA9D-7F2BE87150BF}" srcId="{C5D8ED6C-14EF-4B97-A4AB-90A29D412C98}" destId="{228B125B-D23F-482B-9135-827322507EF4}" srcOrd="1" destOrd="0" parTransId="{A4D57EDF-FDC7-4062-A39E-59C549FE19BD}" sibTransId="{B858C4BB-A945-4B1E-859D-0003EB60D413}"/>
    <dgm:cxn modelId="{28F0B0AE-D130-474C-9072-001E592C0025}" type="presOf" srcId="{C6D942A6-1540-4368-B2B5-0B556768914A}" destId="{EDF515EA-449E-49CA-A4FB-7DC23B5CFECD}" srcOrd="0" destOrd="0" presId="urn:microsoft.com/office/officeart/2008/layout/LinedList"/>
    <dgm:cxn modelId="{7E9ACCBB-EEB8-4C94-8B9A-E2DEE6478A4F}" srcId="{32ADEC64-C1F7-47DF-9097-64B08C85B9D2}" destId="{DE7DE891-74A7-4C55-9D72-34FCC7F0590A}" srcOrd="0" destOrd="0" parTransId="{5ECD7212-70E9-4C2F-8C7E-9E85CE8D1D02}" sibTransId="{2395C735-0B2D-443C-B57B-0C72187D1AE0}"/>
    <dgm:cxn modelId="{925864BD-9401-46A1-B300-594022343001}" srcId="{69F639C3-DFFE-49FB-A3A0-EE4CC783AE67}" destId="{C6D2F0B7-3121-4A82-8ADA-00E1EE633CDF}" srcOrd="1" destOrd="0" parTransId="{6627D093-C924-4500-A366-E61FD74B56A1}" sibTransId="{FC67D5B4-81D0-41BB-B56A-C404C9374C9D}"/>
    <dgm:cxn modelId="{33D353BE-7F95-4846-8AD5-1A7CC83CACCA}" srcId="{DA42364F-3FED-4D8E-9151-C5C4617A1D48}" destId="{CA5F712F-2249-4370-B074-56128122026D}" srcOrd="0" destOrd="0" parTransId="{F7F4DC8C-2FEC-4955-9D04-79EB0FAEB190}" sibTransId="{580EB071-2C93-4E27-9222-4001AACC7D7A}"/>
    <dgm:cxn modelId="{BB0E8FBF-375B-4D02-B5DC-EC835413685B}" srcId="{1E99E7B3-0824-4C4F-9428-D1D1211EDBDF}" destId="{68B91D0D-BC41-4C88-A89E-1387D79D1DBA}" srcOrd="0" destOrd="0" parTransId="{59FEE45D-8BEE-4BCC-B958-C2FB5972E1B6}" sibTransId="{49E36A30-15B7-4697-AC3C-17F96F3AAEA4}"/>
    <dgm:cxn modelId="{083A5AC4-9E9F-4438-B902-79698618141D}" type="presOf" srcId="{7E80D931-0D5A-4CFF-B3C0-6F940BF168E0}" destId="{6FF3B3C3-DA57-4822-BAA5-7D734BD5BF60}" srcOrd="0" destOrd="0" presId="urn:microsoft.com/office/officeart/2008/layout/LinedList"/>
    <dgm:cxn modelId="{65078CC8-EAE0-4C29-BBF8-0A32E7C2CC88}" srcId="{8BC6A3AE-91DF-4223-B5DB-D6761ACF2B00}" destId="{01FDAFC1-06B1-4320-B46E-C5D6760BF3F6}" srcOrd="0" destOrd="0" parTransId="{A5C4CF8E-7D33-4F5E-B30A-FC790141B9D9}" sibTransId="{0286698B-4124-4901-BAC1-5E332D25D9D7}"/>
    <dgm:cxn modelId="{6E0367D2-55F0-48BB-BAB7-42555D29A7F6}" type="presOf" srcId="{F802BB4B-DE13-4FEB-8E29-2DFA96B33E17}" destId="{52A640E9-F89D-4F16-B6EE-EE668B66A4EE}" srcOrd="0" destOrd="0" presId="urn:microsoft.com/office/officeart/2008/layout/LinedList"/>
    <dgm:cxn modelId="{54E7E8D3-5BD9-4A06-9A48-304FA110A114}" type="presOf" srcId="{01FDAFC1-06B1-4320-B46E-C5D6760BF3F6}" destId="{73E2D7FC-D9D6-4083-8F9D-448E6B5DF1FF}" srcOrd="0" destOrd="0" presId="urn:microsoft.com/office/officeart/2008/layout/LinedList"/>
    <dgm:cxn modelId="{6BEBAFD5-FE0E-4B0C-ABB5-AB4B0B36509D}" srcId="{7E80D931-0D5A-4CFF-B3C0-6F940BF168E0}" destId="{8E83382D-E763-4880-AD13-55FE754A3FC0}" srcOrd="0" destOrd="0" parTransId="{4357852E-4AF4-4080-B59F-207E12853005}" sibTransId="{43869C98-B6C0-4342-BB7B-5A08C21AA9BB}"/>
    <dgm:cxn modelId="{DCCE85D7-F97E-42B6-BC7B-6191687266AD}" type="presOf" srcId="{899540D5-E742-49E7-A57D-F355479D35A0}" destId="{70EA435D-F70F-4180-8F81-5938897596DC}" srcOrd="0" destOrd="0" presId="urn:microsoft.com/office/officeart/2008/layout/LinedList"/>
    <dgm:cxn modelId="{7025AEDB-4317-4990-808F-B61D299CAB30}" type="presOf" srcId="{C5D8ED6C-14EF-4B97-A4AB-90A29D412C98}" destId="{ACEE43B0-3C4E-4AFD-A0D1-126AE2738917}" srcOrd="0" destOrd="0" presId="urn:microsoft.com/office/officeart/2008/layout/LinedList"/>
    <dgm:cxn modelId="{47B809E2-7EEA-4E5E-880E-3798699F32BD}" type="presOf" srcId="{338A9A10-E69A-4625-A085-1A1D457E9D46}" destId="{2A4EF4A5-B11F-487C-B1B5-5F42846FA8CB}" srcOrd="0" destOrd="0" presId="urn:microsoft.com/office/officeart/2008/layout/LinedList"/>
    <dgm:cxn modelId="{6C75A3E3-2CBB-45B7-812F-9D5B88CA3ED4}" srcId="{CA5F712F-2249-4370-B074-56128122026D}" destId="{A5A3EC25-876B-4373-94E4-F3D9138D7DB3}" srcOrd="2" destOrd="0" parTransId="{DF45AE61-AE8A-4D06-BFD9-46A79FFD4BC5}" sibTransId="{74DA859C-6487-4D0E-BC20-FD2735A75FF3}"/>
    <dgm:cxn modelId="{BD1E68E4-FEFE-4FF7-B836-8085E1D74C1C}" srcId="{32ADEC64-C1F7-47DF-9097-64B08C85B9D2}" destId="{899540D5-E742-49E7-A57D-F355479D35A0}" srcOrd="1" destOrd="0" parTransId="{95033436-FBED-4E70-8F0B-613B1177D919}" sibTransId="{7E199C85-DDF3-4FC0-A314-20A9603E018F}"/>
    <dgm:cxn modelId="{E61704E6-ADD2-411B-BB01-C6DAD7C7EC83}" srcId="{8BC6A3AE-91DF-4223-B5DB-D6761ACF2B00}" destId="{91A8D4E4-A43D-4D11-830D-640CDCDD363D}" srcOrd="1" destOrd="0" parTransId="{3EAE47E0-7617-47E9-838D-98291A3FF342}" sibTransId="{E01ACD48-ED26-41E3-A795-8332FE89CDF0}"/>
    <dgm:cxn modelId="{95D73AEA-35E5-44E7-940C-F114CAA5CF83}" type="presOf" srcId="{228B125B-D23F-482B-9135-827322507EF4}" destId="{1BC6672B-BFB6-46B9-B9A1-96475279C481}" srcOrd="0" destOrd="0" presId="urn:microsoft.com/office/officeart/2008/layout/LinedList"/>
    <dgm:cxn modelId="{C4862AEB-CD81-47C7-8B79-E390F7769B32}" type="presOf" srcId="{BA1BA847-CE45-4DD0-9E7C-F2523D86A56E}" destId="{25DAA341-C77E-4104-9D2E-A2E1E9212953}" srcOrd="0" destOrd="0" presId="urn:microsoft.com/office/officeart/2008/layout/LinedList"/>
    <dgm:cxn modelId="{5C31E7EB-6C3B-4E03-B22A-3D4689F5F186}" srcId="{C5D8ED6C-14EF-4B97-A4AB-90A29D412C98}" destId="{260A83B7-D6BB-4AE8-AFE5-B1C558D7924D}" srcOrd="0" destOrd="0" parTransId="{E7D485C1-5CEF-4589-864B-E97E402AC179}" sibTransId="{810E4300-C58C-46A5-867C-513543461AE1}"/>
    <dgm:cxn modelId="{ED4653F0-70C0-4D5F-8610-F297F27B8C8E}" srcId="{CA5F712F-2249-4370-B074-56128122026D}" destId="{183A318C-9874-4110-99FB-882320A49464}" srcOrd="4" destOrd="0" parTransId="{B690A042-DED9-4E7B-9FB5-0CD9A80D7E3E}" sibTransId="{F802B5AE-23FE-4A95-9629-6F5A84E6B06F}"/>
    <dgm:cxn modelId="{9059124E-488D-4AD7-A5C0-B7A9801FF5C8}" type="presParOf" srcId="{76EA9779-ED8B-43EA-AA33-6B695B567D84}" destId="{5D8B7E93-E067-483A-A2E3-B0D0B3A4971F}" srcOrd="0" destOrd="0" presId="urn:microsoft.com/office/officeart/2008/layout/LinedList"/>
    <dgm:cxn modelId="{83706312-5AC0-4F3B-B68C-5EFA8EF1E204}" type="presParOf" srcId="{76EA9779-ED8B-43EA-AA33-6B695B567D84}" destId="{60D6A56E-6CF5-4C77-9905-EF4C629604B1}" srcOrd="1" destOrd="0" presId="urn:microsoft.com/office/officeart/2008/layout/LinedList"/>
    <dgm:cxn modelId="{8BE71A24-BF84-4D80-A320-26833C5F8E81}" type="presParOf" srcId="{60D6A56E-6CF5-4C77-9905-EF4C629604B1}" destId="{7820DD5F-1E58-4473-B110-260355EA57D1}" srcOrd="0" destOrd="0" presId="urn:microsoft.com/office/officeart/2008/layout/LinedList"/>
    <dgm:cxn modelId="{8A5857AA-BA21-4515-8FE5-2B73E4C6EB91}" type="presParOf" srcId="{60D6A56E-6CF5-4C77-9905-EF4C629604B1}" destId="{851DFD2F-CB7D-4169-8A4A-4E94962784BC}" srcOrd="1" destOrd="0" presId="urn:microsoft.com/office/officeart/2008/layout/LinedList"/>
    <dgm:cxn modelId="{37BE8CD1-D27F-4678-8578-AB1AB929DE41}" type="presParOf" srcId="{851DFD2F-CB7D-4169-8A4A-4E94962784BC}" destId="{05B7BFB1-AD3E-458E-9731-9A699ACF2F0B}" srcOrd="0" destOrd="0" presId="urn:microsoft.com/office/officeart/2008/layout/LinedList"/>
    <dgm:cxn modelId="{001FBDC9-2CAA-4708-BC0A-76D827ACC4C4}" type="presParOf" srcId="{851DFD2F-CB7D-4169-8A4A-4E94962784BC}" destId="{E65D1A45-6B88-48C4-A0FC-FFE7D2CF7E86}" srcOrd="1" destOrd="0" presId="urn:microsoft.com/office/officeart/2008/layout/LinedList"/>
    <dgm:cxn modelId="{CAF83E19-FFEE-4454-A046-3B44F06206BC}" type="presParOf" srcId="{E65D1A45-6B88-48C4-A0FC-FFE7D2CF7E86}" destId="{3EC1C066-33DF-45C8-AB35-402DE2C19907}" srcOrd="0" destOrd="0" presId="urn:microsoft.com/office/officeart/2008/layout/LinedList"/>
    <dgm:cxn modelId="{0595671A-9F0E-414C-B72C-EFB6E02B7421}" type="presParOf" srcId="{E65D1A45-6B88-48C4-A0FC-FFE7D2CF7E86}" destId="{DF48AFF5-F96F-40B3-810B-A435773FBD51}" srcOrd="1" destOrd="0" presId="urn:microsoft.com/office/officeart/2008/layout/LinedList"/>
    <dgm:cxn modelId="{B106D9D8-DA6C-41E9-B65F-C793B3D5B28A}" type="presParOf" srcId="{E65D1A45-6B88-48C4-A0FC-FFE7D2CF7E86}" destId="{CAF9FF4B-6F7F-4335-82DD-8AE3244D1634}" srcOrd="2" destOrd="0" presId="urn:microsoft.com/office/officeart/2008/layout/LinedList"/>
    <dgm:cxn modelId="{DEE19500-DA16-4C00-A0FC-23F667FA9762}" type="presParOf" srcId="{CAF9FF4B-6F7F-4335-82DD-8AE3244D1634}" destId="{8D423509-7DCE-4F44-B0F9-ED7CC55AEFFB}" srcOrd="0" destOrd="0" presId="urn:microsoft.com/office/officeart/2008/layout/LinedList"/>
    <dgm:cxn modelId="{150FF034-9405-4624-91DD-3E2F3B0BB954}" type="presParOf" srcId="{8D423509-7DCE-4F44-B0F9-ED7CC55AEFFB}" destId="{E4E76590-DF93-4C70-B818-B18F2D040F7B}" srcOrd="0" destOrd="0" presId="urn:microsoft.com/office/officeart/2008/layout/LinedList"/>
    <dgm:cxn modelId="{5EDF05E5-53D4-47B5-86EE-1AB56EFE8FB5}" type="presParOf" srcId="{8D423509-7DCE-4F44-B0F9-ED7CC55AEFFB}" destId="{9A716C8E-7791-4415-9D8F-5846AF76BA53}" srcOrd="1" destOrd="0" presId="urn:microsoft.com/office/officeart/2008/layout/LinedList"/>
    <dgm:cxn modelId="{050747A1-00AE-4403-828D-6181D01794F6}" type="presParOf" srcId="{8D423509-7DCE-4F44-B0F9-ED7CC55AEFFB}" destId="{3F0D6039-0880-4BC8-90A5-A9D0C04E8FE6}" srcOrd="2" destOrd="0" presId="urn:microsoft.com/office/officeart/2008/layout/LinedList"/>
    <dgm:cxn modelId="{C182B215-47B7-4FB9-87C7-9D5D691E42E0}" type="presParOf" srcId="{CAF9FF4B-6F7F-4335-82DD-8AE3244D1634}" destId="{1BE21503-5E16-4845-9B4F-D245ED07D482}" srcOrd="1" destOrd="0" presId="urn:microsoft.com/office/officeart/2008/layout/LinedList"/>
    <dgm:cxn modelId="{686C5CC3-B7F5-4911-A66A-C31353867A5A}" type="presParOf" srcId="{CAF9FF4B-6F7F-4335-82DD-8AE3244D1634}" destId="{0C6331F8-1FD9-425C-8B44-84B2F1F2BD7B}" srcOrd="2" destOrd="0" presId="urn:microsoft.com/office/officeart/2008/layout/LinedList"/>
    <dgm:cxn modelId="{D7BC82A9-3497-4290-AF78-36B034E066C4}" type="presParOf" srcId="{0C6331F8-1FD9-425C-8B44-84B2F1F2BD7B}" destId="{A927EC80-AA80-4187-A780-984385F5286F}" srcOrd="0" destOrd="0" presId="urn:microsoft.com/office/officeart/2008/layout/LinedList"/>
    <dgm:cxn modelId="{22A52DFC-EB87-4254-A037-B485F593FA36}" type="presParOf" srcId="{0C6331F8-1FD9-425C-8B44-84B2F1F2BD7B}" destId="{52A640E9-F89D-4F16-B6EE-EE668B66A4EE}" srcOrd="1" destOrd="0" presId="urn:microsoft.com/office/officeart/2008/layout/LinedList"/>
    <dgm:cxn modelId="{D58B2471-A8BE-4F9E-B1F7-FC1CFD525783}" type="presParOf" srcId="{0C6331F8-1FD9-425C-8B44-84B2F1F2BD7B}" destId="{1BF3D117-2A6A-4D67-9CF4-986D969D0BB7}" srcOrd="2" destOrd="0" presId="urn:microsoft.com/office/officeart/2008/layout/LinedList"/>
    <dgm:cxn modelId="{9AAF4C13-74B9-4FBA-A63D-FB771FFA016C}" type="presParOf" srcId="{851DFD2F-CB7D-4169-8A4A-4E94962784BC}" destId="{8BBE6B24-A0C9-429F-A2F7-9D2162A1A248}" srcOrd="2" destOrd="0" presId="urn:microsoft.com/office/officeart/2008/layout/LinedList"/>
    <dgm:cxn modelId="{BE5CC179-1237-4D78-BD87-02FBAD20868E}" type="presParOf" srcId="{851DFD2F-CB7D-4169-8A4A-4E94962784BC}" destId="{B2327EA9-3D55-4502-ADC1-869128EE2C06}" srcOrd="3" destOrd="0" presId="urn:microsoft.com/office/officeart/2008/layout/LinedList"/>
    <dgm:cxn modelId="{8741622D-45FE-469E-8C40-2DF9E0FC4172}" type="presParOf" srcId="{851DFD2F-CB7D-4169-8A4A-4E94962784BC}" destId="{BF4B513E-884E-4719-9537-626ED0C05339}" srcOrd="4" destOrd="0" presId="urn:microsoft.com/office/officeart/2008/layout/LinedList"/>
    <dgm:cxn modelId="{EBA3A606-4C1F-45AC-852D-EDB76830FD2B}" type="presParOf" srcId="{BF4B513E-884E-4719-9537-626ED0C05339}" destId="{6A38A392-DE67-48B5-979B-4562B40E0B08}" srcOrd="0" destOrd="0" presId="urn:microsoft.com/office/officeart/2008/layout/LinedList"/>
    <dgm:cxn modelId="{2988B748-26E3-4562-9353-D33541563ED5}" type="presParOf" srcId="{BF4B513E-884E-4719-9537-626ED0C05339}" destId="{EDF515EA-449E-49CA-A4FB-7DC23B5CFECD}" srcOrd="1" destOrd="0" presId="urn:microsoft.com/office/officeart/2008/layout/LinedList"/>
    <dgm:cxn modelId="{5058DB00-7E75-4DD2-AB47-D6A12B30BCCE}" type="presParOf" srcId="{BF4B513E-884E-4719-9537-626ED0C05339}" destId="{A2467344-6A85-4A71-B17F-6A4A926B345B}" srcOrd="2" destOrd="0" presId="urn:microsoft.com/office/officeart/2008/layout/LinedList"/>
    <dgm:cxn modelId="{AE39E11E-266C-4E4F-B7E5-F6C2ED689F8B}" type="presParOf" srcId="{A2467344-6A85-4A71-B17F-6A4A926B345B}" destId="{87C00D9C-F8E7-4083-8F80-0000542F687C}" srcOrd="0" destOrd="0" presId="urn:microsoft.com/office/officeart/2008/layout/LinedList"/>
    <dgm:cxn modelId="{45589392-6760-4965-AFCE-634A8B5395A2}" type="presParOf" srcId="{87C00D9C-F8E7-4083-8F80-0000542F687C}" destId="{FF80FE0F-5402-43F0-99EB-BC8A477351A7}" srcOrd="0" destOrd="0" presId="urn:microsoft.com/office/officeart/2008/layout/LinedList"/>
    <dgm:cxn modelId="{1BDCAAEE-4A6B-43A3-B8B3-E66149A50D2C}" type="presParOf" srcId="{87C00D9C-F8E7-4083-8F80-0000542F687C}" destId="{6FF3B3C3-DA57-4822-BAA5-7D734BD5BF60}" srcOrd="1" destOrd="0" presId="urn:microsoft.com/office/officeart/2008/layout/LinedList"/>
    <dgm:cxn modelId="{A39706C6-982A-40C5-AA78-17F2E952B1CE}" type="presParOf" srcId="{87C00D9C-F8E7-4083-8F80-0000542F687C}" destId="{2D1246D3-99A3-4E8C-ADE5-A4923585AFFB}" srcOrd="2" destOrd="0" presId="urn:microsoft.com/office/officeart/2008/layout/LinedList"/>
    <dgm:cxn modelId="{1651C6FB-9CCD-47DC-846C-B66BA0AB6670}" type="presParOf" srcId="{2D1246D3-99A3-4E8C-ADE5-A4923585AFFB}" destId="{34675BA5-BC87-4A43-A834-0C1ED3F65B38}" srcOrd="0" destOrd="0" presId="urn:microsoft.com/office/officeart/2008/layout/LinedList"/>
    <dgm:cxn modelId="{498CF534-A6C6-4F9B-8146-A12C5BD0091E}" type="presParOf" srcId="{34675BA5-BC87-4A43-A834-0C1ED3F65B38}" destId="{2A2A84D3-2139-440B-AC5B-DC9F2E4043E7}" srcOrd="0" destOrd="0" presId="urn:microsoft.com/office/officeart/2008/layout/LinedList"/>
    <dgm:cxn modelId="{0F6509DD-A3F9-4601-ADCF-2DB7432717B3}" type="presParOf" srcId="{34675BA5-BC87-4A43-A834-0C1ED3F65B38}" destId="{571606A5-279D-43EC-9F8C-E6B6FE1A901B}" srcOrd="1" destOrd="0" presId="urn:microsoft.com/office/officeart/2008/layout/LinedList"/>
    <dgm:cxn modelId="{73C71560-6D62-4817-90B4-B2C338742EB2}" type="presParOf" srcId="{2D1246D3-99A3-4E8C-ADE5-A4923585AFFB}" destId="{E797DEFD-00B8-4C7F-9F36-44C54BE8B353}" srcOrd="1" destOrd="0" presId="urn:microsoft.com/office/officeart/2008/layout/LinedList"/>
    <dgm:cxn modelId="{58CE28FA-BAD6-44D7-9958-80C69EE280E4}" type="presParOf" srcId="{E797DEFD-00B8-4C7F-9F36-44C54BE8B353}" destId="{4AE08E42-BA12-4225-9D8A-D07A6EEA5E02}" srcOrd="0" destOrd="0" presId="urn:microsoft.com/office/officeart/2008/layout/LinedList"/>
    <dgm:cxn modelId="{FE3A88FA-F3B4-49EB-887A-B17ED1C41168}" type="presParOf" srcId="{E797DEFD-00B8-4C7F-9F36-44C54BE8B353}" destId="{25DAA341-C77E-4104-9D2E-A2E1E9212953}" srcOrd="1" destOrd="0" presId="urn:microsoft.com/office/officeart/2008/layout/LinedList"/>
    <dgm:cxn modelId="{03EFCDA4-DDBC-4A8F-9318-6C182DB1F00E}" type="presParOf" srcId="{A2467344-6A85-4A71-B17F-6A4A926B345B}" destId="{A9B45D7C-0C1A-4254-86B2-BCE0ED99BFFE}" srcOrd="1" destOrd="0" presId="urn:microsoft.com/office/officeart/2008/layout/LinedList"/>
    <dgm:cxn modelId="{5E5EDA0A-3F73-4DEB-A73F-15059D16FC3F}" type="presParOf" srcId="{A2467344-6A85-4A71-B17F-6A4A926B345B}" destId="{8CF21D8F-CE8F-4B44-A6C4-0D6C844994A1}" srcOrd="2" destOrd="0" presId="urn:microsoft.com/office/officeart/2008/layout/LinedList"/>
    <dgm:cxn modelId="{C1AF37AF-519A-455C-8072-5B54B8E9FE45}" type="presParOf" srcId="{8CF21D8F-CE8F-4B44-A6C4-0D6C844994A1}" destId="{8AFEA3B4-AB83-4549-9E60-191E1044232C}" srcOrd="0" destOrd="0" presId="urn:microsoft.com/office/officeart/2008/layout/LinedList"/>
    <dgm:cxn modelId="{B326F733-4BC5-4D77-ACB6-12C06A23D21F}" type="presParOf" srcId="{8CF21D8F-CE8F-4B44-A6C4-0D6C844994A1}" destId="{692536F6-26D4-4D81-B45E-E9C85DF3780B}" srcOrd="1" destOrd="0" presId="urn:microsoft.com/office/officeart/2008/layout/LinedList"/>
    <dgm:cxn modelId="{6AFE2064-D034-4A5F-8D16-C4E144C96C8D}" type="presParOf" srcId="{8CF21D8F-CE8F-4B44-A6C4-0D6C844994A1}" destId="{E71F2FCA-29C0-424D-927B-8C75CF3849D7}" srcOrd="2" destOrd="0" presId="urn:microsoft.com/office/officeart/2008/layout/LinedList"/>
    <dgm:cxn modelId="{7F240E45-7496-4943-9A69-EA4E5EEAA7E2}" type="presParOf" srcId="{E71F2FCA-29C0-424D-927B-8C75CF3849D7}" destId="{71740A81-691E-49C1-84DE-BEA8AB3798B8}" srcOrd="0" destOrd="0" presId="urn:microsoft.com/office/officeart/2008/layout/LinedList"/>
    <dgm:cxn modelId="{57EB417C-AF81-4A14-9E50-18EEFB81A989}" type="presParOf" srcId="{71740A81-691E-49C1-84DE-BEA8AB3798B8}" destId="{2EDCE576-CDC9-475D-A3FD-9DEE1C8167D7}" srcOrd="0" destOrd="0" presId="urn:microsoft.com/office/officeart/2008/layout/LinedList"/>
    <dgm:cxn modelId="{FE48C83C-87A4-402C-BD2F-D4D1A2D783FC}" type="presParOf" srcId="{71740A81-691E-49C1-84DE-BEA8AB3798B8}" destId="{7FF8C882-1EA1-4C4C-AA1F-11AEC269DB7B}" srcOrd="1" destOrd="0" presId="urn:microsoft.com/office/officeart/2008/layout/LinedList"/>
    <dgm:cxn modelId="{83EB80E7-F002-403F-9213-47B5B3C20FC0}" type="presParOf" srcId="{E71F2FCA-29C0-424D-927B-8C75CF3849D7}" destId="{FF55F6A2-6490-4A65-B3B7-5405BFE5A3E1}" srcOrd="1" destOrd="0" presId="urn:microsoft.com/office/officeart/2008/layout/LinedList"/>
    <dgm:cxn modelId="{44D8E63A-4A51-4779-8563-EC05592A710D}" type="presParOf" srcId="{FF55F6A2-6490-4A65-B3B7-5405BFE5A3E1}" destId="{B9F0F980-5BDD-4123-A817-A764D8A8451C}" srcOrd="0" destOrd="0" presId="urn:microsoft.com/office/officeart/2008/layout/LinedList"/>
    <dgm:cxn modelId="{8D77ECE5-635E-46BA-A9F7-E2FAD9543ACD}" type="presParOf" srcId="{FF55F6A2-6490-4A65-B3B7-5405BFE5A3E1}" destId="{50715B4E-0D17-43B5-9C56-A30A2CA953A1}" srcOrd="1" destOrd="0" presId="urn:microsoft.com/office/officeart/2008/layout/LinedList"/>
    <dgm:cxn modelId="{03FA4D99-FE44-4BB4-A3BE-7DFC9441A823}" type="presParOf" srcId="{851DFD2F-CB7D-4169-8A4A-4E94962784BC}" destId="{6A6D19BB-5008-4330-8F45-87C60DB091D6}" srcOrd="5" destOrd="0" presId="urn:microsoft.com/office/officeart/2008/layout/LinedList"/>
    <dgm:cxn modelId="{14F941A8-C819-4024-A810-196E7F62482E}" type="presParOf" srcId="{851DFD2F-CB7D-4169-8A4A-4E94962784BC}" destId="{84AAE624-E4A1-4C14-8887-C9DCD3F374BA}" srcOrd="6" destOrd="0" presId="urn:microsoft.com/office/officeart/2008/layout/LinedList"/>
    <dgm:cxn modelId="{20105AB9-2484-4C12-8A73-FE760DBD8855}" type="presParOf" srcId="{851DFD2F-CB7D-4169-8A4A-4E94962784BC}" destId="{39761B4F-D04D-45DB-8608-1872BD0A6376}" srcOrd="7" destOrd="0" presId="urn:microsoft.com/office/officeart/2008/layout/LinedList"/>
    <dgm:cxn modelId="{E9719DF5-10FE-4B9D-BCB2-B55D7B623565}" type="presParOf" srcId="{39761B4F-D04D-45DB-8608-1872BD0A6376}" destId="{8238E0E2-D033-46C0-8615-DF0D5C1E4E4F}" srcOrd="0" destOrd="0" presId="urn:microsoft.com/office/officeart/2008/layout/LinedList"/>
    <dgm:cxn modelId="{94648539-8343-42E4-838F-48E49B2D43F8}" type="presParOf" srcId="{39761B4F-D04D-45DB-8608-1872BD0A6376}" destId="{ABFAD17F-ECFA-41B1-8A2B-7F3CFD544B58}" srcOrd="1" destOrd="0" presId="urn:microsoft.com/office/officeart/2008/layout/LinedList"/>
    <dgm:cxn modelId="{8AFF9585-CABE-473E-81C3-06C99DF69E1B}" type="presParOf" srcId="{39761B4F-D04D-45DB-8608-1872BD0A6376}" destId="{E163D631-89D2-447B-A84D-FAD164E3D396}" srcOrd="2" destOrd="0" presId="urn:microsoft.com/office/officeart/2008/layout/LinedList"/>
    <dgm:cxn modelId="{63AF91EB-84E8-44CF-8D02-531ED915DFC1}" type="presParOf" srcId="{E163D631-89D2-447B-A84D-FAD164E3D396}" destId="{1F9F8446-76BC-4FC7-A2F2-AC48FD656628}" srcOrd="0" destOrd="0" presId="urn:microsoft.com/office/officeart/2008/layout/LinedList"/>
    <dgm:cxn modelId="{FB63EC8D-D894-49C6-89ED-19B48A8272C2}" type="presParOf" srcId="{1F9F8446-76BC-4FC7-A2F2-AC48FD656628}" destId="{2AB76B33-C36D-45DE-8053-EBFA620A317D}" srcOrd="0" destOrd="0" presId="urn:microsoft.com/office/officeart/2008/layout/LinedList"/>
    <dgm:cxn modelId="{9ED0D1B8-E1EA-4F7E-9E33-D02AED75F0F7}" type="presParOf" srcId="{1F9F8446-76BC-4FC7-A2F2-AC48FD656628}" destId="{2A4EF4A5-B11F-487C-B1B5-5F42846FA8CB}" srcOrd="1" destOrd="0" presId="urn:microsoft.com/office/officeart/2008/layout/LinedList"/>
    <dgm:cxn modelId="{6D8471F6-4EE7-405A-A894-061184E94814}" type="presParOf" srcId="{1F9F8446-76BC-4FC7-A2F2-AC48FD656628}" destId="{59B5C2B0-E13B-43CE-99EE-DF59B9E6EB80}" srcOrd="2" destOrd="0" presId="urn:microsoft.com/office/officeart/2008/layout/LinedList"/>
    <dgm:cxn modelId="{4DE0EC17-2B9D-4B39-835E-08EE2234B530}" type="presParOf" srcId="{59B5C2B0-E13B-43CE-99EE-DF59B9E6EB80}" destId="{5675D4D8-6906-4A0E-B260-2A360A2A0111}" srcOrd="0" destOrd="0" presId="urn:microsoft.com/office/officeart/2008/layout/LinedList"/>
    <dgm:cxn modelId="{9535F3A9-F433-4AC3-8A9F-7A7B6BE2360E}" type="presParOf" srcId="{5675D4D8-6906-4A0E-B260-2A360A2A0111}" destId="{2B34E50D-CADB-4A48-AAA2-E27D894E4522}" srcOrd="0" destOrd="0" presId="urn:microsoft.com/office/officeart/2008/layout/LinedList"/>
    <dgm:cxn modelId="{46573B02-E069-4777-A9E6-40BD74EED94C}" type="presParOf" srcId="{5675D4D8-6906-4A0E-B260-2A360A2A0111}" destId="{AFAFCBD2-0512-46E7-8B5B-AFE44DA74D08}" srcOrd="1" destOrd="0" presId="urn:microsoft.com/office/officeart/2008/layout/LinedList"/>
    <dgm:cxn modelId="{F3BE6DA7-86F4-46EF-A220-505F2B9EF790}" type="presParOf" srcId="{59B5C2B0-E13B-43CE-99EE-DF59B9E6EB80}" destId="{B43F42A6-DAFA-4E00-91D9-CFEF2AFAD5A7}" srcOrd="1" destOrd="0" presId="urn:microsoft.com/office/officeart/2008/layout/LinedList"/>
    <dgm:cxn modelId="{05BBC446-240A-4AC5-A7E8-44A1E9B7CEBA}" type="presParOf" srcId="{B43F42A6-DAFA-4E00-91D9-CFEF2AFAD5A7}" destId="{057A3CEF-7C42-441D-8235-EB32875E8F53}" srcOrd="0" destOrd="0" presId="urn:microsoft.com/office/officeart/2008/layout/LinedList"/>
    <dgm:cxn modelId="{834F59E0-153D-4029-B9CA-706E821FDCB6}" type="presParOf" srcId="{B43F42A6-DAFA-4E00-91D9-CFEF2AFAD5A7}" destId="{FDA55BB1-F8BF-4C05-B69B-118CF50DB4C1}" srcOrd="1" destOrd="0" presId="urn:microsoft.com/office/officeart/2008/layout/LinedList"/>
    <dgm:cxn modelId="{F90CB0F1-4BE1-460D-8A2B-AB5036F8EDA4}" type="presParOf" srcId="{E163D631-89D2-447B-A84D-FAD164E3D396}" destId="{A93260ED-D060-4143-9C5E-2959477F50CE}" srcOrd="1" destOrd="0" presId="urn:microsoft.com/office/officeart/2008/layout/LinedList"/>
    <dgm:cxn modelId="{2CC0D148-8179-494A-933E-124937068FCE}" type="presParOf" srcId="{E163D631-89D2-447B-A84D-FAD164E3D396}" destId="{9928BD56-A9BC-4D6E-8421-FF515579D9F2}" srcOrd="2" destOrd="0" presId="urn:microsoft.com/office/officeart/2008/layout/LinedList"/>
    <dgm:cxn modelId="{7E3D0C66-66E5-4365-9A8C-74CE50BCAF45}" type="presParOf" srcId="{9928BD56-A9BC-4D6E-8421-FF515579D9F2}" destId="{54F88502-2ED3-4120-A84C-250DE1D9633E}" srcOrd="0" destOrd="0" presId="urn:microsoft.com/office/officeart/2008/layout/LinedList"/>
    <dgm:cxn modelId="{581DFEAF-B4B2-49DA-9380-72B3C2E18904}" type="presParOf" srcId="{9928BD56-A9BC-4D6E-8421-FF515579D9F2}" destId="{ACEE43B0-3C4E-4AFD-A0D1-126AE2738917}" srcOrd="1" destOrd="0" presId="urn:microsoft.com/office/officeart/2008/layout/LinedList"/>
    <dgm:cxn modelId="{FD07AD96-8643-4569-95E6-167B840A8CA8}" type="presParOf" srcId="{9928BD56-A9BC-4D6E-8421-FF515579D9F2}" destId="{06F3F44B-50EB-4772-97DA-68A29C0A9E72}" srcOrd="2" destOrd="0" presId="urn:microsoft.com/office/officeart/2008/layout/LinedList"/>
    <dgm:cxn modelId="{44549F20-89A2-4AD8-AA8B-45ACB096EAD8}" type="presParOf" srcId="{06F3F44B-50EB-4772-97DA-68A29C0A9E72}" destId="{97348F9D-A896-4441-ADDA-749D6D9138A0}" srcOrd="0" destOrd="0" presId="urn:microsoft.com/office/officeart/2008/layout/LinedList"/>
    <dgm:cxn modelId="{2AEDA2D3-283A-4395-BA6D-1E55ED7C8429}" type="presParOf" srcId="{97348F9D-A896-4441-ADDA-749D6D9138A0}" destId="{1F33AB1E-87BB-4381-926F-73612B693D08}" srcOrd="0" destOrd="0" presId="urn:microsoft.com/office/officeart/2008/layout/LinedList"/>
    <dgm:cxn modelId="{156C8EB6-89BD-4E86-8FC0-1DC11106A76C}" type="presParOf" srcId="{97348F9D-A896-4441-ADDA-749D6D9138A0}" destId="{F9D9DA7A-2AAA-4BED-99F3-F12301C79955}" srcOrd="1" destOrd="0" presId="urn:microsoft.com/office/officeart/2008/layout/LinedList"/>
    <dgm:cxn modelId="{308BEA54-6E80-4069-9C2E-7B268424C548}" type="presParOf" srcId="{06F3F44B-50EB-4772-97DA-68A29C0A9E72}" destId="{1DED35E1-0B6E-4C33-AAD7-691528143CD6}" srcOrd="1" destOrd="0" presId="urn:microsoft.com/office/officeart/2008/layout/LinedList"/>
    <dgm:cxn modelId="{A83C9593-856A-453C-A95B-03974B7D7E80}" type="presParOf" srcId="{1DED35E1-0B6E-4C33-AAD7-691528143CD6}" destId="{B329AE40-7665-4A5B-9BAE-358B1A7EE8B8}" srcOrd="0" destOrd="0" presId="urn:microsoft.com/office/officeart/2008/layout/LinedList"/>
    <dgm:cxn modelId="{AEB8FC6B-D357-4B43-B61A-25C43D42F0FE}" type="presParOf" srcId="{1DED35E1-0B6E-4C33-AAD7-691528143CD6}" destId="{1BC6672B-BFB6-46B9-B9A1-96475279C481}" srcOrd="1" destOrd="0" presId="urn:microsoft.com/office/officeart/2008/layout/LinedList"/>
    <dgm:cxn modelId="{4908F80E-EA29-42CA-957E-C4C333230DFA}" type="presParOf" srcId="{851DFD2F-CB7D-4169-8A4A-4E94962784BC}" destId="{DFF231A3-9340-4FAE-89DF-AC21BD2C5197}" srcOrd="8" destOrd="0" presId="urn:microsoft.com/office/officeart/2008/layout/LinedList"/>
    <dgm:cxn modelId="{D69B26CA-4C88-4302-ADA1-BD41022AB2FB}" type="presParOf" srcId="{851DFD2F-CB7D-4169-8A4A-4E94962784BC}" destId="{B68565FD-AEC3-4275-8683-6B64B7DB882E}" srcOrd="9" destOrd="0" presId="urn:microsoft.com/office/officeart/2008/layout/LinedList"/>
    <dgm:cxn modelId="{5E323998-B23A-4079-942E-3BE3B551A97A}" type="presParOf" srcId="{851DFD2F-CB7D-4169-8A4A-4E94962784BC}" destId="{88243786-5CD5-4763-95A2-01D48C69B184}" srcOrd="10" destOrd="0" presId="urn:microsoft.com/office/officeart/2008/layout/LinedList"/>
    <dgm:cxn modelId="{CA4212E3-AC4B-4013-AC94-C3853EBD9DA0}" type="presParOf" srcId="{88243786-5CD5-4763-95A2-01D48C69B184}" destId="{DC460BA8-4B58-47FB-84FA-FD9F5D14C4D5}" srcOrd="0" destOrd="0" presId="urn:microsoft.com/office/officeart/2008/layout/LinedList"/>
    <dgm:cxn modelId="{95E66C3F-2407-469B-B531-012AA91AFD65}" type="presParOf" srcId="{88243786-5CD5-4763-95A2-01D48C69B184}" destId="{DA0C717B-1A5A-49C7-B196-23FF921D9D16}" srcOrd="1" destOrd="0" presId="urn:microsoft.com/office/officeart/2008/layout/LinedList"/>
    <dgm:cxn modelId="{5BEA57D1-7FF7-4EFA-8EA8-6DBA40CC8C81}" type="presParOf" srcId="{88243786-5CD5-4763-95A2-01D48C69B184}" destId="{26DF5FA6-373C-40AD-B085-AB37ED900406}" srcOrd="2" destOrd="0" presId="urn:microsoft.com/office/officeart/2008/layout/LinedList"/>
    <dgm:cxn modelId="{3879A9E3-AE5A-4CEB-B47C-33CE9B100425}" type="presParOf" srcId="{26DF5FA6-373C-40AD-B085-AB37ED900406}" destId="{83EA6A6B-54D1-4C60-8843-444B6BB31E5D}" srcOrd="0" destOrd="0" presId="urn:microsoft.com/office/officeart/2008/layout/LinedList"/>
    <dgm:cxn modelId="{99F7202E-F890-44BE-8EDE-CC562DD7CF5F}" type="presParOf" srcId="{83EA6A6B-54D1-4C60-8843-444B6BB31E5D}" destId="{89EE0D75-8EEE-4F9C-B8BF-6F9274F9D958}" srcOrd="0" destOrd="0" presId="urn:microsoft.com/office/officeart/2008/layout/LinedList"/>
    <dgm:cxn modelId="{2DFD30A9-9E5F-4EFB-9F04-A4E4A151535E}" type="presParOf" srcId="{83EA6A6B-54D1-4C60-8843-444B6BB31E5D}" destId="{DA7B538C-F02D-44B4-BC69-0CD0326736AB}" srcOrd="1" destOrd="0" presId="urn:microsoft.com/office/officeart/2008/layout/LinedList"/>
    <dgm:cxn modelId="{A823E0D6-2396-4EEA-A453-D6A8282FDF91}" type="presParOf" srcId="{83EA6A6B-54D1-4C60-8843-444B6BB31E5D}" destId="{C4D71A84-C2DF-4050-8937-022C76142EE8}" srcOrd="2" destOrd="0" presId="urn:microsoft.com/office/officeart/2008/layout/LinedList"/>
    <dgm:cxn modelId="{1A91EEB8-3806-43B4-8F8F-8ABD2ECEF9FD}" type="presParOf" srcId="{26DF5FA6-373C-40AD-B085-AB37ED900406}" destId="{ABD3A88E-4431-410D-9D3A-F6C33E57A97A}" srcOrd="1" destOrd="0" presId="urn:microsoft.com/office/officeart/2008/layout/LinedList"/>
    <dgm:cxn modelId="{7C4A1389-EA1A-4CA1-9AC4-DACE89430F22}" type="presParOf" srcId="{26DF5FA6-373C-40AD-B085-AB37ED900406}" destId="{3FADFD08-ADF0-4FB2-8342-0F9257AA20A6}" srcOrd="2" destOrd="0" presId="urn:microsoft.com/office/officeart/2008/layout/LinedList"/>
    <dgm:cxn modelId="{B5247767-DCF5-46D7-9DF7-1297156AA6EB}" type="presParOf" srcId="{3FADFD08-ADF0-4FB2-8342-0F9257AA20A6}" destId="{4369AF8B-BB17-4B33-B7A4-77BFAF6DC6D4}" srcOrd="0" destOrd="0" presId="urn:microsoft.com/office/officeart/2008/layout/LinedList"/>
    <dgm:cxn modelId="{A65E09D9-DE65-434F-9FC6-EA4E36DB7D72}" type="presParOf" srcId="{3FADFD08-ADF0-4FB2-8342-0F9257AA20A6}" destId="{70EA435D-F70F-4180-8F81-5938897596DC}" srcOrd="1" destOrd="0" presId="urn:microsoft.com/office/officeart/2008/layout/LinedList"/>
    <dgm:cxn modelId="{3BCE5DE7-9DC4-4F2F-A386-5844A54C8BB5}" type="presParOf" srcId="{3FADFD08-ADF0-4FB2-8342-0F9257AA20A6}" destId="{2139B868-CD6D-44F9-9FD3-445B9C895EA7}" srcOrd="2" destOrd="0" presId="urn:microsoft.com/office/officeart/2008/layout/LinedList"/>
    <dgm:cxn modelId="{E08F1F1E-4519-4A6C-98CB-D49AB9CB4450}" type="presParOf" srcId="{851DFD2F-CB7D-4169-8A4A-4E94962784BC}" destId="{1E2AEF66-C45C-49C3-B9A6-F9CA73387365}" srcOrd="11" destOrd="0" presId="urn:microsoft.com/office/officeart/2008/layout/LinedList"/>
    <dgm:cxn modelId="{9F7DA1C8-17ED-4497-9EE0-E1EF31BE0576}" type="presParOf" srcId="{851DFD2F-CB7D-4169-8A4A-4E94962784BC}" destId="{D2401FBA-62A5-46B5-BB35-C50AAB68E62F}" srcOrd="12" destOrd="0" presId="urn:microsoft.com/office/officeart/2008/layout/LinedList"/>
    <dgm:cxn modelId="{C69FF92A-990C-4ABA-942C-FB8F99660068}" type="presParOf" srcId="{851DFD2F-CB7D-4169-8A4A-4E94962784BC}" destId="{9C63C579-40F0-4005-8496-3EAE4C17D43A}" srcOrd="13" destOrd="0" presId="urn:microsoft.com/office/officeart/2008/layout/LinedList"/>
    <dgm:cxn modelId="{83DF87AB-572C-4A92-8650-A028ED0F0044}" type="presParOf" srcId="{9C63C579-40F0-4005-8496-3EAE4C17D43A}" destId="{1246AE99-0673-4431-A6F4-772826CF91DA}" srcOrd="0" destOrd="0" presId="urn:microsoft.com/office/officeart/2008/layout/LinedList"/>
    <dgm:cxn modelId="{68660D81-56D8-4697-8F0D-281B990F9E48}" type="presParOf" srcId="{9C63C579-40F0-4005-8496-3EAE4C17D43A}" destId="{B5AFC17B-BD7A-4FCF-80D1-7C0D3CD6D284}" srcOrd="1" destOrd="0" presId="urn:microsoft.com/office/officeart/2008/layout/LinedList"/>
    <dgm:cxn modelId="{129F9AB9-4EC8-4668-A147-0021BDBC1352}" type="presParOf" srcId="{9C63C579-40F0-4005-8496-3EAE4C17D43A}" destId="{B64DE792-FF54-4B47-98E1-2EB28C22C8ED}" srcOrd="2" destOrd="0" presId="urn:microsoft.com/office/officeart/2008/layout/LinedList"/>
    <dgm:cxn modelId="{664F2179-F01B-467C-B3EC-8CD5A7C00A89}" type="presParOf" srcId="{B64DE792-FF54-4B47-98E1-2EB28C22C8ED}" destId="{E56CF96A-C5EE-40C6-B5F1-76A41B4BF867}" srcOrd="0" destOrd="0" presId="urn:microsoft.com/office/officeart/2008/layout/LinedList"/>
    <dgm:cxn modelId="{621FBD79-F917-4952-9225-3D09EED63CB5}" type="presParOf" srcId="{E56CF96A-C5EE-40C6-B5F1-76A41B4BF867}" destId="{8E8CC20A-A193-4C8E-9D02-0A7A07E31AB0}" srcOrd="0" destOrd="0" presId="urn:microsoft.com/office/officeart/2008/layout/LinedList"/>
    <dgm:cxn modelId="{53ADF4E1-D6DA-4E52-A7C2-A504A9F8A32A}" type="presParOf" srcId="{E56CF96A-C5EE-40C6-B5F1-76A41B4BF867}" destId="{6DC16088-6DC6-4FD1-85C4-7D84230545F3}" srcOrd="1" destOrd="0" presId="urn:microsoft.com/office/officeart/2008/layout/LinedList"/>
    <dgm:cxn modelId="{07E71389-88A2-4F84-99AF-EF440BAB4024}" type="presParOf" srcId="{E56CF96A-C5EE-40C6-B5F1-76A41B4BF867}" destId="{34127387-85A6-4818-A52F-0F970DDE8DEA}" srcOrd="2" destOrd="0" presId="urn:microsoft.com/office/officeart/2008/layout/LinedList"/>
    <dgm:cxn modelId="{FD2C2D80-8255-4B24-B5DF-25422B3DA2B3}" type="presParOf" srcId="{34127387-85A6-4818-A52F-0F970DDE8DEA}" destId="{E825666C-C262-4FAA-B1C4-138067B22180}" srcOrd="0" destOrd="0" presId="urn:microsoft.com/office/officeart/2008/layout/LinedList"/>
    <dgm:cxn modelId="{6EDF1C16-AAC5-4912-B6EC-403AE21DDC82}" type="presParOf" srcId="{E825666C-C262-4FAA-B1C4-138067B22180}" destId="{DB82EFCE-08D7-475B-917C-151E11124881}" srcOrd="0" destOrd="0" presId="urn:microsoft.com/office/officeart/2008/layout/LinedList"/>
    <dgm:cxn modelId="{D2C3BB2C-F6C2-4F1A-AE25-FC2C748C0465}" type="presParOf" srcId="{E825666C-C262-4FAA-B1C4-138067B22180}" destId="{73E2D7FC-D9D6-4083-8F9D-448E6B5DF1FF}" srcOrd="1" destOrd="0" presId="urn:microsoft.com/office/officeart/2008/layout/LinedList"/>
    <dgm:cxn modelId="{1303B830-B8A6-4022-9ABD-A62B1F187F39}" type="presParOf" srcId="{34127387-85A6-4818-A52F-0F970DDE8DEA}" destId="{715C91BF-4596-4083-BFB8-4ACC72679B1C}" srcOrd="1" destOrd="0" presId="urn:microsoft.com/office/officeart/2008/layout/LinedList"/>
    <dgm:cxn modelId="{3F975F92-8DAD-4B88-B2AB-A9FB73DC3D59}" type="presParOf" srcId="{715C91BF-4596-4083-BFB8-4ACC72679B1C}" destId="{7ABE8CA3-6BA3-49C9-AC1A-B4195F777160}" srcOrd="0" destOrd="0" presId="urn:microsoft.com/office/officeart/2008/layout/LinedList"/>
    <dgm:cxn modelId="{3D5A6CC1-F4D9-4136-8D3D-73B247F5756E}" type="presParOf" srcId="{715C91BF-4596-4083-BFB8-4ACC72679B1C}" destId="{E1372529-9472-425F-9BD0-775D4EA1650B}" srcOrd="1" destOrd="0" presId="urn:microsoft.com/office/officeart/2008/layout/LinedList"/>
    <dgm:cxn modelId="{70E64963-A6FE-4FA5-840C-D93A36576BDB}" type="presParOf" srcId="{B64DE792-FF54-4B47-98E1-2EB28C22C8ED}" destId="{36871C4B-8D98-4564-A37A-51CC9C07DC27}" srcOrd="1" destOrd="0" presId="urn:microsoft.com/office/officeart/2008/layout/LinedList"/>
    <dgm:cxn modelId="{C2226A5E-049A-4C6D-A533-0EF1C65E1788}" type="presParOf" srcId="{B64DE792-FF54-4B47-98E1-2EB28C22C8ED}" destId="{A5DD2DA3-44DB-4D72-BFDD-1B7E5B22D558}" srcOrd="2" destOrd="0" presId="urn:microsoft.com/office/officeart/2008/layout/LinedList"/>
    <dgm:cxn modelId="{93E52061-25A9-4002-A714-9BF3A88A96F7}" type="presParOf" srcId="{A5DD2DA3-44DB-4D72-BFDD-1B7E5B22D558}" destId="{2C1C87B2-27A0-4F5C-8E75-0D10A59550F8}" srcOrd="0" destOrd="0" presId="urn:microsoft.com/office/officeart/2008/layout/LinedList"/>
    <dgm:cxn modelId="{B2C70EBA-CB91-458D-B33A-02BEE2B74F93}" type="presParOf" srcId="{A5DD2DA3-44DB-4D72-BFDD-1B7E5B22D558}" destId="{270ED02C-364C-4A67-A162-D52D64934740}" srcOrd="1" destOrd="0" presId="urn:microsoft.com/office/officeart/2008/layout/LinedList"/>
    <dgm:cxn modelId="{C9CFFBED-ABD3-4AB7-9428-9F5E2C580151}" type="presParOf" srcId="{A5DD2DA3-44DB-4D72-BFDD-1B7E5B22D558}" destId="{CADDAB39-C5B7-41E0-B4F2-1380C380BC6B}" srcOrd="2" destOrd="0" presId="urn:microsoft.com/office/officeart/2008/layout/LinedList"/>
    <dgm:cxn modelId="{4198740B-C31D-4FF6-9B8E-DB73C1E01DE5}" type="presParOf" srcId="{CADDAB39-C5B7-41E0-B4F2-1380C380BC6B}" destId="{DF67290E-254D-413F-B35E-9D91F4ABA33E}" srcOrd="0" destOrd="0" presId="urn:microsoft.com/office/officeart/2008/layout/LinedList"/>
    <dgm:cxn modelId="{26E00DC3-7CB5-4BB0-AEEF-2987026FED02}" type="presParOf" srcId="{DF67290E-254D-413F-B35E-9D91F4ABA33E}" destId="{AEA86566-F36E-49E1-A6AF-47EE071A0B97}" srcOrd="0" destOrd="0" presId="urn:microsoft.com/office/officeart/2008/layout/LinedList"/>
    <dgm:cxn modelId="{22EA5208-E590-43C0-B845-A81AE9D64AB0}" type="presParOf" srcId="{DF67290E-254D-413F-B35E-9D91F4ABA33E}" destId="{55F63C50-97FC-44B3-A01A-9CAC12A652ED}" srcOrd="1" destOrd="0" presId="urn:microsoft.com/office/officeart/2008/layout/LinedList"/>
    <dgm:cxn modelId="{21861E5A-DCB5-4ABA-8FEF-9B0A36DD1A05}" type="presParOf" srcId="{851DFD2F-CB7D-4169-8A4A-4E94962784BC}" destId="{2CDC4D9C-5245-4E80-84B5-E7D57C7DCF56}" srcOrd="14" destOrd="0" presId="urn:microsoft.com/office/officeart/2008/layout/LinedList"/>
    <dgm:cxn modelId="{07DAB606-8857-4682-9178-C4F653597951}" type="presParOf" srcId="{851DFD2F-CB7D-4169-8A4A-4E94962784BC}" destId="{D6597FE7-BAAB-48D5-8323-26943E39635C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B7E93-E067-483A-A2E3-B0D0B3A4971F}">
      <dsp:nvSpPr>
        <dsp:cNvPr id="0" name=""/>
        <dsp:cNvSpPr/>
      </dsp:nvSpPr>
      <dsp:spPr>
        <a:xfrm>
          <a:off x="0" y="3262"/>
          <a:ext cx="109045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0DD5F-1E58-4473-B110-260355EA57D1}">
      <dsp:nvSpPr>
        <dsp:cNvPr id="0" name=""/>
        <dsp:cNvSpPr/>
      </dsp:nvSpPr>
      <dsp:spPr>
        <a:xfrm>
          <a:off x="0" y="3262"/>
          <a:ext cx="2180912" cy="6674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Как выбрать статистический тест</a:t>
          </a:r>
        </a:p>
      </dsp:txBody>
      <dsp:txXfrm>
        <a:off x="0" y="3262"/>
        <a:ext cx="2180912" cy="6674054"/>
      </dsp:txXfrm>
    </dsp:sp>
    <dsp:sp modelId="{DF48AFF5-F96F-40B3-810B-A435773FBD51}">
      <dsp:nvSpPr>
        <dsp:cNvPr id="0" name=""/>
        <dsp:cNvSpPr/>
      </dsp:nvSpPr>
      <dsp:spPr>
        <a:xfrm>
          <a:off x="2344480" y="66157"/>
          <a:ext cx="2743587" cy="1257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kern="1200" dirty="0"/>
            <a:t>Сравнение с теоретическим средним</a:t>
          </a:r>
        </a:p>
      </dsp:txBody>
      <dsp:txXfrm>
        <a:off x="2344480" y="66157"/>
        <a:ext cx="2743587" cy="1257902"/>
      </dsp:txXfrm>
    </dsp:sp>
    <dsp:sp modelId="{9A716C8E-7791-4415-9D8F-5846AF76BA53}">
      <dsp:nvSpPr>
        <dsp:cNvPr id="0" name=""/>
        <dsp:cNvSpPr/>
      </dsp:nvSpPr>
      <dsp:spPr>
        <a:xfrm>
          <a:off x="5251637" y="66157"/>
          <a:ext cx="2743587" cy="628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kern="1200" dirty="0"/>
            <a:t>НР: Т-тест</a:t>
          </a:r>
        </a:p>
      </dsp:txBody>
      <dsp:txXfrm>
        <a:off x="5251637" y="66157"/>
        <a:ext cx="2743587" cy="628951"/>
      </dsp:txXfrm>
    </dsp:sp>
    <dsp:sp modelId="{1BE21503-5E16-4845-9B4F-D245ED07D482}">
      <dsp:nvSpPr>
        <dsp:cNvPr id="0" name=""/>
        <dsp:cNvSpPr/>
      </dsp:nvSpPr>
      <dsp:spPr>
        <a:xfrm>
          <a:off x="5088068" y="695108"/>
          <a:ext cx="5814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640E9-F89D-4F16-B6EE-EE668B66A4EE}">
      <dsp:nvSpPr>
        <dsp:cNvPr id="0" name=""/>
        <dsp:cNvSpPr/>
      </dsp:nvSpPr>
      <dsp:spPr>
        <a:xfrm>
          <a:off x="5251637" y="695108"/>
          <a:ext cx="2743587" cy="628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kern="1200" dirty="0"/>
            <a:t>ННР</a:t>
          </a:r>
          <a:r>
            <a:rPr lang="en-US" sz="1200" b="0" kern="1200" dirty="0"/>
            <a:t>: </a:t>
          </a:r>
          <a:r>
            <a:rPr lang="ru-RU" sz="1200" b="0" kern="1200" dirty="0"/>
            <a:t>тест </a:t>
          </a:r>
          <a:r>
            <a:rPr lang="ru-RU" sz="1200" b="0" kern="1200" dirty="0" err="1"/>
            <a:t>Уилкоксона</a:t>
          </a:r>
          <a:endParaRPr lang="ru-RU" sz="1200" b="0" kern="1200" dirty="0"/>
        </a:p>
      </dsp:txBody>
      <dsp:txXfrm>
        <a:off x="5251637" y="695108"/>
        <a:ext cx="2743587" cy="628951"/>
      </dsp:txXfrm>
    </dsp:sp>
    <dsp:sp modelId="{8BBE6B24-A0C9-429F-A2F7-9D2162A1A248}">
      <dsp:nvSpPr>
        <dsp:cNvPr id="0" name=""/>
        <dsp:cNvSpPr/>
      </dsp:nvSpPr>
      <dsp:spPr>
        <a:xfrm>
          <a:off x="2180912" y="1324060"/>
          <a:ext cx="87236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515EA-449E-49CA-A4FB-7DC23B5CFECD}">
      <dsp:nvSpPr>
        <dsp:cNvPr id="0" name=""/>
        <dsp:cNvSpPr/>
      </dsp:nvSpPr>
      <dsp:spPr>
        <a:xfrm>
          <a:off x="2344480" y="1386955"/>
          <a:ext cx="2743587" cy="1257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kern="1200" dirty="0"/>
            <a:t>Сравнение 2 групп</a:t>
          </a:r>
        </a:p>
      </dsp:txBody>
      <dsp:txXfrm>
        <a:off x="2344480" y="1386955"/>
        <a:ext cx="2743587" cy="1257902"/>
      </dsp:txXfrm>
    </dsp:sp>
    <dsp:sp modelId="{6FF3B3C3-DA57-4822-BAA5-7D734BD5BF60}">
      <dsp:nvSpPr>
        <dsp:cNvPr id="0" name=""/>
        <dsp:cNvSpPr/>
      </dsp:nvSpPr>
      <dsp:spPr>
        <a:xfrm>
          <a:off x="5251637" y="1386955"/>
          <a:ext cx="2743587" cy="628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kern="1200" dirty="0"/>
            <a:t>Не парное сравнение</a:t>
          </a:r>
        </a:p>
      </dsp:txBody>
      <dsp:txXfrm>
        <a:off x="5251637" y="1386955"/>
        <a:ext cx="2743587" cy="628951"/>
      </dsp:txXfrm>
    </dsp:sp>
    <dsp:sp modelId="{571606A5-279D-43EC-9F8C-E6B6FE1A901B}">
      <dsp:nvSpPr>
        <dsp:cNvPr id="0" name=""/>
        <dsp:cNvSpPr/>
      </dsp:nvSpPr>
      <dsp:spPr>
        <a:xfrm>
          <a:off x="8158793" y="1386955"/>
          <a:ext cx="2743587" cy="31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kern="1200" dirty="0"/>
            <a:t>НР: непарный Т-тест</a:t>
          </a:r>
        </a:p>
      </dsp:txBody>
      <dsp:txXfrm>
        <a:off x="8158793" y="1386955"/>
        <a:ext cx="2743587" cy="314475"/>
      </dsp:txXfrm>
    </dsp:sp>
    <dsp:sp modelId="{25DAA341-C77E-4104-9D2E-A2E1E9212953}">
      <dsp:nvSpPr>
        <dsp:cNvPr id="0" name=""/>
        <dsp:cNvSpPr/>
      </dsp:nvSpPr>
      <dsp:spPr>
        <a:xfrm>
          <a:off x="8158793" y="1701430"/>
          <a:ext cx="2743587" cy="31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kern="1200" dirty="0"/>
            <a:t>ННР: тест Манна-Уитни</a:t>
          </a:r>
        </a:p>
      </dsp:txBody>
      <dsp:txXfrm>
        <a:off x="8158793" y="1701430"/>
        <a:ext cx="2743587" cy="314475"/>
      </dsp:txXfrm>
    </dsp:sp>
    <dsp:sp modelId="{A9B45D7C-0C1A-4254-86B2-BCE0ED99BFFE}">
      <dsp:nvSpPr>
        <dsp:cNvPr id="0" name=""/>
        <dsp:cNvSpPr/>
      </dsp:nvSpPr>
      <dsp:spPr>
        <a:xfrm>
          <a:off x="5088068" y="2015906"/>
          <a:ext cx="5814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536F6-26D4-4D81-B45E-E9C85DF3780B}">
      <dsp:nvSpPr>
        <dsp:cNvPr id="0" name=""/>
        <dsp:cNvSpPr/>
      </dsp:nvSpPr>
      <dsp:spPr>
        <a:xfrm>
          <a:off x="5251637" y="2015906"/>
          <a:ext cx="2743587" cy="628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kern="1200" dirty="0"/>
            <a:t>Парное сравнение</a:t>
          </a:r>
        </a:p>
      </dsp:txBody>
      <dsp:txXfrm>
        <a:off x="5251637" y="2015906"/>
        <a:ext cx="2743587" cy="628951"/>
      </dsp:txXfrm>
    </dsp:sp>
    <dsp:sp modelId="{7FF8C882-1EA1-4C4C-AA1F-11AEC269DB7B}">
      <dsp:nvSpPr>
        <dsp:cNvPr id="0" name=""/>
        <dsp:cNvSpPr/>
      </dsp:nvSpPr>
      <dsp:spPr>
        <a:xfrm>
          <a:off x="8158793" y="2015906"/>
          <a:ext cx="2743587" cy="31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kern="1200" dirty="0"/>
            <a:t>НР: парный Т-тест</a:t>
          </a:r>
        </a:p>
      </dsp:txBody>
      <dsp:txXfrm>
        <a:off x="8158793" y="2015906"/>
        <a:ext cx="2743587" cy="314475"/>
      </dsp:txXfrm>
    </dsp:sp>
    <dsp:sp modelId="{50715B4E-0D17-43B5-9C56-A30A2CA953A1}">
      <dsp:nvSpPr>
        <dsp:cNvPr id="0" name=""/>
        <dsp:cNvSpPr/>
      </dsp:nvSpPr>
      <dsp:spPr>
        <a:xfrm>
          <a:off x="8158793" y="2330382"/>
          <a:ext cx="2743587" cy="31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kern="1200" dirty="0"/>
            <a:t>ННР: тест </a:t>
          </a:r>
          <a:r>
            <a:rPr lang="ru-RU" sz="1200" b="0" kern="1200" dirty="0" err="1"/>
            <a:t>Уилкоксона</a:t>
          </a:r>
          <a:endParaRPr lang="ru-RU" sz="1200" b="0" kern="1200" dirty="0"/>
        </a:p>
      </dsp:txBody>
      <dsp:txXfrm>
        <a:off x="8158793" y="2330382"/>
        <a:ext cx="2743587" cy="314475"/>
      </dsp:txXfrm>
    </dsp:sp>
    <dsp:sp modelId="{6A6D19BB-5008-4330-8F45-87C60DB091D6}">
      <dsp:nvSpPr>
        <dsp:cNvPr id="0" name=""/>
        <dsp:cNvSpPr/>
      </dsp:nvSpPr>
      <dsp:spPr>
        <a:xfrm>
          <a:off x="2180912" y="2644858"/>
          <a:ext cx="87236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AD17F-ECFA-41B1-8A2B-7F3CFD544B58}">
      <dsp:nvSpPr>
        <dsp:cNvPr id="0" name=""/>
        <dsp:cNvSpPr/>
      </dsp:nvSpPr>
      <dsp:spPr>
        <a:xfrm>
          <a:off x="2344480" y="2707753"/>
          <a:ext cx="2743587" cy="1257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kern="1200" dirty="0"/>
            <a:t>Сравнение 3 и более групп</a:t>
          </a:r>
        </a:p>
      </dsp:txBody>
      <dsp:txXfrm>
        <a:off x="2344480" y="2707753"/>
        <a:ext cx="2743587" cy="1257902"/>
      </dsp:txXfrm>
    </dsp:sp>
    <dsp:sp modelId="{2A4EF4A5-B11F-487C-B1B5-5F42846FA8CB}">
      <dsp:nvSpPr>
        <dsp:cNvPr id="0" name=""/>
        <dsp:cNvSpPr/>
      </dsp:nvSpPr>
      <dsp:spPr>
        <a:xfrm>
          <a:off x="5251637" y="2707753"/>
          <a:ext cx="2743587" cy="628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kern="1200" dirty="0"/>
            <a:t>Не повторные измерения</a:t>
          </a:r>
        </a:p>
      </dsp:txBody>
      <dsp:txXfrm>
        <a:off x="5251637" y="2707753"/>
        <a:ext cx="2743587" cy="628951"/>
      </dsp:txXfrm>
    </dsp:sp>
    <dsp:sp modelId="{AFAFCBD2-0512-46E7-8B5B-AFE44DA74D08}">
      <dsp:nvSpPr>
        <dsp:cNvPr id="0" name=""/>
        <dsp:cNvSpPr/>
      </dsp:nvSpPr>
      <dsp:spPr>
        <a:xfrm>
          <a:off x="8158793" y="2707753"/>
          <a:ext cx="2743587" cy="31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kern="1200" dirty="0"/>
            <a:t>НР: однофакторный дисперсионный анализ</a:t>
          </a:r>
          <a:r>
            <a:rPr lang="en-US" sz="1100" b="0" kern="1200" dirty="0"/>
            <a:t> +post-hoc</a:t>
          </a:r>
          <a:endParaRPr lang="ru-RU" sz="1100" b="0" kern="1200" dirty="0"/>
        </a:p>
      </dsp:txBody>
      <dsp:txXfrm>
        <a:off x="8158793" y="2707753"/>
        <a:ext cx="2743587" cy="314475"/>
      </dsp:txXfrm>
    </dsp:sp>
    <dsp:sp modelId="{FDA55BB1-F8BF-4C05-B69B-118CF50DB4C1}">
      <dsp:nvSpPr>
        <dsp:cNvPr id="0" name=""/>
        <dsp:cNvSpPr/>
      </dsp:nvSpPr>
      <dsp:spPr>
        <a:xfrm>
          <a:off x="8158793" y="3022229"/>
          <a:ext cx="2743587" cy="31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0" kern="1200" dirty="0"/>
            <a:t>ННР: тест </a:t>
          </a:r>
          <a:r>
            <a:rPr lang="ru-RU" sz="1050" b="0" kern="1200" dirty="0" err="1"/>
            <a:t>Крускала-Уоллиса</a:t>
          </a:r>
          <a:r>
            <a:rPr lang="en-US" sz="1050" b="0" kern="1200" dirty="0"/>
            <a:t> +post-hoc</a:t>
          </a:r>
          <a:endParaRPr lang="ru-RU" sz="1050" b="0" kern="1200" dirty="0"/>
        </a:p>
      </dsp:txBody>
      <dsp:txXfrm>
        <a:off x="8158793" y="3022229"/>
        <a:ext cx="2743587" cy="314475"/>
      </dsp:txXfrm>
    </dsp:sp>
    <dsp:sp modelId="{A93260ED-D060-4143-9C5E-2959477F50CE}">
      <dsp:nvSpPr>
        <dsp:cNvPr id="0" name=""/>
        <dsp:cNvSpPr/>
      </dsp:nvSpPr>
      <dsp:spPr>
        <a:xfrm>
          <a:off x="5088068" y="3336704"/>
          <a:ext cx="5814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E43B0-3C4E-4AFD-A0D1-126AE2738917}">
      <dsp:nvSpPr>
        <dsp:cNvPr id="0" name=""/>
        <dsp:cNvSpPr/>
      </dsp:nvSpPr>
      <dsp:spPr>
        <a:xfrm>
          <a:off x="5251637" y="3336704"/>
          <a:ext cx="2743587" cy="628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kern="1200" dirty="0"/>
            <a:t>Повторные измерения</a:t>
          </a:r>
        </a:p>
      </dsp:txBody>
      <dsp:txXfrm>
        <a:off x="5251637" y="3336704"/>
        <a:ext cx="2743587" cy="628951"/>
      </dsp:txXfrm>
    </dsp:sp>
    <dsp:sp modelId="{F9D9DA7A-2AAA-4BED-99F3-F12301C79955}">
      <dsp:nvSpPr>
        <dsp:cNvPr id="0" name=""/>
        <dsp:cNvSpPr/>
      </dsp:nvSpPr>
      <dsp:spPr>
        <a:xfrm>
          <a:off x="8158793" y="3336704"/>
          <a:ext cx="2743587" cy="427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kern="1200" dirty="0"/>
            <a:t>НР: </a:t>
          </a:r>
          <a:r>
            <a:rPr lang="ru-RU" sz="1100" b="0" i="0" kern="1200" dirty="0"/>
            <a:t>дисперсионный анализ с повторными измерениями</a:t>
          </a:r>
          <a:r>
            <a:rPr lang="en-US" sz="1100" b="0" kern="1200" dirty="0"/>
            <a:t> +post-hoc</a:t>
          </a:r>
          <a:endParaRPr lang="ru-RU" sz="1100" b="0" kern="1200" dirty="0"/>
        </a:p>
      </dsp:txBody>
      <dsp:txXfrm>
        <a:off x="8158793" y="3336704"/>
        <a:ext cx="2743587" cy="427179"/>
      </dsp:txXfrm>
    </dsp:sp>
    <dsp:sp modelId="{1BC6672B-BFB6-46B9-B9A1-96475279C481}">
      <dsp:nvSpPr>
        <dsp:cNvPr id="0" name=""/>
        <dsp:cNvSpPr/>
      </dsp:nvSpPr>
      <dsp:spPr>
        <a:xfrm>
          <a:off x="8158793" y="3763883"/>
          <a:ext cx="2743587" cy="200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kern="1200" dirty="0"/>
            <a:t>НРР: тест Фридмана</a:t>
          </a:r>
          <a:r>
            <a:rPr lang="en-US" sz="1200" b="0" kern="1200" dirty="0"/>
            <a:t> +post-hoc</a:t>
          </a:r>
          <a:endParaRPr lang="ru-RU" sz="1200" b="0" kern="1200" dirty="0"/>
        </a:p>
      </dsp:txBody>
      <dsp:txXfrm>
        <a:off x="8158793" y="3763883"/>
        <a:ext cx="2743587" cy="200846"/>
      </dsp:txXfrm>
    </dsp:sp>
    <dsp:sp modelId="{DFF231A3-9340-4FAE-89DF-AC21BD2C5197}">
      <dsp:nvSpPr>
        <dsp:cNvPr id="0" name=""/>
        <dsp:cNvSpPr/>
      </dsp:nvSpPr>
      <dsp:spPr>
        <a:xfrm>
          <a:off x="2180912" y="3965656"/>
          <a:ext cx="87236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C717B-1A5A-49C7-B196-23FF921D9D16}">
      <dsp:nvSpPr>
        <dsp:cNvPr id="0" name=""/>
        <dsp:cNvSpPr/>
      </dsp:nvSpPr>
      <dsp:spPr>
        <a:xfrm>
          <a:off x="2344480" y="4028551"/>
          <a:ext cx="2743587" cy="1257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kern="1200" dirty="0"/>
            <a:t>Корреляция </a:t>
          </a:r>
        </a:p>
      </dsp:txBody>
      <dsp:txXfrm>
        <a:off x="2344480" y="4028551"/>
        <a:ext cx="2743587" cy="1257902"/>
      </dsp:txXfrm>
    </dsp:sp>
    <dsp:sp modelId="{DA7B538C-F02D-44B4-BC69-0CD0326736AB}">
      <dsp:nvSpPr>
        <dsp:cNvPr id="0" name=""/>
        <dsp:cNvSpPr/>
      </dsp:nvSpPr>
      <dsp:spPr>
        <a:xfrm>
          <a:off x="5251637" y="4028551"/>
          <a:ext cx="2743587" cy="628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kern="1200" dirty="0"/>
            <a:t>НР: корреляция Пирсона</a:t>
          </a:r>
        </a:p>
      </dsp:txBody>
      <dsp:txXfrm>
        <a:off x="5251637" y="4028551"/>
        <a:ext cx="2743587" cy="628951"/>
      </dsp:txXfrm>
    </dsp:sp>
    <dsp:sp modelId="{ABD3A88E-4431-410D-9D3A-F6C33E57A97A}">
      <dsp:nvSpPr>
        <dsp:cNvPr id="0" name=""/>
        <dsp:cNvSpPr/>
      </dsp:nvSpPr>
      <dsp:spPr>
        <a:xfrm>
          <a:off x="5088068" y="4657502"/>
          <a:ext cx="5814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A435D-F70F-4180-8F81-5938897596DC}">
      <dsp:nvSpPr>
        <dsp:cNvPr id="0" name=""/>
        <dsp:cNvSpPr/>
      </dsp:nvSpPr>
      <dsp:spPr>
        <a:xfrm>
          <a:off x="5251637" y="4657502"/>
          <a:ext cx="2743587" cy="628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kern="1200" dirty="0"/>
            <a:t>ННР: корреляция </a:t>
          </a:r>
          <a:r>
            <a:rPr lang="ru-RU" sz="1200" b="0" kern="1200" dirty="0" err="1"/>
            <a:t>Спирмана</a:t>
          </a:r>
          <a:endParaRPr lang="ru-RU" sz="1200" b="0" kern="1200" dirty="0"/>
        </a:p>
      </dsp:txBody>
      <dsp:txXfrm>
        <a:off x="5251637" y="4657502"/>
        <a:ext cx="2743587" cy="628951"/>
      </dsp:txXfrm>
    </dsp:sp>
    <dsp:sp modelId="{1E2AEF66-C45C-49C3-B9A6-F9CA73387365}">
      <dsp:nvSpPr>
        <dsp:cNvPr id="0" name=""/>
        <dsp:cNvSpPr/>
      </dsp:nvSpPr>
      <dsp:spPr>
        <a:xfrm>
          <a:off x="2180912" y="5286454"/>
          <a:ext cx="87236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FC17B-BD7A-4FCF-80D1-7C0D3CD6D284}">
      <dsp:nvSpPr>
        <dsp:cNvPr id="0" name=""/>
        <dsp:cNvSpPr/>
      </dsp:nvSpPr>
      <dsp:spPr>
        <a:xfrm>
          <a:off x="2344480" y="5349349"/>
          <a:ext cx="2743587" cy="1257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kern="1200" dirty="0"/>
            <a:t>Предсказание</a:t>
          </a:r>
        </a:p>
      </dsp:txBody>
      <dsp:txXfrm>
        <a:off x="2344480" y="5349349"/>
        <a:ext cx="2743587" cy="1257902"/>
      </dsp:txXfrm>
    </dsp:sp>
    <dsp:sp modelId="{6DC16088-6DC6-4FD1-85C4-7D84230545F3}">
      <dsp:nvSpPr>
        <dsp:cNvPr id="0" name=""/>
        <dsp:cNvSpPr/>
      </dsp:nvSpPr>
      <dsp:spPr>
        <a:xfrm>
          <a:off x="5251637" y="5349349"/>
          <a:ext cx="2743587" cy="628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kern="1200" dirty="0"/>
            <a:t>На основе 1 переменной</a:t>
          </a:r>
        </a:p>
      </dsp:txBody>
      <dsp:txXfrm>
        <a:off x="5251637" y="5349349"/>
        <a:ext cx="2743587" cy="628951"/>
      </dsp:txXfrm>
    </dsp:sp>
    <dsp:sp modelId="{73E2D7FC-D9D6-4083-8F9D-448E6B5DF1FF}">
      <dsp:nvSpPr>
        <dsp:cNvPr id="0" name=""/>
        <dsp:cNvSpPr/>
      </dsp:nvSpPr>
      <dsp:spPr>
        <a:xfrm>
          <a:off x="8158793" y="5349349"/>
          <a:ext cx="2743587" cy="31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kern="1200" dirty="0"/>
            <a:t>НР: линейная регрессия</a:t>
          </a:r>
        </a:p>
      </dsp:txBody>
      <dsp:txXfrm>
        <a:off x="8158793" y="5349349"/>
        <a:ext cx="2743587" cy="314475"/>
      </dsp:txXfrm>
    </dsp:sp>
    <dsp:sp modelId="{E1372529-9472-425F-9BD0-775D4EA1650B}">
      <dsp:nvSpPr>
        <dsp:cNvPr id="0" name=""/>
        <dsp:cNvSpPr/>
      </dsp:nvSpPr>
      <dsp:spPr>
        <a:xfrm>
          <a:off x="8158793" y="5663825"/>
          <a:ext cx="2743587" cy="31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kern="1200" dirty="0"/>
            <a:t>ННР: непараметрическая регрессия</a:t>
          </a:r>
        </a:p>
      </dsp:txBody>
      <dsp:txXfrm>
        <a:off x="8158793" y="5663825"/>
        <a:ext cx="2743587" cy="314475"/>
      </dsp:txXfrm>
    </dsp:sp>
    <dsp:sp modelId="{36871C4B-8D98-4564-A37A-51CC9C07DC27}">
      <dsp:nvSpPr>
        <dsp:cNvPr id="0" name=""/>
        <dsp:cNvSpPr/>
      </dsp:nvSpPr>
      <dsp:spPr>
        <a:xfrm>
          <a:off x="5088068" y="5978300"/>
          <a:ext cx="5814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ED02C-364C-4A67-A162-D52D64934740}">
      <dsp:nvSpPr>
        <dsp:cNvPr id="0" name=""/>
        <dsp:cNvSpPr/>
      </dsp:nvSpPr>
      <dsp:spPr>
        <a:xfrm>
          <a:off x="5251637" y="5978300"/>
          <a:ext cx="2743587" cy="628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kern="1200" dirty="0"/>
            <a:t>На основе нескольких переменных</a:t>
          </a:r>
        </a:p>
      </dsp:txBody>
      <dsp:txXfrm>
        <a:off x="5251637" y="5978300"/>
        <a:ext cx="2743587" cy="628951"/>
      </dsp:txXfrm>
    </dsp:sp>
    <dsp:sp modelId="{55F63C50-97FC-44B3-A01A-9CAC12A652ED}">
      <dsp:nvSpPr>
        <dsp:cNvPr id="0" name=""/>
        <dsp:cNvSpPr/>
      </dsp:nvSpPr>
      <dsp:spPr>
        <a:xfrm>
          <a:off x="8158793" y="5978300"/>
          <a:ext cx="2743587" cy="628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kern="1200" dirty="0"/>
            <a:t>Множественная линейная и нелинейная регрессии</a:t>
          </a:r>
        </a:p>
      </dsp:txBody>
      <dsp:txXfrm>
        <a:off x="8158793" y="5978300"/>
        <a:ext cx="2743587" cy="628951"/>
      </dsp:txXfrm>
    </dsp:sp>
    <dsp:sp modelId="{2CDC4D9C-5245-4E80-84B5-E7D57C7DCF56}">
      <dsp:nvSpPr>
        <dsp:cNvPr id="0" name=""/>
        <dsp:cNvSpPr/>
      </dsp:nvSpPr>
      <dsp:spPr>
        <a:xfrm>
          <a:off x="2180912" y="6607252"/>
          <a:ext cx="87236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9B8A-4FC7-4AD1-AFB2-A3D513EF45C9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7D7B70C-6690-482E-B202-1DAF5796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13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9B8A-4FC7-4AD1-AFB2-A3D513EF45C9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D7B70C-6690-482E-B202-1DAF5796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3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9B8A-4FC7-4AD1-AFB2-A3D513EF45C9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D7B70C-6690-482E-B202-1DAF5796A3C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332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9B8A-4FC7-4AD1-AFB2-A3D513EF45C9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D7B70C-6690-482E-B202-1DAF5796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36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9B8A-4FC7-4AD1-AFB2-A3D513EF45C9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D7B70C-6690-482E-B202-1DAF5796A3C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540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9B8A-4FC7-4AD1-AFB2-A3D513EF45C9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D7B70C-6690-482E-B202-1DAF5796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740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9B8A-4FC7-4AD1-AFB2-A3D513EF45C9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B70C-6690-482E-B202-1DAF5796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000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9B8A-4FC7-4AD1-AFB2-A3D513EF45C9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B70C-6690-482E-B202-1DAF5796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85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9B8A-4FC7-4AD1-AFB2-A3D513EF45C9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B70C-6690-482E-B202-1DAF5796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3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9B8A-4FC7-4AD1-AFB2-A3D513EF45C9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D7B70C-6690-482E-B202-1DAF5796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23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9B8A-4FC7-4AD1-AFB2-A3D513EF45C9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7D7B70C-6690-482E-B202-1DAF5796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23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9B8A-4FC7-4AD1-AFB2-A3D513EF45C9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7D7B70C-6690-482E-B202-1DAF5796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21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9B8A-4FC7-4AD1-AFB2-A3D513EF45C9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B70C-6690-482E-B202-1DAF5796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50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9B8A-4FC7-4AD1-AFB2-A3D513EF45C9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B70C-6690-482E-B202-1DAF5796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96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9B8A-4FC7-4AD1-AFB2-A3D513EF45C9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B70C-6690-482E-B202-1DAF5796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96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9B8A-4FC7-4AD1-AFB2-A3D513EF45C9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D7B70C-6690-482E-B202-1DAF5796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86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B9B8A-4FC7-4AD1-AFB2-A3D513EF45C9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7D7B70C-6690-482E-B202-1DAF5796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72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pkgs.datanovia.com/rstatix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4D94D-16B9-4FC1-9E70-D3C454093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Базовая статистика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BA330B-340E-46D8-914A-8A079E34C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43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196A3-9B9D-410D-87F6-FA960A12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теоретическим средним</a:t>
            </a:r>
            <a:r>
              <a:rPr lang="en-US" dirty="0"/>
              <a:t> - </a:t>
            </a:r>
            <a:r>
              <a:rPr lang="ru-RU" dirty="0"/>
              <a:t>ННР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B85484-30D2-4342-81EF-86DA84494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76" y="2133600"/>
            <a:ext cx="10139836" cy="3777622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/>
              <a:t>bxp3 &lt;- </a:t>
            </a:r>
            <a:r>
              <a:rPr lang="en-US" sz="2000" dirty="0" err="1"/>
              <a:t>ggboxplot</a:t>
            </a: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 data = </a:t>
            </a:r>
            <a:r>
              <a:rPr lang="en-US" sz="2000" dirty="0" err="1"/>
              <a:t>data_exp</a:t>
            </a:r>
            <a:r>
              <a:rPr lang="en-US" sz="2000" dirty="0"/>
              <a:t>, y = "Gene2_expression", width = 0.5, add = c("mean", "jitter"), 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ylab</a:t>
            </a:r>
            <a:r>
              <a:rPr lang="en-US" sz="2000" dirty="0"/>
              <a:t> = "Gene 2", </a:t>
            </a:r>
            <a:r>
              <a:rPr lang="en-US" sz="2000" dirty="0" err="1"/>
              <a:t>xlab</a:t>
            </a:r>
            <a:r>
              <a:rPr lang="en-US" sz="2000" dirty="0"/>
              <a:t> = FALSE</a:t>
            </a:r>
          </a:p>
          <a:p>
            <a:pPr marL="0" indent="0">
              <a:buNone/>
            </a:pP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bxp3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wilcox_test_theor</a:t>
            </a:r>
            <a:r>
              <a:rPr lang="en-US" sz="2000" dirty="0"/>
              <a:t> &lt;- </a:t>
            </a:r>
            <a:r>
              <a:rPr lang="en-US" sz="2000" dirty="0" err="1"/>
              <a:t>data_exp</a:t>
            </a:r>
            <a:r>
              <a:rPr lang="en-US" sz="2000" dirty="0"/>
              <a:t> %&gt;%   </a:t>
            </a:r>
            <a:r>
              <a:rPr lang="ru-RU" sz="2000" dirty="0"/>
              <a:t>	</a:t>
            </a:r>
            <a:r>
              <a:rPr lang="en-US" sz="2000" dirty="0" err="1"/>
              <a:t>wilcox_test</a:t>
            </a:r>
            <a:r>
              <a:rPr lang="en-US" sz="2000" dirty="0"/>
              <a:t>(Gene2_expression ~ 1, mu = 0.9)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bxp3 + </a:t>
            </a:r>
          </a:p>
          <a:p>
            <a:pPr marL="0" indent="0">
              <a:buNone/>
            </a:pPr>
            <a:r>
              <a:rPr lang="en-US" sz="2000" dirty="0"/>
              <a:t>  labs(subtitle = </a:t>
            </a:r>
            <a:r>
              <a:rPr lang="en-US" sz="2000" dirty="0" err="1"/>
              <a:t>get_test_label</a:t>
            </a:r>
            <a:r>
              <a:rPr lang="en-US" sz="2000" dirty="0"/>
              <a:t>(</a:t>
            </a:r>
            <a:r>
              <a:rPr lang="en-US" sz="2000" dirty="0" err="1"/>
              <a:t>wilcox_test_theor</a:t>
            </a:r>
            <a:r>
              <a:rPr lang="en-US" sz="2000" dirty="0"/>
              <a:t>, detailed = TRUE))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3210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5D8E0-7A7E-42F9-900A-8E95118E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2 групп </a:t>
            </a:r>
            <a:r>
              <a:rPr lang="en-US" dirty="0"/>
              <a:t>- </a:t>
            </a:r>
            <a:r>
              <a:rPr lang="ru-RU" dirty="0"/>
              <a:t>ННР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FE98EE-4758-481F-91F0-C074A911A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752" y="1555845"/>
            <a:ext cx="11113827" cy="507014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/>
              <a:t>bxp4 &lt;- </a:t>
            </a:r>
            <a:r>
              <a:rPr lang="en-US" sz="2000" dirty="0" err="1"/>
              <a:t>ggboxplot</a:t>
            </a: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 data, x = "Group", y = "Gene2_expression", 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ylab</a:t>
            </a:r>
            <a:r>
              <a:rPr lang="en-US" sz="2000" dirty="0"/>
              <a:t> = "Gene 2", </a:t>
            </a:r>
            <a:r>
              <a:rPr lang="en-US" sz="2000" dirty="0" err="1"/>
              <a:t>xlab</a:t>
            </a:r>
            <a:r>
              <a:rPr lang="en-US" sz="2000" dirty="0"/>
              <a:t> = "Groups", add = "jitter"</a:t>
            </a:r>
          </a:p>
          <a:p>
            <a:pPr marL="0" indent="0">
              <a:buNone/>
            </a:pP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bxp4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wilcox_test_2g &lt;- data %&gt;% 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wilcox_test</a:t>
            </a:r>
            <a:r>
              <a:rPr lang="en-US" sz="2000" dirty="0"/>
              <a:t>(Gene2_expression ~ Group) %&gt;%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add_significance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wilcox_test_2g &lt;- wilcox_test_2g %&gt;% </a:t>
            </a:r>
            <a:r>
              <a:rPr lang="en-US" sz="2000" dirty="0" err="1"/>
              <a:t>add_xy_position</a:t>
            </a:r>
            <a:r>
              <a:rPr lang="en-US" sz="2000" dirty="0"/>
              <a:t>(x = "Group")</a:t>
            </a:r>
          </a:p>
          <a:p>
            <a:pPr marL="0" indent="0">
              <a:buNone/>
            </a:pPr>
            <a:r>
              <a:rPr lang="en-US" sz="2000" dirty="0"/>
              <a:t>bxp4 + 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stat_pvalue_manual</a:t>
            </a:r>
            <a:r>
              <a:rPr lang="en-US" sz="2000" dirty="0"/>
              <a:t>(wilcox_test_2g, </a:t>
            </a:r>
            <a:r>
              <a:rPr lang="en-US" sz="2000" dirty="0" err="1"/>
              <a:t>tip.length</a:t>
            </a:r>
            <a:r>
              <a:rPr lang="en-US" sz="2000" dirty="0"/>
              <a:t> = 0) +</a:t>
            </a:r>
          </a:p>
          <a:p>
            <a:pPr marL="0" indent="0">
              <a:buNone/>
            </a:pPr>
            <a:r>
              <a:rPr lang="en-US" sz="2000" dirty="0"/>
              <a:t>  labs(subtitle = </a:t>
            </a:r>
            <a:r>
              <a:rPr lang="en-US" sz="2000" dirty="0" err="1"/>
              <a:t>get_test_label</a:t>
            </a:r>
            <a:r>
              <a:rPr lang="en-US" sz="2000" dirty="0"/>
              <a:t>(wilcox_test_2g, detailed = TRUE))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8869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431F5-0D03-4B13-A1F3-84C7C2C3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3 и более групп - НР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DDB1F2-A6A4-4031-AA26-E8C922C9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890" y="1542197"/>
            <a:ext cx="10221722" cy="4844955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ggboxplot</a:t>
            </a:r>
            <a:r>
              <a:rPr lang="en-US" sz="2000" dirty="0"/>
              <a:t>(data, x = "Category", y = "Gene2_expression")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ggqqplot</a:t>
            </a:r>
            <a:r>
              <a:rPr lang="en-US" sz="2000" dirty="0"/>
              <a:t>(data, "Gene2_expression", facet.by = "Category")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anova_1 &lt;- data %&gt;% </a:t>
            </a:r>
            <a:r>
              <a:rPr lang="en-US" sz="2000" dirty="0" err="1"/>
              <a:t>anova_test</a:t>
            </a:r>
            <a:r>
              <a:rPr lang="en-US" sz="2000" dirty="0"/>
              <a:t>(Gene2_expression ~ Category)</a:t>
            </a:r>
          </a:p>
          <a:p>
            <a:pPr marL="0" indent="0">
              <a:buNone/>
            </a:pPr>
            <a:r>
              <a:rPr lang="en-US" sz="2000" dirty="0"/>
              <a:t># </a:t>
            </a:r>
            <a:r>
              <a:rPr lang="ru-RU" sz="2000" dirty="0"/>
              <a:t>Не достоверно!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/>
              <a:t>pwc1 &lt;- data %&gt;% </a:t>
            </a:r>
            <a:r>
              <a:rPr lang="en-US" sz="2000" dirty="0" err="1"/>
              <a:t>tukey_hsd</a:t>
            </a:r>
            <a:r>
              <a:rPr lang="en-US" sz="2000" dirty="0"/>
              <a:t>(Gene2_expression ~ Category)</a:t>
            </a:r>
          </a:p>
          <a:p>
            <a:pPr marL="0" indent="0">
              <a:buNone/>
            </a:pPr>
            <a:r>
              <a:rPr lang="en-US" sz="2000" dirty="0"/>
              <a:t>pwc1 &lt;- pwc1 %&gt;% </a:t>
            </a:r>
            <a:r>
              <a:rPr lang="en-US" sz="2000" dirty="0" err="1"/>
              <a:t>add_xy_position</a:t>
            </a:r>
            <a:r>
              <a:rPr lang="en-US" sz="2000" dirty="0"/>
              <a:t>(x = "Category")</a:t>
            </a:r>
          </a:p>
          <a:p>
            <a:pPr marL="0" indent="0">
              <a:buNone/>
            </a:pPr>
            <a:r>
              <a:rPr lang="en-US" sz="2000" dirty="0" err="1"/>
              <a:t>ggboxplot</a:t>
            </a:r>
            <a:r>
              <a:rPr lang="en-US" sz="2000" dirty="0"/>
              <a:t>(data, x = "Category", y = "Gene2_expression") +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stat_pvalue_manual</a:t>
            </a:r>
            <a:r>
              <a:rPr lang="en-US" sz="2000" dirty="0"/>
              <a:t>(pwc1, </a:t>
            </a:r>
            <a:r>
              <a:rPr lang="en-US" sz="2000" dirty="0" err="1"/>
              <a:t>hide.ns</a:t>
            </a:r>
            <a:r>
              <a:rPr lang="en-US" sz="2000" dirty="0"/>
              <a:t> = TRUE) +</a:t>
            </a:r>
          </a:p>
          <a:p>
            <a:pPr marL="0" indent="0">
              <a:buNone/>
            </a:pPr>
            <a:r>
              <a:rPr lang="en-US" sz="2000" dirty="0"/>
              <a:t>  labs(</a:t>
            </a:r>
          </a:p>
          <a:p>
            <a:pPr marL="0" indent="0">
              <a:buNone/>
            </a:pPr>
            <a:r>
              <a:rPr lang="en-US" sz="2000" dirty="0"/>
              <a:t>    subtitle = </a:t>
            </a:r>
            <a:r>
              <a:rPr lang="en-US" sz="2000" dirty="0" err="1"/>
              <a:t>get_test_label</a:t>
            </a:r>
            <a:r>
              <a:rPr lang="en-US" sz="2000" dirty="0"/>
              <a:t>(anova_1, detailed = TRUE),</a:t>
            </a:r>
          </a:p>
          <a:p>
            <a:pPr marL="0" indent="0">
              <a:buNone/>
            </a:pPr>
            <a:r>
              <a:rPr lang="en-US" sz="2000" dirty="0"/>
              <a:t>    caption = </a:t>
            </a:r>
            <a:r>
              <a:rPr lang="en-US" sz="2000" dirty="0" err="1"/>
              <a:t>get_pwc_label</a:t>
            </a:r>
            <a:r>
              <a:rPr lang="en-US" sz="2000" dirty="0"/>
              <a:t>(pwc1)</a:t>
            </a:r>
          </a:p>
          <a:p>
            <a:pPr marL="0" indent="0">
              <a:buNone/>
            </a:pPr>
            <a:r>
              <a:rPr lang="en-US" sz="2000" dirty="0"/>
              <a:t>  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6588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431F5-0D03-4B13-A1F3-84C7C2C3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3 и более групп - ННР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DDB1F2-A6A4-4031-AA26-E8C922C9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890" y="1542197"/>
            <a:ext cx="10221722" cy="4844955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/>
              <a:t>ggboxplot</a:t>
            </a:r>
            <a:r>
              <a:rPr lang="en-US" sz="2000" dirty="0"/>
              <a:t>(data, x = "Category", y = "Gene1_expression")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ggqqplot</a:t>
            </a:r>
            <a:r>
              <a:rPr lang="en-US" sz="2000" dirty="0"/>
              <a:t>(data, "Gene1_expression", facet.by = "Category")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kruskal</a:t>
            </a:r>
            <a:r>
              <a:rPr lang="en-US" sz="2000" dirty="0"/>
              <a:t> &lt;- data %&gt;% </a:t>
            </a:r>
            <a:r>
              <a:rPr lang="en-US" sz="2000" dirty="0" err="1"/>
              <a:t>kruskal_test</a:t>
            </a:r>
            <a:r>
              <a:rPr lang="en-US" sz="2000" dirty="0"/>
              <a:t>(Gene1_expression ~ Category)</a:t>
            </a:r>
          </a:p>
          <a:p>
            <a:pPr marL="0" indent="0">
              <a:buNone/>
            </a:pPr>
            <a:r>
              <a:rPr lang="en-US" sz="2000" dirty="0"/>
              <a:t># </a:t>
            </a:r>
            <a:r>
              <a:rPr lang="ru-RU" sz="2000" dirty="0"/>
              <a:t>Не достоверно!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/>
              <a:t>pwc2 &lt;- data %&gt;% 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dunn_test</a:t>
            </a:r>
            <a:r>
              <a:rPr lang="en-US" sz="2000" dirty="0"/>
              <a:t>(Gene1_expression ~ Category, </a:t>
            </a:r>
            <a:r>
              <a:rPr lang="en-US" sz="2000" dirty="0" err="1"/>
              <a:t>p.adjust.method</a:t>
            </a:r>
            <a:r>
              <a:rPr lang="en-US" sz="2000" dirty="0"/>
              <a:t> = "</a:t>
            </a:r>
            <a:r>
              <a:rPr lang="en-US" sz="2000" dirty="0" err="1"/>
              <a:t>bonferroni</a:t>
            </a:r>
            <a:r>
              <a:rPr lang="en-US" sz="2000" dirty="0"/>
              <a:t>") 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/>
              <a:t>pwc2 &lt;- pwc2 %&gt;% </a:t>
            </a:r>
            <a:r>
              <a:rPr lang="en-US" sz="2000" dirty="0" err="1"/>
              <a:t>add_xy_position</a:t>
            </a:r>
            <a:r>
              <a:rPr lang="en-US" sz="2000" dirty="0"/>
              <a:t>(x = "Category")</a:t>
            </a:r>
          </a:p>
          <a:p>
            <a:pPr marL="0" indent="0">
              <a:buNone/>
            </a:pPr>
            <a:r>
              <a:rPr lang="en-US" sz="2000" dirty="0" err="1"/>
              <a:t>ggboxplot</a:t>
            </a:r>
            <a:r>
              <a:rPr lang="en-US" sz="2000" dirty="0"/>
              <a:t>(data, x = "Category", y = "Gene1_expression") +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stat_pvalue_manual</a:t>
            </a:r>
            <a:r>
              <a:rPr lang="en-US" sz="2000" dirty="0"/>
              <a:t>(pwc2, </a:t>
            </a:r>
            <a:r>
              <a:rPr lang="en-US" sz="2000" dirty="0" err="1"/>
              <a:t>hide.ns</a:t>
            </a:r>
            <a:r>
              <a:rPr lang="en-US" sz="2000" dirty="0"/>
              <a:t> = TRUE) +</a:t>
            </a:r>
          </a:p>
          <a:p>
            <a:pPr marL="0" indent="0">
              <a:buNone/>
            </a:pPr>
            <a:r>
              <a:rPr lang="en-US" sz="2000" dirty="0"/>
              <a:t>  labs(</a:t>
            </a:r>
          </a:p>
          <a:p>
            <a:pPr marL="0" indent="0">
              <a:buNone/>
            </a:pPr>
            <a:r>
              <a:rPr lang="en-US" sz="2000" dirty="0"/>
              <a:t>    subtitle = </a:t>
            </a:r>
            <a:r>
              <a:rPr lang="en-US" sz="2000" dirty="0" err="1"/>
              <a:t>get_test_label</a:t>
            </a:r>
            <a:r>
              <a:rPr lang="en-US" sz="2000" dirty="0"/>
              <a:t>(</a:t>
            </a:r>
            <a:r>
              <a:rPr lang="en-US" sz="2000" dirty="0" err="1"/>
              <a:t>kruskal</a:t>
            </a:r>
            <a:r>
              <a:rPr lang="en-US" sz="2000" dirty="0"/>
              <a:t>, detailed = TRUE),</a:t>
            </a:r>
          </a:p>
          <a:p>
            <a:pPr marL="0" indent="0">
              <a:buNone/>
            </a:pPr>
            <a:r>
              <a:rPr lang="en-US" sz="2000" dirty="0"/>
              <a:t>    caption = </a:t>
            </a:r>
            <a:r>
              <a:rPr lang="en-US" sz="2000" dirty="0" err="1"/>
              <a:t>get_pwc_label</a:t>
            </a:r>
            <a:r>
              <a:rPr lang="en-US" sz="2000" dirty="0"/>
              <a:t>(pwc2)</a:t>
            </a:r>
          </a:p>
          <a:p>
            <a:pPr marL="0" indent="0">
              <a:buNone/>
            </a:pPr>
            <a:r>
              <a:rPr lang="en-US" sz="2000" dirty="0"/>
              <a:t>  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2416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resent5.com/presentation/25967169_443575061/image-21.jpg">
            <a:extLst>
              <a:ext uri="{FF2B5EF4-FFF2-40B4-BE49-F238E27FC236}">
                <a16:creationId xmlns:a16="http://schemas.microsoft.com/office/drawing/2014/main" id="{6CB6D18D-BC9C-4CEE-9AA5-A40CA6E66A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2"/>
          <a:stretch/>
        </p:blipFill>
        <p:spPr bwMode="auto">
          <a:xfrm>
            <a:off x="1800851" y="775606"/>
            <a:ext cx="10126080" cy="530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4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9E82B-C75A-406C-B9A4-0D8D63D7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 </a:t>
            </a:r>
            <a:r>
              <a:rPr lang="en-US" dirty="0" err="1"/>
              <a:t>rstatix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F5F2-E900-4B25-859B-44687DB07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install.packages</a:t>
            </a:r>
            <a:r>
              <a:rPr lang="en-US" sz="3600" dirty="0"/>
              <a:t>(c(“</a:t>
            </a:r>
            <a:r>
              <a:rPr lang="en-US" sz="3600" dirty="0" err="1"/>
              <a:t>rstatix</a:t>
            </a:r>
            <a:r>
              <a:rPr lang="en-US" sz="3600" dirty="0"/>
              <a:t>”, “</a:t>
            </a:r>
            <a:r>
              <a:rPr lang="en-US" sz="3600" dirty="0" err="1"/>
              <a:t>ggpubr</a:t>
            </a:r>
            <a:r>
              <a:rPr lang="en-US" sz="3600" dirty="0"/>
              <a:t>”))</a:t>
            </a:r>
          </a:p>
          <a:p>
            <a:pPr marL="0" indent="0">
              <a:buNone/>
            </a:pPr>
            <a:r>
              <a:rPr lang="en-US" sz="3600" dirty="0"/>
              <a:t>library(</a:t>
            </a:r>
            <a:r>
              <a:rPr lang="en-US" sz="3600" dirty="0" err="1"/>
              <a:t>rstatix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r>
              <a:rPr lang="en-US" sz="3600" dirty="0"/>
              <a:t>library(</a:t>
            </a:r>
            <a:r>
              <a:rPr lang="en-US" sz="3600" dirty="0" err="1"/>
              <a:t>ggpubr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https://rpkgs.datanovia.com/rstatix/</a:t>
            </a:r>
            <a:endParaRPr lang="en-US" sz="3600" dirty="0"/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9181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1D3D8-3523-487F-A235-0C41E342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05262"/>
            <a:ext cx="9601196" cy="1303867"/>
          </a:xfrm>
        </p:spPr>
        <p:txBody>
          <a:bodyPr/>
          <a:lstStyle/>
          <a:p>
            <a:r>
              <a:rPr lang="ru-RU" dirty="0"/>
              <a:t>Описательная статистика</a:t>
            </a:r>
          </a:p>
        </p:txBody>
      </p:sp>
      <p:pic>
        <p:nvPicPr>
          <p:cNvPr id="2050" name="Picture 2" descr="http://topbuki.com/wp-content/uploads/2015/07/article-mean-mode-median-rus.jpg">
            <a:extLst>
              <a:ext uri="{FF2B5EF4-FFF2-40B4-BE49-F238E27FC236}">
                <a16:creationId xmlns:a16="http://schemas.microsoft.com/office/drawing/2014/main" id="{5F14F424-E079-4146-8AD3-C22042F789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59" y="1740640"/>
            <a:ext cx="10883682" cy="448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15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1D3D8-3523-487F-A235-0C41E342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05262"/>
            <a:ext cx="9601196" cy="1303867"/>
          </a:xfrm>
        </p:spPr>
        <p:txBody>
          <a:bodyPr/>
          <a:lstStyle/>
          <a:p>
            <a:r>
              <a:rPr lang="ru-RU" dirty="0"/>
              <a:t>Описательная статистика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C10B47-7510-4DE0-9520-C994B85D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data_summary</a:t>
            </a:r>
            <a:r>
              <a:rPr lang="en-US" sz="2400" dirty="0"/>
              <a:t> &lt;- data %&gt;%</a:t>
            </a:r>
          </a:p>
          <a:p>
            <a:pPr marL="0" indent="0">
              <a:buNone/>
            </a:pPr>
            <a:r>
              <a:rPr lang="en-US" sz="2400" dirty="0"/>
              <a:t>  	</a:t>
            </a:r>
            <a:r>
              <a:rPr lang="en-US" sz="2400" dirty="0" err="1"/>
              <a:t>group_by</a:t>
            </a:r>
            <a:r>
              <a:rPr lang="en-US" sz="2400" dirty="0"/>
              <a:t>(Group) %&gt;%</a:t>
            </a:r>
          </a:p>
          <a:p>
            <a:pPr marL="0" indent="0">
              <a:buNone/>
            </a:pPr>
            <a:r>
              <a:rPr lang="en-US" sz="2400" dirty="0"/>
              <a:t>  	</a:t>
            </a:r>
            <a:r>
              <a:rPr lang="en-US" sz="2400" b="1" dirty="0" err="1"/>
              <a:t>get_summary_stats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type</a:t>
            </a:r>
            <a:r>
              <a:rPr lang="en-US" sz="2400" dirty="0"/>
              <a:t> = c("full", "common", "robust", "</a:t>
            </a:r>
            <a:r>
              <a:rPr lang="en-US" sz="2400" dirty="0" err="1"/>
              <a:t>five_number</a:t>
            </a:r>
            <a:r>
              <a:rPr lang="en-US" sz="2400" dirty="0"/>
              <a:t>", "</a:t>
            </a:r>
            <a:r>
              <a:rPr lang="en-US" sz="2400" dirty="0" err="1"/>
              <a:t>mean_sd</a:t>
            </a:r>
            <a:r>
              <a:rPr lang="en-US" sz="2400" dirty="0"/>
              <a:t>", "</a:t>
            </a:r>
            <a:r>
              <a:rPr lang="en-US" sz="2400" dirty="0" err="1"/>
              <a:t>mean_se</a:t>
            </a:r>
            <a:r>
              <a:rPr lang="en-US" sz="2400" dirty="0"/>
              <a:t>", "</a:t>
            </a:r>
            <a:r>
              <a:rPr lang="en-US" sz="2400" dirty="0" err="1"/>
              <a:t>mean_ci</a:t>
            </a:r>
            <a:r>
              <a:rPr lang="en-US" sz="2400" dirty="0"/>
              <a:t>", "</a:t>
            </a:r>
            <a:r>
              <a:rPr lang="en-US" sz="2400" dirty="0" err="1"/>
              <a:t>median_iqr</a:t>
            </a:r>
            <a:r>
              <a:rPr lang="en-US" sz="2400" dirty="0"/>
              <a:t>", "</a:t>
            </a:r>
            <a:r>
              <a:rPr lang="en-US" sz="2400" dirty="0" err="1"/>
              <a:t>median_mad</a:t>
            </a:r>
            <a:r>
              <a:rPr lang="en-US" sz="2400" dirty="0"/>
              <a:t>", "quantile", "mean", "median", "min", "max")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59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6D749-58BC-41A0-8406-21E17D4A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Нормальное распределение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AC6B2173-6ED3-4AB8-84C7-3CA858168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5594" y="2133600"/>
            <a:ext cx="484040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data_norm</a:t>
            </a:r>
            <a:r>
              <a:rPr lang="en-US" sz="2800" dirty="0"/>
              <a:t> &lt;- data %&gt;%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ru-RU" sz="2800" dirty="0"/>
              <a:t>	</a:t>
            </a:r>
            <a:r>
              <a:rPr lang="en-US" sz="2800" dirty="0" err="1"/>
              <a:t>group_by</a:t>
            </a:r>
            <a:r>
              <a:rPr lang="en-US" sz="2800" dirty="0"/>
              <a:t>(Group) %&gt;%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en-US" sz="2800" dirty="0" err="1"/>
              <a:t>shapiro_test</a:t>
            </a:r>
            <a:r>
              <a:rPr lang="en-US" sz="2800" dirty="0"/>
              <a:t>(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		</a:t>
            </a:r>
            <a:r>
              <a:rPr lang="en-US" sz="2800" dirty="0"/>
              <a:t>Gene1_expression, </a:t>
            </a:r>
            <a:r>
              <a:rPr lang="ru-RU" sz="2800" dirty="0"/>
              <a:t>			</a:t>
            </a:r>
            <a:r>
              <a:rPr lang="en-US" sz="2800" dirty="0"/>
              <a:t>Gene2_expression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en-US" sz="2800" dirty="0"/>
              <a:t>)</a:t>
            </a:r>
            <a:endParaRPr lang="ru-RU" sz="2800" dirty="0"/>
          </a:p>
        </p:txBody>
      </p:sp>
      <p:pic>
        <p:nvPicPr>
          <p:cNvPr id="3078" name="Picture 6" descr="https://suplari.com/wp-content/uploads/2019/12/Figure-3-Outliers.png">
            <a:extLst>
              <a:ext uri="{FF2B5EF4-FFF2-40B4-BE49-F238E27FC236}">
                <a16:creationId xmlns:a16="http://schemas.microsoft.com/office/drawing/2014/main" id="{8C37CCB9-A158-483D-B187-1A4228776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64555"/>
            <a:ext cx="5276424" cy="524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02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A96E452-DE68-496C-9301-BB643199BE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647984"/>
              </p:ext>
            </p:extLst>
          </p:nvPr>
        </p:nvGraphicFramePr>
        <p:xfrm>
          <a:off x="996287" y="177421"/>
          <a:ext cx="10904562" cy="6680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A4B7FAB4-6ACB-4D37-BF46-39DD50309B93}"/>
              </a:ext>
            </a:extLst>
          </p:cNvPr>
          <p:cNvSpPr/>
          <p:nvPr/>
        </p:nvSpPr>
        <p:spPr>
          <a:xfrm>
            <a:off x="2033516" y="3162868"/>
            <a:ext cx="887105" cy="532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93B50-F5EB-4BDD-9127-494940725D98}"/>
              </a:ext>
            </a:extLst>
          </p:cNvPr>
          <p:cNvSpPr txBox="1"/>
          <p:nvPr/>
        </p:nvSpPr>
        <p:spPr>
          <a:xfrm>
            <a:off x="291151" y="5203250"/>
            <a:ext cx="2220037" cy="1477328"/>
          </a:xfrm>
          <a:prstGeom prst="rect">
            <a:avLst/>
          </a:prstGeom>
          <a:solidFill>
            <a:srgbClr val="F0F4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НР – нормальное распределение</a:t>
            </a:r>
          </a:p>
          <a:p>
            <a:pPr algn="ctr"/>
            <a:r>
              <a:rPr lang="ru-RU" dirty="0">
                <a:latin typeface="+mj-lt"/>
              </a:rPr>
              <a:t>ННР – не нормальное распределение</a:t>
            </a:r>
          </a:p>
        </p:txBody>
      </p:sp>
    </p:spTree>
    <p:extLst>
      <p:ext uri="{BB962C8B-B14F-4D97-AF65-F5344CB8AC3E}">
        <p14:creationId xmlns:p14="http://schemas.microsoft.com/office/powerpoint/2010/main" val="420372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196A3-9B9D-410D-87F6-FA960A12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теоретическим средним</a:t>
            </a:r>
            <a:r>
              <a:rPr lang="en-US" dirty="0"/>
              <a:t> - </a:t>
            </a:r>
            <a:r>
              <a:rPr lang="ru-RU" dirty="0"/>
              <a:t>НР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B85484-30D2-4342-81EF-86DA84494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76" y="2133600"/>
            <a:ext cx="10139836" cy="3777622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 err="1"/>
              <a:t>data_exp</a:t>
            </a:r>
            <a:r>
              <a:rPr lang="en-US" sz="3200" dirty="0"/>
              <a:t> &lt;- data %&gt;%</a:t>
            </a:r>
          </a:p>
          <a:p>
            <a:pPr marL="0" indent="0">
              <a:buNone/>
            </a:pPr>
            <a:r>
              <a:rPr lang="en-US" sz="3200" dirty="0"/>
              <a:t>  filter(Group == "Experiment")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bxp</a:t>
            </a:r>
            <a:r>
              <a:rPr lang="en-US" sz="3200" dirty="0"/>
              <a:t> &lt;- </a:t>
            </a:r>
            <a:r>
              <a:rPr lang="en-US" sz="3200" dirty="0" err="1"/>
              <a:t>ggboxplot</a:t>
            </a:r>
            <a:r>
              <a:rPr lang="en-US" sz="3200" dirty="0"/>
              <a:t>(</a:t>
            </a:r>
          </a:p>
          <a:p>
            <a:pPr marL="0" indent="0">
              <a:buNone/>
            </a:pPr>
            <a:r>
              <a:rPr lang="en-US" sz="3200" dirty="0"/>
              <a:t>  data_exp$Gene1_expression, width = 0.5, add = c("mean", "jitter"), 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err="1"/>
              <a:t>ylab</a:t>
            </a:r>
            <a:r>
              <a:rPr lang="en-US" sz="3200" dirty="0"/>
              <a:t> = "Gene", </a:t>
            </a:r>
            <a:r>
              <a:rPr lang="en-US" sz="3200" dirty="0" err="1"/>
              <a:t>xlab</a:t>
            </a:r>
            <a:r>
              <a:rPr lang="en-US" sz="3200" dirty="0"/>
              <a:t> = FALSE</a:t>
            </a:r>
          </a:p>
          <a:p>
            <a:pPr marL="0" indent="0">
              <a:buNone/>
            </a:pP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 err="1"/>
              <a:t>bxp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ggqqplot</a:t>
            </a:r>
            <a:r>
              <a:rPr lang="en-US" sz="3200" dirty="0"/>
              <a:t>(</a:t>
            </a:r>
            <a:r>
              <a:rPr lang="en-US" sz="3200" dirty="0" err="1"/>
              <a:t>data_exp</a:t>
            </a:r>
            <a:r>
              <a:rPr lang="en-US" sz="3200" dirty="0"/>
              <a:t>, x = "Gene1_expression")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ttest_theor</a:t>
            </a:r>
            <a:r>
              <a:rPr lang="en-US" sz="3200" dirty="0"/>
              <a:t> &lt;- </a:t>
            </a:r>
            <a:r>
              <a:rPr lang="en-US" sz="3200" dirty="0" err="1"/>
              <a:t>data_exp</a:t>
            </a:r>
            <a:r>
              <a:rPr lang="en-US" sz="3200" dirty="0"/>
              <a:t> %&gt;%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err="1"/>
              <a:t>t_test</a:t>
            </a:r>
            <a:r>
              <a:rPr lang="en-US" sz="3200" dirty="0"/>
              <a:t>(Gene1_expression ~ 1, mu = 3)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bxp</a:t>
            </a:r>
            <a:r>
              <a:rPr lang="en-US" sz="3200" dirty="0"/>
              <a:t> + labs(</a:t>
            </a:r>
          </a:p>
          <a:p>
            <a:pPr marL="0" indent="0">
              <a:buNone/>
            </a:pPr>
            <a:r>
              <a:rPr lang="en-US" sz="3200" dirty="0"/>
              <a:t>  subtitle = </a:t>
            </a:r>
            <a:r>
              <a:rPr lang="en-US" sz="3200" dirty="0" err="1"/>
              <a:t>get_test_label</a:t>
            </a:r>
            <a:r>
              <a:rPr lang="en-US" sz="3200" dirty="0"/>
              <a:t>(</a:t>
            </a:r>
            <a:r>
              <a:rPr lang="en-US" sz="3200" dirty="0" err="1"/>
              <a:t>ttest_theor</a:t>
            </a:r>
            <a:r>
              <a:rPr lang="en-US" sz="3200" dirty="0"/>
              <a:t>, detailed = TRUE)</a:t>
            </a:r>
          </a:p>
          <a:p>
            <a:pPr marL="0" indent="0">
              <a:buNone/>
            </a:pPr>
            <a:r>
              <a:rPr lang="en-US" sz="3200" dirty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7183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5D8E0-7A7E-42F9-900A-8E95118E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2 групп </a:t>
            </a:r>
            <a:r>
              <a:rPr lang="en-US" dirty="0"/>
              <a:t>- </a:t>
            </a:r>
            <a:r>
              <a:rPr lang="ru-RU" dirty="0"/>
              <a:t>НР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FE98EE-4758-481F-91F0-C074A911A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173" y="1787857"/>
            <a:ext cx="10426439" cy="4123365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bxp</a:t>
            </a:r>
            <a:r>
              <a:rPr lang="en-US" sz="2000" dirty="0"/>
              <a:t> &lt;- </a:t>
            </a:r>
            <a:r>
              <a:rPr lang="en-US" sz="2000" dirty="0" err="1"/>
              <a:t>ggboxplot</a:t>
            </a: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 data, x = "Group", y = "Gene1_expression", 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ylab</a:t>
            </a:r>
            <a:r>
              <a:rPr lang="en-US" sz="2000" dirty="0"/>
              <a:t> = "Gene 1", </a:t>
            </a:r>
            <a:r>
              <a:rPr lang="en-US" sz="2000" dirty="0" err="1"/>
              <a:t>xlab</a:t>
            </a:r>
            <a:r>
              <a:rPr lang="en-US" sz="2000" dirty="0"/>
              <a:t> = "Groups", add = "jitter"</a:t>
            </a:r>
          </a:p>
          <a:p>
            <a:pPr marL="0" indent="0">
              <a:buNone/>
            </a:pP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bxp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ggqqplot</a:t>
            </a:r>
            <a:r>
              <a:rPr lang="en-US" sz="2000" dirty="0"/>
              <a:t>(data, x = "Gene1_expression", facet.by = "Group")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ttest_2g &lt;- data %&gt;% 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t_test</a:t>
            </a:r>
            <a:r>
              <a:rPr lang="en-US" sz="2000" dirty="0"/>
              <a:t>(Gene1_expression ~ Group) %&gt;%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add_significance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ttest_2g &lt;- ttest_2g %&gt;% </a:t>
            </a:r>
            <a:r>
              <a:rPr lang="en-US" sz="2000" dirty="0" err="1"/>
              <a:t>add_xy_position</a:t>
            </a:r>
            <a:r>
              <a:rPr lang="en-US" sz="2000" dirty="0"/>
              <a:t>(x = "Group")</a:t>
            </a:r>
          </a:p>
          <a:p>
            <a:pPr marL="0" indent="0">
              <a:buNone/>
            </a:pPr>
            <a:r>
              <a:rPr lang="en-US" sz="2000" dirty="0" err="1"/>
              <a:t>bxp</a:t>
            </a:r>
            <a:r>
              <a:rPr lang="en-US" sz="2000" dirty="0"/>
              <a:t> + 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stat_pvalue_manual</a:t>
            </a:r>
            <a:r>
              <a:rPr lang="en-US" sz="2000" dirty="0"/>
              <a:t>(ttest_2g, </a:t>
            </a:r>
            <a:r>
              <a:rPr lang="en-US" sz="2000" dirty="0" err="1"/>
              <a:t>tip.length</a:t>
            </a:r>
            <a:r>
              <a:rPr lang="en-US" sz="2000" dirty="0"/>
              <a:t> = 0) +</a:t>
            </a:r>
          </a:p>
          <a:p>
            <a:pPr marL="0" indent="0">
              <a:buNone/>
            </a:pPr>
            <a:r>
              <a:rPr lang="en-US" sz="2000" dirty="0"/>
              <a:t>  labs(subtitle = </a:t>
            </a:r>
            <a:r>
              <a:rPr lang="en-US" sz="2000" dirty="0" err="1"/>
              <a:t>get_test_label</a:t>
            </a:r>
            <a:r>
              <a:rPr lang="en-US" sz="2000" dirty="0"/>
              <a:t>(ttest_2g, detailed = TRUE))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0650052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</TotalTime>
  <Words>934</Words>
  <Application>Microsoft Office PowerPoint</Application>
  <PresentationFormat>Широкоэкранный</PresentationFormat>
  <Paragraphs>156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Легкий дым</vt:lpstr>
      <vt:lpstr>Базовая статистика</vt:lpstr>
      <vt:lpstr>Презентация PowerPoint</vt:lpstr>
      <vt:lpstr>Пакет rstatix</vt:lpstr>
      <vt:lpstr>Описательная статистика</vt:lpstr>
      <vt:lpstr>Описательная статистика</vt:lpstr>
      <vt:lpstr>Нормальное распределение</vt:lpstr>
      <vt:lpstr>Презентация PowerPoint</vt:lpstr>
      <vt:lpstr>Сравнение с теоретическим средним - НР</vt:lpstr>
      <vt:lpstr>Сравнение 2 групп - НР</vt:lpstr>
      <vt:lpstr>Сравнение с теоретическим средним - ННР</vt:lpstr>
      <vt:lpstr>Сравнение 2 групп - ННР</vt:lpstr>
      <vt:lpstr>Сравнение 3 и более групп - НР</vt:lpstr>
      <vt:lpstr>Сравнение 3 и более групп - ННР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Базовая статистика</dc:title>
  <dc:creator>Рамиля Власенкова</dc:creator>
  <cp:lastModifiedBy>Рамиля Власенкова</cp:lastModifiedBy>
  <cp:revision>11</cp:revision>
  <dcterms:created xsi:type="dcterms:W3CDTF">2021-11-01T09:34:20Z</dcterms:created>
  <dcterms:modified xsi:type="dcterms:W3CDTF">2021-11-01T12:01:12Z</dcterms:modified>
</cp:coreProperties>
</file>