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79" r:id="rId12"/>
    <p:sldId id="268" r:id="rId13"/>
    <p:sldId id="270" r:id="rId14"/>
    <p:sldId id="271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3"/>
    <p:restoredTop sz="94674"/>
  </p:normalViewPr>
  <p:slideViewPr>
    <p:cSldViewPr snapToGrid="0">
      <p:cViewPr varScale="1">
        <p:scale>
          <a:sx n="124" d="100"/>
          <a:sy n="124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318165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82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4727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675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468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623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973644"/>
      </p:ext>
    </p:extLst>
  </p:cSld>
  <p:clrMapOvr>
    <a:masterClrMapping/>
  </p:clrMapOvr>
  <p:transition spd="med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749997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623033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340389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064477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866600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274814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55147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986900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94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954F3-5C62-144F-930C-CA5B22BDB9A4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5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</p:sldLayoutIdLst>
  <p:transition spd="med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47304-B59D-6F39-5E76-C0F5D5636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688" y="3428998"/>
            <a:ext cx="7242048" cy="2268559"/>
          </a:xfrm>
        </p:spPr>
        <p:txBody>
          <a:bodyPr/>
          <a:lstStyle/>
          <a:p>
            <a:r>
              <a:rPr lang="en-US" dirty="0" err="1"/>
              <a:t>И</a:t>
            </a:r>
            <a:r>
              <a:rPr lang="ru-RU" dirty="0"/>
              <a:t>С «Кафедра»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2ADA44-3888-29B6-1B14-130E2F83F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0715" y="2567578"/>
            <a:ext cx="8098773" cy="861420"/>
          </a:xfrm>
        </p:spPr>
        <p:txBody>
          <a:bodyPr/>
          <a:lstStyle/>
          <a:p>
            <a:r>
              <a:rPr lang="ru-RU" dirty="0" err="1"/>
              <a:t>Мударисо</a:t>
            </a:r>
            <a:r>
              <a:rPr lang="en-US" dirty="0" err="1"/>
              <a:t>в</a:t>
            </a:r>
            <a:r>
              <a:rPr lang="ru-RU" dirty="0"/>
              <a:t> Рамиль, ИС-302(с)</a:t>
            </a:r>
          </a:p>
        </p:txBody>
      </p:sp>
    </p:spTree>
    <p:extLst>
      <p:ext uri="{BB962C8B-B14F-4D97-AF65-F5344CB8AC3E}">
        <p14:creationId xmlns:p14="http://schemas.microsoft.com/office/powerpoint/2010/main" val="2167268350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«Расписание»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42E3C3-4BCE-4B48-12F4-8CFD2EC53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43" y="2603491"/>
            <a:ext cx="9037457" cy="19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48040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«Расписание группы»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5EFA16-4325-B223-06F4-B05B9FBF2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82540"/>
            <a:ext cx="7772400" cy="463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56097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«Дипломники»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B68F89-1495-10BC-AB85-83CA811F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1577057"/>
            <a:ext cx="7772400" cy="46304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4B3010-149B-49BC-62A9-4A760DA75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85" y="4133082"/>
            <a:ext cx="3178168" cy="231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49544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«Нагрузка преподавателя»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8B1410-3E95-50C6-2D9C-BD9E38849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83168"/>
            <a:ext cx="7772400" cy="446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56881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«Расписание преподавателя»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88AEB1-4EAC-B42D-8257-1CECBE9A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72" y="1690927"/>
            <a:ext cx="7772400" cy="43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36551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1AE25-7F80-B90D-859D-ED1BFCE5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на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F3B7EB-C2D1-3B8E-05B8-804259A7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https://</a:t>
            </a:r>
            <a:r>
              <a:rPr lang="en" dirty="0" err="1"/>
              <a:t>github.com</a:t>
            </a:r>
            <a:r>
              <a:rPr lang="en" dirty="0"/>
              <a:t>/</a:t>
            </a:r>
            <a:r>
              <a:rPr lang="en" dirty="0" err="1"/>
              <a:t>afanasyevadina</a:t>
            </a:r>
            <a:r>
              <a:rPr lang="en" dirty="0"/>
              <a:t>/</a:t>
            </a:r>
            <a:r>
              <a:rPr lang="en" dirty="0" err="1"/>
              <a:t>department_is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82313729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4D579-8AD8-6949-5970-F49A84D4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85745219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2EB4F-18E9-6187-96DA-786824B7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869" y="686136"/>
            <a:ext cx="7958331" cy="1077229"/>
          </a:xfrm>
        </p:spPr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533E99-B74C-BF68-E726-524A0B1CA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72768"/>
            <a:ext cx="8741339" cy="4742688"/>
          </a:xfrm>
        </p:spPr>
        <p:txBody>
          <a:bodyPr>
            <a:normAutofit/>
          </a:bodyPr>
          <a:lstStyle/>
          <a:p>
            <a:pPr indent="450215" algn="just"/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Задача – информационная поддержка учебного процесса и организационной деятельности на кафедре вуза. БД должна содержать учебный план, расписание занятий, списки групп, выпускаемых кафедрой, и списки аспирантов (с руководителями и темами исследований). БД должна обеспечивать составление:</a:t>
            </a: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685800" algn="l"/>
              </a:tabLst>
            </a:pP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расписания занятий на семестр (по группам); </a:t>
            </a: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685800" algn="l"/>
              </a:tabLst>
            </a:pP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учебного плана (по семестрам) для каждого курса; </a:t>
            </a: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685800" algn="l"/>
              </a:tabLst>
            </a:pP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расписания занятий для преподавателей; </a:t>
            </a: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685800" algn="l"/>
              </a:tabLst>
            </a:pP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списка телефонов сотрудников; </a:t>
            </a: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685800" algn="l"/>
              </a:tabLst>
            </a:pP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нагрузки по часам для преподавателей; </a:t>
            </a: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685800" algn="l"/>
              </a:tabLst>
            </a:pP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списка научных кадров по научным направлениям; </a:t>
            </a: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685800" algn="l"/>
              </a:tabLst>
            </a:pP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списков студентов-дипломников (по группам и по преподавателям). </a:t>
            </a:r>
          </a:p>
          <a:p>
            <a:endParaRPr lang="ru-RU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582931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B2FE-1198-AD65-908B-7E6462D7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потоков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7087BD-82B3-188D-EC94-7A2B255B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203" y="1498726"/>
            <a:ext cx="7772400" cy="510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63465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B52CA-E1E8-F71B-FDD3-83166DF5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«сущность-связь»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56AEA3-DC22-B19E-6603-1B5405D87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41" y="1805774"/>
            <a:ext cx="8513102" cy="416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92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«Преподаватели»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F647E8-3BE3-9BFA-716A-86D57196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62" y="1648267"/>
            <a:ext cx="6947542" cy="372840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5DC77F-4124-8B5A-ADD6-E6D44A848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8" y="3108960"/>
            <a:ext cx="2925040" cy="343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936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«Студенты»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650509-5346-4EA0-CD53-FD3D77F50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47" y="1595935"/>
            <a:ext cx="7772400" cy="42513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66942E-F01E-7EE3-EB91-4CB921AE4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65" y="3060192"/>
            <a:ext cx="2937469" cy="34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76214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«Дисциплины»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50D78F-6375-D69B-568A-77C2221F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739" y="1698066"/>
            <a:ext cx="7772400" cy="45103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D2761B-3DA2-94CF-6E1B-234A6056E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52" y="4425696"/>
            <a:ext cx="3913956" cy="201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47019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«Группы»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DBE64F-5351-43DB-39BA-7E724E1F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709656"/>
            <a:ext cx="7772400" cy="23414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88192E-288D-A27B-8909-FEDD8356C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64" y="3429000"/>
            <a:ext cx="3065127" cy="317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02461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«Учебный план»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D4A75A-AC0E-B211-6616-822DD648A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693" y="1610189"/>
            <a:ext cx="7772400" cy="475928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F7043E-1173-67D6-1274-7493455DC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60" y="3092100"/>
            <a:ext cx="2828494" cy="34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0728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Аспект">
  <a:themeElements>
    <a:clrScheme name="Оранжевый и красный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{481BBCD8-4A5F-8941-AA4B-4E539DECD45A}tf10001060</Template>
  <TotalTime>75</TotalTime>
  <Words>175</Words>
  <Application>Microsoft Macintosh PowerPoint</Application>
  <PresentationFormat>Широкоэкранный</PresentationFormat>
  <Paragraphs>26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Symbol</vt:lpstr>
      <vt:lpstr>Trebuchet MS</vt:lpstr>
      <vt:lpstr>Wingdings 3</vt:lpstr>
      <vt:lpstr>Аспект</vt:lpstr>
      <vt:lpstr>ИС «Кафедра»</vt:lpstr>
      <vt:lpstr>Задача</vt:lpstr>
      <vt:lpstr>Диаграмма потоков данных</vt:lpstr>
      <vt:lpstr>Диаграмма «сущность-связь»</vt:lpstr>
      <vt:lpstr>Экран «Преподаватели»</vt:lpstr>
      <vt:lpstr>Экран «Студенты»</vt:lpstr>
      <vt:lpstr>Экран «Дисциплины»</vt:lpstr>
      <vt:lpstr>Экран «Группы»</vt:lpstr>
      <vt:lpstr>Экран «Учебный план»</vt:lpstr>
      <vt:lpstr>Экран «Расписание»</vt:lpstr>
      <vt:lpstr>Экран «Расписание группы»</vt:lpstr>
      <vt:lpstr>Экран «Дипломники»</vt:lpstr>
      <vt:lpstr>Экран «Нагрузка преподавателя»</vt:lpstr>
      <vt:lpstr>Экран «Расписание преподавателя»</vt:lpstr>
      <vt:lpstr>Ссылка на github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 «Отдел кадров»</dc:title>
  <dc:creator>Дина Афанасьева</dc:creator>
  <cp:lastModifiedBy>Дина Афанасьева</cp:lastModifiedBy>
  <cp:revision>4</cp:revision>
  <dcterms:created xsi:type="dcterms:W3CDTF">2023-02-04T17:57:44Z</dcterms:created>
  <dcterms:modified xsi:type="dcterms:W3CDTF">2023-02-05T18:45:48Z</dcterms:modified>
</cp:coreProperties>
</file>