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4"/>
  </p:sldMasterIdLst>
  <p:notesMasterIdLst>
    <p:notesMasterId r:id="rId22"/>
  </p:notesMasterIdLst>
  <p:sldIdLst>
    <p:sldId id="257" r:id="rId5"/>
    <p:sldId id="256" r:id="rId6"/>
    <p:sldId id="258" r:id="rId7"/>
    <p:sldId id="259" r:id="rId8"/>
    <p:sldId id="260" r:id="rId9"/>
    <p:sldId id="261" r:id="rId10"/>
    <p:sldId id="274" r:id="rId11"/>
    <p:sldId id="262" r:id="rId12"/>
    <p:sldId id="263" r:id="rId13"/>
    <p:sldId id="265" r:id="rId14"/>
    <p:sldId id="266" r:id="rId15"/>
    <p:sldId id="267" r:id="rId16"/>
    <p:sldId id="273" r:id="rId17"/>
    <p:sldId id="269" r:id="rId18"/>
    <p:sldId id="270" r:id="rId19"/>
    <p:sldId id="271" r:id="rId20"/>
    <p:sldId id="2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133AEC-1CE0-4F95-8B4A-432119B4B293}" v="76" dt="2024-10-16T15:32:44.6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0B41CA-BA80-46FE-AFE1-AF863A7EFAB8}" type="doc">
      <dgm:prSet loTypeId="urn:microsoft.com/office/officeart/2005/8/layout/hierarchy3" loCatId="hierarchy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3A49EB9-B188-4700-9CD8-ED957E495B3B}">
      <dgm:prSet/>
      <dgm:spPr>
        <a:solidFill>
          <a:schemeClr val="accent1"/>
        </a:solidFill>
      </dgm:spPr>
      <dgm:t>
        <a:bodyPr/>
        <a:lstStyle/>
        <a:p>
          <a:r>
            <a:rPr lang="en-US"/>
            <a:t>Project Planning</a:t>
          </a:r>
        </a:p>
      </dgm:t>
    </dgm:pt>
    <dgm:pt modelId="{9488A335-309A-4FAE-9479-63E6724E5B25}" type="parTrans" cxnId="{219BF4D1-8DAF-4C7B-87F4-E68BABBF4121}">
      <dgm:prSet/>
      <dgm:spPr/>
      <dgm:t>
        <a:bodyPr/>
        <a:lstStyle/>
        <a:p>
          <a:endParaRPr lang="en-US"/>
        </a:p>
      </dgm:t>
    </dgm:pt>
    <dgm:pt modelId="{7ACC857A-CA5D-4E4E-8785-74B7C0C6A32F}" type="sibTrans" cxnId="{219BF4D1-8DAF-4C7B-87F4-E68BABBF4121}">
      <dgm:prSet/>
      <dgm:spPr/>
      <dgm:t>
        <a:bodyPr/>
        <a:lstStyle/>
        <a:p>
          <a:endParaRPr lang="en-US"/>
        </a:p>
      </dgm:t>
    </dgm:pt>
    <dgm:pt modelId="{CAE712C1-DB65-4F7A-B409-07D17FD72454}">
      <dgm:prSet custT="1"/>
      <dgm:spPr/>
      <dgm:t>
        <a:bodyPr/>
        <a:lstStyle/>
        <a:p>
          <a:r>
            <a:rPr lang="en-US" sz="1200"/>
            <a:t>Define Objectives , Research Required, Budget Estimation</a:t>
          </a:r>
        </a:p>
      </dgm:t>
    </dgm:pt>
    <dgm:pt modelId="{1F0FC31F-6F4A-42D0-8E1C-0CD6B00EDB58}" type="parTrans" cxnId="{C6674CAC-3A2B-48AC-8E74-E677DC85CC9D}">
      <dgm:prSet/>
      <dgm:spPr/>
      <dgm:t>
        <a:bodyPr/>
        <a:lstStyle/>
        <a:p>
          <a:endParaRPr lang="en-US"/>
        </a:p>
      </dgm:t>
    </dgm:pt>
    <dgm:pt modelId="{D1DA1DB4-E404-4304-8603-99131683E3F3}" type="sibTrans" cxnId="{C6674CAC-3A2B-48AC-8E74-E677DC85CC9D}">
      <dgm:prSet/>
      <dgm:spPr/>
      <dgm:t>
        <a:bodyPr/>
        <a:lstStyle/>
        <a:p>
          <a:endParaRPr lang="en-US"/>
        </a:p>
      </dgm:t>
    </dgm:pt>
    <dgm:pt modelId="{57DF5215-CEB0-450A-B62D-4E61B3D849E1}">
      <dgm:prSet/>
      <dgm:spPr>
        <a:solidFill>
          <a:schemeClr val="accent1"/>
        </a:solidFill>
      </dgm:spPr>
      <dgm:t>
        <a:bodyPr/>
        <a:lstStyle/>
        <a:p>
          <a:r>
            <a:rPr lang="en-US"/>
            <a:t>Selection of IoT Components</a:t>
          </a:r>
        </a:p>
      </dgm:t>
    </dgm:pt>
    <dgm:pt modelId="{C7DF6C30-D69A-48EF-ADC2-A2D329335176}" type="parTrans" cxnId="{BFC97676-F5DD-47B9-B1BB-0531B37AE213}">
      <dgm:prSet/>
      <dgm:spPr/>
      <dgm:t>
        <a:bodyPr/>
        <a:lstStyle/>
        <a:p>
          <a:endParaRPr lang="en-US"/>
        </a:p>
      </dgm:t>
    </dgm:pt>
    <dgm:pt modelId="{DA6A0ABB-8AC2-4EAA-810F-39CF76600F6E}" type="sibTrans" cxnId="{BFC97676-F5DD-47B9-B1BB-0531B37AE213}">
      <dgm:prSet/>
      <dgm:spPr/>
      <dgm:t>
        <a:bodyPr/>
        <a:lstStyle/>
        <a:p>
          <a:endParaRPr lang="en-US"/>
        </a:p>
      </dgm:t>
    </dgm:pt>
    <dgm:pt modelId="{125882F7-2239-4032-B972-26973151FC2D}">
      <dgm:prSet custT="1"/>
      <dgm:spPr/>
      <dgm:t>
        <a:bodyPr/>
        <a:lstStyle/>
        <a:p>
          <a:r>
            <a:rPr lang="en-US" sz="1200"/>
            <a:t>Sensor, Controllers, Communication Protocols, Power Supply.</a:t>
          </a:r>
        </a:p>
      </dgm:t>
    </dgm:pt>
    <dgm:pt modelId="{E657A740-95F1-4E36-9BB3-81FE12DD657C}" type="parTrans" cxnId="{21A83AA6-1233-4642-B228-E4D8FA9BF61B}">
      <dgm:prSet/>
      <dgm:spPr/>
      <dgm:t>
        <a:bodyPr/>
        <a:lstStyle/>
        <a:p>
          <a:endParaRPr lang="en-US"/>
        </a:p>
      </dgm:t>
    </dgm:pt>
    <dgm:pt modelId="{CB299B0B-C84F-4360-8BCB-17869D99E325}" type="sibTrans" cxnId="{21A83AA6-1233-4642-B228-E4D8FA9BF61B}">
      <dgm:prSet/>
      <dgm:spPr/>
      <dgm:t>
        <a:bodyPr/>
        <a:lstStyle/>
        <a:p>
          <a:endParaRPr lang="en-US"/>
        </a:p>
      </dgm:t>
    </dgm:pt>
    <dgm:pt modelId="{F415647B-2E73-4B51-A2FB-638670C26CE7}">
      <dgm:prSet/>
      <dgm:spPr>
        <a:solidFill>
          <a:schemeClr val="accent1"/>
        </a:solidFill>
      </dgm:spPr>
      <dgm:t>
        <a:bodyPr/>
        <a:lstStyle/>
        <a:p>
          <a:r>
            <a:rPr lang="en-US"/>
            <a:t>System Design and Architecture</a:t>
          </a:r>
        </a:p>
      </dgm:t>
    </dgm:pt>
    <dgm:pt modelId="{29FAC19B-20B3-4987-B5A7-9AAB6164AE96}" type="parTrans" cxnId="{5B848710-2D7D-469E-B4E7-683D16740443}">
      <dgm:prSet/>
      <dgm:spPr/>
      <dgm:t>
        <a:bodyPr/>
        <a:lstStyle/>
        <a:p>
          <a:endParaRPr lang="en-US"/>
        </a:p>
      </dgm:t>
    </dgm:pt>
    <dgm:pt modelId="{CF26D51D-E5DE-41EA-886A-5FDBF9CBD77F}" type="sibTrans" cxnId="{5B848710-2D7D-469E-B4E7-683D16740443}">
      <dgm:prSet/>
      <dgm:spPr/>
      <dgm:t>
        <a:bodyPr/>
        <a:lstStyle/>
        <a:p>
          <a:endParaRPr lang="en-US"/>
        </a:p>
      </dgm:t>
    </dgm:pt>
    <dgm:pt modelId="{79B01CC6-EF18-48DA-9F8B-02D370FE0EE5}">
      <dgm:prSet custT="1"/>
      <dgm:spPr/>
      <dgm:t>
        <a:bodyPr/>
        <a:lstStyle/>
        <a:p>
          <a:r>
            <a:rPr lang="en-US" sz="1200"/>
            <a:t>Design Network Infrastructure, Develop Control Logic, Cloud or Local Server Setup User Interface Development</a:t>
          </a:r>
        </a:p>
      </dgm:t>
    </dgm:pt>
    <dgm:pt modelId="{DFA6FD3E-9537-44CE-A616-E77D6F2C9392}" type="parTrans" cxnId="{B35FFFFF-563C-4D0B-85FB-8173A249C372}">
      <dgm:prSet/>
      <dgm:spPr/>
      <dgm:t>
        <a:bodyPr/>
        <a:lstStyle/>
        <a:p>
          <a:endParaRPr lang="en-US"/>
        </a:p>
      </dgm:t>
    </dgm:pt>
    <dgm:pt modelId="{BB230521-0DF9-41AE-908B-570C9B78DD52}" type="sibTrans" cxnId="{B35FFFFF-563C-4D0B-85FB-8173A249C372}">
      <dgm:prSet/>
      <dgm:spPr/>
      <dgm:t>
        <a:bodyPr/>
        <a:lstStyle/>
        <a:p>
          <a:endParaRPr lang="en-US"/>
        </a:p>
      </dgm:t>
    </dgm:pt>
    <dgm:pt modelId="{C0168FC0-9C05-49A7-BB3F-BD593A8E4428}">
      <dgm:prSet/>
      <dgm:spPr>
        <a:solidFill>
          <a:schemeClr val="accent1"/>
        </a:solidFill>
      </dgm:spPr>
      <dgm:t>
        <a:bodyPr/>
        <a:lstStyle/>
        <a:p>
          <a:r>
            <a:rPr lang="en-US"/>
            <a:t>Installation of Sensors and Devices</a:t>
          </a:r>
        </a:p>
      </dgm:t>
    </dgm:pt>
    <dgm:pt modelId="{779ADBB0-DC28-472C-86CF-E3EB1D25B090}" type="parTrans" cxnId="{145E0324-DA33-4319-9E58-02D84483BA94}">
      <dgm:prSet/>
      <dgm:spPr/>
      <dgm:t>
        <a:bodyPr/>
        <a:lstStyle/>
        <a:p>
          <a:endParaRPr lang="en-US"/>
        </a:p>
      </dgm:t>
    </dgm:pt>
    <dgm:pt modelId="{1191A8C0-2D88-4F51-B57C-FEEED6C87254}" type="sibTrans" cxnId="{145E0324-DA33-4319-9E58-02D84483BA94}">
      <dgm:prSet/>
      <dgm:spPr/>
      <dgm:t>
        <a:bodyPr/>
        <a:lstStyle/>
        <a:p>
          <a:endParaRPr lang="en-US"/>
        </a:p>
      </dgm:t>
    </dgm:pt>
    <dgm:pt modelId="{CE2D868F-E379-43A8-91B4-6E29238284A2}">
      <dgm:prSet custT="1"/>
      <dgm:spPr/>
      <dgm:t>
        <a:bodyPr/>
        <a:lstStyle/>
        <a:p>
          <a:r>
            <a:rPr lang="en-US" sz="1200"/>
            <a:t>Deploy Sensors in the Pond/Tank, Connect Sensors to Microcontrollers</a:t>
          </a:r>
        </a:p>
      </dgm:t>
    </dgm:pt>
    <dgm:pt modelId="{6F5E0917-8CA0-496B-B583-AF3D5FB5F6F2}" type="parTrans" cxnId="{F863DB5C-C48A-4334-B140-ECF98988EACF}">
      <dgm:prSet/>
      <dgm:spPr/>
      <dgm:t>
        <a:bodyPr/>
        <a:lstStyle/>
        <a:p>
          <a:endParaRPr lang="en-US"/>
        </a:p>
      </dgm:t>
    </dgm:pt>
    <dgm:pt modelId="{42D8D08D-3765-4D55-98CB-AD8590E7E19B}" type="sibTrans" cxnId="{F863DB5C-C48A-4334-B140-ECF98988EACF}">
      <dgm:prSet/>
      <dgm:spPr/>
      <dgm:t>
        <a:bodyPr/>
        <a:lstStyle/>
        <a:p>
          <a:endParaRPr lang="en-US"/>
        </a:p>
      </dgm:t>
    </dgm:pt>
    <dgm:pt modelId="{836B2738-BA7B-487C-AA7F-73519A811DBC}">
      <dgm:prSet/>
      <dgm:spPr>
        <a:solidFill>
          <a:schemeClr val="accent1"/>
        </a:solidFill>
      </dgm:spPr>
      <dgm:t>
        <a:bodyPr/>
        <a:lstStyle/>
        <a:p>
          <a:r>
            <a:rPr lang="en-US"/>
            <a:t>Software Development</a:t>
          </a:r>
        </a:p>
      </dgm:t>
    </dgm:pt>
    <dgm:pt modelId="{11130C00-517D-40F9-BB7C-58137D9AFA0D}" type="parTrans" cxnId="{A1FC9C51-8394-43A7-8131-E1C77C3CEB79}">
      <dgm:prSet/>
      <dgm:spPr/>
      <dgm:t>
        <a:bodyPr/>
        <a:lstStyle/>
        <a:p>
          <a:endParaRPr lang="en-US"/>
        </a:p>
      </dgm:t>
    </dgm:pt>
    <dgm:pt modelId="{00EB0571-BA7D-4736-8B70-BFE3DC1C86B8}" type="sibTrans" cxnId="{A1FC9C51-8394-43A7-8131-E1C77C3CEB79}">
      <dgm:prSet/>
      <dgm:spPr/>
      <dgm:t>
        <a:bodyPr/>
        <a:lstStyle/>
        <a:p>
          <a:endParaRPr lang="en-US"/>
        </a:p>
      </dgm:t>
    </dgm:pt>
    <dgm:pt modelId="{F5A81AB9-57EE-47D1-B9E3-57F9E6F794A1}">
      <dgm:prSet custT="1"/>
      <dgm:spPr/>
      <dgm:t>
        <a:bodyPr/>
        <a:lstStyle/>
        <a:p>
          <a:r>
            <a:rPr lang="en-US" sz="1200"/>
            <a:t>Firmware Development, Data Visualization Platform, Alert Systems</a:t>
          </a:r>
        </a:p>
      </dgm:t>
    </dgm:pt>
    <dgm:pt modelId="{18A9FAF0-8476-44A4-A1DD-18B1B719C7B6}" type="parTrans" cxnId="{665D9C2A-179E-48FB-89A8-B92FB21CE285}">
      <dgm:prSet/>
      <dgm:spPr/>
      <dgm:t>
        <a:bodyPr/>
        <a:lstStyle/>
        <a:p>
          <a:endParaRPr lang="en-US"/>
        </a:p>
      </dgm:t>
    </dgm:pt>
    <dgm:pt modelId="{864F4B96-4C63-4A8D-B387-8A5C84FFB32C}" type="sibTrans" cxnId="{665D9C2A-179E-48FB-89A8-B92FB21CE285}">
      <dgm:prSet/>
      <dgm:spPr/>
      <dgm:t>
        <a:bodyPr/>
        <a:lstStyle/>
        <a:p>
          <a:endParaRPr lang="en-US"/>
        </a:p>
      </dgm:t>
    </dgm:pt>
    <dgm:pt modelId="{0576721D-AC68-4D1A-B0ED-E74FF56EF97F}">
      <dgm:prSet/>
      <dgm:spPr>
        <a:solidFill>
          <a:schemeClr val="accent1"/>
        </a:solidFill>
      </dgm:spPr>
      <dgm:t>
        <a:bodyPr/>
        <a:lstStyle/>
        <a:p>
          <a:r>
            <a:rPr lang="en-US"/>
            <a:t>Testing and Calibration</a:t>
          </a:r>
        </a:p>
      </dgm:t>
    </dgm:pt>
    <dgm:pt modelId="{B256353E-CA99-4A07-938C-FD6027F52BED}" type="parTrans" cxnId="{5F9517E4-1A5C-406F-8D99-BAEA00329B76}">
      <dgm:prSet/>
      <dgm:spPr/>
      <dgm:t>
        <a:bodyPr/>
        <a:lstStyle/>
        <a:p>
          <a:endParaRPr lang="en-US"/>
        </a:p>
      </dgm:t>
    </dgm:pt>
    <dgm:pt modelId="{E0E9E12A-8EB6-410B-A7D0-47F094FBFB65}" type="sibTrans" cxnId="{5F9517E4-1A5C-406F-8D99-BAEA00329B76}">
      <dgm:prSet/>
      <dgm:spPr/>
      <dgm:t>
        <a:bodyPr/>
        <a:lstStyle/>
        <a:p>
          <a:endParaRPr lang="en-US"/>
        </a:p>
      </dgm:t>
    </dgm:pt>
    <dgm:pt modelId="{129B1364-D06C-4B7D-BAD9-382EEACA578C}">
      <dgm:prSet custT="1"/>
      <dgm:spPr/>
      <dgm:t>
        <a:bodyPr/>
        <a:lstStyle/>
        <a:p>
          <a:r>
            <a:rPr lang="en-US" sz="1200"/>
            <a:t>Sensor Calibration, System Testing</a:t>
          </a:r>
        </a:p>
      </dgm:t>
    </dgm:pt>
    <dgm:pt modelId="{75AA860F-92A1-4641-BAF9-17F901E13E74}" type="parTrans" cxnId="{F21A21D4-EF7C-4D8D-AA2E-A05120A90AD6}">
      <dgm:prSet/>
      <dgm:spPr/>
      <dgm:t>
        <a:bodyPr/>
        <a:lstStyle/>
        <a:p>
          <a:endParaRPr lang="en-US"/>
        </a:p>
      </dgm:t>
    </dgm:pt>
    <dgm:pt modelId="{109B8B47-4CE1-42C6-B467-17DD5C1AA998}" type="sibTrans" cxnId="{F21A21D4-EF7C-4D8D-AA2E-A05120A90AD6}">
      <dgm:prSet/>
      <dgm:spPr/>
      <dgm:t>
        <a:bodyPr/>
        <a:lstStyle/>
        <a:p>
          <a:endParaRPr lang="en-US"/>
        </a:p>
      </dgm:t>
    </dgm:pt>
    <dgm:pt modelId="{33DAC5C5-8A67-4D08-954A-061CE724F0A7}">
      <dgm:prSet/>
      <dgm:spPr>
        <a:solidFill>
          <a:schemeClr val="accent1"/>
        </a:solidFill>
      </dgm:spPr>
      <dgm:t>
        <a:bodyPr/>
        <a:lstStyle/>
        <a:p>
          <a:r>
            <a:rPr lang="en-US"/>
            <a:t>Deployment and Monitoring</a:t>
          </a:r>
        </a:p>
      </dgm:t>
    </dgm:pt>
    <dgm:pt modelId="{7F6AEF10-92F0-45E5-AF07-504414B5591A}" type="parTrans" cxnId="{BFF8F2F4-8583-4442-B69E-7FE7F67F8DAC}">
      <dgm:prSet/>
      <dgm:spPr/>
      <dgm:t>
        <a:bodyPr/>
        <a:lstStyle/>
        <a:p>
          <a:endParaRPr lang="en-US"/>
        </a:p>
      </dgm:t>
    </dgm:pt>
    <dgm:pt modelId="{4337E8EF-55DF-42AF-8AAB-03F37848BA75}" type="sibTrans" cxnId="{BFF8F2F4-8583-4442-B69E-7FE7F67F8DAC}">
      <dgm:prSet/>
      <dgm:spPr/>
      <dgm:t>
        <a:bodyPr/>
        <a:lstStyle/>
        <a:p>
          <a:endParaRPr lang="en-US"/>
        </a:p>
      </dgm:t>
    </dgm:pt>
    <dgm:pt modelId="{32F67DE0-D1B3-4836-BFF9-A8D67026CFD5}">
      <dgm:prSet custT="1"/>
      <dgm:spPr/>
      <dgm:t>
        <a:bodyPr/>
        <a:lstStyle/>
        <a:p>
          <a:r>
            <a:rPr lang="en-US" sz="1200"/>
            <a:t>Full system deployment, Monitor Performance</a:t>
          </a:r>
        </a:p>
      </dgm:t>
    </dgm:pt>
    <dgm:pt modelId="{0D0EFFA2-C9DC-456C-8B4A-689F83043E1A}" type="parTrans" cxnId="{5BF30AC5-39F0-4811-A9CC-00C859E55D32}">
      <dgm:prSet/>
      <dgm:spPr/>
      <dgm:t>
        <a:bodyPr/>
        <a:lstStyle/>
        <a:p>
          <a:endParaRPr lang="en-US"/>
        </a:p>
      </dgm:t>
    </dgm:pt>
    <dgm:pt modelId="{95DEC897-900D-4C4E-8357-F01C97969149}" type="sibTrans" cxnId="{5BF30AC5-39F0-4811-A9CC-00C859E55D32}">
      <dgm:prSet/>
      <dgm:spPr/>
      <dgm:t>
        <a:bodyPr/>
        <a:lstStyle/>
        <a:p>
          <a:endParaRPr lang="en-US"/>
        </a:p>
      </dgm:t>
    </dgm:pt>
    <dgm:pt modelId="{7BE84C5A-DCC9-4672-B321-A89DBEB3E494}" type="pres">
      <dgm:prSet presAssocID="{620B41CA-BA80-46FE-AFE1-AF863A7EFAB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F022027-45A0-43D6-958D-AA16A3FD20DC}" type="pres">
      <dgm:prSet presAssocID="{03A49EB9-B188-4700-9CD8-ED957E495B3B}" presName="root" presStyleCnt="0"/>
      <dgm:spPr/>
    </dgm:pt>
    <dgm:pt modelId="{E5FF9444-2BB6-431A-AF87-C260972495E1}" type="pres">
      <dgm:prSet presAssocID="{03A49EB9-B188-4700-9CD8-ED957E495B3B}" presName="rootComposite" presStyleCnt="0"/>
      <dgm:spPr/>
    </dgm:pt>
    <dgm:pt modelId="{DBB1B837-4704-45CD-859E-03696239086C}" type="pres">
      <dgm:prSet presAssocID="{03A49EB9-B188-4700-9CD8-ED957E495B3B}" presName="rootText" presStyleLbl="node1" presStyleIdx="0" presStyleCnt="7"/>
      <dgm:spPr/>
    </dgm:pt>
    <dgm:pt modelId="{B421056F-D5E5-4931-A634-DF1BD8072E95}" type="pres">
      <dgm:prSet presAssocID="{03A49EB9-B188-4700-9CD8-ED957E495B3B}" presName="rootConnector" presStyleLbl="node1" presStyleIdx="0" presStyleCnt="7"/>
      <dgm:spPr/>
    </dgm:pt>
    <dgm:pt modelId="{27A64A96-4DD0-4DF5-8E76-B0273990CA10}" type="pres">
      <dgm:prSet presAssocID="{03A49EB9-B188-4700-9CD8-ED957E495B3B}" presName="childShape" presStyleCnt="0"/>
      <dgm:spPr/>
    </dgm:pt>
    <dgm:pt modelId="{C88206A8-647C-47EF-88A5-8D90B0DD7A5C}" type="pres">
      <dgm:prSet presAssocID="{1F0FC31F-6F4A-42D0-8E1C-0CD6B00EDB58}" presName="Name13" presStyleLbl="parChTrans1D2" presStyleIdx="0" presStyleCnt="7"/>
      <dgm:spPr/>
    </dgm:pt>
    <dgm:pt modelId="{4F6AEF6E-22C8-49DA-B27E-AF5C0FF4AD39}" type="pres">
      <dgm:prSet presAssocID="{CAE712C1-DB65-4F7A-B409-07D17FD72454}" presName="childText" presStyleLbl="bgAcc1" presStyleIdx="0" presStyleCnt="7" custScaleY="271413">
        <dgm:presLayoutVars>
          <dgm:bulletEnabled val="1"/>
        </dgm:presLayoutVars>
      </dgm:prSet>
      <dgm:spPr/>
    </dgm:pt>
    <dgm:pt modelId="{79BCB001-DF9A-480A-812E-75C1F1D8DD6D}" type="pres">
      <dgm:prSet presAssocID="{57DF5215-CEB0-450A-B62D-4E61B3D849E1}" presName="root" presStyleCnt="0"/>
      <dgm:spPr/>
    </dgm:pt>
    <dgm:pt modelId="{D9D0D1F1-9E25-46C4-B2D7-07F1C4EBC8EE}" type="pres">
      <dgm:prSet presAssocID="{57DF5215-CEB0-450A-B62D-4E61B3D849E1}" presName="rootComposite" presStyleCnt="0"/>
      <dgm:spPr/>
    </dgm:pt>
    <dgm:pt modelId="{E752341F-79EB-4B66-8255-7ED157A3F68A}" type="pres">
      <dgm:prSet presAssocID="{57DF5215-CEB0-450A-B62D-4E61B3D849E1}" presName="rootText" presStyleLbl="node1" presStyleIdx="1" presStyleCnt="7"/>
      <dgm:spPr/>
    </dgm:pt>
    <dgm:pt modelId="{232857C0-FB0E-4B74-A7FD-1826C988F2FF}" type="pres">
      <dgm:prSet presAssocID="{57DF5215-CEB0-450A-B62D-4E61B3D849E1}" presName="rootConnector" presStyleLbl="node1" presStyleIdx="1" presStyleCnt="7"/>
      <dgm:spPr/>
    </dgm:pt>
    <dgm:pt modelId="{A156AD63-11D3-4B55-ACB8-D85339983900}" type="pres">
      <dgm:prSet presAssocID="{57DF5215-CEB0-450A-B62D-4E61B3D849E1}" presName="childShape" presStyleCnt="0"/>
      <dgm:spPr/>
    </dgm:pt>
    <dgm:pt modelId="{1160041C-3042-4846-9FC1-D4E613CEB356}" type="pres">
      <dgm:prSet presAssocID="{E657A740-95F1-4E36-9BB3-81FE12DD657C}" presName="Name13" presStyleLbl="parChTrans1D2" presStyleIdx="1" presStyleCnt="7"/>
      <dgm:spPr/>
    </dgm:pt>
    <dgm:pt modelId="{8B500008-181D-48DE-A2FF-54EF18CDE1F9}" type="pres">
      <dgm:prSet presAssocID="{125882F7-2239-4032-B972-26973151FC2D}" presName="childText" presStyleLbl="bgAcc1" presStyleIdx="1" presStyleCnt="7" custScaleY="271413">
        <dgm:presLayoutVars>
          <dgm:bulletEnabled val="1"/>
        </dgm:presLayoutVars>
      </dgm:prSet>
      <dgm:spPr/>
    </dgm:pt>
    <dgm:pt modelId="{87B331FF-4DEA-4DEE-9DF6-45200EE737B9}" type="pres">
      <dgm:prSet presAssocID="{F415647B-2E73-4B51-A2FB-638670C26CE7}" presName="root" presStyleCnt="0"/>
      <dgm:spPr/>
    </dgm:pt>
    <dgm:pt modelId="{108CF496-D891-4ECC-9671-240848B0FDFC}" type="pres">
      <dgm:prSet presAssocID="{F415647B-2E73-4B51-A2FB-638670C26CE7}" presName="rootComposite" presStyleCnt="0"/>
      <dgm:spPr/>
    </dgm:pt>
    <dgm:pt modelId="{C8FAD7E5-59F7-4586-B9E5-15F38F82D490}" type="pres">
      <dgm:prSet presAssocID="{F415647B-2E73-4B51-A2FB-638670C26CE7}" presName="rootText" presStyleLbl="node1" presStyleIdx="2" presStyleCnt="7"/>
      <dgm:spPr/>
    </dgm:pt>
    <dgm:pt modelId="{62DC5971-0317-4366-9645-74A3FAFC5B48}" type="pres">
      <dgm:prSet presAssocID="{F415647B-2E73-4B51-A2FB-638670C26CE7}" presName="rootConnector" presStyleLbl="node1" presStyleIdx="2" presStyleCnt="7"/>
      <dgm:spPr/>
    </dgm:pt>
    <dgm:pt modelId="{829ADD63-E157-460B-879E-8BA7BF15A345}" type="pres">
      <dgm:prSet presAssocID="{F415647B-2E73-4B51-A2FB-638670C26CE7}" presName="childShape" presStyleCnt="0"/>
      <dgm:spPr/>
    </dgm:pt>
    <dgm:pt modelId="{0D7AD69D-D50C-4FB0-BCCA-702177052ECD}" type="pres">
      <dgm:prSet presAssocID="{DFA6FD3E-9537-44CE-A616-E77D6F2C9392}" presName="Name13" presStyleLbl="parChTrans1D2" presStyleIdx="2" presStyleCnt="7"/>
      <dgm:spPr/>
    </dgm:pt>
    <dgm:pt modelId="{D2491944-A469-4692-B2B4-981D365CAAA6}" type="pres">
      <dgm:prSet presAssocID="{79B01CC6-EF18-48DA-9F8B-02D370FE0EE5}" presName="childText" presStyleLbl="bgAcc1" presStyleIdx="2" presStyleCnt="7" custScaleX="132689" custScaleY="271413">
        <dgm:presLayoutVars>
          <dgm:bulletEnabled val="1"/>
        </dgm:presLayoutVars>
      </dgm:prSet>
      <dgm:spPr/>
    </dgm:pt>
    <dgm:pt modelId="{83FABC1A-690E-4EAF-A6B3-ADD2559C3EFA}" type="pres">
      <dgm:prSet presAssocID="{C0168FC0-9C05-49A7-BB3F-BD593A8E4428}" presName="root" presStyleCnt="0"/>
      <dgm:spPr/>
    </dgm:pt>
    <dgm:pt modelId="{6901E3FD-403D-4133-9A85-3967EB583A43}" type="pres">
      <dgm:prSet presAssocID="{C0168FC0-9C05-49A7-BB3F-BD593A8E4428}" presName="rootComposite" presStyleCnt="0"/>
      <dgm:spPr/>
    </dgm:pt>
    <dgm:pt modelId="{732597A3-5C7F-42E0-931F-1089D3F86CD2}" type="pres">
      <dgm:prSet presAssocID="{C0168FC0-9C05-49A7-BB3F-BD593A8E4428}" presName="rootText" presStyleLbl="node1" presStyleIdx="3" presStyleCnt="7"/>
      <dgm:spPr/>
    </dgm:pt>
    <dgm:pt modelId="{BCE90FDD-DE31-4A44-A9E4-1D0712C749A5}" type="pres">
      <dgm:prSet presAssocID="{C0168FC0-9C05-49A7-BB3F-BD593A8E4428}" presName="rootConnector" presStyleLbl="node1" presStyleIdx="3" presStyleCnt="7"/>
      <dgm:spPr/>
    </dgm:pt>
    <dgm:pt modelId="{BF8A64C1-C2C3-43C8-ACA8-9E7ADA1CD19B}" type="pres">
      <dgm:prSet presAssocID="{C0168FC0-9C05-49A7-BB3F-BD593A8E4428}" presName="childShape" presStyleCnt="0"/>
      <dgm:spPr/>
    </dgm:pt>
    <dgm:pt modelId="{80D889D8-803A-45DF-939C-67E0529E249D}" type="pres">
      <dgm:prSet presAssocID="{6F5E0917-8CA0-496B-B583-AF3D5FB5F6F2}" presName="Name13" presStyleLbl="parChTrans1D2" presStyleIdx="3" presStyleCnt="7"/>
      <dgm:spPr/>
    </dgm:pt>
    <dgm:pt modelId="{3C419BBF-764E-4585-8BA4-BCC20AA3FD4E}" type="pres">
      <dgm:prSet presAssocID="{CE2D868F-E379-43A8-91B4-6E29238284A2}" presName="childText" presStyleLbl="bgAcc1" presStyleIdx="3" presStyleCnt="7" custScaleY="271413">
        <dgm:presLayoutVars>
          <dgm:bulletEnabled val="1"/>
        </dgm:presLayoutVars>
      </dgm:prSet>
      <dgm:spPr/>
    </dgm:pt>
    <dgm:pt modelId="{E87A888C-8A3C-42F6-9FB8-CC3EB7222FDD}" type="pres">
      <dgm:prSet presAssocID="{836B2738-BA7B-487C-AA7F-73519A811DBC}" presName="root" presStyleCnt="0"/>
      <dgm:spPr/>
    </dgm:pt>
    <dgm:pt modelId="{0D2A00C6-B7C4-40DA-8567-BDE7A77CF1AA}" type="pres">
      <dgm:prSet presAssocID="{836B2738-BA7B-487C-AA7F-73519A811DBC}" presName="rootComposite" presStyleCnt="0"/>
      <dgm:spPr/>
    </dgm:pt>
    <dgm:pt modelId="{79829856-9FFE-4354-A5FD-DF7AC2F90CBF}" type="pres">
      <dgm:prSet presAssocID="{836B2738-BA7B-487C-AA7F-73519A811DBC}" presName="rootText" presStyleLbl="node1" presStyleIdx="4" presStyleCnt="7"/>
      <dgm:spPr/>
    </dgm:pt>
    <dgm:pt modelId="{01ADB8E7-63F0-4238-BCCA-8851B1E1DAE1}" type="pres">
      <dgm:prSet presAssocID="{836B2738-BA7B-487C-AA7F-73519A811DBC}" presName="rootConnector" presStyleLbl="node1" presStyleIdx="4" presStyleCnt="7"/>
      <dgm:spPr/>
    </dgm:pt>
    <dgm:pt modelId="{195D940B-C18C-4EAB-A451-9D086A0C8985}" type="pres">
      <dgm:prSet presAssocID="{836B2738-BA7B-487C-AA7F-73519A811DBC}" presName="childShape" presStyleCnt="0"/>
      <dgm:spPr/>
    </dgm:pt>
    <dgm:pt modelId="{3C39EECB-94BF-4E4E-BD30-DA8E3F5CC6F5}" type="pres">
      <dgm:prSet presAssocID="{18A9FAF0-8476-44A4-A1DD-18B1B719C7B6}" presName="Name13" presStyleLbl="parChTrans1D2" presStyleIdx="4" presStyleCnt="7"/>
      <dgm:spPr/>
    </dgm:pt>
    <dgm:pt modelId="{23F8F04A-E14F-40CA-A38B-D2D194E62526}" type="pres">
      <dgm:prSet presAssocID="{F5A81AB9-57EE-47D1-B9E3-57F9E6F794A1}" presName="childText" presStyleLbl="bgAcc1" presStyleIdx="4" presStyleCnt="7" custScaleY="271413">
        <dgm:presLayoutVars>
          <dgm:bulletEnabled val="1"/>
        </dgm:presLayoutVars>
      </dgm:prSet>
      <dgm:spPr/>
    </dgm:pt>
    <dgm:pt modelId="{6897775C-8A75-41C5-BBBC-E738C3CCA72C}" type="pres">
      <dgm:prSet presAssocID="{0576721D-AC68-4D1A-B0ED-E74FF56EF97F}" presName="root" presStyleCnt="0"/>
      <dgm:spPr/>
    </dgm:pt>
    <dgm:pt modelId="{9A39C18B-6180-4BDE-979B-0F0CF0DFE729}" type="pres">
      <dgm:prSet presAssocID="{0576721D-AC68-4D1A-B0ED-E74FF56EF97F}" presName="rootComposite" presStyleCnt="0"/>
      <dgm:spPr/>
    </dgm:pt>
    <dgm:pt modelId="{B39CAC57-F0C3-425E-B620-AFF2A2B5E6DF}" type="pres">
      <dgm:prSet presAssocID="{0576721D-AC68-4D1A-B0ED-E74FF56EF97F}" presName="rootText" presStyleLbl="node1" presStyleIdx="5" presStyleCnt="7"/>
      <dgm:spPr/>
    </dgm:pt>
    <dgm:pt modelId="{D2F0CF5A-87C8-4114-B35A-FDA95695F733}" type="pres">
      <dgm:prSet presAssocID="{0576721D-AC68-4D1A-B0ED-E74FF56EF97F}" presName="rootConnector" presStyleLbl="node1" presStyleIdx="5" presStyleCnt="7"/>
      <dgm:spPr/>
    </dgm:pt>
    <dgm:pt modelId="{ABF6BFC5-AFA1-4C28-8F0A-51E687920028}" type="pres">
      <dgm:prSet presAssocID="{0576721D-AC68-4D1A-B0ED-E74FF56EF97F}" presName="childShape" presStyleCnt="0"/>
      <dgm:spPr/>
    </dgm:pt>
    <dgm:pt modelId="{896BBB5D-0DE4-4982-A82A-789264BD1480}" type="pres">
      <dgm:prSet presAssocID="{75AA860F-92A1-4641-BAF9-17F901E13E74}" presName="Name13" presStyleLbl="parChTrans1D2" presStyleIdx="5" presStyleCnt="7"/>
      <dgm:spPr/>
    </dgm:pt>
    <dgm:pt modelId="{BC434DF8-F569-4687-823C-5BADA57AAB0E}" type="pres">
      <dgm:prSet presAssocID="{129B1364-D06C-4B7D-BAD9-382EEACA578C}" presName="childText" presStyleLbl="bgAcc1" presStyleIdx="5" presStyleCnt="7" custScaleY="271413">
        <dgm:presLayoutVars>
          <dgm:bulletEnabled val="1"/>
        </dgm:presLayoutVars>
      </dgm:prSet>
      <dgm:spPr/>
    </dgm:pt>
    <dgm:pt modelId="{BC95CF06-378C-4554-8C51-8E21254F65EF}" type="pres">
      <dgm:prSet presAssocID="{33DAC5C5-8A67-4D08-954A-061CE724F0A7}" presName="root" presStyleCnt="0"/>
      <dgm:spPr/>
    </dgm:pt>
    <dgm:pt modelId="{0B156751-7E13-4F22-A0A6-F75FA275DB2B}" type="pres">
      <dgm:prSet presAssocID="{33DAC5C5-8A67-4D08-954A-061CE724F0A7}" presName="rootComposite" presStyleCnt="0"/>
      <dgm:spPr/>
    </dgm:pt>
    <dgm:pt modelId="{2A920446-524F-4ED3-BC79-66F61F650DAA}" type="pres">
      <dgm:prSet presAssocID="{33DAC5C5-8A67-4D08-954A-061CE724F0A7}" presName="rootText" presStyleLbl="node1" presStyleIdx="6" presStyleCnt="7"/>
      <dgm:spPr/>
    </dgm:pt>
    <dgm:pt modelId="{794F22D2-DB09-474E-9358-195CB886DD87}" type="pres">
      <dgm:prSet presAssocID="{33DAC5C5-8A67-4D08-954A-061CE724F0A7}" presName="rootConnector" presStyleLbl="node1" presStyleIdx="6" presStyleCnt="7"/>
      <dgm:spPr/>
    </dgm:pt>
    <dgm:pt modelId="{1EA945C1-38A7-44BA-9217-22894FCBC6B9}" type="pres">
      <dgm:prSet presAssocID="{33DAC5C5-8A67-4D08-954A-061CE724F0A7}" presName="childShape" presStyleCnt="0"/>
      <dgm:spPr/>
    </dgm:pt>
    <dgm:pt modelId="{F916BD66-FC33-449B-A0B6-6EA3CBC42782}" type="pres">
      <dgm:prSet presAssocID="{0D0EFFA2-C9DC-456C-8B4A-689F83043E1A}" presName="Name13" presStyleLbl="parChTrans1D2" presStyleIdx="6" presStyleCnt="7"/>
      <dgm:spPr/>
    </dgm:pt>
    <dgm:pt modelId="{7BCD9317-4A5B-43EE-8062-499CC964EDCD}" type="pres">
      <dgm:prSet presAssocID="{32F67DE0-D1B3-4836-BFF9-A8D67026CFD5}" presName="childText" presStyleLbl="bgAcc1" presStyleIdx="6" presStyleCnt="7" custScaleY="266459">
        <dgm:presLayoutVars>
          <dgm:bulletEnabled val="1"/>
        </dgm:presLayoutVars>
      </dgm:prSet>
      <dgm:spPr/>
    </dgm:pt>
  </dgm:ptLst>
  <dgm:cxnLst>
    <dgm:cxn modelId="{2BFB250D-BDA7-426A-A29B-A7F3B6946761}" type="presOf" srcId="{33DAC5C5-8A67-4D08-954A-061CE724F0A7}" destId="{794F22D2-DB09-474E-9358-195CB886DD87}" srcOrd="1" destOrd="0" presId="urn:microsoft.com/office/officeart/2005/8/layout/hierarchy3"/>
    <dgm:cxn modelId="{474F4210-398F-4B20-92C6-FD53474B2E43}" type="presOf" srcId="{57DF5215-CEB0-450A-B62D-4E61B3D849E1}" destId="{E752341F-79EB-4B66-8255-7ED157A3F68A}" srcOrd="0" destOrd="0" presId="urn:microsoft.com/office/officeart/2005/8/layout/hierarchy3"/>
    <dgm:cxn modelId="{5B848710-2D7D-469E-B4E7-683D16740443}" srcId="{620B41CA-BA80-46FE-AFE1-AF863A7EFAB8}" destId="{F415647B-2E73-4B51-A2FB-638670C26CE7}" srcOrd="2" destOrd="0" parTransId="{29FAC19B-20B3-4987-B5A7-9AAB6164AE96}" sibTransId="{CF26D51D-E5DE-41EA-886A-5FDBF9CBD77F}"/>
    <dgm:cxn modelId="{11EB6112-D9A6-4963-84B9-D143575BC4E8}" type="presOf" srcId="{33DAC5C5-8A67-4D08-954A-061CE724F0A7}" destId="{2A920446-524F-4ED3-BC79-66F61F650DAA}" srcOrd="0" destOrd="0" presId="urn:microsoft.com/office/officeart/2005/8/layout/hierarchy3"/>
    <dgm:cxn modelId="{91DB5B17-E96B-4F5A-85CC-B26881E8870C}" type="presOf" srcId="{125882F7-2239-4032-B972-26973151FC2D}" destId="{8B500008-181D-48DE-A2FF-54EF18CDE1F9}" srcOrd="0" destOrd="0" presId="urn:microsoft.com/office/officeart/2005/8/layout/hierarchy3"/>
    <dgm:cxn modelId="{5C9A411F-B979-4EED-A765-CC2FC3BD237B}" type="presOf" srcId="{1F0FC31F-6F4A-42D0-8E1C-0CD6B00EDB58}" destId="{C88206A8-647C-47EF-88A5-8D90B0DD7A5C}" srcOrd="0" destOrd="0" presId="urn:microsoft.com/office/officeart/2005/8/layout/hierarchy3"/>
    <dgm:cxn modelId="{145E0324-DA33-4319-9E58-02D84483BA94}" srcId="{620B41CA-BA80-46FE-AFE1-AF863A7EFAB8}" destId="{C0168FC0-9C05-49A7-BB3F-BD593A8E4428}" srcOrd="3" destOrd="0" parTransId="{779ADBB0-DC28-472C-86CF-E3EB1D25B090}" sibTransId="{1191A8C0-2D88-4F51-B57C-FEEED6C87254}"/>
    <dgm:cxn modelId="{5F39D025-F8A5-4B60-94BF-7BFB1887AC46}" type="presOf" srcId="{836B2738-BA7B-487C-AA7F-73519A811DBC}" destId="{79829856-9FFE-4354-A5FD-DF7AC2F90CBF}" srcOrd="0" destOrd="0" presId="urn:microsoft.com/office/officeart/2005/8/layout/hierarchy3"/>
    <dgm:cxn modelId="{665D9C2A-179E-48FB-89A8-B92FB21CE285}" srcId="{836B2738-BA7B-487C-AA7F-73519A811DBC}" destId="{F5A81AB9-57EE-47D1-B9E3-57F9E6F794A1}" srcOrd="0" destOrd="0" parTransId="{18A9FAF0-8476-44A4-A1DD-18B1B719C7B6}" sibTransId="{864F4B96-4C63-4A8D-B387-8A5C84FFB32C}"/>
    <dgm:cxn modelId="{EBA85633-FC04-46F6-8567-C4820B5FBD3E}" type="presOf" srcId="{DFA6FD3E-9537-44CE-A616-E77D6F2C9392}" destId="{0D7AD69D-D50C-4FB0-BCCA-702177052ECD}" srcOrd="0" destOrd="0" presId="urn:microsoft.com/office/officeart/2005/8/layout/hierarchy3"/>
    <dgm:cxn modelId="{8E26AF35-4A86-4A60-AB4C-C8833AB6741F}" type="presOf" srcId="{620B41CA-BA80-46FE-AFE1-AF863A7EFAB8}" destId="{7BE84C5A-DCC9-4672-B321-A89DBEB3E494}" srcOrd="0" destOrd="0" presId="urn:microsoft.com/office/officeart/2005/8/layout/hierarchy3"/>
    <dgm:cxn modelId="{D954903C-6BFA-4978-9D66-298B3C501FE2}" type="presOf" srcId="{CE2D868F-E379-43A8-91B4-6E29238284A2}" destId="{3C419BBF-764E-4585-8BA4-BCC20AA3FD4E}" srcOrd="0" destOrd="0" presId="urn:microsoft.com/office/officeart/2005/8/layout/hierarchy3"/>
    <dgm:cxn modelId="{FB058A5B-775B-4678-B6DA-3E44BCCB70C0}" type="presOf" srcId="{75AA860F-92A1-4641-BAF9-17F901E13E74}" destId="{896BBB5D-0DE4-4982-A82A-789264BD1480}" srcOrd="0" destOrd="0" presId="urn:microsoft.com/office/officeart/2005/8/layout/hierarchy3"/>
    <dgm:cxn modelId="{F863DB5C-C48A-4334-B140-ECF98988EACF}" srcId="{C0168FC0-9C05-49A7-BB3F-BD593A8E4428}" destId="{CE2D868F-E379-43A8-91B4-6E29238284A2}" srcOrd="0" destOrd="0" parTransId="{6F5E0917-8CA0-496B-B583-AF3D5FB5F6F2}" sibTransId="{42D8D08D-3765-4D55-98CB-AD8590E7E19B}"/>
    <dgm:cxn modelId="{1B760462-686E-45D8-82DB-A1D8228A154D}" type="presOf" srcId="{03A49EB9-B188-4700-9CD8-ED957E495B3B}" destId="{DBB1B837-4704-45CD-859E-03696239086C}" srcOrd="0" destOrd="0" presId="urn:microsoft.com/office/officeart/2005/8/layout/hierarchy3"/>
    <dgm:cxn modelId="{8DCD504B-D646-4A84-9BF9-B1905F55EDF8}" type="presOf" srcId="{57DF5215-CEB0-450A-B62D-4E61B3D849E1}" destId="{232857C0-FB0E-4B74-A7FD-1826C988F2FF}" srcOrd="1" destOrd="0" presId="urn:microsoft.com/office/officeart/2005/8/layout/hierarchy3"/>
    <dgm:cxn modelId="{F7967D51-1127-4D10-AB9D-C2C428885061}" type="presOf" srcId="{CAE712C1-DB65-4F7A-B409-07D17FD72454}" destId="{4F6AEF6E-22C8-49DA-B27E-AF5C0FF4AD39}" srcOrd="0" destOrd="0" presId="urn:microsoft.com/office/officeart/2005/8/layout/hierarchy3"/>
    <dgm:cxn modelId="{A1FC9C51-8394-43A7-8131-E1C77C3CEB79}" srcId="{620B41CA-BA80-46FE-AFE1-AF863A7EFAB8}" destId="{836B2738-BA7B-487C-AA7F-73519A811DBC}" srcOrd="4" destOrd="0" parTransId="{11130C00-517D-40F9-BB7C-58137D9AFA0D}" sibTransId="{00EB0571-BA7D-4736-8B70-BFE3DC1C86B8}"/>
    <dgm:cxn modelId="{2D3E6175-7C3E-4E4F-8E4E-3F0CE4DB9DAC}" type="presOf" srcId="{0576721D-AC68-4D1A-B0ED-E74FF56EF97F}" destId="{B39CAC57-F0C3-425E-B620-AFF2A2B5E6DF}" srcOrd="0" destOrd="0" presId="urn:microsoft.com/office/officeart/2005/8/layout/hierarchy3"/>
    <dgm:cxn modelId="{BFC97676-F5DD-47B9-B1BB-0531B37AE213}" srcId="{620B41CA-BA80-46FE-AFE1-AF863A7EFAB8}" destId="{57DF5215-CEB0-450A-B62D-4E61B3D849E1}" srcOrd="1" destOrd="0" parTransId="{C7DF6C30-D69A-48EF-ADC2-A2D329335176}" sibTransId="{DA6A0ABB-8AC2-4EAA-810F-39CF76600F6E}"/>
    <dgm:cxn modelId="{0EE21758-95D5-4C07-82D0-8584C6431986}" type="presOf" srcId="{03A49EB9-B188-4700-9CD8-ED957E495B3B}" destId="{B421056F-D5E5-4931-A634-DF1BD8072E95}" srcOrd="1" destOrd="0" presId="urn:microsoft.com/office/officeart/2005/8/layout/hierarchy3"/>
    <dgm:cxn modelId="{4E6AA47E-CA7A-4086-A3FE-E8964756A17E}" type="presOf" srcId="{129B1364-D06C-4B7D-BAD9-382EEACA578C}" destId="{BC434DF8-F569-4687-823C-5BADA57AAB0E}" srcOrd="0" destOrd="0" presId="urn:microsoft.com/office/officeart/2005/8/layout/hierarchy3"/>
    <dgm:cxn modelId="{2AD8D380-CFF9-45BB-8A4F-30818233FD37}" type="presOf" srcId="{F415647B-2E73-4B51-A2FB-638670C26CE7}" destId="{62DC5971-0317-4366-9645-74A3FAFC5B48}" srcOrd="1" destOrd="0" presId="urn:microsoft.com/office/officeart/2005/8/layout/hierarchy3"/>
    <dgm:cxn modelId="{0EB05685-503B-452F-AC01-7414A3602E12}" type="presOf" srcId="{F5A81AB9-57EE-47D1-B9E3-57F9E6F794A1}" destId="{23F8F04A-E14F-40CA-A38B-D2D194E62526}" srcOrd="0" destOrd="0" presId="urn:microsoft.com/office/officeart/2005/8/layout/hierarchy3"/>
    <dgm:cxn modelId="{5051928C-A58E-419D-9E76-A12F0B43C630}" type="presOf" srcId="{C0168FC0-9C05-49A7-BB3F-BD593A8E4428}" destId="{732597A3-5C7F-42E0-931F-1089D3F86CD2}" srcOrd="0" destOrd="0" presId="urn:microsoft.com/office/officeart/2005/8/layout/hierarchy3"/>
    <dgm:cxn modelId="{476400A6-5A4A-4D15-9111-6870816C58CD}" type="presOf" srcId="{836B2738-BA7B-487C-AA7F-73519A811DBC}" destId="{01ADB8E7-63F0-4238-BCCA-8851B1E1DAE1}" srcOrd="1" destOrd="0" presId="urn:microsoft.com/office/officeart/2005/8/layout/hierarchy3"/>
    <dgm:cxn modelId="{21A83AA6-1233-4642-B228-E4D8FA9BF61B}" srcId="{57DF5215-CEB0-450A-B62D-4E61B3D849E1}" destId="{125882F7-2239-4032-B972-26973151FC2D}" srcOrd="0" destOrd="0" parTransId="{E657A740-95F1-4E36-9BB3-81FE12DD657C}" sibTransId="{CB299B0B-C84F-4360-8BCB-17869D99E325}"/>
    <dgm:cxn modelId="{BFD2EEA6-B7CD-45D0-BB3F-64FE2AA5ABFC}" type="presOf" srcId="{32F67DE0-D1B3-4836-BFF9-A8D67026CFD5}" destId="{7BCD9317-4A5B-43EE-8062-499CC964EDCD}" srcOrd="0" destOrd="0" presId="urn:microsoft.com/office/officeart/2005/8/layout/hierarchy3"/>
    <dgm:cxn modelId="{52C8D7A8-D4A1-4C7C-9BDA-9E2C24645C2E}" type="presOf" srcId="{0576721D-AC68-4D1A-B0ED-E74FF56EF97F}" destId="{D2F0CF5A-87C8-4114-B35A-FDA95695F733}" srcOrd="1" destOrd="0" presId="urn:microsoft.com/office/officeart/2005/8/layout/hierarchy3"/>
    <dgm:cxn modelId="{C6674CAC-3A2B-48AC-8E74-E677DC85CC9D}" srcId="{03A49EB9-B188-4700-9CD8-ED957E495B3B}" destId="{CAE712C1-DB65-4F7A-B409-07D17FD72454}" srcOrd="0" destOrd="0" parTransId="{1F0FC31F-6F4A-42D0-8E1C-0CD6B00EDB58}" sibTransId="{D1DA1DB4-E404-4304-8603-99131683E3F3}"/>
    <dgm:cxn modelId="{E0B9DCB8-8C85-46B4-846A-5636E169E643}" type="presOf" srcId="{F415647B-2E73-4B51-A2FB-638670C26CE7}" destId="{C8FAD7E5-59F7-4586-B9E5-15F38F82D490}" srcOrd="0" destOrd="0" presId="urn:microsoft.com/office/officeart/2005/8/layout/hierarchy3"/>
    <dgm:cxn modelId="{39A3B3BA-7591-43E9-B858-97DA9AE91066}" type="presOf" srcId="{79B01CC6-EF18-48DA-9F8B-02D370FE0EE5}" destId="{D2491944-A469-4692-B2B4-981D365CAAA6}" srcOrd="0" destOrd="0" presId="urn:microsoft.com/office/officeart/2005/8/layout/hierarchy3"/>
    <dgm:cxn modelId="{5BF30AC5-39F0-4811-A9CC-00C859E55D32}" srcId="{33DAC5C5-8A67-4D08-954A-061CE724F0A7}" destId="{32F67DE0-D1B3-4836-BFF9-A8D67026CFD5}" srcOrd="0" destOrd="0" parTransId="{0D0EFFA2-C9DC-456C-8B4A-689F83043E1A}" sibTransId="{95DEC897-900D-4C4E-8357-F01C97969149}"/>
    <dgm:cxn modelId="{04879FCB-897B-49D4-A2D6-7929B9F89B16}" type="presOf" srcId="{18A9FAF0-8476-44A4-A1DD-18B1B719C7B6}" destId="{3C39EECB-94BF-4E4E-BD30-DA8E3F5CC6F5}" srcOrd="0" destOrd="0" presId="urn:microsoft.com/office/officeart/2005/8/layout/hierarchy3"/>
    <dgm:cxn modelId="{E8FC77CD-2D0E-4CF5-A970-13A200293DEB}" type="presOf" srcId="{C0168FC0-9C05-49A7-BB3F-BD593A8E4428}" destId="{BCE90FDD-DE31-4A44-A9E4-1D0712C749A5}" srcOrd="1" destOrd="0" presId="urn:microsoft.com/office/officeart/2005/8/layout/hierarchy3"/>
    <dgm:cxn modelId="{18E55BD1-B82B-401A-8E1A-DAA35E1DACA2}" type="presOf" srcId="{E657A740-95F1-4E36-9BB3-81FE12DD657C}" destId="{1160041C-3042-4846-9FC1-D4E613CEB356}" srcOrd="0" destOrd="0" presId="urn:microsoft.com/office/officeart/2005/8/layout/hierarchy3"/>
    <dgm:cxn modelId="{219BF4D1-8DAF-4C7B-87F4-E68BABBF4121}" srcId="{620B41CA-BA80-46FE-AFE1-AF863A7EFAB8}" destId="{03A49EB9-B188-4700-9CD8-ED957E495B3B}" srcOrd="0" destOrd="0" parTransId="{9488A335-309A-4FAE-9479-63E6724E5B25}" sibTransId="{7ACC857A-CA5D-4E4E-8785-74B7C0C6A32F}"/>
    <dgm:cxn modelId="{F21A21D4-EF7C-4D8D-AA2E-A05120A90AD6}" srcId="{0576721D-AC68-4D1A-B0ED-E74FF56EF97F}" destId="{129B1364-D06C-4B7D-BAD9-382EEACA578C}" srcOrd="0" destOrd="0" parTransId="{75AA860F-92A1-4641-BAF9-17F901E13E74}" sibTransId="{109B8B47-4CE1-42C6-B467-17DD5C1AA998}"/>
    <dgm:cxn modelId="{AE938CD9-E109-4E47-8795-F4E11C4960CA}" type="presOf" srcId="{0D0EFFA2-C9DC-456C-8B4A-689F83043E1A}" destId="{F916BD66-FC33-449B-A0B6-6EA3CBC42782}" srcOrd="0" destOrd="0" presId="urn:microsoft.com/office/officeart/2005/8/layout/hierarchy3"/>
    <dgm:cxn modelId="{5F9517E4-1A5C-406F-8D99-BAEA00329B76}" srcId="{620B41CA-BA80-46FE-AFE1-AF863A7EFAB8}" destId="{0576721D-AC68-4D1A-B0ED-E74FF56EF97F}" srcOrd="5" destOrd="0" parTransId="{B256353E-CA99-4A07-938C-FD6027F52BED}" sibTransId="{E0E9E12A-8EB6-410B-A7D0-47F094FBFB65}"/>
    <dgm:cxn modelId="{D1B777E4-7C0A-47B6-A638-9077646D2498}" type="presOf" srcId="{6F5E0917-8CA0-496B-B583-AF3D5FB5F6F2}" destId="{80D889D8-803A-45DF-939C-67E0529E249D}" srcOrd="0" destOrd="0" presId="urn:microsoft.com/office/officeart/2005/8/layout/hierarchy3"/>
    <dgm:cxn modelId="{BFF8F2F4-8583-4442-B69E-7FE7F67F8DAC}" srcId="{620B41CA-BA80-46FE-AFE1-AF863A7EFAB8}" destId="{33DAC5C5-8A67-4D08-954A-061CE724F0A7}" srcOrd="6" destOrd="0" parTransId="{7F6AEF10-92F0-45E5-AF07-504414B5591A}" sibTransId="{4337E8EF-55DF-42AF-8AAB-03F37848BA75}"/>
    <dgm:cxn modelId="{B35FFFFF-563C-4D0B-85FB-8173A249C372}" srcId="{F415647B-2E73-4B51-A2FB-638670C26CE7}" destId="{79B01CC6-EF18-48DA-9F8B-02D370FE0EE5}" srcOrd="0" destOrd="0" parTransId="{DFA6FD3E-9537-44CE-A616-E77D6F2C9392}" sibTransId="{BB230521-0DF9-41AE-908B-570C9B78DD52}"/>
    <dgm:cxn modelId="{CB5AB5B2-2E7E-4442-A252-11B605E71611}" type="presParOf" srcId="{7BE84C5A-DCC9-4672-B321-A89DBEB3E494}" destId="{6F022027-45A0-43D6-958D-AA16A3FD20DC}" srcOrd="0" destOrd="0" presId="urn:microsoft.com/office/officeart/2005/8/layout/hierarchy3"/>
    <dgm:cxn modelId="{9DA21FB8-003C-42FB-A059-7B682241ABF0}" type="presParOf" srcId="{6F022027-45A0-43D6-958D-AA16A3FD20DC}" destId="{E5FF9444-2BB6-431A-AF87-C260972495E1}" srcOrd="0" destOrd="0" presId="urn:microsoft.com/office/officeart/2005/8/layout/hierarchy3"/>
    <dgm:cxn modelId="{0471D1A4-6592-4FC4-AB35-B02E30F1B903}" type="presParOf" srcId="{E5FF9444-2BB6-431A-AF87-C260972495E1}" destId="{DBB1B837-4704-45CD-859E-03696239086C}" srcOrd="0" destOrd="0" presId="urn:microsoft.com/office/officeart/2005/8/layout/hierarchy3"/>
    <dgm:cxn modelId="{2E5C1AE9-4838-4ED0-A219-56D238E18FDB}" type="presParOf" srcId="{E5FF9444-2BB6-431A-AF87-C260972495E1}" destId="{B421056F-D5E5-4931-A634-DF1BD8072E95}" srcOrd="1" destOrd="0" presId="urn:microsoft.com/office/officeart/2005/8/layout/hierarchy3"/>
    <dgm:cxn modelId="{787D8221-E573-48E9-B983-1275A0E935CF}" type="presParOf" srcId="{6F022027-45A0-43D6-958D-AA16A3FD20DC}" destId="{27A64A96-4DD0-4DF5-8E76-B0273990CA10}" srcOrd="1" destOrd="0" presId="urn:microsoft.com/office/officeart/2005/8/layout/hierarchy3"/>
    <dgm:cxn modelId="{20E9102A-7AE6-4F94-8D29-B8DC830B4112}" type="presParOf" srcId="{27A64A96-4DD0-4DF5-8E76-B0273990CA10}" destId="{C88206A8-647C-47EF-88A5-8D90B0DD7A5C}" srcOrd="0" destOrd="0" presId="urn:microsoft.com/office/officeart/2005/8/layout/hierarchy3"/>
    <dgm:cxn modelId="{DE8BCC57-ED6F-47C1-8F4C-6C8646C46273}" type="presParOf" srcId="{27A64A96-4DD0-4DF5-8E76-B0273990CA10}" destId="{4F6AEF6E-22C8-49DA-B27E-AF5C0FF4AD39}" srcOrd="1" destOrd="0" presId="urn:microsoft.com/office/officeart/2005/8/layout/hierarchy3"/>
    <dgm:cxn modelId="{19B02723-74F9-44B1-AF83-6C7A53BB1758}" type="presParOf" srcId="{7BE84C5A-DCC9-4672-B321-A89DBEB3E494}" destId="{79BCB001-DF9A-480A-812E-75C1F1D8DD6D}" srcOrd="1" destOrd="0" presId="urn:microsoft.com/office/officeart/2005/8/layout/hierarchy3"/>
    <dgm:cxn modelId="{CE8A3938-20B7-4641-B396-E9C9015699B0}" type="presParOf" srcId="{79BCB001-DF9A-480A-812E-75C1F1D8DD6D}" destId="{D9D0D1F1-9E25-46C4-B2D7-07F1C4EBC8EE}" srcOrd="0" destOrd="0" presId="urn:microsoft.com/office/officeart/2005/8/layout/hierarchy3"/>
    <dgm:cxn modelId="{7FC701C6-89DF-4BEF-BBAA-633B4BA00FDF}" type="presParOf" srcId="{D9D0D1F1-9E25-46C4-B2D7-07F1C4EBC8EE}" destId="{E752341F-79EB-4B66-8255-7ED157A3F68A}" srcOrd="0" destOrd="0" presId="urn:microsoft.com/office/officeart/2005/8/layout/hierarchy3"/>
    <dgm:cxn modelId="{53F5147B-F8E9-4ED4-A5DA-09AD756CF678}" type="presParOf" srcId="{D9D0D1F1-9E25-46C4-B2D7-07F1C4EBC8EE}" destId="{232857C0-FB0E-4B74-A7FD-1826C988F2FF}" srcOrd="1" destOrd="0" presId="urn:microsoft.com/office/officeart/2005/8/layout/hierarchy3"/>
    <dgm:cxn modelId="{7A002675-5BE3-4292-B608-3D507AE063B4}" type="presParOf" srcId="{79BCB001-DF9A-480A-812E-75C1F1D8DD6D}" destId="{A156AD63-11D3-4B55-ACB8-D85339983900}" srcOrd="1" destOrd="0" presId="urn:microsoft.com/office/officeart/2005/8/layout/hierarchy3"/>
    <dgm:cxn modelId="{CEE88F13-3184-4FA9-9B4B-4F79A35F7012}" type="presParOf" srcId="{A156AD63-11D3-4B55-ACB8-D85339983900}" destId="{1160041C-3042-4846-9FC1-D4E613CEB356}" srcOrd="0" destOrd="0" presId="urn:microsoft.com/office/officeart/2005/8/layout/hierarchy3"/>
    <dgm:cxn modelId="{2B3EEF60-B568-4B77-9E32-7B85C506395C}" type="presParOf" srcId="{A156AD63-11D3-4B55-ACB8-D85339983900}" destId="{8B500008-181D-48DE-A2FF-54EF18CDE1F9}" srcOrd="1" destOrd="0" presId="urn:microsoft.com/office/officeart/2005/8/layout/hierarchy3"/>
    <dgm:cxn modelId="{119849AE-3B8C-43CB-B0A5-FDFA24F26FBD}" type="presParOf" srcId="{7BE84C5A-DCC9-4672-B321-A89DBEB3E494}" destId="{87B331FF-4DEA-4DEE-9DF6-45200EE737B9}" srcOrd="2" destOrd="0" presId="urn:microsoft.com/office/officeart/2005/8/layout/hierarchy3"/>
    <dgm:cxn modelId="{DFE88A3B-6D66-45F6-8E75-074708B8E771}" type="presParOf" srcId="{87B331FF-4DEA-4DEE-9DF6-45200EE737B9}" destId="{108CF496-D891-4ECC-9671-240848B0FDFC}" srcOrd="0" destOrd="0" presId="urn:microsoft.com/office/officeart/2005/8/layout/hierarchy3"/>
    <dgm:cxn modelId="{E74368EF-76D2-4B7B-9A21-87B2F7B83438}" type="presParOf" srcId="{108CF496-D891-4ECC-9671-240848B0FDFC}" destId="{C8FAD7E5-59F7-4586-B9E5-15F38F82D490}" srcOrd="0" destOrd="0" presId="urn:microsoft.com/office/officeart/2005/8/layout/hierarchy3"/>
    <dgm:cxn modelId="{868F4211-0C5C-4C00-A911-B70BB657EBA0}" type="presParOf" srcId="{108CF496-D891-4ECC-9671-240848B0FDFC}" destId="{62DC5971-0317-4366-9645-74A3FAFC5B48}" srcOrd="1" destOrd="0" presId="urn:microsoft.com/office/officeart/2005/8/layout/hierarchy3"/>
    <dgm:cxn modelId="{1232F292-6DF1-457B-B5B6-59DA1A574AB3}" type="presParOf" srcId="{87B331FF-4DEA-4DEE-9DF6-45200EE737B9}" destId="{829ADD63-E157-460B-879E-8BA7BF15A345}" srcOrd="1" destOrd="0" presId="urn:microsoft.com/office/officeart/2005/8/layout/hierarchy3"/>
    <dgm:cxn modelId="{D5C7ED76-D5DF-4DA3-9B8B-971A342B9D8E}" type="presParOf" srcId="{829ADD63-E157-460B-879E-8BA7BF15A345}" destId="{0D7AD69D-D50C-4FB0-BCCA-702177052ECD}" srcOrd="0" destOrd="0" presId="urn:microsoft.com/office/officeart/2005/8/layout/hierarchy3"/>
    <dgm:cxn modelId="{76A2FD1D-98C0-46C0-9B66-10669AA8513E}" type="presParOf" srcId="{829ADD63-E157-460B-879E-8BA7BF15A345}" destId="{D2491944-A469-4692-B2B4-981D365CAAA6}" srcOrd="1" destOrd="0" presId="urn:microsoft.com/office/officeart/2005/8/layout/hierarchy3"/>
    <dgm:cxn modelId="{5A0C7759-1BD0-4957-A0C8-9A7165C3C9AB}" type="presParOf" srcId="{7BE84C5A-DCC9-4672-B321-A89DBEB3E494}" destId="{83FABC1A-690E-4EAF-A6B3-ADD2559C3EFA}" srcOrd="3" destOrd="0" presId="urn:microsoft.com/office/officeart/2005/8/layout/hierarchy3"/>
    <dgm:cxn modelId="{213B5EE3-E48F-46B2-865F-412594194C0F}" type="presParOf" srcId="{83FABC1A-690E-4EAF-A6B3-ADD2559C3EFA}" destId="{6901E3FD-403D-4133-9A85-3967EB583A43}" srcOrd="0" destOrd="0" presId="urn:microsoft.com/office/officeart/2005/8/layout/hierarchy3"/>
    <dgm:cxn modelId="{4D4A0141-6521-47D0-AD31-41ABE45657D4}" type="presParOf" srcId="{6901E3FD-403D-4133-9A85-3967EB583A43}" destId="{732597A3-5C7F-42E0-931F-1089D3F86CD2}" srcOrd="0" destOrd="0" presId="urn:microsoft.com/office/officeart/2005/8/layout/hierarchy3"/>
    <dgm:cxn modelId="{4948E1EE-A3EA-4B07-BFD6-6A83BE441E93}" type="presParOf" srcId="{6901E3FD-403D-4133-9A85-3967EB583A43}" destId="{BCE90FDD-DE31-4A44-A9E4-1D0712C749A5}" srcOrd="1" destOrd="0" presId="urn:microsoft.com/office/officeart/2005/8/layout/hierarchy3"/>
    <dgm:cxn modelId="{FB392105-EBB7-4E1C-A05E-B513DE18BF44}" type="presParOf" srcId="{83FABC1A-690E-4EAF-A6B3-ADD2559C3EFA}" destId="{BF8A64C1-C2C3-43C8-ACA8-9E7ADA1CD19B}" srcOrd="1" destOrd="0" presId="urn:microsoft.com/office/officeart/2005/8/layout/hierarchy3"/>
    <dgm:cxn modelId="{D8DFDBA8-5FAB-429B-BD8C-7BCA6218091C}" type="presParOf" srcId="{BF8A64C1-C2C3-43C8-ACA8-9E7ADA1CD19B}" destId="{80D889D8-803A-45DF-939C-67E0529E249D}" srcOrd="0" destOrd="0" presId="urn:microsoft.com/office/officeart/2005/8/layout/hierarchy3"/>
    <dgm:cxn modelId="{F372981C-1289-4C8C-924F-9C73637BA5AE}" type="presParOf" srcId="{BF8A64C1-C2C3-43C8-ACA8-9E7ADA1CD19B}" destId="{3C419BBF-764E-4585-8BA4-BCC20AA3FD4E}" srcOrd="1" destOrd="0" presId="urn:microsoft.com/office/officeart/2005/8/layout/hierarchy3"/>
    <dgm:cxn modelId="{E37D6B45-E9D2-452F-BDEA-809E485B14E3}" type="presParOf" srcId="{7BE84C5A-DCC9-4672-B321-A89DBEB3E494}" destId="{E87A888C-8A3C-42F6-9FB8-CC3EB7222FDD}" srcOrd="4" destOrd="0" presId="urn:microsoft.com/office/officeart/2005/8/layout/hierarchy3"/>
    <dgm:cxn modelId="{99DCE1E5-C929-4A2F-8157-3516E4CCCE64}" type="presParOf" srcId="{E87A888C-8A3C-42F6-9FB8-CC3EB7222FDD}" destId="{0D2A00C6-B7C4-40DA-8567-BDE7A77CF1AA}" srcOrd="0" destOrd="0" presId="urn:microsoft.com/office/officeart/2005/8/layout/hierarchy3"/>
    <dgm:cxn modelId="{3FA0260B-8B80-477F-9DAA-45CF11475662}" type="presParOf" srcId="{0D2A00C6-B7C4-40DA-8567-BDE7A77CF1AA}" destId="{79829856-9FFE-4354-A5FD-DF7AC2F90CBF}" srcOrd="0" destOrd="0" presId="urn:microsoft.com/office/officeart/2005/8/layout/hierarchy3"/>
    <dgm:cxn modelId="{68BCCF5D-85AD-419B-AFA7-CFE377860CD4}" type="presParOf" srcId="{0D2A00C6-B7C4-40DA-8567-BDE7A77CF1AA}" destId="{01ADB8E7-63F0-4238-BCCA-8851B1E1DAE1}" srcOrd="1" destOrd="0" presId="urn:microsoft.com/office/officeart/2005/8/layout/hierarchy3"/>
    <dgm:cxn modelId="{EC4FC574-649E-4867-916C-BF70BBC02D46}" type="presParOf" srcId="{E87A888C-8A3C-42F6-9FB8-CC3EB7222FDD}" destId="{195D940B-C18C-4EAB-A451-9D086A0C8985}" srcOrd="1" destOrd="0" presId="urn:microsoft.com/office/officeart/2005/8/layout/hierarchy3"/>
    <dgm:cxn modelId="{C70678F6-C6D5-4FE9-ADC1-7B82AA2C6CB2}" type="presParOf" srcId="{195D940B-C18C-4EAB-A451-9D086A0C8985}" destId="{3C39EECB-94BF-4E4E-BD30-DA8E3F5CC6F5}" srcOrd="0" destOrd="0" presId="urn:microsoft.com/office/officeart/2005/8/layout/hierarchy3"/>
    <dgm:cxn modelId="{14E25EA8-0D39-4A8E-A7AB-7CD664250322}" type="presParOf" srcId="{195D940B-C18C-4EAB-A451-9D086A0C8985}" destId="{23F8F04A-E14F-40CA-A38B-D2D194E62526}" srcOrd="1" destOrd="0" presId="urn:microsoft.com/office/officeart/2005/8/layout/hierarchy3"/>
    <dgm:cxn modelId="{3C230438-1120-4892-812F-54072DA14815}" type="presParOf" srcId="{7BE84C5A-DCC9-4672-B321-A89DBEB3E494}" destId="{6897775C-8A75-41C5-BBBC-E738C3CCA72C}" srcOrd="5" destOrd="0" presId="urn:microsoft.com/office/officeart/2005/8/layout/hierarchy3"/>
    <dgm:cxn modelId="{A17B1ACC-9470-4286-B3E5-780B15D3689C}" type="presParOf" srcId="{6897775C-8A75-41C5-BBBC-E738C3CCA72C}" destId="{9A39C18B-6180-4BDE-979B-0F0CF0DFE729}" srcOrd="0" destOrd="0" presId="urn:microsoft.com/office/officeart/2005/8/layout/hierarchy3"/>
    <dgm:cxn modelId="{D6D81E17-7B19-4E53-825E-C92C61E1C3CD}" type="presParOf" srcId="{9A39C18B-6180-4BDE-979B-0F0CF0DFE729}" destId="{B39CAC57-F0C3-425E-B620-AFF2A2B5E6DF}" srcOrd="0" destOrd="0" presId="urn:microsoft.com/office/officeart/2005/8/layout/hierarchy3"/>
    <dgm:cxn modelId="{279FB72C-46C0-4B83-ABC8-D916336E62FC}" type="presParOf" srcId="{9A39C18B-6180-4BDE-979B-0F0CF0DFE729}" destId="{D2F0CF5A-87C8-4114-B35A-FDA95695F733}" srcOrd="1" destOrd="0" presId="urn:microsoft.com/office/officeart/2005/8/layout/hierarchy3"/>
    <dgm:cxn modelId="{A77CAA8B-1D10-4FB7-9CC3-C42F8FA89B65}" type="presParOf" srcId="{6897775C-8A75-41C5-BBBC-E738C3CCA72C}" destId="{ABF6BFC5-AFA1-4C28-8F0A-51E687920028}" srcOrd="1" destOrd="0" presId="urn:microsoft.com/office/officeart/2005/8/layout/hierarchy3"/>
    <dgm:cxn modelId="{07FF591D-21B7-4534-AC49-A000946AD7D9}" type="presParOf" srcId="{ABF6BFC5-AFA1-4C28-8F0A-51E687920028}" destId="{896BBB5D-0DE4-4982-A82A-789264BD1480}" srcOrd="0" destOrd="0" presId="urn:microsoft.com/office/officeart/2005/8/layout/hierarchy3"/>
    <dgm:cxn modelId="{6B2FAF0F-0AE5-4B6C-A559-017B3F5038C3}" type="presParOf" srcId="{ABF6BFC5-AFA1-4C28-8F0A-51E687920028}" destId="{BC434DF8-F569-4687-823C-5BADA57AAB0E}" srcOrd="1" destOrd="0" presId="urn:microsoft.com/office/officeart/2005/8/layout/hierarchy3"/>
    <dgm:cxn modelId="{902C6191-4CBE-4FF3-B58B-183438AABFA6}" type="presParOf" srcId="{7BE84C5A-DCC9-4672-B321-A89DBEB3E494}" destId="{BC95CF06-378C-4554-8C51-8E21254F65EF}" srcOrd="6" destOrd="0" presId="urn:microsoft.com/office/officeart/2005/8/layout/hierarchy3"/>
    <dgm:cxn modelId="{F4B59BFA-7044-43DD-904A-6557223CB069}" type="presParOf" srcId="{BC95CF06-378C-4554-8C51-8E21254F65EF}" destId="{0B156751-7E13-4F22-A0A6-F75FA275DB2B}" srcOrd="0" destOrd="0" presId="urn:microsoft.com/office/officeart/2005/8/layout/hierarchy3"/>
    <dgm:cxn modelId="{138A8326-56C0-44A4-8B2F-185237E9D550}" type="presParOf" srcId="{0B156751-7E13-4F22-A0A6-F75FA275DB2B}" destId="{2A920446-524F-4ED3-BC79-66F61F650DAA}" srcOrd="0" destOrd="0" presId="urn:microsoft.com/office/officeart/2005/8/layout/hierarchy3"/>
    <dgm:cxn modelId="{2F774ADA-F3B7-4D32-B398-AE56E82A01F6}" type="presParOf" srcId="{0B156751-7E13-4F22-A0A6-F75FA275DB2B}" destId="{794F22D2-DB09-474E-9358-195CB886DD87}" srcOrd="1" destOrd="0" presId="urn:microsoft.com/office/officeart/2005/8/layout/hierarchy3"/>
    <dgm:cxn modelId="{3713A3FD-2785-48FF-9B78-8433A38206CB}" type="presParOf" srcId="{BC95CF06-378C-4554-8C51-8E21254F65EF}" destId="{1EA945C1-38A7-44BA-9217-22894FCBC6B9}" srcOrd="1" destOrd="0" presId="urn:microsoft.com/office/officeart/2005/8/layout/hierarchy3"/>
    <dgm:cxn modelId="{CA4C54D1-E071-4A08-ABE6-459875F368BA}" type="presParOf" srcId="{1EA945C1-38A7-44BA-9217-22894FCBC6B9}" destId="{F916BD66-FC33-449B-A0B6-6EA3CBC42782}" srcOrd="0" destOrd="0" presId="urn:microsoft.com/office/officeart/2005/8/layout/hierarchy3"/>
    <dgm:cxn modelId="{3920E10A-F17F-4414-B210-A0D29DEA922E}" type="presParOf" srcId="{1EA945C1-38A7-44BA-9217-22894FCBC6B9}" destId="{7BCD9317-4A5B-43EE-8062-499CC964EDCD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64BF9A-3C5F-4EE8-8D29-EC2C14B47890}" type="doc">
      <dgm:prSet loTypeId="urn:microsoft.com/office/officeart/2017/3/layout/HorizontalLabelsTimeline" loCatId="time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00E1CF-8C9C-4F91-B438-07D9BAD4E745}">
      <dgm:prSet custT="1"/>
      <dgm:spPr/>
      <dgm:t>
        <a:bodyPr/>
        <a:lstStyle/>
        <a:p>
          <a:pPr>
            <a:defRPr b="1"/>
          </a:pPr>
          <a:r>
            <a:rPr lang="en-US" sz="1600"/>
            <a:t>1. Project Planning</a:t>
          </a:r>
        </a:p>
      </dgm:t>
    </dgm:pt>
    <dgm:pt modelId="{C409E64C-D5E7-482F-A298-4EA105CB3237}" type="parTrans" cxnId="{EA8A756B-DAC7-461E-928C-4D2B0A3962CC}">
      <dgm:prSet/>
      <dgm:spPr/>
      <dgm:t>
        <a:bodyPr/>
        <a:lstStyle/>
        <a:p>
          <a:endParaRPr lang="en-US"/>
        </a:p>
      </dgm:t>
    </dgm:pt>
    <dgm:pt modelId="{29CC83A6-76F2-44BE-B672-20B1FC072D7C}" type="sibTrans" cxnId="{EA8A756B-DAC7-461E-928C-4D2B0A3962CC}">
      <dgm:prSet/>
      <dgm:spPr/>
      <dgm:t>
        <a:bodyPr/>
        <a:lstStyle/>
        <a:p>
          <a:endParaRPr lang="en-US"/>
        </a:p>
      </dgm:t>
    </dgm:pt>
    <dgm:pt modelId="{3D54F894-2881-4C74-BBD2-B95611C9DA23}">
      <dgm:prSet/>
      <dgm:spPr/>
      <dgm:t>
        <a:bodyPr/>
        <a:lstStyle/>
        <a:p>
          <a:r>
            <a:rPr lang="en-US"/>
            <a:t>1 month</a:t>
          </a:r>
        </a:p>
      </dgm:t>
    </dgm:pt>
    <dgm:pt modelId="{04EE0878-05EF-4208-BEEF-F6EE11B25930}" type="parTrans" cxnId="{87C3C02C-2442-404F-94E4-D414442D0AAB}">
      <dgm:prSet/>
      <dgm:spPr/>
      <dgm:t>
        <a:bodyPr/>
        <a:lstStyle/>
        <a:p>
          <a:endParaRPr lang="en-US"/>
        </a:p>
      </dgm:t>
    </dgm:pt>
    <dgm:pt modelId="{9C707388-17CB-4EF4-B888-0CB8E838EF76}" type="sibTrans" cxnId="{87C3C02C-2442-404F-94E4-D414442D0AAB}">
      <dgm:prSet/>
      <dgm:spPr/>
      <dgm:t>
        <a:bodyPr/>
        <a:lstStyle/>
        <a:p>
          <a:endParaRPr lang="en-US"/>
        </a:p>
      </dgm:t>
    </dgm:pt>
    <dgm:pt modelId="{FE7A9BD0-7CCD-4D9D-8C83-DEF89540EE05}">
      <dgm:prSet/>
      <dgm:spPr/>
      <dgm:t>
        <a:bodyPr/>
        <a:lstStyle/>
        <a:p>
          <a:r>
            <a:rPr lang="en-US"/>
            <a:t>Define project scope and object</a:t>
          </a:r>
        </a:p>
      </dgm:t>
    </dgm:pt>
    <dgm:pt modelId="{989F68A8-7871-44CE-971E-B6D99875717B}" type="parTrans" cxnId="{C2642F7C-9926-4931-9A8C-9688D2FFA967}">
      <dgm:prSet/>
      <dgm:spPr/>
      <dgm:t>
        <a:bodyPr/>
        <a:lstStyle/>
        <a:p>
          <a:endParaRPr lang="en-US"/>
        </a:p>
      </dgm:t>
    </dgm:pt>
    <dgm:pt modelId="{659B9DFF-BC09-48BA-94D3-CE65BA3A4655}" type="sibTrans" cxnId="{C2642F7C-9926-4931-9A8C-9688D2FFA967}">
      <dgm:prSet/>
      <dgm:spPr/>
      <dgm:t>
        <a:bodyPr/>
        <a:lstStyle/>
        <a:p>
          <a:endParaRPr lang="en-US"/>
        </a:p>
      </dgm:t>
    </dgm:pt>
    <dgm:pt modelId="{5432B58C-6BDB-49EC-B716-71460BA83BFC}">
      <dgm:prSet custT="1"/>
      <dgm:spPr/>
      <dgm:t>
        <a:bodyPr/>
        <a:lstStyle/>
        <a:p>
          <a:pPr>
            <a:defRPr b="1"/>
          </a:pPr>
          <a:r>
            <a:rPr lang="en-US" sz="1600"/>
            <a:t>2. System Design</a:t>
          </a:r>
        </a:p>
      </dgm:t>
    </dgm:pt>
    <dgm:pt modelId="{11C01C50-4561-4342-A2D2-473B2D1AA457}" type="parTrans" cxnId="{E46D1EF8-59DD-449B-BBEF-BA1F90E1F6CC}">
      <dgm:prSet/>
      <dgm:spPr/>
      <dgm:t>
        <a:bodyPr/>
        <a:lstStyle/>
        <a:p>
          <a:endParaRPr lang="en-US"/>
        </a:p>
      </dgm:t>
    </dgm:pt>
    <dgm:pt modelId="{652ACEE7-71DA-47CF-AC79-75224FDB5FB9}" type="sibTrans" cxnId="{E46D1EF8-59DD-449B-BBEF-BA1F90E1F6CC}">
      <dgm:prSet/>
      <dgm:spPr/>
      <dgm:t>
        <a:bodyPr/>
        <a:lstStyle/>
        <a:p>
          <a:endParaRPr lang="en-US"/>
        </a:p>
      </dgm:t>
    </dgm:pt>
    <dgm:pt modelId="{E49196C1-5A21-4555-A560-BA69795A6230}">
      <dgm:prSet/>
      <dgm:spPr/>
      <dgm:t>
        <a:bodyPr/>
        <a:lstStyle/>
        <a:p>
          <a:r>
            <a:rPr lang="en-US"/>
            <a:t>1 month</a:t>
          </a:r>
        </a:p>
      </dgm:t>
    </dgm:pt>
    <dgm:pt modelId="{AB0505D6-6E45-4455-A8C9-5CC35F522723}" type="parTrans" cxnId="{BE5B1245-08B0-44AA-B6BF-EE18F5A6AF13}">
      <dgm:prSet/>
      <dgm:spPr/>
      <dgm:t>
        <a:bodyPr/>
        <a:lstStyle/>
        <a:p>
          <a:endParaRPr lang="en-US"/>
        </a:p>
      </dgm:t>
    </dgm:pt>
    <dgm:pt modelId="{AA1491B9-2B1F-43F6-A8FD-3E27705F6BAD}" type="sibTrans" cxnId="{BE5B1245-08B0-44AA-B6BF-EE18F5A6AF13}">
      <dgm:prSet/>
      <dgm:spPr/>
      <dgm:t>
        <a:bodyPr/>
        <a:lstStyle/>
        <a:p>
          <a:endParaRPr lang="en-US"/>
        </a:p>
      </dgm:t>
    </dgm:pt>
    <dgm:pt modelId="{92841641-3045-4767-A8B6-F4108C5D8E0B}">
      <dgm:prSet/>
      <dgm:spPr/>
      <dgm:t>
        <a:bodyPr/>
        <a:lstStyle/>
        <a:p>
          <a:r>
            <a:rPr lang="en-US"/>
            <a:t>- Design system architecture</a:t>
          </a:r>
        </a:p>
      </dgm:t>
    </dgm:pt>
    <dgm:pt modelId="{70703634-D5E1-466E-A225-556704D69DF6}" type="parTrans" cxnId="{1191A666-C0A0-46F6-AC6F-35BA24A661EF}">
      <dgm:prSet/>
      <dgm:spPr/>
      <dgm:t>
        <a:bodyPr/>
        <a:lstStyle/>
        <a:p>
          <a:endParaRPr lang="en-US"/>
        </a:p>
      </dgm:t>
    </dgm:pt>
    <dgm:pt modelId="{D686FAC4-EF77-4B57-A4A9-F75E3E270733}" type="sibTrans" cxnId="{1191A666-C0A0-46F6-AC6F-35BA24A661EF}">
      <dgm:prSet/>
      <dgm:spPr/>
      <dgm:t>
        <a:bodyPr/>
        <a:lstStyle/>
        <a:p>
          <a:endParaRPr lang="en-US"/>
        </a:p>
      </dgm:t>
    </dgm:pt>
    <dgm:pt modelId="{F1982011-BE4A-4026-AE82-663FAE3FA2D4}">
      <dgm:prSet/>
      <dgm:spPr/>
      <dgm:t>
        <a:bodyPr/>
        <a:lstStyle/>
        <a:p>
          <a:pPr>
            <a:defRPr b="1"/>
          </a:pPr>
          <a:r>
            <a:rPr lang="en-US"/>
            <a:t>3. Development</a:t>
          </a:r>
        </a:p>
      </dgm:t>
    </dgm:pt>
    <dgm:pt modelId="{9A44A4A0-FBFF-45CB-B48F-0009ECF37778}" type="parTrans" cxnId="{1CC3EC6B-A23E-4646-9B62-33A510F13C56}">
      <dgm:prSet/>
      <dgm:spPr/>
      <dgm:t>
        <a:bodyPr/>
        <a:lstStyle/>
        <a:p>
          <a:endParaRPr lang="en-US"/>
        </a:p>
      </dgm:t>
    </dgm:pt>
    <dgm:pt modelId="{E5A86A5A-049F-4130-BFC8-467387C265D2}" type="sibTrans" cxnId="{1CC3EC6B-A23E-4646-9B62-33A510F13C56}">
      <dgm:prSet/>
      <dgm:spPr/>
      <dgm:t>
        <a:bodyPr/>
        <a:lstStyle/>
        <a:p>
          <a:endParaRPr lang="en-US"/>
        </a:p>
      </dgm:t>
    </dgm:pt>
    <dgm:pt modelId="{FEC1C43E-D744-465E-9125-6FD48EBD3923}">
      <dgm:prSet/>
      <dgm:spPr/>
      <dgm:t>
        <a:bodyPr/>
        <a:lstStyle/>
        <a:p>
          <a:r>
            <a:rPr lang="en-US"/>
            <a:t>1 Month</a:t>
          </a:r>
        </a:p>
      </dgm:t>
    </dgm:pt>
    <dgm:pt modelId="{BD081A78-E328-458B-8E80-300FFD54336E}" type="parTrans" cxnId="{C38E5A2F-0D03-4742-A07B-35034E70433A}">
      <dgm:prSet/>
      <dgm:spPr/>
      <dgm:t>
        <a:bodyPr/>
        <a:lstStyle/>
        <a:p>
          <a:endParaRPr lang="en-US"/>
        </a:p>
      </dgm:t>
    </dgm:pt>
    <dgm:pt modelId="{3D398FED-299A-4F92-9B15-06660BD1F668}" type="sibTrans" cxnId="{C38E5A2F-0D03-4742-A07B-35034E70433A}">
      <dgm:prSet/>
      <dgm:spPr/>
      <dgm:t>
        <a:bodyPr/>
        <a:lstStyle/>
        <a:p>
          <a:endParaRPr lang="en-US"/>
        </a:p>
      </dgm:t>
    </dgm:pt>
    <dgm:pt modelId="{D5ACBE10-ED15-4D51-AA97-F754368408CE}">
      <dgm:prSet/>
      <dgm:spPr/>
      <dgm:t>
        <a:bodyPr/>
        <a:lstStyle/>
        <a:p>
          <a:r>
            <a:rPr lang="en-US"/>
            <a:t>Develop and integrate IoT</a:t>
          </a:r>
        </a:p>
      </dgm:t>
    </dgm:pt>
    <dgm:pt modelId="{58E15F24-3C08-4477-A103-884DC65E4DCE}" type="parTrans" cxnId="{1BF032DB-FAF0-4471-96D2-A3E8F2789CAB}">
      <dgm:prSet/>
      <dgm:spPr/>
      <dgm:t>
        <a:bodyPr/>
        <a:lstStyle/>
        <a:p>
          <a:endParaRPr lang="en-US"/>
        </a:p>
      </dgm:t>
    </dgm:pt>
    <dgm:pt modelId="{020CE431-6321-437E-9EC4-F2F224311615}" type="sibTrans" cxnId="{1BF032DB-FAF0-4471-96D2-A3E8F2789CAB}">
      <dgm:prSet/>
      <dgm:spPr/>
      <dgm:t>
        <a:bodyPr/>
        <a:lstStyle/>
        <a:p>
          <a:endParaRPr lang="en-US"/>
        </a:p>
      </dgm:t>
    </dgm:pt>
    <dgm:pt modelId="{0E42CEDE-8A7F-4571-B229-5BE16A5EE792}">
      <dgm:prSet custT="1"/>
      <dgm:spPr/>
      <dgm:t>
        <a:bodyPr/>
        <a:lstStyle/>
        <a:p>
          <a:pPr>
            <a:defRPr b="1"/>
          </a:pPr>
          <a:r>
            <a:rPr lang="en-US" sz="1600"/>
            <a:t>4. Testing</a:t>
          </a:r>
        </a:p>
      </dgm:t>
    </dgm:pt>
    <dgm:pt modelId="{10456EEC-2E8B-41F3-9A2B-EA4A221F7765}" type="parTrans" cxnId="{6B244999-4278-491E-9B32-5AB87047314A}">
      <dgm:prSet/>
      <dgm:spPr/>
      <dgm:t>
        <a:bodyPr/>
        <a:lstStyle/>
        <a:p>
          <a:endParaRPr lang="en-US"/>
        </a:p>
      </dgm:t>
    </dgm:pt>
    <dgm:pt modelId="{59BBCE51-DA10-48B9-92A4-9C04931D593F}" type="sibTrans" cxnId="{6B244999-4278-491E-9B32-5AB87047314A}">
      <dgm:prSet/>
      <dgm:spPr/>
      <dgm:t>
        <a:bodyPr/>
        <a:lstStyle/>
        <a:p>
          <a:endParaRPr lang="en-US"/>
        </a:p>
      </dgm:t>
    </dgm:pt>
    <dgm:pt modelId="{915B84D4-5EB7-4A23-B0D2-4526D79F3F8B}">
      <dgm:prSet/>
      <dgm:spPr/>
      <dgm:t>
        <a:bodyPr/>
        <a:lstStyle/>
        <a:p>
          <a:r>
            <a:rPr lang="en-US"/>
            <a:t>1 Month</a:t>
          </a:r>
        </a:p>
      </dgm:t>
    </dgm:pt>
    <dgm:pt modelId="{89C10261-8440-4971-881D-D538338C781B}" type="parTrans" cxnId="{C3E8C989-3BE4-4F3D-8C24-717F6EBEE44F}">
      <dgm:prSet/>
      <dgm:spPr/>
      <dgm:t>
        <a:bodyPr/>
        <a:lstStyle/>
        <a:p>
          <a:endParaRPr lang="en-US"/>
        </a:p>
      </dgm:t>
    </dgm:pt>
    <dgm:pt modelId="{99C78EE3-903A-46D9-BA7B-62E6B25B8317}" type="sibTrans" cxnId="{C3E8C989-3BE4-4F3D-8C24-717F6EBEE44F}">
      <dgm:prSet/>
      <dgm:spPr/>
      <dgm:t>
        <a:bodyPr/>
        <a:lstStyle/>
        <a:p>
          <a:endParaRPr lang="en-US"/>
        </a:p>
      </dgm:t>
    </dgm:pt>
    <dgm:pt modelId="{D25E6BF5-2524-41D2-B369-97AA65806D1A}">
      <dgm:prSet/>
      <dgm:spPr/>
      <dgm:t>
        <a:bodyPr/>
        <a:lstStyle/>
        <a:p>
          <a:r>
            <a:rPr lang="en-US"/>
            <a:t>-Conduct Field tests</a:t>
          </a:r>
        </a:p>
      </dgm:t>
    </dgm:pt>
    <dgm:pt modelId="{A4D9CF31-AB71-4442-A718-E3FD8419BB53}" type="parTrans" cxnId="{0BD9D396-B66A-4895-8718-8712E6359D39}">
      <dgm:prSet/>
      <dgm:spPr/>
      <dgm:t>
        <a:bodyPr/>
        <a:lstStyle/>
        <a:p>
          <a:endParaRPr lang="en-US"/>
        </a:p>
      </dgm:t>
    </dgm:pt>
    <dgm:pt modelId="{E08A61C4-2C48-49D7-91BF-559DA19ECC2A}" type="sibTrans" cxnId="{0BD9D396-B66A-4895-8718-8712E6359D39}">
      <dgm:prSet/>
      <dgm:spPr/>
      <dgm:t>
        <a:bodyPr/>
        <a:lstStyle/>
        <a:p>
          <a:endParaRPr lang="en-US"/>
        </a:p>
      </dgm:t>
    </dgm:pt>
    <dgm:pt modelId="{632E23B6-79D0-4847-B031-D339008DF48A}">
      <dgm:prSet/>
      <dgm:spPr/>
      <dgm:t>
        <a:bodyPr/>
        <a:lstStyle/>
        <a:p>
          <a:pPr>
            <a:defRPr b="1"/>
          </a:pPr>
          <a:r>
            <a:rPr lang="en-US"/>
            <a:t>5. Deployment</a:t>
          </a:r>
        </a:p>
      </dgm:t>
    </dgm:pt>
    <dgm:pt modelId="{E4EC7BF7-8E5A-4AA2-A413-26CEFDD059B8}" type="parTrans" cxnId="{F6F8CBD9-2E5F-40C4-80DC-92B3CE05C711}">
      <dgm:prSet/>
      <dgm:spPr/>
      <dgm:t>
        <a:bodyPr/>
        <a:lstStyle/>
        <a:p>
          <a:endParaRPr lang="en-US"/>
        </a:p>
      </dgm:t>
    </dgm:pt>
    <dgm:pt modelId="{507FA4A5-A895-4ED7-99DC-01EA500D5D6F}" type="sibTrans" cxnId="{F6F8CBD9-2E5F-40C4-80DC-92B3CE05C711}">
      <dgm:prSet/>
      <dgm:spPr/>
      <dgm:t>
        <a:bodyPr/>
        <a:lstStyle/>
        <a:p>
          <a:endParaRPr lang="en-US"/>
        </a:p>
      </dgm:t>
    </dgm:pt>
    <dgm:pt modelId="{AEE08D1A-741C-4E67-A8EE-BC7E15056271}">
      <dgm:prSet/>
      <dgm:spPr/>
      <dgm:t>
        <a:bodyPr/>
        <a:lstStyle/>
        <a:p>
          <a:r>
            <a:rPr lang="en-US"/>
            <a:t>1 Month</a:t>
          </a:r>
        </a:p>
      </dgm:t>
    </dgm:pt>
    <dgm:pt modelId="{27A77039-6766-4ED9-A9B1-6282AECDD0A1}" type="parTrans" cxnId="{2CA2EEBC-4890-4280-B8DB-25B553EA3F34}">
      <dgm:prSet/>
      <dgm:spPr/>
      <dgm:t>
        <a:bodyPr/>
        <a:lstStyle/>
        <a:p>
          <a:endParaRPr lang="en-US"/>
        </a:p>
      </dgm:t>
    </dgm:pt>
    <dgm:pt modelId="{27AC4016-862C-4556-A67B-D47C04228F77}" type="sibTrans" cxnId="{2CA2EEBC-4890-4280-B8DB-25B553EA3F34}">
      <dgm:prSet/>
      <dgm:spPr/>
      <dgm:t>
        <a:bodyPr/>
        <a:lstStyle/>
        <a:p>
          <a:endParaRPr lang="en-US"/>
        </a:p>
      </dgm:t>
    </dgm:pt>
    <dgm:pt modelId="{66A31FDB-1CCB-4BC3-861D-A465825F4C5E}">
      <dgm:prSet/>
      <dgm:spPr/>
      <dgm:t>
        <a:bodyPr/>
        <a:lstStyle/>
        <a:p>
          <a:r>
            <a:rPr lang="en-US"/>
            <a:t>- Conduct Field tests</a:t>
          </a:r>
        </a:p>
      </dgm:t>
    </dgm:pt>
    <dgm:pt modelId="{0BA2A7DF-898A-44A2-B8FA-0625883A9DC1}" type="parTrans" cxnId="{58F01C0F-5240-4883-BF65-B4F509AB19CB}">
      <dgm:prSet/>
      <dgm:spPr/>
      <dgm:t>
        <a:bodyPr/>
        <a:lstStyle/>
        <a:p>
          <a:endParaRPr lang="en-US"/>
        </a:p>
      </dgm:t>
    </dgm:pt>
    <dgm:pt modelId="{3500A698-7703-4EA2-8812-8218BF7C7FF4}" type="sibTrans" cxnId="{58F01C0F-5240-4883-BF65-B4F509AB19CB}">
      <dgm:prSet/>
      <dgm:spPr/>
      <dgm:t>
        <a:bodyPr/>
        <a:lstStyle/>
        <a:p>
          <a:endParaRPr lang="en-US"/>
        </a:p>
      </dgm:t>
    </dgm:pt>
    <dgm:pt modelId="{255D9F77-4689-41CD-A0BC-E68683BDB841}">
      <dgm:prSet/>
      <dgm:spPr/>
      <dgm:t>
        <a:bodyPr/>
        <a:lstStyle/>
        <a:p>
          <a:pPr>
            <a:defRPr b="1"/>
          </a:pPr>
          <a:r>
            <a:rPr lang="en-US"/>
            <a:t>6. Training and Documentation</a:t>
          </a:r>
        </a:p>
      </dgm:t>
    </dgm:pt>
    <dgm:pt modelId="{0382AC3D-B7FE-430C-B695-3751C0A8BD35}" type="parTrans" cxnId="{92376A6D-606C-4FD6-800A-F4AD7E4C1C4D}">
      <dgm:prSet/>
      <dgm:spPr/>
      <dgm:t>
        <a:bodyPr/>
        <a:lstStyle/>
        <a:p>
          <a:endParaRPr lang="en-US"/>
        </a:p>
      </dgm:t>
    </dgm:pt>
    <dgm:pt modelId="{B62774D3-7D72-4741-9D58-2A6B318AAABB}" type="sibTrans" cxnId="{92376A6D-606C-4FD6-800A-F4AD7E4C1C4D}">
      <dgm:prSet/>
      <dgm:spPr/>
      <dgm:t>
        <a:bodyPr/>
        <a:lstStyle/>
        <a:p>
          <a:endParaRPr lang="en-US"/>
        </a:p>
      </dgm:t>
    </dgm:pt>
    <dgm:pt modelId="{727D38CA-CC0F-41A1-9DB6-0E49ABAB1E24}">
      <dgm:prSet/>
      <dgm:spPr/>
      <dgm:t>
        <a:bodyPr/>
        <a:lstStyle/>
        <a:p>
          <a:r>
            <a:rPr lang="en-US"/>
            <a:t>1 Month</a:t>
          </a:r>
        </a:p>
      </dgm:t>
    </dgm:pt>
    <dgm:pt modelId="{E027BE37-633B-4631-96FC-461B91BD4E4D}" type="parTrans" cxnId="{F254BC41-8CF1-4057-B851-CB48AA3FD5A7}">
      <dgm:prSet/>
      <dgm:spPr/>
      <dgm:t>
        <a:bodyPr/>
        <a:lstStyle/>
        <a:p>
          <a:endParaRPr lang="en-US"/>
        </a:p>
      </dgm:t>
    </dgm:pt>
    <dgm:pt modelId="{9C0EC053-D8CB-4F2D-9B5F-4A1F26181397}" type="sibTrans" cxnId="{F254BC41-8CF1-4057-B851-CB48AA3FD5A7}">
      <dgm:prSet/>
      <dgm:spPr/>
      <dgm:t>
        <a:bodyPr/>
        <a:lstStyle/>
        <a:p>
          <a:endParaRPr lang="en-US"/>
        </a:p>
      </dgm:t>
    </dgm:pt>
    <dgm:pt modelId="{93C0296E-1155-4306-8A08-E2DC6171E991}">
      <dgm:prSet/>
      <dgm:spPr/>
      <dgm:t>
        <a:bodyPr/>
        <a:lstStyle/>
        <a:p>
          <a:r>
            <a:rPr lang="en-US"/>
            <a:t>Collect performance data and user feedback</a:t>
          </a:r>
        </a:p>
      </dgm:t>
    </dgm:pt>
    <dgm:pt modelId="{F6A2195F-1B3F-4D38-B9E2-71B8B0B326CD}" type="parTrans" cxnId="{0FE381B4-E54A-4825-BFDD-55242B3DEBA3}">
      <dgm:prSet/>
      <dgm:spPr/>
      <dgm:t>
        <a:bodyPr/>
        <a:lstStyle/>
        <a:p>
          <a:endParaRPr lang="en-US"/>
        </a:p>
      </dgm:t>
    </dgm:pt>
    <dgm:pt modelId="{ED8875F6-215D-42FF-9FBB-57FC036608D4}" type="sibTrans" cxnId="{0FE381B4-E54A-4825-BFDD-55242B3DEBA3}">
      <dgm:prSet/>
      <dgm:spPr/>
      <dgm:t>
        <a:bodyPr/>
        <a:lstStyle/>
        <a:p>
          <a:endParaRPr lang="en-US"/>
        </a:p>
      </dgm:t>
    </dgm:pt>
    <dgm:pt modelId="{9EA5EA66-7A1B-4564-A0F3-92C641559AAE}">
      <dgm:prSet/>
      <dgm:spPr/>
      <dgm:t>
        <a:bodyPr/>
        <a:lstStyle/>
        <a:p>
          <a:pPr>
            <a:defRPr b="1"/>
          </a:pPr>
          <a:r>
            <a:rPr lang="en-US"/>
            <a:t>7. Evaluation, Optimization and Final Reporting</a:t>
          </a:r>
        </a:p>
      </dgm:t>
    </dgm:pt>
    <dgm:pt modelId="{7958820F-6209-4A4D-88B6-01C9A34FA136}" type="parTrans" cxnId="{73A4CBCC-FE6C-4A10-8C60-D7B54FD3FDEB}">
      <dgm:prSet/>
      <dgm:spPr/>
      <dgm:t>
        <a:bodyPr/>
        <a:lstStyle/>
        <a:p>
          <a:endParaRPr lang="en-US"/>
        </a:p>
      </dgm:t>
    </dgm:pt>
    <dgm:pt modelId="{67263254-5A7C-4D7F-9A0B-39F621856411}" type="sibTrans" cxnId="{73A4CBCC-FE6C-4A10-8C60-D7B54FD3FDEB}">
      <dgm:prSet/>
      <dgm:spPr/>
      <dgm:t>
        <a:bodyPr/>
        <a:lstStyle/>
        <a:p>
          <a:endParaRPr lang="en-US"/>
        </a:p>
      </dgm:t>
    </dgm:pt>
    <dgm:pt modelId="{0F11F745-2767-4E44-BAEF-A23C2DE159D8}">
      <dgm:prSet/>
      <dgm:spPr/>
      <dgm:t>
        <a:bodyPr/>
        <a:lstStyle/>
        <a:p>
          <a:r>
            <a:rPr lang="en-US"/>
            <a:t>2 Month</a:t>
          </a:r>
        </a:p>
      </dgm:t>
    </dgm:pt>
    <dgm:pt modelId="{00D9AF79-682A-4F6A-B1AF-E532EE5C777D}" type="parTrans" cxnId="{399550C7-4ABB-4533-A91E-E4C8AC96F2EE}">
      <dgm:prSet/>
      <dgm:spPr/>
      <dgm:t>
        <a:bodyPr/>
        <a:lstStyle/>
        <a:p>
          <a:endParaRPr lang="en-US"/>
        </a:p>
      </dgm:t>
    </dgm:pt>
    <dgm:pt modelId="{CFEB7B8E-1FA7-4B04-8F1B-21DCC06BC3C9}" type="sibTrans" cxnId="{399550C7-4ABB-4533-A91E-E4C8AC96F2EE}">
      <dgm:prSet/>
      <dgm:spPr/>
      <dgm:t>
        <a:bodyPr/>
        <a:lstStyle/>
        <a:p>
          <a:endParaRPr lang="en-US"/>
        </a:p>
      </dgm:t>
    </dgm:pt>
    <dgm:pt modelId="{32B424F1-93C8-4B5F-B065-D0F5861A55FE}">
      <dgm:prSet/>
      <dgm:spPr/>
      <dgm:t>
        <a:bodyPr/>
        <a:lstStyle/>
        <a:p>
          <a:r>
            <a:rPr lang="en-US"/>
            <a:t>-collect performance data and user feedback</a:t>
          </a:r>
        </a:p>
      </dgm:t>
    </dgm:pt>
    <dgm:pt modelId="{15E04252-8CD4-46AD-A23B-47168FCEC6F2}" type="parTrans" cxnId="{46FA27E1-394F-493B-89CA-668E66198670}">
      <dgm:prSet/>
      <dgm:spPr/>
      <dgm:t>
        <a:bodyPr/>
        <a:lstStyle/>
        <a:p>
          <a:endParaRPr lang="en-US"/>
        </a:p>
      </dgm:t>
    </dgm:pt>
    <dgm:pt modelId="{F03CF158-3C49-4D3E-95D9-AF3275A7E59D}" type="sibTrans" cxnId="{46FA27E1-394F-493B-89CA-668E66198670}">
      <dgm:prSet/>
      <dgm:spPr/>
      <dgm:t>
        <a:bodyPr/>
        <a:lstStyle/>
        <a:p>
          <a:endParaRPr lang="en-US"/>
        </a:p>
      </dgm:t>
    </dgm:pt>
    <dgm:pt modelId="{6A2BDFCD-EA45-4F19-95E7-D9C6CE1B8379}">
      <dgm:prSet/>
      <dgm:spPr/>
      <dgm:t>
        <a:bodyPr/>
        <a:lstStyle/>
        <a:p>
          <a:r>
            <a:rPr lang="en-US"/>
            <a:t>Compile final project report and present findings</a:t>
          </a:r>
        </a:p>
      </dgm:t>
    </dgm:pt>
    <dgm:pt modelId="{12DFA5A0-9DAD-41A9-B389-1A9FCB03E6E1}" type="parTrans" cxnId="{79DFEE99-FC3B-4A81-B52C-3485200A4AF9}">
      <dgm:prSet/>
      <dgm:spPr/>
      <dgm:t>
        <a:bodyPr/>
        <a:lstStyle/>
        <a:p>
          <a:endParaRPr lang="en-US"/>
        </a:p>
      </dgm:t>
    </dgm:pt>
    <dgm:pt modelId="{B5E5BA8E-6A48-490A-9270-34223CD25886}" type="sibTrans" cxnId="{79DFEE99-FC3B-4A81-B52C-3485200A4AF9}">
      <dgm:prSet/>
      <dgm:spPr/>
      <dgm:t>
        <a:bodyPr/>
        <a:lstStyle/>
        <a:p>
          <a:endParaRPr lang="en-US"/>
        </a:p>
      </dgm:t>
    </dgm:pt>
    <dgm:pt modelId="{E654A4F5-A087-4E6E-B401-66808AB45FF7}" type="pres">
      <dgm:prSet presAssocID="{2364BF9A-3C5F-4EE8-8D29-EC2C14B47890}" presName="root" presStyleCnt="0">
        <dgm:presLayoutVars>
          <dgm:chMax/>
          <dgm:chPref/>
          <dgm:animLvl val="lvl"/>
        </dgm:presLayoutVars>
      </dgm:prSet>
      <dgm:spPr/>
    </dgm:pt>
    <dgm:pt modelId="{E43FEF69-370E-4234-A2CA-3CEB176935FA}" type="pres">
      <dgm:prSet presAssocID="{2364BF9A-3C5F-4EE8-8D29-EC2C14B47890}" presName="divider" presStyleLbl="fgAcc1" presStyleIdx="0" presStyleCnt="1"/>
      <dgm:spPr/>
    </dgm:pt>
    <dgm:pt modelId="{9BF6091C-03B0-411E-B252-21FFD39F55D3}" type="pres">
      <dgm:prSet presAssocID="{2364BF9A-3C5F-4EE8-8D29-EC2C14B47890}" presName="nodes" presStyleCnt="0">
        <dgm:presLayoutVars>
          <dgm:chMax/>
          <dgm:chPref/>
          <dgm:animLvl val="lvl"/>
        </dgm:presLayoutVars>
      </dgm:prSet>
      <dgm:spPr/>
    </dgm:pt>
    <dgm:pt modelId="{7665705C-244D-417B-8DE3-C884D10B4E1D}" type="pres">
      <dgm:prSet presAssocID="{0300E1CF-8C9C-4F91-B438-07D9BAD4E745}" presName="composite" presStyleCnt="0"/>
      <dgm:spPr/>
    </dgm:pt>
    <dgm:pt modelId="{5C99B629-B319-4052-8AAB-8EAB81D38B76}" type="pres">
      <dgm:prSet presAssocID="{0300E1CF-8C9C-4F91-B438-07D9BAD4E745}" presName="L1TextContainer" presStyleLbl="alignNode1" presStyleIdx="0" presStyleCnt="7">
        <dgm:presLayoutVars>
          <dgm:chMax val="1"/>
          <dgm:chPref val="1"/>
          <dgm:bulletEnabled val="1"/>
        </dgm:presLayoutVars>
      </dgm:prSet>
      <dgm:spPr/>
    </dgm:pt>
    <dgm:pt modelId="{BA8AC329-DD85-48F4-98A9-3221EF3CC312}" type="pres">
      <dgm:prSet presAssocID="{0300E1CF-8C9C-4F91-B438-07D9BAD4E745}" presName="L2TextContainerWrapper" presStyleCnt="0">
        <dgm:presLayoutVars>
          <dgm:bulletEnabled val="1"/>
        </dgm:presLayoutVars>
      </dgm:prSet>
      <dgm:spPr/>
    </dgm:pt>
    <dgm:pt modelId="{FC8B1188-5C16-46E4-85CE-519E349BBE56}" type="pres">
      <dgm:prSet presAssocID="{0300E1CF-8C9C-4F91-B438-07D9BAD4E745}" presName="L2TextContainer" presStyleLbl="bgAccFollowNode1" presStyleIdx="0" presStyleCnt="7"/>
      <dgm:spPr/>
    </dgm:pt>
    <dgm:pt modelId="{D7AE8CC5-6EB9-448D-B25D-00FB73399828}" type="pres">
      <dgm:prSet presAssocID="{0300E1CF-8C9C-4F91-B438-07D9BAD4E745}" presName="FlexibleEmptyPlaceHolder" presStyleCnt="0"/>
      <dgm:spPr/>
    </dgm:pt>
    <dgm:pt modelId="{8B4EE747-2CD7-4445-A299-BE7E80EDAFCC}" type="pres">
      <dgm:prSet presAssocID="{0300E1CF-8C9C-4F91-B438-07D9BAD4E745}" presName="ConnectLine" presStyleLbl="sibTrans1D1" presStyleIdx="0" presStyleCnt="7"/>
      <dgm:spPr/>
    </dgm:pt>
    <dgm:pt modelId="{C5F3AC43-FF5D-4929-9DB2-E418562657EA}" type="pres">
      <dgm:prSet presAssocID="{0300E1CF-8C9C-4F91-B438-07D9BAD4E745}" presName="ConnectorPoint" presStyleLbl="node1" presStyleIdx="0" presStyleCnt="7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55FDA26A-8B78-4D5B-A9B7-4ED585FC8DE3}" type="pres">
      <dgm:prSet presAssocID="{0300E1CF-8C9C-4F91-B438-07D9BAD4E745}" presName="EmptyPlaceHolder" presStyleCnt="0"/>
      <dgm:spPr/>
    </dgm:pt>
    <dgm:pt modelId="{5791601D-6EA6-4038-8C6C-0D8FC15D7D27}" type="pres">
      <dgm:prSet presAssocID="{29CC83A6-76F2-44BE-B672-20B1FC072D7C}" presName="spaceBetweenRectangles" presStyleCnt="0"/>
      <dgm:spPr/>
    </dgm:pt>
    <dgm:pt modelId="{A8683C6A-A4C9-4032-A499-9E652738687F}" type="pres">
      <dgm:prSet presAssocID="{5432B58C-6BDB-49EC-B716-71460BA83BFC}" presName="composite" presStyleCnt="0"/>
      <dgm:spPr/>
    </dgm:pt>
    <dgm:pt modelId="{F0AD6719-3901-46DD-9C14-A2FA6C53BF22}" type="pres">
      <dgm:prSet presAssocID="{5432B58C-6BDB-49EC-B716-71460BA83BFC}" presName="L1TextContainer" presStyleLbl="alignNode1" presStyleIdx="1" presStyleCnt="7">
        <dgm:presLayoutVars>
          <dgm:chMax val="1"/>
          <dgm:chPref val="1"/>
          <dgm:bulletEnabled val="1"/>
        </dgm:presLayoutVars>
      </dgm:prSet>
      <dgm:spPr/>
    </dgm:pt>
    <dgm:pt modelId="{6D8178B7-F267-4C09-A5DD-A3D985F66FC6}" type="pres">
      <dgm:prSet presAssocID="{5432B58C-6BDB-49EC-B716-71460BA83BFC}" presName="L2TextContainerWrapper" presStyleCnt="0">
        <dgm:presLayoutVars>
          <dgm:bulletEnabled val="1"/>
        </dgm:presLayoutVars>
      </dgm:prSet>
      <dgm:spPr/>
    </dgm:pt>
    <dgm:pt modelId="{CBE7B848-C782-4053-A3BC-21DD87C5CB90}" type="pres">
      <dgm:prSet presAssocID="{5432B58C-6BDB-49EC-B716-71460BA83BFC}" presName="L2TextContainer" presStyleLbl="bgAccFollowNode1" presStyleIdx="1" presStyleCnt="7"/>
      <dgm:spPr/>
    </dgm:pt>
    <dgm:pt modelId="{0BAAC56D-508D-4EBD-BFFA-3BE44C62CB62}" type="pres">
      <dgm:prSet presAssocID="{5432B58C-6BDB-49EC-B716-71460BA83BFC}" presName="FlexibleEmptyPlaceHolder" presStyleCnt="0"/>
      <dgm:spPr/>
    </dgm:pt>
    <dgm:pt modelId="{E77982FC-D808-47CA-94C3-CE53AD64E49C}" type="pres">
      <dgm:prSet presAssocID="{5432B58C-6BDB-49EC-B716-71460BA83BFC}" presName="ConnectLine" presStyleLbl="sibTrans1D1" presStyleIdx="1" presStyleCnt="7"/>
      <dgm:spPr/>
    </dgm:pt>
    <dgm:pt modelId="{FFB998BD-10A2-469E-B4B9-5D324A3E388F}" type="pres">
      <dgm:prSet presAssocID="{5432B58C-6BDB-49EC-B716-71460BA83BFC}" presName="ConnectorPoint" presStyleLbl="node1" presStyleIdx="1" presStyleCnt="7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13BB40F4-3461-4FFD-9FF2-1D20D3EF975D}" type="pres">
      <dgm:prSet presAssocID="{5432B58C-6BDB-49EC-B716-71460BA83BFC}" presName="EmptyPlaceHolder" presStyleCnt="0"/>
      <dgm:spPr/>
    </dgm:pt>
    <dgm:pt modelId="{135BDA55-7753-4C39-8825-11A83BE62C14}" type="pres">
      <dgm:prSet presAssocID="{652ACEE7-71DA-47CF-AC79-75224FDB5FB9}" presName="spaceBetweenRectangles" presStyleCnt="0"/>
      <dgm:spPr/>
    </dgm:pt>
    <dgm:pt modelId="{22ADB50F-29EE-4E63-9A68-C5D8DAD11C22}" type="pres">
      <dgm:prSet presAssocID="{F1982011-BE4A-4026-AE82-663FAE3FA2D4}" presName="composite" presStyleCnt="0"/>
      <dgm:spPr/>
    </dgm:pt>
    <dgm:pt modelId="{E6C82559-5A9B-46D5-A75B-CAB3AAD6E471}" type="pres">
      <dgm:prSet presAssocID="{F1982011-BE4A-4026-AE82-663FAE3FA2D4}" presName="L1TextContainer" presStyleLbl="alignNode1" presStyleIdx="2" presStyleCnt="7">
        <dgm:presLayoutVars>
          <dgm:chMax val="1"/>
          <dgm:chPref val="1"/>
          <dgm:bulletEnabled val="1"/>
        </dgm:presLayoutVars>
      </dgm:prSet>
      <dgm:spPr/>
    </dgm:pt>
    <dgm:pt modelId="{D6A2B29D-AA7F-49B5-9369-924784865F73}" type="pres">
      <dgm:prSet presAssocID="{F1982011-BE4A-4026-AE82-663FAE3FA2D4}" presName="L2TextContainerWrapper" presStyleCnt="0">
        <dgm:presLayoutVars>
          <dgm:bulletEnabled val="1"/>
        </dgm:presLayoutVars>
      </dgm:prSet>
      <dgm:spPr/>
    </dgm:pt>
    <dgm:pt modelId="{E7E5663A-0E86-4E68-93A5-0BEE0DFE14E5}" type="pres">
      <dgm:prSet presAssocID="{F1982011-BE4A-4026-AE82-663FAE3FA2D4}" presName="L2TextContainer" presStyleLbl="bgAccFollowNode1" presStyleIdx="2" presStyleCnt="7"/>
      <dgm:spPr/>
    </dgm:pt>
    <dgm:pt modelId="{81370CB0-1BC1-4262-AC27-96FEF7F8D82B}" type="pres">
      <dgm:prSet presAssocID="{F1982011-BE4A-4026-AE82-663FAE3FA2D4}" presName="FlexibleEmptyPlaceHolder" presStyleCnt="0"/>
      <dgm:spPr/>
    </dgm:pt>
    <dgm:pt modelId="{0978E287-384D-4445-AF78-20C6FED957C1}" type="pres">
      <dgm:prSet presAssocID="{F1982011-BE4A-4026-AE82-663FAE3FA2D4}" presName="ConnectLine" presStyleLbl="sibTrans1D1" presStyleIdx="2" presStyleCnt="7"/>
      <dgm:spPr/>
    </dgm:pt>
    <dgm:pt modelId="{D7064976-1590-4AFC-9AB2-4E22B02F678A}" type="pres">
      <dgm:prSet presAssocID="{F1982011-BE4A-4026-AE82-663FAE3FA2D4}" presName="ConnectorPoint" presStyleLbl="node1" presStyleIdx="2" presStyleCnt="7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EE28FEDA-516A-4A1D-8A4A-7E78DDB3E02A}" type="pres">
      <dgm:prSet presAssocID="{F1982011-BE4A-4026-AE82-663FAE3FA2D4}" presName="EmptyPlaceHolder" presStyleCnt="0"/>
      <dgm:spPr/>
    </dgm:pt>
    <dgm:pt modelId="{BB648081-27C4-48AD-B83D-406C572450B0}" type="pres">
      <dgm:prSet presAssocID="{E5A86A5A-049F-4130-BFC8-467387C265D2}" presName="spaceBetweenRectangles" presStyleCnt="0"/>
      <dgm:spPr/>
    </dgm:pt>
    <dgm:pt modelId="{D9EF80C4-0E62-48C2-8517-D95947F54B61}" type="pres">
      <dgm:prSet presAssocID="{0E42CEDE-8A7F-4571-B229-5BE16A5EE792}" presName="composite" presStyleCnt="0"/>
      <dgm:spPr/>
    </dgm:pt>
    <dgm:pt modelId="{947E498E-762A-46BE-86DA-184BF83DEEE8}" type="pres">
      <dgm:prSet presAssocID="{0E42CEDE-8A7F-4571-B229-5BE16A5EE792}" presName="L1TextContainer" presStyleLbl="alignNode1" presStyleIdx="3" presStyleCnt="7" custLinFactNeighborX="0">
        <dgm:presLayoutVars>
          <dgm:chMax val="1"/>
          <dgm:chPref val="1"/>
          <dgm:bulletEnabled val="1"/>
        </dgm:presLayoutVars>
      </dgm:prSet>
      <dgm:spPr/>
    </dgm:pt>
    <dgm:pt modelId="{7C7B0D09-0EBE-47AF-823F-8EC55C28463B}" type="pres">
      <dgm:prSet presAssocID="{0E42CEDE-8A7F-4571-B229-5BE16A5EE792}" presName="L2TextContainerWrapper" presStyleCnt="0">
        <dgm:presLayoutVars>
          <dgm:bulletEnabled val="1"/>
        </dgm:presLayoutVars>
      </dgm:prSet>
      <dgm:spPr/>
    </dgm:pt>
    <dgm:pt modelId="{F42825DC-97C9-4390-8A24-7510A4937492}" type="pres">
      <dgm:prSet presAssocID="{0E42CEDE-8A7F-4571-B229-5BE16A5EE792}" presName="L2TextContainer" presStyleLbl="bgAccFollowNode1" presStyleIdx="3" presStyleCnt="7"/>
      <dgm:spPr/>
    </dgm:pt>
    <dgm:pt modelId="{D65E2B0E-2038-4B9D-82A1-4DE406BA914E}" type="pres">
      <dgm:prSet presAssocID="{0E42CEDE-8A7F-4571-B229-5BE16A5EE792}" presName="FlexibleEmptyPlaceHolder" presStyleCnt="0"/>
      <dgm:spPr/>
    </dgm:pt>
    <dgm:pt modelId="{FABE127E-1455-4413-9DB4-7C4853814008}" type="pres">
      <dgm:prSet presAssocID="{0E42CEDE-8A7F-4571-B229-5BE16A5EE792}" presName="ConnectLine" presStyleLbl="sibTrans1D1" presStyleIdx="3" presStyleCnt="7"/>
      <dgm:spPr/>
    </dgm:pt>
    <dgm:pt modelId="{E08AC4F2-7610-46C6-BDB6-4B8F9D598957}" type="pres">
      <dgm:prSet presAssocID="{0E42CEDE-8A7F-4571-B229-5BE16A5EE792}" presName="ConnectorPoint" presStyleLbl="node1" presStyleIdx="3" presStyleCnt="7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BC827A60-463F-4AA0-97E3-99DEA8F13EC2}" type="pres">
      <dgm:prSet presAssocID="{0E42CEDE-8A7F-4571-B229-5BE16A5EE792}" presName="EmptyPlaceHolder" presStyleCnt="0"/>
      <dgm:spPr/>
    </dgm:pt>
    <dgm:pt modelId="{7F8721BE-2A02-4C90-81B3-70EA1C92DE89}" type="pres">
      <dgm:prSet presAssocID="{59BBCE51-DA10-48B9-92A4-9C04931D593F}" presName="spaceBetweenRectangles" presStyleCnt="0"/>
      <dgm:spPr/>
    </dgm:pt>
    <dgm:pt modelId="{E60AACC8-9A24-498A-B22B-AD636B3F6481}" type="pres">
      <dgm:prSet presAssocID="{632E23B6-79D0-4847-B031-D339008DF48A}" presName="composite" presStyleCnt="0"/>
      <dgm:spPr/>
    </dgm:pt>
    <dgm:pt modelId="{474003CD-98F8-4E78-8668-18F89BD8A596}" type="pres">
      <dgm:prSet presAssocID="{632E23B6-79D0-4847-B031-D339008DF48A}" presName="L1TextContainer" presStyleLbl="alignNode1" presStyleIdx="4" presStyleCnt="7">
        <dgm:presLayoutVars>
          <dgm:chMax val="1"/>
          <dgm:chPref val="1"/>
          <dgm:bulletEnabled val="1"/>
        </dgm:presLayoutVars>
      </dgm:prSet>
      <dgm:spPr/>
    </dgm:pt>
    <dgm:pt modelId="{83140396-D853-4D59-A19E-20D98C47601F}" type="pres">
      <dgm:prSet presAssocID="{632E23B6-79D0-4847-B031-D339008DF48A}" presName="L2TextContainerWrapper" presStyleCnt="0">
        <dgm:presLayoutVars>
          <dgm:bulletEnabled val="1"/>
        </dgm:presLayoutVars>
      </dgm:prSet>
      <dgm:spPr/>
    </dgm:pt>
    <dgm:pt modelId="{B520C1D8-348A-477D-A1E1-539BBD51318F}" type="pres">
      <dgm:prSet presAssocID="{632E23B6-79D0-4847-B031-D339008DF48A}" presName="L2TextContainer" presStyleLbl="bgAccFollowNode1" presStyleIdx="4" presStyleCnt="7"/>
      <dgm:spPr/>
    </dgm:pt>
    <dgm:pt modelId="{2414DC80-8AAD-46A2-BF32-0FCF7143E983}" type="pres">
      <dgm:prSet presAssocID="{632E23B6-79D0-4847-B031-D339008DF48A}" presName="FlexibleEmptyPlaceHolder" presStyleCnt="0"/>
      <dgm:spPr/>
    </dgm:pt>
    <dgm:pt modelId="{9F829562-4A26-47BE-BDAD-46677F8B3EB5}" type="pres">
      <dgm:prSet presAssocID="{632E23B6-79D0-4847-B031-D339008DF48A}" presName="ConnectLine" presStyleLbl="sibTrans1D1" presStyleIdx="4" presStyleCnt="7"/>
      <dgm:spPr/>
    </dgm:pt>
    <dgm:pt modelId="{CD4F602E-3E4D-4379-A4C4-7F727A8F4627}" type="pres">
      <dgm:prSet presAssocID="{632E23B6-79D0-4847-B031-D339008DF48A}" presName="ConnectorPoint" presStyleLbl="node1" presStyleIdx="4" presStyleCnt="7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E744AC20-4050-41F6-B8FB-CD0E744BAF77}" type="pres">
      <dgm:prSet presAssocID="{632E23B6-79D0-4847-B031-D339008DF48A}" presName="EmptyPlaceHolder" presStyleCnt="0"/>
      <dgm:spPr/>
    </dgm:pt>
    <dgm:pt modelId="{1605D8D1-EA1E-4769-80B4-2F0BB908AE3D}" type="pres">
      <dgm:prSet presAssocID="{507FA4A5-A895-4ED7-99DC-01EA500D5D6F}" presName="spaceBetweenRectangles" presStyleCnt="0"/>
      <dgm:spPr/>
    </dgm:pt>
    <dgm:pt modelId="{CFB4D74B-A09B-452A-BD51-6335256546E2}" type="pres">
      <dgm:prSet presAssocID="{255D9F77-4689-41CD-A0BC-E68683BDB841}" presName="composite" presStyleCnt="0"/>
      <dgm:spPr/>
    </dgm:pt>
    <dgm:pt modelId="{7D5DE0BB-769F-4BAE-AB03-5F8EABB59878}" type="pres">
      <dgm:prSet presAssocID="{255D9F77-4689-41CD-A0BC-E68683BDB841}" presName="L1TextContainer" presStyleLbl="alignNode1" presStyleIdx="5" presStyleCnt="7">
        <dgm:presLayoutVars>
          <dgm:chMax val="1"/>
          <dgm:chPref val="1"/>
          <dgm:bulletEnabled val="1"/>
        </dgm:presLayoutVars>
      </dgm:prSet>
      <dgm:spPr/>
    </dgm:pt>
    <dgm:pt modelId="{9D126FCF-A9DE-460B-9BE0-97EE1AF6204E}" type="pres">
      <dgm:prSet presAssocID="{255D9F77-4689-41CD-A0BC-E68683BDB841}" presName="L2TextContainerWrapper" presStyleCnt="0">
        <dgm:presLayoutVars>
          <dgm:bulletEnabled val="1"/>
        </dgm:presLayoutVars>
      </dgm:prSet>
      <dgm:spPr/>
    </dgm:pt>
    <dgm:pt modelId="{F79675A1-F4C4-42E1-9048-A351A369A9B5}" type="pres">
      <dgm:prSet presAssocID="{255D9F77-4689-41CD-A0BC-E68683BDB841}" presName="L2TextContainer" presStyleLbl="bgAccFollowNode1" presStyleIdx="5" presStyleCnt="7"/>
      <dgm:spPr/>
    </dgm:pt>
    <dgm:pt modelId="{ACA305B1-0246-4AE2-A6E5-7FA97323B53E}" type="pres">
      <dgm:prSet presAssocID="{255D9F77-4689-41CD-A0BC-E68683BDB841}" presName="FlexibleEmptyPlaceHolder" presStyleCnt="0"/>
      <dgm:spPr/>
    </dgm:pt>
    <dgm:pt modelId="{A3148A3B-B4E2-4948-8A79-341FA968730B}" type="pres">
      <dgm:prSet presAssocID="{255D9F77-4689-41CD-A0BC-E68683BDB841}" presName="ConnectLine" presStyleLbl="sibTrans1D1" presStyleIdx="5" presStyleCnt="7"/>
      <dgm:spPr/>
    </dgm:pt>
    <dgm:pt modelId="{A76E1653-C70E-49B8-879A-4BBDF66480D0}" type="pres">
      <dgm:prSet presAssocID="{255D9F77-4689-41CD-A0BC-E68683BDB841}" presName="ConnectorPoint" presStyleLbl="node1" presStyleIdx="5" presStyleCnt="7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2063E664-C656-4E53-AB3C-FA376D193A21}" type="pres">
      <dgm:prSet presAssocID="{255D9F77-4689-41CD-A0BC-E68683BDB841}" presName="EmptyPlaceHolder" presStyleCnt="0"/>
      <dgm:spPr/>
    </dgm:pt>
    <dgm:pt modelId="{B1F3FE42-BFFD-4DEF-B894-035E3A7097E9}" type="pres">
      <dgm:prSet presAssocID="{B62774D3-7D72-4741-9D58-2A6B318AAABB}" presName="spaceBetweenRectangles" presStyleCnt="0"/>
      <dgm:spPr/>
    </dgm:pt>
    <dgm:pt modelId="{C5A25CA9-5181-48F7-B6B2-9F098496FA49}" type="pres">
      <dgm:prSet presAssocID="{9EA5EA66-7A1B-4564-A0F3-92C641559AAE}" presName="composite" presStyleCnt="0"/>
      <dgm:spPr/>
    </dgm:pt>
    <dgm:pt modelId="{F3EF2026-9A3C-476F-B4FA-C0D430D70A6D}" type="pres">
      <dgm:prSet presAssocID="{9EA5EA66-7A1B-4564-A0F3-92C641559AAE}" presName="L1TextContainer" presStyleLbl="alignNode1" presStyleIdx="6" presStyleCnt="7">
        <dgm:presLayoutVars>
          <dgm:chMax val="1"/>
          <dgm:chPref val="1"/>
          <dgm:bulletEnabled val="1"/>
        </dgm:presLayoutVars>
      </dgm:prSet>
      <dgm:spPr/>
    </dgm:pt>
    <dgm:pt modelId="{B804ECAD-C8FC-4B43-AFC4-4E9A369DEEF2}" type="pres">
      <dgm:prSet presAssocID="{9EA5EA66-7A1B-4564-A0F3-92C641559AAE}" presName="L2TextContainerWrapper" presStyleCnt="0">
        <dgm:presLayoutVars>
          <dgm:bulletEnabled val="1"/>
        </dgm:presLayoutVars>
      </dgm:prSet>
      <dgm:spPr/>
    </dgm:pt>
    <dgm:pt modelId="{2C59032A-3AF3-409A-9014-0A3C47A918D4}" type="pres">
      <dgm:prSet presAssocID="{9EA5EA66-7A1B-4564-A0F3-92C641559AAE}" presName="L2TextContainer" presStyleLbl="bgAccFollowNode1" presStyleIdx="6" presStyleCnt="7"/>
      <dgm:spPr/>
    </dgm:pt>
    <dgm:pt modelId="{A47FCA84-8070-4C79-B83E-3D7C8CEFEEC3}" type="pres">
      <dgm:prSet presAssocID="{9EA5EA66-7A1B-4564-A0F3-92C641559AAE}" presName="FlexibleEmptyPlaceHolder" presStyleCnt="0"/>
      <dgm:spPr/>
    </dgm:pt>
    <dgm:pt modelId="{344F4995-80D9-46A7-9D9E-C3A5DDE90A1D}" type="pres">
      <dgm:prSet presAssocID="{9EA5EA66-7A1B-4564-A0F3-92C641559AAE}" presName="ConnectLine" presStyleLbl="sibTrans1D1" presStyleIdx="6" presStyleCnt="7"/>
      <dgm:spPr/>
    </dgm:pt>
    <dgm:pt modelId="{3D2931F6-62AD-47F4-9025-DDB001C47D9C}" type="pres">
      <dgm:prSet presAssocID="{9EA5EA66-7A1B-4564-A0F3-92C641559AAE}" presName="ConnectorPoint" presStyleLbl="node1" presStyleIdx="6" presStyleCnt="7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B952DA51-E34D-4425-970D-670BA83F6DA4}" type="pres">
      <dgm:prSet presAssocID="{9EA5EA66-7A1B-4564-A0F3-92C641559AAE}" presName="EmptyPlaceHolder" presStyleCnt="0"/>
      <dgm:spPr/>
    </dgm:pt>
  </dgm:ptLst>
  <dgm:cxnLst>
    <dgm:cxn modelId="{555A2C0A-F167-44A0-8CDD-54B19ECD3873}" type="presOf" srcId="{255D9F77-4689-41CD-A0BC-E68683BDB841}" destId="{7D5DE0BB-769F-4BAE-AB03-5F8EABB59878}" srcOrd="0" destOrd="0" presId="urn:microsoft.com/office/officeart/2017/3/layout/HorizontalLabelsTimeline"/>
    <dgm:cxn modelId="{58F01C0F-5240-4883-BF65-B4F509AB19CB}" srcId="{AEE08D1A-741C-4E67-A8EE-BC7E15056271}" destId="{66A31FDB-1CCB-4BC3-861D-A465825F4C5E}" srcOrd="0" destOrd="0" parTransId="{0BA2A7DF-898A-44A2-B8FA-0625883A9DC1}" sibTransId="{3500A698-7703-4EA2-8812-8218BF7C7FF4}"/>
    <dgm:cxn modelId="{0FF4E511-FED3-467B-A236-BA2394D21A66}" type="presOf" srcId="{0300E1CF-8C9C-4F91-B438-07D9BAD4E745}" destId="{5C99B629-B319-4052-8AAB-8EAB81D38B76}" srcOrd="0" destOrd="0" presId="urn:microsoft.com/office/officeart/2017/3/layout/HorizontalLabelsTimeline"/>
    <dgm:cxn modelId="{87C3C02C-2442-404F-94E4-D414442D0AAB}" srcId="{0300E1CF-8C9C-4F91-B438-07D9BAD4E745}" destId="{3D54F894-2881-4C74-BBD2-B95611C9DA23}" srcOrd="0" destOrd="0" parTransId="{04EE0878-05EF-4208-BEEF-F6EE11B25930}" sibTransId="{9C707388-17CB-4EF4-B888-0CB8E838EF76}"/>
    <dgm:cxn modelId="{C38E5A2F-0D03-4742-A07B-35034E70433A}" srcId="{F1982011-BE4A-4026-AE82-663FAE3FA2D4}" destId="{FEC1C43E-D744-465E-9125-6FD48EBD3923}" srcOrd="0" destOrd="0" parTransId="{BD081A78-E328-458B-8E80-300FFD54336E}" sibTransId="{3D398FED-299A-4F92-9B15-06660BD1F668}"/>
    <dgm:cxn modelId="{1795E233-E636-41D2-8790-423F7FC5FF4A}" type="presOf" srcId="{FE7A9BD0-7CCD-4D9D-8C83-DEF89540EE05}" destId="{FC8B1188-5C16-46E4-85CE-519E349BBE56}" srcOrd="0" destOrd="1" presId="urn:microsoft.com/office/officeart/2017/3/layout/HorizontalLabelsTimeline"/>
    <dgm:cxn modelId="{F254BC41-8CF1-4057-B851-CB48AA3FD5A7}" srcId="{255D9F77-4689-41CD-A0BC-E68683BDB841}" destId="{727D38CA-CC0F-41A1-9DB6-0E49ABAB1E24}" srcOrd="0" destOrd="0" parTransId="{E027BE37-633B-4631-96FC-461B91BD4E4D}" sibTransId="{9C0EC053-D8CB-4F2D-9B5F-4A1F26181397}"/>
    <dgm:cxn modelId="{47978264-29C5-4FFE-A761-1E532E53CD9F}" type="presOf" srcId="{6A2BDFCD-EA45-4F19-95E7-D9C6CE1B8379}" destId="{2C59032A-3AF3-409A-9014-0A3C47A918D4}" srcOrd="0" destOrd="2" presId="urn:microsoft.com/office/officeart/2017/3/layout/HorizontalLabelsTimeline"/>
    <dgm:cxn modelId="{BE5B1245-08B0-44AA-B6BF-EE18F5A6AF13}" srcId="{5432B58C-6BDB-49EC-B716-71460BA83BFC}" destId="{E49196C1-5A21-4555-A560-BA69795A6230}" srcOrd="0" destOrd="0" parTransId="{AB0505D6-6E45-4455-A8C9-5CC35F522723}" sibTransId="{AA1491B9-2B1F-43F6-A8FD-3E27705F6BAD}"/>
    <dgm:cxn modelId="{1191A666-C0A0-46F6-AC6F-35BA24A661EF}" srcId="{E49196C1-5A21-4555-A560-BA69795A6230}" destId="{92841641-3045-4767-A8B6-F4108C5D8E0B}" srcOrd="0" destOrd="0" parTransId="{70703634-D5E1-466E-A225-556704D69DF6}" sibTransId="{D686FAC4-EF77-4B57-A4A9-F75E3E270733}"/>
    <dgm:cxn modelId="{866C2148-A4FF-4E30-B878-00B5FDC221DF}" type="presOf" srcId="{D25E6BF5-2524-41D2-B369-97AA65806D1A}" destId="{F42825DC-97C9-4390-8A24-7510A4937492}" srcOrd="0" destOrd="1" presId="urn:microsoft.com/office/officeart/2017/3/layout/HorizontalLabelsTimeline"/>
    <dgm:cxn modelId="{8C1DC248-D382-45A8-A796-925CAB7927B1}" type="presOf" srcId="{F1982011-BE4A-4026-AE82-663FAE3FA2D4}" destId="{E6C82559-5A9B-46D5-A75B-CAB3AAD6E471}" srcOrd="0" destOrd="0" presId="urn:microsoft.com/office/officeart/2017/3/layout/HorizontalLabelsTimeline"/>
    <dgm:cxn modelId="{EAB51C6A-A7A7-4679-917B-02C4D84AEB45}" type="presOf" srcId="{93C0296E-1155-4306-8A08-E2DC6171E991}" destId="{F79675A1-F4C4-42E1-9048-A351A369A9B5}" srcOrd="0" destOrd="1" presId="urn:microsoft.com/office/officeart/2017/3/layout/HorizontalLabelsTimeline"/>
    <dgm:cxn modelId="{EA8A756B-DAC7-461E-928C-4D2B0A3962CC}" srcId="{2364BF9A-3C5F-4EE8-8D29-EC2C14B47890}" destId="{0300E1CF-8C9C-4F91-B438-07D9BAD4E745}" srcOrd="0" destOrd="0" parTransId="{C409E64C-D5E7-482F-A298-4EA105CB3237}" sibTransId="{29CC83A6-76F2-44BE-B672-20B1FC072D7C}"/>
    <dgm:cxn modelId="{1CC3EC6B-A23E-4646-9B62-33A510F13C56}" srcId="{2364BF9A-3C5F-4EE8-8D29-EC2C14B47890}" destId="{F1982011-BE4A-4026-AE82-663FAE3FA2D4}" srcOrd="2" destOrd="0" parTransId="{9A44A4A0-FBFF-45CB-B48F-0009ECF37778}" sibTransId="{E5A86A5A-049F-4130-BFC8-467387C265D2}"/>
    <dgm:cxn modelId="{92376A6D-606C-4FD6-800A-F4AD7E4C1C4D}" srcId="{2364BF9A-3C5F-4EE8-8D29-EC2C14B47890}" destId="{255D9F77-4689-41CD-A0BC-E68683BDB841}" srcOrd="5" destOrd="0" parTransId="{0382AC3D-B7FE-430C-B695-3751C0A8BD35}" sibTransId="{B62774D3-7D72-4741-9D58-2A6B318AAABB}"/>
    <dgm:cxn modelId="{D063BA6E-9303-48E3-8C55-419089F519CA}" type="presOf" srcId="{9EA5EA66-7A1B-4564-A0F3-92C641559AAE}" destId="{F3EF2026-9A3C-476F-B4FA-C0D430D70A6D}" srcOrd="0" destOrd="0" presId="urn:microsoft.com/office/officeart/2017/3/layout/HorizontalLabelsTimeline"/>
    <dgm:cxn modelId="{AB709C4F-1E29-4268-973E-EF877EC0FC00}" type="presOf" srcId="{66A31FDB-1CCB-4BC3-861D-A465825F4C5E}" destId="{B520C1D8-348A-477D-A1E1-539BBD51318F}" srcOrd="0" destOrd="1" presId="urn:microsoft.com/office/officeart/2017/3/layout/HorizontalLabelsTimeline"/>
    <dgm:cxn modelId="{96AAE651-73E3-45AF-AB26-368DFA513EE1}" type="presOf" srcId="{AEE08D1A-741C-4E67-A8EE-BC7E15056271}" destId="{B520C1D8-348A-477D-A1E1-539BBD51318F}" srcOrd="0" destOrd="0" presId="urn:microsoft.com/office/officeart/2017/3/layout/HorizontalLabelsTimeline"/>
    <dgm:cxn modelId="{630AA774-08C8-4B9B-8937-BE3AD3D3EB4E}" type="presOf" srcId="{915B84D4-5EB7-4A23-B0D2-4526D79F3F8B}" destId="{F42825DC-97C9-4390-8A24-7510A4937492}" srcOrd="0" destOrd="0" presId="urn:microsoft.com/office/officeart/2017/3/layout/HorizontalLabelsTimeline"/>
    <dgm:cxn modelId="{AC2F0179-1D92-4B87-B3DA-CC1BF4B89591}" type="presOf" srcId="{D5ACBE10-ED15-4D51-AA97-F754368408CE}" destId="{E7E5663A-0E86-4E68-93A5-0BEE0DFE14E5}" srcOrd="0" destOrd="1" presId="urn:microsoft.com/office/officeart/2017/3/layout/HorizontalLabelsTimeline"/>
    <dgm:cxn modelId="{C2642F7C-9926-4931-9A8C-9688D2FFA967}" srcId="{3D54F894-2881-4C74-BBD2-B95611C9DA23}" destId="{FE7A9BD0-7CCD-4D9D-8C83-DEF89540EE05}" srcOrd="0" destOrd="0" parTransId="{989F68A8-7871-44CE-971E-B6D99875717B}" sibTransId="{659B9DFF-BC09-48BA-94D3-CE65BA3A4655}"/>
    <dgm:cxn modelId="{C3E8C989-3BE4-4F3D-8C24-717F6EBEE44F}" srcId="{0E42CEDE-8A7F-4571-B229-5BE16A5EE792}" destId="{915B84D4-5EB7-4A23-B0D2-4526D79F3F8B}" srcOrd="0" destOrd="0" parTransId="{89C10261-8440-4971-881D-D538338C781B}" sibTransId="{99C78EE3-903A-46D9-BA7B-62E6B25B8317}"/>
    <dgm:cxn modelId="{0BD9D396-B66A-4895-8718-8712E6359D39}" srcId="{915B84D4-5EB7-4A23-B0D2-4526D79F3F8B}" destId="{D25E6BF5-2524-41D2-B369-97AA65806D1A}" srcOrd="0" destOrd="0" parTransId="{A4D9CF31-AB71-4442-A718-E3FD8419BB53}" sibTransId="{E08A61C4-2C48-49D7-91BF-559DA19ECC2A}"/>
    <dgm:cxn modelId="{6B244999-4278-491E-9B32-5AB87047314A}" srcId="{2364BF9A-3C5F-4EE8-8D29-EC2C14B47890}" destId="{0E42CEDE-8A7F-4571-B229-5BE16A5EE792}" srcOrd="3" destOrd="0" parTransId="{10456EEC-2E8B-41F3-9A2B-EA4A221F7765}" sibTransId="{59BBCE51-DA10-48B9-92A4-9C04931D593F}"/>
    <dgm:cxn modelId="{79DFEE99-FC3B-4A81-B52C-3485200A4AF9}" srcId="{0F11F745-2767-4E44-BAEF-A23C2DE159D8}" destId="{6A2BDFCD-EA45-4F19-95E7-D9C6CE1B8379}" srcOrd="1" destOrd="0" parTransId="{12DFA5A0-9DAD-41A9-B389-1A9FCB03E6E1}" sibTransId="{B5E5BA8E-6A48-490A-9270-34223CD25886}"/>
    <dgm:cxn modelId="{3F28549E-2E6F-4B89-AC33-6ABA886E75D5}" type="presOf" srcId="{32B424F1-93C8-4B5F-B065-D0F5861A55FE}" destId="{2C59032A-3AF3-409A-9014-0A3C47A918D4}" srcOrd="0" destOrd="1" presId="urn:microsoft.com/office/officeart/2017/3/layout/HorizontalLabelsTimeline"/>
    <dgm:cxn modelId="{34559DAA-6118-4214-A855-E4DCA2FDBE6C}" type="presOf" srcId="{E49196C1-5A21-4555-A560-BA69795A6230}" destId="{CBE7B848-C782-4053-A3BC-21DD87C5CB90}" srcOrd="0" destOrd="0" presId="urn:microsoft.com/office/officeart/2017/3/layout/HorizontalLabelsTimeline"/>
    <dgm:cxn modelId="{8C7D9AAD-0865-4A94-88C6-2F61CCCA9ECE}" type="presOf" srcId="{727D38CA-CC0F-41A1-9DB6-0E49ABAB1E24}" destId="{F79675A1-F4C4-42E1-9048-A351A369A9B5}" srcOrd="0" destOrd="0" presId="urn:microsoft.com/office/officeart/2017/3/layout/HorizontalLabelsTimeline"/>
    <dgm:cxn modelId="{A2E4D9B2-B3F4-468E-94F0-3753FFA002AB}" type="presOf" srcId="{0F11F745-2767-4E44-BAEF-A23C2DE159D8}" destId="{2C59032A-3AF3-409A-9014-0A3C47A918D4}" srcOrd="0" destOrd="0" presId="urn:microsoft.com/office/officeart/2017/3/layout/HorizontalLabelsTimeline"/>
    <dgm:cxn modelId="{0FE381B4-E54A-4825-BFDD-55242B3DEBA3}" srcId="{727D38CA-CC0F-41A1-9DB6-0E49ABAB1E24}" destId="{93C0296E-1155-4306-8A08-E2DC6171E991}" srcOrd="0" destOrd="0" parTransId="{F6A2195F-1B3F-4D38-B9E2-71B8B0B326CD}" sibTransId="{ED8875F6-215D-42FF-9FBB-57FC036608D4}"/>
    <dgm:cxn modelId="{2CA2EEBC-4890-4280-B8DB-25B553EA3F34}" srcId="{632E23B6-79D0-4847-B031-D339008DF48A}" destId="{AEE08D1A-741C-4E67-A8EE-BC7E15056271}" srcOrd="0" destOrd="0" parTransId="{27A77039-6766-4ED9-A9B1-6282AECDD0A1}" sibTransId="{27AC4016-862C-4556-A67B-D47C04228F77}"/>
    <dgm:cxn modelId="{157185BD-55C6-43A1-8808-9535CCF4AAA6}" type="presOf" srcId="{92841641-3045-4767-A8B6-F4108C5D8E0B}" destId="{CBE7B848-C782-4053-A3BC-21DD87C5CB90}" srcOrd="0" destOrd="1" presId="urn:microsoft.com/office/officeart/2017/3/layout/HorizontalLabelsTimeline"/>
    <dgm:cxn modelId="{2235BEC1-D137-480E-ACE0-3E87B360564B}" type="presOf" srcId="{5432B58C-6BDB-49EC-B716-71460BA83BFC}" destId="{F0AD6719-3901-46DD-9C14-A2FA6C53BF22}" srcOrd="0" destOrd="0" presId="urn:microsoft.com/office/officeart/2017/3/layout/HorizontalLabelsTimeline"/>
    <dgm:cxn modelId="{399550C7-4ABB-4533-A91E-E4C8AC96F2EE}" srcId="{9EA5EA66-7A1B-4564-A0F3-92C641559AAE}" destId="{0F11F745-2767-4E44-BAEF-A23C2DE159D8}" srcOrd="0" destOrd="0" parTransId="{00D9AF79-682A-4F6A-B1AF-E532EE5C777D}" sibTransId="{CFEB7B8E-1FA7-4B04-8F1B-21DCC06BC3C9}"/>
    <dgm:cxn modelId="{73A4CBCC-FE6C-4A10-8C60-D7B54FD3FDEB}" srcId="{2364BF9A-3C5F-4EE8-8D29-EC2C14B47890}" destId="{9EA5EA66-7A1B-4564-A0F3-92C641559AAE}" srcOrd="6" destOrd="0" parTransId="{7958820F-6209-4A4D-88B6-01C9A34FA136}" sibTransId="{67263254-5A7C-4D7F-9A0B-39F621856411}"/>
    <dgm:cxn modelId="{9FD404D0-AD0A-4F19-B5AB-23E62E5295F1}" type="presOf" srcId="{632E23B6-79D0-4847-B031-D339008DF48A}" destId="{474003CD-98F8-4E78-8668-18F89BD8A596}" srcOrd="0" destOrd="0" presId="urn:microsoft.com/office/officeart/2017/3/layout/HorizontalLabelsTimeline"/>
    <dgm:cxn modelId="{F6F8CBD9-2E5F-40C4-80DC-92B3CE05C711}" srcId="{2364BF9A-3C5F-4EE8-8D29-EC2C14B47890}" destId="{632E23B6-79D0-4847-B031-D339008DF48A}" srcOrd="4" destOrd="0" parTransId="{E4EC7BF7-8E5A-4AA2-A413-26CEFDD059B8}" sibTransId="{507FA4A5-A895-4ED7-99DC-01EA500D5D6F}"/>
    <dgm:cxn modelId="{A9D4F0D9-8943-46BE-A732-B42ABAD7407E}" type="presOf" srcId="{FEC1C43E-D744-465E-9125-6FD48EBD3923}" destId="{E7E5663A-0E86-4E68-93A5-0BEE0DFE14E5}" srcOrd="0" destOrd="0" presId="urn:microsoft.com/office/officeart/2017/3/layout/HorizontalLabelsTimeline"/>
    <dgm:cxn modelId="{1BF032DB-FAF0-4471-96D2-A3E8F2789CAB}" srcId="{FEC1C43E-D744-465E-9125-6FD48EBD3923}" destId="{D5ACBE10-ED15-4D51-AA97-F754368408CE}" srcOrd="0" destOrd="0" parTransId="{58E15F24-3C08-4477-A103-884DC65E4DCE}" sibTransId="{020CE431-6321-437E-9EC4-F2F224311615}"/>
    <dgm:cxn modelId="{46FA27E1-394F-493B-89CA-668E66198670}" srcId="{0F11F745-2767-4E44-BAEF-A23C2DE159D8}" destId="{32B424F1-93C8-4B5F-B065-D0F5861A55FE}" srcOrd="0" destOrd="0" parTransId="{15E04252-8CD4-46AD-A23B-47168FCEC6F2}" sibTransId="{F03CF158-3C49-4D3E-95D9-AF3275A7E59D}"/>
    <dgm:cxn modelId="{1E7260E3-ECF3-4BB6-97AB-0C51A36FE9CA}" type="presOf" srcId="{3D54F894-2881-4C74-BBD2-B95611C9DA23}" destId="{FC8B1188-5C16-46E4-85CE-519E349BBE56}" srcOrd="0" destOrd="0" presId="urn:microsoft.com/office/officeart/2017/3/layout/HorizontalLabelsTimeline"/>
    <dgm:cxn modelId="{362296EE-C6C9-495E-B69A-378D84F52142}" type="presOf" srcId="{2364BF9A-3C5F-4EE8-8D29-EC2C14B47890}" destId="{E654A4F5-A087-4E6E-B401-66808AB45FF7}" srcOrd="0" destOrd="0" presId="urn:microsoft.com/office/officeart/2017/3/layout/HorizontalLabelsTimeline"/>
    <dgm:cxn modelId="{E46D1EF8-59DD-449B-BBEF-BA1F90E1F6CC}" srcId="{2364BF9A-3C5F-4EE8-8D29-EC2C14B47890}" destId="{5432B58C-6BDB-49EC-B716-71460BA83BFC}" srcOrd="1" destOrd="0" parTransId="{11C01C50-4561-4342-A2D2-473B2D1AA457}" sibTransId="{652ACEE7-71DA-47CF-AC79-75224FDB5FB9}"/>
    <dgm:cxn modelId="{D65893FF-0795-4930-8990-E35B2E5BBD65}" type="presOf" srcId="{0E42CEDE-8A7F-4571-B229-5BE16A5EE792}" destId="{947E498E-762A-46BE-86DA-184BF83DEEE8}" srcOrd="0" destOrd="0" presId="urn:microsoft.com/office/officeart/2017/3/layout/HorizontalLabelsTimeline"/>
    <dgm:cxn modelId="{0E997056-0483-4112-B575-27E760A1C70E}" type="presParOf" srcId="{E654A4F5-A087-4E6E-B401-66808AB45FF7}" destId="{E43FEF69-370E-4234-A2CA-3CEB176935FA}" srcOrd="0" destOrd="0" presId="urn:microsoft.com/office/officeart/2017/3/layout/HorizontalLabelsTimeline"/>
    <dgm:cxn modelId="{EB6E6856-9C9C-42DB-A903-B118ADEAE44B}" type="presParOf" srcId="{E654A4F5-A087-4E6E-B401-66808AB45FF7}" destId="{9BF6091C-03B0-411E-B252-21FFD39F55D3}" srcOrd="1" destOrd="0" presId="urn:microsoft.com/office/officeart/2017/3/layout/HorizontalLabelsTimeline"/>
    <dgm:cxn modelId="{6046319B-DC5B-404B-A775-F997AF9BF495}" type="presParOf" srcId="{9BF6091C-03B0-411E-B252-21FFD39F55D3}" destId="{7665705C-244D-417B-8DE3-C884D10B4E1D}" srcOrd="0" destOrd="0" presId="urn:microsoft.com/office/officeart/2017/3/layout/HorizontalLabelsTimeline"/>
    <dgm:cxn modelId="{1EC807D9-2827-46D6-8FC9-20F0B2807764}" type="presParOf" srcId="{7665705C-244D-417B-8DE3-C884D10B4E1D}" destId="{5C99B629-B319-4052-8AAB-8EAB81D38B76}" srcOrd="0" destOrd="0" presId="urn:microsoft.com/office/officeart/2017/3/layout/HorizontalLabelsTimeline"/>
    <dgm:cxn modelId="{0126D982-B71D-4ED0-88D0-1BFC4930B8DA}" type="presParOf" srcId="{7665705C-244D-417B-8DE3-C884D10B4E1D}" destId="{BA8AC329-DD85-48F4-98A9-3221EF3CC312}" srcOrd="1" destOrd="0" presId="urn:microsoft.com/office/officeart/2017/3/layout/HorizontalLabelsTimeline"/>
    <dgm:cxn modelId="{8C43CD9C-8D51-4386-BEAC-93996F5F7BC9}" type="presParOf" srcId="{BA8AC329-DD85-48F4-98A9-3221EF3CC312}" destId="{FC8B1188-5C16-46E4-85CE-519E349BBE56}" srcOrd="0" destOrd="0" presId="urn:microsoft.com/office/officeart/2017/3/layout/HorizontalLabelsTimeline"/>
    <dgm:cxn modelId="{8AA0C993-B389-4A4A-9E17-713F59239394}" type="presParOf" srcId="{BA8AC329-DD85-48F4-98A9-3221EF3CC312}" destId="{D7AE8CC5-6EB9-448D-B25D-00FB73399828}" srcOrd="1" destOrd="0" presId="urn:microsoft.com/office/officeart/2017/3/layout/HorizontalLabelsTimeline"/>
    <dgm:cxn modelId="{B8D257B9-CBD4-4FF8-B4DA-93815912BE4E}" type="presParOf" srcId="{7665705C-244D-417B-8DE3-C884D10B4E1D}" destId="{8B4EE747-2CD7-4445-A299-BE7E80EDAFCC}" srcOrd="2" destOrd="0" presId="urn:microsoft.com/office/officeart/2017/3/layout/HorizontalLabelsTimeline"/>
    <dgm:cxn modelId="{590142F2-44D9-4E2D-AAF2-B5E9EF017757}" type="presParOf" srcId="{7665705C-244D-417B-8DE3-C884D10B4E1D}" destId="{C5F3AC43-FF5D-4929-9DB2-E418562657EA}" srcOrd="3" destOrd="0" presId="urn:microsoft.com/office/officeart/2017/3/layout/HorizontalLabelsTimeline"/>
    <dgm:cxn modelId="{9401E727-ED58-4EC4-AE8B-EE18B3C6D353}" type="presParOf" srcId="{7665705C-244D-417B-8DE3-C884D10B4E1D}" destId="{55FDA26A-8B78-4D5B-A9B7-4ED585FC8DE3}" srcOrd="4" destOrd="0" presId="urn:microsoft.com/office/officeart/2017/3/layout/HorizontalLabelsTimeline"/>
    <dgm:cxn modelId="{CCDC1658-E2AF-47FC-B4BE-08CB9572E92A}" type="presParOf" srcId="{9BF6091C-03B0-411E-B252-21FFD39F55D3}" destId="{5791601D-6EA6-4038-8C6C-0D8FC15D7D27}" srcOrd="1" destOrd="0" presId="urn:microsoft.com/office/officeart/2017/3/layout/HorizontalLabelsTimeline"/>
    <dgm:cxn modelId="{B1ED12F7-19E4-4622-A392-E6756EE3869A}" type="presParOf" srcId="{9BF6091C-03B0-411E-B252-21FFD39F55D3}" destId="{A8683C6A-A4C9-4032-A499-9E652738687F}" srcOrd="2" destOrd="0" presId="urn:microsoft.com/office/officeart/2017/3/layout/HorizontalLabelsTimeline"/>
    <dgm:cxn modelId="{421C80FD-7ADE-4515-A804-02260B3B2DE6}" type="presParOf" srcId="{A8683C6A-A4C9-4032-A499-9E652738687F}" destId="{F0AD6719-3901-46DD-9C14-A2FA6C53BF22}" srcOrd="0" destOrd="0" presId="urn:microsoft.com/office/officeart/2017/3/layout/HorizontalLabelsTimeline"/>
    <dgm:cxn modelId="{08F1AC12-75B4-440E-9E9B-5D0121724CF9}" type="presParOf" srcId="{A8683C6A-A4C9-4032-A499-9E652738687F}" destId="{6D8178B7-F267-4C09-A5DD-A3D985F66FC6}" srcOrd="1" destOrd="0" presId="urn:microsoft.com/office/officeart/2017/3/layout/HorizontalLabelsTimeline"/>
    <dgm:cxn modelId="{39056C95-7894-481F-BCDE-931A4931ECE8}" type="presParOf" srcId="{6D8178B7-F267-4C09-A5DD-A3D985F66FC6}" destId="{CBE7B848-C782-4053-A3BC-21DD87C5CB90}" srcOrd="0" destOrd="0" presId="urn:microsoft.com/office/officeart/2017/3/layout/HorizontalLabelsTimeline"/>
    <dgm:cxn modelId="{042224D2-04E2-418C-B13F-F239CEEA4EE0}" type="presParOf" srcId="{6D8178B7-F267-4C09-A5DD-A3D985F66FC6}" destId="{0BAAC56D-508D-4EBD-BFFA-3BE44C62CB62}" srcOrd="1" destOrd="0" presId="urn:microsoft.com/office/officeart/2017/3/layout/HorizontalLabelsTimeline"/>
    <dgm:cxn modelId="{03B1E36B-3C4F-4C01-AF1C-1D562123C229}" type="presParOf" srcId="{A8683C6A-A4C9-4032-A499-9E652738687F}" destId="{E77982FC-D808-47CA-94C3-CE53AD64E49C}" srcOrd="2" destOrd="0" presId="urn:microsoft.com/office/officeart/2017/3/layout/HorizontalLabelsTimeline"/>
    <dgm:cxn modelId="{016D5486-D548-4AD0-91C5-BFB07B6B6139}" type="presParOf" srcId="{A8683C6A-A4C9-4032-A499-9E652738687F}" destId="{FFB998BD-10A2-469E-B4B9-5D324A3E388F}" srcOrd="3" destOrd="0" presId="urn:microsoft.com/office/officeart/2017/3/layout/HorizontalLabelsTimeline"/>
    <dgm:cxn modelId="{B7BE75EF-CD42-40B9-A6AE-86C049937F34}" type="presParOf" srcId="{A8683C6A-A4C9-4032-A499-9E652738687F}" destId="{13BB40F4-3461-4FFD-9FF2-1D20D3EF975D}" srcOrd="4" destOrd="0" presId="urn:microsoft.com/office/officeart/2017/3/layout/HorizontalLabelsTimeline"/>
    <dgm:cxn modelId="{6D409611-5E94-4207-8B5F-91D6F1672969}" type="presParOf" srcId="{9BF6091C-03B0-411E-B252-21FFD39F55D3}" destId="{135BDA55-7753-4C39-8825-11A83BE62C14}" srcOrd="3" destOrd="0" presId="urn:microsoft.com/office/officeart/2017/3/layout/HorizontalLabelsTimeline"/>
    <dgm:cxn modelId="{0CF06C4D-411D-4923-A5C5-6594AFCC3285}" type="presParOf" srcId="{9BF6091C-03B0-411E-B252-21FFD39F55D3}" destId="{22ADB50F-29EE-4E63-9A68-C5D8DAD11C22}" srcOrd="4" destOrd="0" presId="urn:microsoft.com/office/officeart/2017/3/layout/HorizontalLabelsTimeline"/>
    <dgm:cxn modelId="{D1D00B0C-FA24-43CA-AB18-E95A6A40F745}" type="presParOf" srcId="{22ADB50F-29EE-4E63-9A68-C5D8DAD11C22}" destId="{E6C82559-5A9B-46D5-A75B-CAB3AAD6E471}" srcOrd="0" destOrd="0" presId="urn:microsoft.com/office/officeart/2017/3/layout/HorizontalLabelsTimeline"/>
    <dgm:cxn modelId="{EA139DCB-A4E3-4F49-B585-D29C6E55823C}" type="presParOf" srcId="{22ADB50F-29EE-4E63-9A68-C5D8DAD11C22}" destId="{D6A2B29D-AA7F-49B5-9369-924784865F73}" srcOrd="1" destOrd="0" presId="urn:microsoft.com/office/officeart/2017/3/layout/HorizontalLabelsTimeline"/>
    <dgm:cxn modelId="{199B8D89-87BA-4C17-8D19-3D1A67950BF6}" type="presParOf" srcId="{D6A2B29D-AA7F-49B5-9369-924784865F73}" destId="{E7E5663A-0E86-4E68-93A5-0BEE0DFE14E5}" srcOrd="0" destOrd="0" presId="urn:microsoft.com/office/officeart/2017/3/layout/HorizontalLabelsTimeline"/>
    <dgm:cxn modelId="{6784AEA3-1A2A-4992-80E9-8F0120070120}" type="presParOf" srcId="{D6A2B29D-AA7F-49B5-9369-924784865F73}" destId="{81370CB0-1BC1-4262-AC27-96FEF7F8D82B}" srcOrd="1" destOrd="0" presId="urn:microsoft.com/office/officeart/2017/3/layout/HorizontalLabelsTimeline"/>
    <dgm:cxn modelId="{21BB1832-5F11-413B-9F75-24751366CFB1}" type="presParOf" srcId="{22ADB50F-29EE-4E63-9A68-C5D8DAD11C22}" destId="{0978E287-384D-4445-AF78-20C6FED957C1}" srcOrd="2" destOrd="0" presId="urn:microsoft.com/office/officeart/2017/3/layout/HorizontalLabelsTimeline"/>
    <dgm:cxn modelId="{AFCD7CF5-05B2-4F8D-8659-399869F272FE}" type="presParOf" srcId="{22ADB50F-29EE-4E63-9A68-C5D8DAD11C22}" destId="{D7064976-1590-4AFC-9AB2-4E22B02F678A}" srcOrd="3" destOrd="0" presId="urn:microsoft.com/office/officeart/2017/3/layout/HorizontalLabelsTimeline"/>
    <dgm:cxn modelId="{50B2E283-B7C6-4BA6-AC6F-8C3075273F66}" type="presParOf" srcId="{22ADB50F-29EE-4E63-9A68-C5D8DAD11C22}" destId="{EE28FEDA-516A-4A1D-8A4A-7E78DDB3E02A}" srcOrd="4" destOrd="0" presId="urn:microsoft.com/office/officeart/2017/3/layout/HorizontalLabelsTimeline"/>
    <dgm:cxn modelId="{265FD446-B5D2-4C4E-A41D-B6F73C04EC94}" type="presParOf" srcId="{9BF6091C-03B0-411E-B252-21FFD39F55D3}" destId="{BB648081-27C4-48AD-B83D-406C572450B0}" srcOrd="5" destOrd="0" presId="urn:microsoft.com/office/officeart/2017/3/layout/HorizontalLabelsTimeline"/>
    <dgm:cxn modelId="{CF4A5966-587E-4D3D-BF37-A65E198FE8AC}" type="presParOf" srcId="{9BF6091C-03B0-411E-B252-21FFD39F55D3}" destId="{D9EF80C4-0E62-48C2-8517-D95947F54B61}" srcOrd="6" destOrd="0" presId="urn:microsoft.com/office/officeart/2017/3/layout/HorizontalLabelsTimeline"/>
    <dgm:cxn modelId="{465F92F0-DF40-4855-8135-FE6B27EE99C6}" type="presParOf" srcId="{D9EF80C4-0E62-48C2-8517-D95947F54B61}" destId="{947E498E-762A-46BE-86DA-184BF83DEEE8}" srcOrd="0" destOrd="0" presId="urn:microsoft.com/office/officeart/2017/3/layout/HorizontalLabelsTimeline"/>
    <dgm:cxn modelId="{D6BDE7C1-F8B3-4042-954A-1895CC944442}" type="presParOf" srcId="{D9EF80C4-0E62-48C2-8517-D95947F54B61}" destId="{7C7B0D09-0EBE-47AF-823F-8EC55C28463B}" srcOrd="1" destOrd="0" presId="urn:microsoft.com/office/officeart/2017/3/layout/HorizontalLabelsTimeline"/>
    <dgm:cxn modelId="{87B82B7E-12B9-4460-A268-5BF9BAE4FACA}" type="presParOf" srcId="{7C7B0D09-0EBE-47AF-823F-8EC55C28463B}" destId="{F42825DC-97C9-4390-8A24-7510A4937492}" srcOrd="0" destOrd="0" presId="urn:microsoft.com/office/officeart/2017/3/layout/HorizontalLabelsTimeline"/>
    <dgm:cxn modelId="{F8E6F6CD-8BA2-443B-9C76-FC375FA58126}" type="presParOf" srcId="{7C7B0D09-0EBE-47AF-823F-8EC55C28463B}" destId="{D65E2B0E-2038-4B9D-82A1-4DE406BA914E}" srcOrd="1" destOrd="0" presId="urn:microsoft.com/office/officeart/2017/3/layout/HorizontalLabelsTimeline"/>
    <dgm:cxn modelId="{BAB66334-4D8D-486C-AF2D-117C179A9CA2}" type="presParOf" srcId="{D9EF80C4-0E62-48C2-8517-D95947F54B61}" destId="{FABE127E-1455-4413-9DB4-7C4853814008}" srcOrd="2" destOrd="0" presId="urn:microsoft.com/office/officeart/2017/3/layout/HorizontalLabelsTimeline"/>
    <dgm:cxn modelId="{40E6027D-874A-4EAC-993E-D7F693D22BBE}" type="presParOf" srcId="{D9EF80C4-0E62-48C2-8517-D95947F54B61}" destId="{E08AC4F2-7610-46C6-BDB6-4B8F9D598957}" srcOrd="3" destOrd="0" presId="urn:microsoft.com/office/officeart/2017/3/layout/HorizontalLabelsTimeline"/>
    <dgm:cxn modelId="{88C1D55F-CD08-4984-9B5A-3125F131A5B8}" type="presParOf" srcId="{D9EF80C4-0E62-48C2-8517-D95947F54B61}" destId="{BC827A60-463F-4AA0-97E3-99DEA8F13EC2}" srcOrd="4" destOrd="0" presId="urn:microsoft.com/office/officeart/2017/3/layout/HorizontalLabelsTimeline"/>
    <dgm:cxn modelId="{1CEE7672-CE0D-4268-BEDB-5F8B713F5E49}" type="presParOf" srcId="{9BF6091C-03B0-411E-B252-21FFD39F55D3}" destId="{7F8721BE-2A02-4C90-81B3-70EA1C92DE89}" srcOrd="7" destOrd="0" presId="urn:microsoft.com/office/officeart/2017/3/layout/HorizontalLabelsTimeline"/>
    <dgm:cxn modelId="{54157102-DF98-41C0-A95D-381F2BC1F050}" type="presParOf" srcId="{9BF6091C-03B0-411E-B252-21FFD39F55D3}" destId="{E60AACC8-9A24-498A-B22B-AD636B3F6481}" srcOrd="8" destOrd="0" presId="urn:microsoft.com/office/officeart/2017/3/layout/HorizontalLabelsTimeline"/>
    <dgm:cxn modelId="{2936A781-58AC-40EB-9775-8AD022E45E2E}" type="presParOf" srcId="{E60AACC8-9A24-498A-B22B-AD636B3F6481}" destId="{474003CD-98F8-4E78-8668-18F89BD8A596}" srcOrd="0" destOrd="0" presId="urn:microsoft.com/office/officeart/2017/3/layout/HorizontalLabelsTimeline"/>
    <dgm:cxn modelId="{8478F0C5-B82D-46F7-8A98-1E3C492573E2}" type="presParOf" srcId="{E60AACC8-9A24-498A-B22B-AD636B3F6481}" destId="{83140396-D853-4D59-A19E-20D98C47601F}" srcOrd="1" destOrd="0" presId="urn:microsoft.com/office/officeart/2017/3/layout/HorizontalLabelsTimeline"/>
    <dgm:cxn modelId="{9D63AC0D-3B83-4C8A-BF91-8ABD96D54359}" type="presParOf" srcId="{83140396-D853-4D59-A19E-20D98C47601F}" destId="{B520C1D8-348A-477D-A1E1-539BBD51318F}" srcOrd="0" destOrd="0" presId="urn:microsoft.com/office/officeart/2017/3/layout/HorizontalLabelsTimeline"/>
    <dgm:cxn modelId="{A8E4369D-E3DC-43C2-8381-9893F1EC51AB}" type="presParOf" srcId="{83140396-D853-4D59-A19E-20D98C47601F}" destId="{2414DC80-8AAD-46A2-BF32-0FCF7143E983}" srcOrd="1" destOrd="0" presId="urn:microsoft.com/office/officeart/2017/3/layout/HorizontalLabelsTimeline"/>
    <dgm:cxn modelId="{C8373158-92EA-4A7D-84B7-E162F0572F94}" type="presParOf" srcId="{E60AACC8-9A24-498A-B22B-AD636B3F6481}" destId="{9F829562-4A26-47BE-BDAD-46677F8B3EB5}" srcOrd="2" destOrd="0" presId="urn:microsoft.com/office/officeart/2017/3/layout/HorizontalLabelsTimeline"/>
    <dgm:cxn modelId="{37706A93-C05B-4F7D-A06B-11BE010C408F}" type="presParOf" srcId="{E60AACC8-9A24-498A-B22B-AD636B3F6481}" destId="{CD4F602E-3E4D-4379-A4C4-7F727A8F4627}" srcOrd="3" destOrd="0" presId="urn:microsoft.com/office/officeart/2017/3/layout/HorizontalLabelsTimeline"/>
    <dgm:cxn modelId="{CBE0E1E0-5F25-475F-9943-7DC289E505B9}" type="presParOf" srcId="{E60AACC8-9A24-498A-B22B-AD636B3F6481}" destId="{E744AC20-4050-41F6-B8FB-CD0E744BAF77}" srcOrd="4" destOrd="0" presId="urn:microsoft.com/office/officeart/2017/3/layout/HorizontalLabelsTimeline"/>
    <dgm:cxn modelId="{A8256DE0-C534-41F0-9405-69101642A75B}" type="presParOf" srcId="{9BF6091C-03B0-411E-B252-21FFD39F55D3}" destId="{1605D8D1-EA1E-4769-80B4-2F0BB908AE3D}" srcOrd="9" destOrd="0" presId="urn:microsoft.com/office/officeart/2017/3/layout/HorizontalLabelsTimeline"/>
    <dgm:cxn modelId="{4B794B71-9C89-486F-AC8D-21FE5AB915AF}" type="presParOf" srcId="{9BF6091C-03B0-411E-B252-21FFD39F55D3}" destId="{CFB4D74B-A09B-452A-BD51-6335256546E2}" srcOrd="10" destOrd="0" presId="urn:microsoft.com/office/officeart/2017/3/layout/HorizontalLabelsTimeline"/>
    <dgm:cxn modelId="{3BA62677-683F-449E-A6F6-EBB059C86847}" type="presParOf" srcId="{CFB4D74B-A09B-452A-BD51-6335256546E2}" destId="{7D5DE0BB-769F-4BAE-AB03-5F8EABB59878}" srcOrd="0" destOrd="0" presId="urn:microsoft.com/office/officeart/2017/3/layout/HorizontalLabelsTimeline"/>
    <dgm:cxn modelId="{5F59D248-F917-497A-8857-CFCEA56BB5D3}" type="presParOf" srcId="{CFB4D74B-A09B-452A-BD51-6335256546E2}" destId="{9D126FCF-A9DE-460B-9BE0-97EE1AF6204E}" srcOrd="1" destOrd="0" presId="urn:microsoft.com/office/officeart/2017/3/layout/HorizontalLabelsTimeline"/>
    <dgm:cxn modelId="{CDB022C8-985A-46FF-83F0-0E876B5B70B7}" type="presParOf" srcId="{9D126FCF-A9DE-460B-9BE0-97EE1AF6204E}" destId="{F79675A1-F4C4-42E1-9048-A351A369A9B5}" srcOrd="0" destOrd="0" presId="urn:microsoft.com/office/officeart/2017/3/layout/HorizontalLabelsTimeline"/>
    <dgm:cxn modelId="{AA99BDD0-61CE-4223-81BA-C66D7B2BFAA1}" type="presParOf" srcId="{9D126FCF-A9DE-460B-9BE0-97EE1AF6204E}" destId="{ACA305B1-0246-4AE2-A6E5-7FA97323B53E}" srcOrd="1" destOrd="0" presId="urn:microsoft.com/office/officeart/2017/3/layout/HorizontalLabelsTimeline"/>
    <dgm:cxn modelId="{07082FEA-5F6F-4D99-B442-350EDD5CE846}" type="presParOf" srcId="{CFB4D74B-A09B-452A-BD51-6335256546E2}" destId="{A3148A3B-B4E2-4948-8A79-341FA968730B}" srcOrd="2" destOrd="0" presId="urn:microsoft.com/office/officeart/2017/3/layout/HorizontalLabelsTimeline"/>
    <dgm:cxn modelId="{2CA95754-8288-426A-B61B-BE18A126EB21}" type="presParOf" srcId="{CFB4D74B-A09B-452A-BD51-6335256546E2}" destId="{A76E1653-C70E-49B8-879A-4BBDF66480D0}" srcOrd="3" destOrd="0" presId="urn:microsoft.com/office/officeart/2017/3/layout/HorizontalLabelsTimeline"/>
    <dgm:cxn modelId="{79008233-5947-48FF-A85A-CC757A394CC4}" type="presParOf" srcId="{CFB4D74B-A09B-452A-BD51-6335256546E2}" destId="{2063E664-C656-4E53-AB3C-FA376D193A21}" srcOrd="4" destOrd="0" presId="urn:microsoft.com/office/officeart/2017/3/layout/HorizontalLabelsTimeline"/>
    <dgm:cxn modelId="{9BCF1D39-71CD-44D9-BEF8-8E338E22CD88}" type="presParOf" srcId="{9BF6091C-03B0-411E-B252-21FFD39F55D3}" destId="{B1F3FE42-BFFD-4DEF-B894-035E3A7097E9}" srcOrd="11" destOrd="0" presId="urn:microsoft.com/office/officeart/2017/3/layout/HorizontalLabelsTimeline"/>
    <dgm:cxn modelId="{395DABFA-FA47-47EC-B08D-7DA7787B1B2C}" type="presParOf" srcId="{9BF6091C-03B0-411E-B252-21FFD39F55D3}" destId="{C5A25CA9-5181-48F7-B6B2-9F098496FA49}" srcOrd="12" destOrd="0" presId="urn:microsoft.com/office/officeart/2017/3/layout/HorizontalLabelsTimeline"/>
    <dgm:cxn modelId="{477D6E5F-DEC2-490F-A433-DAABB520CDB6}" type="presParOf" srcId="{C5A25CA9-5181-48F7-B6B2-9F098496FA49}" destId="{F3EF2026-9A3C-476F-B4FA-C0D430D70A6D}" srcOrd="0" destOrd="0" presId="urn:microsoft.com/office/officeart/2017/3/layout/HorizontalLabelsTimeline"/>
    <dgm:cxn modelId="{581337CA-AB30-4BED-B426-DBE135062A60}" type="presParOf" srcId="{C5A25CA9-5181-48F7-B6B2-9F098496FA49}" destId="{B804ECAD-C8FC-4B43-AFC4-4E9A369DEEF2}" srcOrd="1" destOrd="0" presId="urn:microsoft.com/office/officeart/2017/3/layout/HorizontalLabelsTimeline"/>
    <dgm:cxn modelId="{0C0965C9-675B-42AD-A42D-A6ADDC86799F}" type="presParOf" srcId="{B804ECAD-C8FC-4B43-AFC4-4E9A369DEEF2}" destId="{2C59032A-3AF3-409A-9014-0A3C47A918D4}" srcOrd="0" destOrd="0" presId="urn:microsoft.com/office/officeart/2017/3/layout/HorizontalLabelsTimeline"/>
    <dgm:cxn modelId="{B24FD967-FC40-4B8F-BD48-3DC45C41A6D4}" type="presParOf" srcId="{B804ECAD-C8FC-4B43-AFC4-4E9A369DEEF2}" destId="{A47FCA84-8070-4C79-B83E-3D7C8CEFEEC3}" srcOrd="1" destOrd="0" presId="urn:microsoft.com/office/officeart/2017/3/layout/HorizontalLabelsTimeline"/>
    <dgm:cxn modelId="{F7F41035-02D2-4736-BAB9-C583955614D6}" type="presParOf" srcId="{C5A25CA9-5181-48F7-B6B2-9F098496FA49}" destId="{344F4995-80D9-46A7-9D9E-C3A5DDE90A1D}" srcOrd="2" destOrd="0" presId="urn:microsoft.com/office/officeart/2017/3/layout/HorizontalLabelsTimeline"/>
    <dgm:cxn modelId="{674EB6AB-1D6A-4F77-8FBD-EBE7A236FE7E}" type="presParOf" srcId="{C5A25CA9-5181-48F7-B6B2-9F098496FA49}" destId="{3D2931F6-62AD-47F4-9025-DDB001C47D9C}" srcOrd="3" destOrd="0" presId="urn:microsoft.com/office/officeart/2017/3/layout/HorizontalLabelsTimeline"/>
    <dgm:cxn modelId="{90D26ADA-FA56-43A0-B27A-8D7081DC2A5B}" type="presParOf" srcId="{C5A25CA9-5181-48F7-B6B2-9F098496FA49}" destId="{B952DA51-E34D-4425-970D-670BA83F6DA4}" srcOrd="4" destOrd="0" presId="urn:microsoft.com/office/officeart/2017/3/layout/HorizontalLabels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B1B837-4704-45CD-859E-03696239086C}">
      <dsp:nvSpPr>
        <dsp:cNvPr id="0" name=""/>
        <dsp:cNvSpPr/>
      </dsp:nvSpPr>
      <dsp:spPr>
        <a:xfrm>
          <a:off x="5027" y="750382"/>
          <a:ext cx="1336191" cy="668095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Project Planning</a:t>
          </a:r>
        </a:p>
      </dsp:txBody>
      <dsp:txXfrm>
        <a:off x="24595" y="769950"/>
        <a:ext cx="1297055" cy="628959"/>
      </dsp:txXfrm>
    </dsp:sp>
    <dsp:sp modelId="{C88206A8-647C-47EF-88A5-8D90B0DD7A5C}">
      <dsp:nvSpPr>
        <dsp:cNvPr id="0" name=""/>
        <dsp:cNvSpPr/>
      </dsp:nvSpPr>
      <dsp:spPr>
        <a:xfrm>
          <a:off x="138646" y="1418477"/>
          <a:ext cx="133619" cy="10736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3673"/>
              </a:lnTo>
              <a:lnTo>
                <a:pt x="133619" y="1073673"/>
              </a:lnTo>
            </a:path>
          </a:pathLst>
        </a:custGeom>
        <a:noFill/>
        <a:ln w="952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6AEF6E-22C8-49DA-B27E-AF5C0FF4AD39}">
      <dsp:nvSpPr>
        <dsp:cNvPr id="0" name=""/>
        <dsp:cNvSpPr/>
      </dsp:nvSpPr>
      <dsp:spPr>
        <a:xfrm>
          <a:off x="272266" y="1585501"/>
          <a:ext cx="1068952" cy="181329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Define Objectives , Research Required, Budget Estimation</a:t>
          </a:r>
        </a:p>
      </dsp:txBody>
      <dsp:txXfrm>
        <a:off x="303575" y="1616810"/>
        <a:ext cx="1006334" cy="1750680"/>
      </dsp:txXfrm>
    </dsp:sp>
    <dsp:sp modelId="{E752341F-79EB-4B66-8255-7ED157A3F68A}">
      <dsp:nvSpPr>
        <dsp:cNvPr id="0" name=""/>
        <dsp:cNvSpPr/>
      </dsp:nvSpPr>
      <dsp:spPr>
        <a:xfrm>
          <a:off x="1675266" y="750382"/>
          <a:ext cx="1336191" cy="668095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Selection of IoT Components</a:t>
          </a:r>
        </a:p>
      </dsp:txBody>
      <dsp:txXfrm>
        <a:off x="1694834" y="769950"/>
        <a:ext cx="1297055" cy="628959"/>
      </dsp:txXfrm>
    </dsp:sp>
    <dsp:sp modelId="{1160041C-3042-4846-9FC1-D4E613CEB356}">
      <dsp:nvSpPr>
        <dsp:cNvPr id="0" name=""/>
        <dsp:cNvSpPr/>
      </dsp:nvSpPr>
      <dsp:spPr>
        <a:xfrm>
          <a:off x="1808886" y="1418477"/>
          <a:ext cx="133619" cy="10736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3673"/>
              </a:lnTo>
              <a:lnTo>
                <a:pt x="133619" y="1073673"/>
              </a:lnTo>
            </a:path>
          </a:pathLst>
        </a:custGeom>
        <a:noFill/>
        <a:ln w="952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500008-181D-48DE-A2FF-54EF18CDE1F9}">
      <dsp:nvSpPr>
        <dsp:cNvPr id="0" name=""/>
        <dsp:cNvSpPr/>
      </dsp:nvSpPr>
      <dsp:spPr>
        <a:xfrm>
          <a:off x="1942505" y="1585501"/>
          <a:ext cx="1068952" cy="181329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Sensor, Controllers, Communication Protocols, Power Supply.</a:t>
          </a:r>
        </a:p>
      </dsp:txBody>
      <dsp:txXfrm>
        <a:off x="1973814" y="1616810"/>
        <a:ext cx="1006334" cy="1750680"/>
      </dsp:txXfrm>
    </dsp:sp>
    <dsp:sp modelId="{C8FAD7E5-59F7-4586-B9E5-15F38F82D490}">
      <dsp:nvSpPr>
        <dsp:cNvPr id="0" name=""/>
        <dsp:cNvSpPr/>
      </dsp:nvSpPr>
      <dsp:spPr>
        <a:xfrm>
          <a:off x="3345505" y="750382"/>
          <a:ext cx="1336191" cy="668095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System Design and Architecture</a:t>
          </a:r>
        </a:p>
      </dsp:txBody>
      <dsp:txXfrm>
        <a:off x="3365073" y="769950"/>
        <a:ext cx="1297055" cy="628959"/>
      </dsp:txXfrm>
    </dsp:sp>
    <dsp:sp modelId="{0D7AD69D-D50C-4FB0-BCCA-702177052ECD}">
      <dsp:nvSpPr>
        <dsp:cNvPr id="0" name=""/>
        <dsp:cNvSpPr/>
      </dsp:nvSpPr>
      <dsp:spPr>
        <a:xfrm>
          <a:off x="3479125" y="1418477"/>
          <a:ext cx="133619" cy="10736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3673"/>
              </a:lnTo>
              <a:lnTo>
                <a:pt x="133619" y="1073673"/>
              </a:lnTo>
            </a:path>
          </a:pathLst>
        </a:custGeom>
        <a:noFill/>
        <a:ln w="952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491944-A469-4692-B2B4-981D365CAAA6}">
      <dsp:nvSpPr>
        <dsp:cNvPr id="0" name=""/>
        <dsp:cNvSpPr/>
      </dsp:nvSpPr>
      <dsp:spPr>
        <a:xfrm>
          <a:off x="3612744" y="1585501"/>
          <a:ext cx="1418383" cy="181329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Design Network Infrastructure, Develop Control Logic, Cloud or Local Server Setup User Interface Development</a:t>
          </a:r>
        </a:p>
      </dsp:txBody>
      <dsp:txXfrm>
        <a:off x="3654287" y="1627044"/>
        <a:ext cx="1335297" cy="1730212"/>
      </dsp:txXfrm>
    </dsp:sp>
    <dsp:sp modelId="{732597A3-5C7F-42E0-931F-1089D3F86CD2}">
      <dsp:nvSpPr>
        <dsp:cNvPr id="0" name=""/>
        <dsp:cNvSpPr/>
      </dsp:nvSpPr>
      <dsp:spPr>
        <a:xfrm>
          <a:off x="5097936" y="750382"/>
          <a:ext cx="1336191" cy="668095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Installation of Sensors and Devices</a:t>
          </a:r>
        </a:p>
      </dsp:txBody>
      <dsp:txXfrm>
        <a:off x="5117504" y="769950"/>
        <a:ext cx="1297055" cy="628959"/>
      </dsp:txXfrm>
    </dsp:sp>
    <dsp:sp modelId="{80D889D8-803A-45DF-939C-67E0529E249D}">
      <dsp:nvSpPr>
        <dsp:cNvPr id="0" name=""/>
        <dsp:cNvSpPr/>
      </dsp:nvSpPr>
      <dsp:spPr>
        <a:xfrm>
          <a:off x="5231555" y="1418477"/>
          <a:ext cx="133619" cy="10736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3673"/>
              </a:lnTo>
              <a:lnTo>
                <a:pt x="133619" y="1073673"/>
              </a:lnTo>
            </a:path>
          </a:pathLst>
        </a:custGeom>
        <a:noFill/>
        <a:ln w="952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419BBF-764E-4585-8BA4-BCC20AA3FD4E}">
      <dsp:nvSpPr>
        <dsp:cNvPr id="0" name=""/>
        <dsp:cNvSpPr/>
      </dsp:nvSpPr>
      <dsp:spPr>
        <a:xfrm>
          <a:off x="5365175" y="1585501"/>
          <a:ext cx="1068952" cy="181329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Deploy Sensors in the Pond/Tank, Connect Sensors to Microcontrollers</a:t>
          </a:r>
        </a:p>
      </dsp:txBody>
      <dsp:txXfrm>
        <a:off x="5396484" y="1616810"/>
        <a:ext cx="1006334" cy="1750680"/>
      </dsp:txXfrm>
    </dsp:sp>
    <dsp:sp modelId="{79829856-9FFE-4354-A5FD-DF7AC2F90CBF}">
      <dsp:nvSpPr>
        <dsp:cNvPr id="0" name=""/>
        <dsp:cNvSpPr/>
      </dsp:nvSpPr>
      <dsp:spPr>
        <a:xfrm>
          <a:off x="6768175" y="750382"/>
          <a:ext cx="1336191" cy="668095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Software Development</a:t>
          </a:r>
        </a:p>
      </dsp:txBody>
      <dsp:txXfrm>
        <a:off x="6787743" y="769950"/>
        <a:ext cx="1297055" cy="628959"/>
      </dsp:txXfrm>
    </dsp:sp>
    <dsp:sp modelId="{3C39EECB-94BF-4E4E-BD30-DA8E3F5CC6F5}">
      <dsp:nvSpPr>
        <dsp:cNvPr id="0" name=""/>
        <dsp:cNvSpPr/>
      </dsp:nvSpPr>
      <dsp:spPr>
        <a:xfrm>
          <a:off x="6901794" y="1418477"/>
          <a:ext cx="133619" cy="10736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3673"/>
              </a:lnTo>
              <a:lnTo>
                <a:pt x="133619" y="1073673"/>
              </a:lnTo>
            </a:path>
          </a:pathLst>
        </a:custGeom>
        <a:noFill/>
        <a:ln w="952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F8F04A-E14F-40CA-A38B-D2D194E62526}">
      <dsp:nvSpPr>
        <dsp:cNvPr id="0" name=""/>
        <dsp:cNvSpPr/>
      </dsp:nvSpPr>
      <dsp:spPr>
        <a:xfrm>
          <a:off x="7035414" y="1585501"/>
          <a:ext cx="1068952" cy="181329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Firmware Development, Data Visualization Platform, Alert Systems</a:t>
          </a:r>
        </a:p>
      </dsp:txBody>
      <dsp:txXfrm>
        <a:off x="7066723" y="1616810"/>
        <a:ext cx="1006334" cy="1750680"/>
      </dsp:txXfrm>
    </dsp:sp>
    <dsp:sp modelId="{B39CAC57-F0C3-425E-B620-AFF2A2B5E6DF}">
      <dsp:nvSpPr>
        <dsp:cNvPr id="0" name=""/>
        <dsp:cNvSpPr/>
      </dsp:nvSpPr>
      <dsp:spPr>
        <a:xfrm>
          <a:off x="8438414" y="750382"/>
          <a:ext cx="1336191" cy="668095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Testing and Calibration</a:t>
          </a:r>
        </a:p>
      </dsp:txBody>
      <dsp:txXfrm>
        <a:off x="8457982" y="769950"/>
        <a:ext cx="1297055" cy="628959"/>
      </dsp:txXfrm>
    </dsp:sp>
    <dsp:sp modelId="{896BBB5D-0DE4-4982-A82A-789264BD1480}">
      <dsp:nvSpPr>
        <dsp:cNvPr id="0" name=""/>
        <dsp:cNvSpPr/>
      </dsp:nvSpPr>
      <dsp:spPr>
        <a:xfrm>
          <a:off x="8572033" y="1418477"/>
          <a:ext cx="133619" cy="10736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3673"/>
              </a:lnTo>
              <a:lnTo>
                <a:pt x="133619" y="1073673"/>
              </a:lnTo>
            </a:path>
          </a:pathLst>
        </a:custGeom>
        <a:noFill/>
        <a:ln w="952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434DF8-F569-4687-823C-5BADA57AAB0E}">
      <dsp:nvSpPr>
        <dsp:cNvPr id="0" name=""/>
        <dsp:cNvSpPr/>
      </dsp:nvSpPr>
      <dsp:spPr>
        <a:xfrm>
          <a:off x="8705653" y="1585501"/>
          <a:ext cx="1068952" cy="181329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Sensor Calibration, System Testing</a:t>
          </a:r>
        </a:p>
      </dsp:txBody>
      <dsp:txXfrm>
        <a:off x="8736962" y="1616810"/>
        <a:ext cx="1006334" cy="1750680"/>
      </dsp:txXfrm>
    </dsp:sp>
    <dsp:sp modelId="{2A920446-524F-4ED3-BC79-66F61F650DAA}">
      <dsp:nvSpPr>
        <dsp:cNvPr id="0" name=""/>
        <dsp:cNvSpPr/>
      </dsp:nvSpPr>
      <dsp:spPr>
        <a:xfrm>
          <a:off x="10108653" y="750382"/>
          <a:ext cx="1336191" cy="668095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Deployment and Monitoring</a:t>
          </a:r>
        </a:p>
      </dsp:txBody>
      <dsp:txXfrm>
        <a:off x="10128221" y="769950"/>
        <a:ext cx="1297055" cy="628959"/>
      </dsp:txXfrm>
    </dsp:sp>
    <dsp:sp modelId="{F916BD66-FC33-449B-A0B6-6EA3CBC42782}">
      <dsp:nvSpPr>
        <dsp:cNvPr id="0" name=""/>
        <dsp:cNvSpPr/>
      </dsp:nvSpPr>
      <dsp:spPr>
        <a:xfrm>
          <a:off x="10242273" y="1418477"/>
          <a:ext cx="133619" cy="10571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7124"/>
              </a:lnTo>
              <a:lnTo>
                <a:pt x="133619" y="1057124"/>
              </a:lnTo>
            </a:path>
          </a:pathLst>
        </a:custGeom>
        <a:noFill/>
        <a:ln w="952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CD9317-4A5B-43EE-8062-499CC964EDCD}">
      <dsp:nvSpPr>
        <dsp:cNvPr id="0" name=""/>
        <dsp:cNvSpPr/>
      </dsp:nvSpPr>
      <dsp:spPr>
        <a:xfrm>
          <a:off x="10375892" y="1585501"/>
          <a:ext cx="1068952" cy="17802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Full system deployment, Monitor Performance</a:t>
          </a:r>
        </a:p>
      </dsp:txBody>
      <dsp:txXfrm>
        <a:off x="10407201" y="1616810"/>
        <a:ext cx="1006334" cy="17175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3FEF69-370E-4234-A2CA-3CEB176935FA}">
      <dsp:nvSpPr>
        <dsp:cNvPr id="0" name=""/>
        <dsp:cNvSpPr/>
      </dsp:nvSpPr>
      <dsp:spPr>
        <a:xfrm>
          <a:off x="0" y="2391382"/>
          <a:ext cx="8915400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99B629-B319-4052-8AAB-8EAB81D38B76}">
      <dsp:nvSpPr>
        <dsp:cNvPr id="0" name=""/>
        <dsp:cNvSpPr/>
      </dsp:nvSpPr>
      <dsp:spPr>
        <a:xfrm>
          <a:off x="133731" y="1482657"/>
          <a:ext cx="1961387" cy="5739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1. Project Planning</a:t>
          </a:r>
        </a:p>
      </dsp:txBody>
      <dsp:txXfrm>
        <a:off x="133731" y="1482657"/>
        <a:ext cx="1961387" cy="573931"/>
      </dsp:txXfrm>
    </dsp:sp>
    <dsp:sp modelId="{FC8B1188-5C16-46E4-85CE-519E349BBE56}">
      <dsp:nvSpPr>
        <dsp:cNvPr id="0" name=""/>
        <dsp:cNvSpPr/>
      </dsp:nvSpPr>
      <dsp:spPr>
        <a:xfrm>
          <a:off x="133731" y="759861"/>
          <a:ext cx="1961387" cy="72279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1 month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Define project scope and object</a:t>
          </a:r>
        </a:p>
      </dsp:txBody>
      <dsp:txXfrm>
        <a:off x="133731" y="759861"/>
        <a:ext cx="1961387" cy="722795"/>
      </dsp:txXfrm>
    </dsp:sp>
    <dsp:sp modelId="{8B4EE747-2CD7-4445-A299-BE7E80EDAFCC}">
      <dsp:nvSpPr>
        <dsp:cNvPr id="0" name=""/>
        <dsp:cNvSpPr/>
      </dsp:nvSpPr>
      <dsp:spPr>
        <a:xfrm>
          <a:off x="1114425" y="2056588"/>
          <a:ext cx="0" cy="334793"/>
        </a:xfrm>
        <a:prstGeom prst="line">
          <a:avLst/>
        </a:pr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AD6719-3901-46DD-9C14-A2FA6C53BF22}">
      <dsp:nvSpPr>
        <dsp:cNvPr id="0" name=""/>
        <dsp:cNvSpPr/>
      </dsp:nvSpPr>
      <dsp:spPr>
        <a:xfrm>
          <a:off x="1248156" y="2726176"/>
          <a:ext cx="1961387" cy="5739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2. System Design</a:t>
          </a:r>
        </a:p>
      </dsp:txBody>
      <dsp:txXfrm>
        <a:off x="1248156" y="2726176"/>
        <a:ext cx="1961387" cy="573931"/>
      </dsp:txXfrm>
    </dsp:sp>
    <dsp:sp modelId="{CBE7B848-C782-4053-A3BC-21DD87C5CB90}">
      <dsp:nvSpPr>
        <dsp:cNvPr id="0" name=""/>
        <dsp:cNvSpPr/>
      </dsp:nvSpPr>
      <dsp:spPr>
        <a:xfrm>
          <a:off x="1248156" y="3300107"/>
          <a:ext cx="1961387" cy="59630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1 month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- Design system architecture</a:t>
          </a:r>
        </a:p>
      </dsp:txBody>
      <dsp:txXfrm>
        <a:off x="1248156" y="3300107"/>
        <a:ext cx="1961387" cy="596306"/>
      </dsp:txXfrm>
    </dsp:sp>
    <dsp:sp modelId="{E77982FC-D808-47CA-94C3-CE53AD64E49C}">
      <dsp:nvSpPr>
        <dsp:cNvPr id="0" name=""/>
        <dsp:cNvSpPr/>
      </dsp:nvSpPr>
      <dsp:spPr>
        <a:xfrm>
          <a:off x="2228849" y="2391382"/>
          <a:ext cx="0" cy="334793"/>
        </a:xfrm>
        <a:prstGeom prst="line">
          <a:avLst/>
        </a:pr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F3AC43-FF5D-4929-9DB2-E418562657EA}">
      <dsp:nvSpPr>
        <dsp:cNvPr id="0" name=""/>
        <dsp:cNvSpPr/>
      </dsp:nvSpPr>
      <dsp:spPr>
        <a:xfrm rot="2700000">
          <a:off x="1077223" y="2354181"/>
          <a:ext cx="74402" cy="744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B998BD-10A2-469E-B4B9-5D324A3E388F}">
      <dsp:nvSpPr>
        <dsp:cNvPr id="0" name=""/>
        <dsp:cNvSpPr/>
      </dsp:nvSpPr>
      <dsp:spPr>
        <a:xfrm rot="2700000">
          <a:off x="2191648" y="2354181"/>
          <a:ext cx="74402" cy="744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C82559-5A9B-46D5-A75B-CAB3AAD6E471}">
      <dsp:nvSpPr>
        <dsp:cNvPr id="0" name=""/>
        <dsp:cNvSpPr/>
      </dsp:nvSpPr>
      <dsp:spPr>
        <a:xfrm>
          <a:off x="2362581" y="1482657"/>
          <a:ext cx="1961387" cy="5739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3. Development</a:t>
          </a:r>
        </a:p>
      </dsp:txBody>
      <dsp:txXfrm>
        <a:off x="2362581" y="1482657"/>
        <a:ext cx="1961387" cy="573931"/>
      </dsp:txXfrm>
    </dsp:sp>
    <dsp:sp modelId="{E7E5663A-0E86-4E68-93A5-0BEE0DFE14E5}">
      <dsp:nvSpPr>
        <dsp:cNvPr id="0" name=""/>
        <dsp:cNvSpPr/>
      </dsp:nvSpPr>
      <dsp:spPr>
        <a:xfrm>
          <a:off x="2362581" y="886350"/>
          <a:ext cx="1961387" cy="59630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1 Month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Develop and integrate IoT</a:t>
          </a:r>
        </a:p>
      </dsp:txBody>
      <dsp:txXfrm>
        <a:off x="2362581" y="886350"/>
        <a:ext cx="1961387" cy="596306"/>
      </dsp:txXfrm>
    </dsp:sp>
    <dsp:sp modelId="{0978E287-384D-4445-AF78-20C6FED957C1}">
      <dsp:nvSpPr>
        <dsp:cNvPr id="0" name=""/>
        <dsp:cNvSpPr/>
      </dsp:nvSpPr>
      <dsp:spPr>
        <a:xfrm>
          <a:off x="3343274" y="2056588"/>
          <a:ext cx="0" cy="334793"/>
        </a:xfrm>
        <a:prstGeom prst="line">
          <a:avLst/>
        </a:pr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7E498E-762A-46BE-86DA-184BF83DEEE8}">
      <dsp:nvSpPr>
        <dsp:cNvPr id="0" name=""/>
        <dsp:cNvSpPr/>
      </dsp:nvSpPr>
      <dsp:spPr>
        <a:xfrm>
          <a:off x="3477005" y="2726176"/>
          <a:ext cx="1961387" cy="5739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4. Testing</a:t>
          </a:r>
        </a:p>
      </dsp:txBody>
      <dsp:txXfrm>
        <a:off x="3477005" y="2726176"/>
        <a:ext cx="1961387" cy="573931"/>
      </dsp:txXfrm>
    </dsp:sp>
    <dsp:sp modelId="{F42825DC-97C9-4390-8A24-7510A4937492}">
      <dsp:nvSpPr>
        <dsp:cNvPr id="0" name=""/>
        <dsp:cNvSpPr/>
      </dsp:nvSpPr>
      <dsp:spPr>
        <a:xfrm>
          <a:off x="3477005" y="3300107"/>
          <a:ext cx="1961387" cy="59630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1 Month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-Conduct Field tests</a:t>
          </a:r>
        </a:p>
      </dsp:txBody>
      <dsp:txXfrm>
        <a:off x="3477005" y="3300107"/>
        <a:ext cx="1961387" cy="596306"/>
      </dsp:txXfrm>
    </dsp:sp>
    <dsp:sp modelId="{FABE127E-1455-4413-9DB4-7C4853814008}">
      <dsp:nvSpPr>
        <dsp:cNvPr id="0" name=""/>
        <dsp:cNvSpPr/>
      </dsp:nvSpPr>
      <dsp:spPr>
        <a:xfrm>
          <a:off x="4457699" y="2391382"/>
          <a:ext cx="0" cy="334793"/>
        </a:xfrm>
        <a:prstGeom prst="line">
          <a:avLst/>
        </a:pr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064976-1590-4AFC-9AB2-4E22B02F678A}">
      <dsp:nvSpPr>
        <dsp:cNvPr id="0" name=""/>
        <dsp:cNvSpPr/>
      </dsp:nvSpPr>
      <dsp:spPr>
        <a:xfrm rot="2700000">
          <a:off x="3306073" y="2354181"/>
          <a:ext cx="74402" cy="744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8AC4F2-7610-46C6-BDB6-4B8F9D598957}">
      <dsp:nvSpPr>
        <dsp:cNvPr id="0" name=""/>
        <dsp:cNvSpPr/>
      </dsp:nvSpPr>
      <dsp:spPr>
        <a:xfrm rot="2700000">
          <a:off x="4420498" y="2354181"/>
          <a:ext cx="74402" cy="744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4003CD-98F8-4E78-8668-18F89BD8A596}">
      <dsp:nvSpPr>
        <dsp:cNvPr id="0" name=""/>
        <dsp:cNvSpPr/>
      </dsp:nvSpPr>
      <dsp:spPr>
        <a:xfrm>
          <a:off x="4591430" y="1482657"/>
          <a:ext cx="1961387" cy="5739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5. Deployment</a:t>
          </a:r>
        </a:p>
      </dsp:txBody>
      <dsp:txXfrm>
        <a:off x="4591430" y="1482657"/>
        <a:ext cx="1961387" cy="573931"/>
      </dsp:txXfrm>
    </dsp:sp>
    <dsp:sp modelId="{B520C1D8-348A-477D-A1E1-539BBD51318F}">
      <dsp:nvSpPr>
        <dsp:cNvPr id="0" name=""/>
        <dsp:cNvSpPr/>
      </dsp:nvSpPr>
      <dsp:spPr>
        <a:xfrm>
          <a:off x="4591430" y="886350"/>
          <a:ext cx="1961387" cy="59630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1 Month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- Conduct Field tests</a:t>
          </a:r>
        </a:p>
      </dsp:txBody>
      <dsp:txXfrm>
        <a:off x="4591430" y="886350"/>
        <a:ext cx="1961387" cy="596306"/>
      </dsp:txXfrm>
    </dsp:sp>
    <dsp:sp modelId="{9F829562-4A26-47BE-BDAD-46677F8B3EB5}">
      <dsp:nvSpPr>
        <dsp:cNvPr id="0" name=""/>
        <dsp:cNvSpPr/>
      </dsp:nvSpPr>
      <dsp:spPr>
        <a:xfrm>
          <a:off x="5572124" y="2056588"/>
          <a:ext cx="0" cy="334793"/>
        </a:xfrm>
        <a:prstGeom prst="line">
          <a:avLst/>
        </a:pr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5DE0BB-769F-4BAE-AB03-5F8EABB59878}">
      <dsp:nvSpPr>
        <dsp:cNvPr id="0" name=""/>
        <dsp:cNvSpPr/>
      </dsp:nvSpPr>
      <dsp:spPr>
        <a:xfrm>
          <a:off x="5705855" y="2726176"/>
          <a:ext cx="1961387" cy="5739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6. Training and Documentation</a:t>
          </a:r>
        </a:p>
      </dsp:txBody>
      <dsp:txXfrm>
        <a:off x="5705855" y="2726176"/>
        <a:ext cx="1961387" cy="573931"/>
      </dsp:txXfrm>
    </dsp:sp>
    <dsp:sp modelId="{F79675A1-F4C4-42E1-9048-A351A369A9B5}">
      <dsp:nvSpPr>
        <dsp:cNvPr id="0" name=""/>
        <dsp:cNvSpPr/>
      </dsp:nvSpPr>
      <dsp:spPr>
        <a:xfrm>
          <a:off x="5705855" y="3300107"/>
          <a:ext cx="1961387" cy="72279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1 Month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Collect performance data and user feedback</a:t>
          </a:r>
        </a:p>
      </dsp:txBody>
      <dsp:txXfrm>
        <a:off x="5705855" y="3300107"/>
        <a:ext cx="1961387" cy="722795"/>
      </dsp:txXfrm>
    </dsp:sp>
    <dsp:sp modelId="{A3148A3B-B4E2-4948-8A79-341FA968730B}">
      <dsp:nvSpPr>
        <dsp:cNvPr id="0" name=""/>
        <dsp:cNvSpPr/>
      </dsp:nvSpPr>
      <dsp:spPr>
        <a:xfrm>
          <a:off x="6686549" y="2391382"/>
          <a:ext cx="0" cy="334793"/>
        </a:xfrm>
        <a:prstGeom prst="line">
          <a:avLst/>
        </a:pr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4F602E-3E4D-4379-A4C4-7F727A8F4627}">
      <dsp:nvSpPr>
        <dsp:cNvPr id="0" name=""/>
        <dsp:cNvSpPr/>
      </dsp:nvSpPr>
      <dsp:spPr>
        <a:xfrm rot="2700000">
          <a:off x="5534923" y="2354181"/>
          <a:ext cx="74402" cy="744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6E1653-C70E-49B8-879A-4BBDF66480D0}">
      <dsp:nvSpPr>
        <dsp:cNvPr id="0" name=""/>
        <dsp:cNvSpPr/>
      </dsp:nvSpPr>
      <dsp:spPr>
        <a:xfrm rot="2700000">
          <a:off x="6649348" y="2354181"/>
          <a:ext cx="74402" cy="744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EF2026-9A3C-476F-B4FA-C0D430D70A6D}">
      <dsp:nvSpPr>
        <dsp:cNvPr id="0" name=""/>
        <dsp:cNvSpPr/>
      </dsp:nvSpPr>
      <dsp:spPr>
        <a:xfrm>
          <a:off x="6820281" y="1482657"/>
          <a:ext cx="1961387" cy="5739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7. Evaluation, Optimization and Final Reporting</a:t>
          </a:r>
        </a:p>
      </dsp:txBody>
      <dsp:txXfrm>
        <a:off x="6820281" y="1482657"/>
        <a:ext cx="1961387" cy="573931"/>
      </dsp:txXfrm>
    </dsp:sp>
    <dsp:sp modelId="{2C59032A-3AF3-409A-9014-0A3C47A918D4}">
      <dsp:nvSpPr>
        <dsp:cNvPr id="0" name=""/>
        <dsp:cNvSpPr/>
      </dsp:nvSpPr>
      <dsp:spPr>
        <a:xfrm>
          <a:off x="6820281" y="488813"/>
          <a:ext cx="1961387" cy="99384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2 Month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-collect performance data and user feedback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Compile final project report and present findings</a:t>
          </a:r>
        </a:p>
      </dsp:txBody>
      <dsp:txXfrm>
        <a:off x="6820281" y="488813"/>
        <a:ext cx="1961387" cy="993843"/>
      </dsp:txXfrm>
    </dsp:sp>
    <dsp:sp modelId="{344F4995-80D9-46A7-9D9E-C3A5DDE90A1D}">
      <dsp:nvSpPr>
        <dsp:cNvPr id="0" name=""/>
        <dsp:cNvSpPr/>
      </dsp:nvSpPr>
      <dsp:spPr>
        <a:xfrm>
          <a:off x="7800974" y="2056588"/>
          <a:ext cx="0" cy="334793"/>
        </a:xfrm>
        <a:prstGeom prst="line">
          <a:avLst/>
        </a:pr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2931F6-62AD-47F4-9025-DDB001C47D9C}">
      <dsp:nvSpPr>
        <dsp:cNvPr id="0" name=""/>
        <dsp:cNvSpPr/>
      </dsp:nvSpPr>
      <dsp:spPr>
        <a:xfrm rot="2700000">
          <a:off x="7763773" y="2354181"/>
          <a:ext cx="74402" cy="744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7/3/layout/HorizontalLabelsTimeline">
  <dgm:title val="Horizontal Labels Timeline"/>
  <dgm:desc val="Use to show a list of events in chronological order. The rectangular shape contains the description while the date is shown immediately below. It can display a large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/>
    </dgm:constrLst>
    <dgm:layoutNode name="divider" styleLbl="fgAcc1">
      <dgm:alg type="sp"/>
      <dgm:shape xmlns:r="http://schemas.openxmlformats.org/officeDocument/2006/relationships" type="line" r:blip="" zOrderOff="-1">
        <dgm:adjLst/>
      </dgm:shap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hoose name="constrBasedOnChildrenCount">
        <dgm:if name="constrForTwoChildren" axis="ch" ptType="node" func="cnt" op="lte" val="2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0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if>
        <dgm:else name="constrForRest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-0.5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else>
      </dgm:choose>
      <dgm:forEach name="nodesForEach" axis="ch" ptType="node">
        <dgm:layoutNode name="composite">
          <dgm:alg type="composite"/>
          <dgm:shape xmlns:r="http://schemas.openxmlformats.org/officeDocument/2006/relationships" r:blip="">
            <dgm:adjLst/>
          </dgm:shape>
          <dgm:choose name="CaseForPlacingNodesAboveAndBelowDivider">
            <dgm:if name="CaseForPlacingNodeAboveDivider" axis="self" ptType="node" func="posOdd" op="equ" val="1">
              <dgm:constrLst>
                <dgm:constr type="w" for="ch" forName="L1TextContainer" refType="w" fact="0.88"/>
                <dgm:constr type="l" for="ch" forName="L1TextContainer" refType="w" fact="0.06"/>
                <dgm:constr type="h" for="ch" forName="L1TextContainer" refType="h" fact="0.12"/>
                <dgm:constr type="t" for="ch" forName="L1TextContainer" refType="h" fact="0.31"/>
                <dgm:constr type="w" for="ch" forName="L2TextContainerWrapper" refType="w" fact="0.88"/>
                <dgm:constr type="l" for="ch" forName="L2TextContainerWrapper" refType="w" fact="0.06"/>
                <dgm:constr type="h" for="ch" forName="L2TextContainerWrapper" refType="h" fact="0.31"/>
                <dgm:constr type="b" for="ch" forName="L2TextContainerWrapper" refType="h" fact="0.31"/>
                <dgm:constr type="w" for="ch" forName="ConnectLine"/>
                <dgm:constr type="ctrX" for="ch" forName="ConnectLine" refType="w" fact="0.5"/>
                <dgm:constr type="h" for="ch" forName="ConnectLine" refType="h" fact="0.07"/>
                <dgm:constr type="t" for="ch" forName="ConnectLine" refType="h" fact="0.43"/>
                <dgm:constr type="w" for="ch" forName="ConnectorPoint" refType="h" fact="0.022"/>
                <dgm:constr type="h" for="ch" forName="ConnectorPoint" refType="h" fact="0.022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5"/>
                <dgm:constr type="t" for="ch" forName="EmptyPlaceHolder" refType="h" fact="0.5"/>
              </dgm:constrLst>
            </dgm:if>
            <dgm:else name="CaseForPlacingNodeBelowDivider">
              <dgm:constrLst>
                <dgm:constr type="w" for="ch" forName="L1TextContainer" refType="w" fact="0.88"/>
                <dgm:constr type="l" for="ch" forName="L1TextContainer" refType="w" fact="0.06"/>
                <dgm:constr type="h" for="ch" forName="L1TextContainer" refType="h" fact="0.12"/>
                <dgm:constr type="t" for="ch" forName="L1TextContainer" refType="h" fact="0.57"/>
                <dgm:constr type="w" for="ch" forName="L2TextContainerWrapper" refType="w" fact="0.88"/>
                <dgm:constr type="l" for="ch" forName="L2TextContainerWrapper" refType="w" fact="0.06"/>
                <dgm:constr type="h" for="ch" forName="L2TextContainerWrapper" refType="h" fact="0.31"/>
                <dgm:constr type="t" for="ch" forName="L2TextContainerWrapper" refType="h" fact="0.69"/>
                <dgm:constr type="w" for="ch" forName="ConnectLine"/>
                <dgm:constr type="ctrX" for="ch" forName="ConnectLine" refType="w" fact="0.5"/>
                <dgm:constr type="h" for="ch" forName="ConnectLine" refType="h" fact="0.07"/>
                <dgm:constr type="t" for="ch" forName="ConnectLine" refType="h" fact="0.5"/>
                <dgm:constr type="w" for="ch" forName="ConnectorPoint" refType="h" fact="0.022"/>
                <dgm:constr type="h" for="ch" forName="ConnectorPoint" refType="h" fact="0.022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5"/>
                <dgm:constr type="t" for="ch" forName="EmptyPlaceHolder" refType="h" fact="0"/>
              </dgm:constrLst>
            </dgm:else>
          </dgm:choose>
          <dgm:layoutNode name="L1TextContainer" styleLbl="alignNode1">
            <dgm:varLst>
              <dgm:chMax val="1"/>
              <dgm:chPref val="1"/>
              <dgm:bulletEnabled val="1"/>
            </dgm:varLst>
            <dgm:alg type="tx">
              <dgm:param type="txAnchorVert" val="mid"/>
              <dgm:param type="parTxLTRAlign" val="ctr"/>
              <dgm:param type="parTxRTLAlign" val="ctr"/>
            </dgm:alg>
            <dgm:shape xmlns:r="http://schemas.openxmlformats.org/officeDocument/2006/relationships" type="rect" r:blip="">
              <dgm:adjLst/>
            </dgm:shape>
            <dgm:presOf axis="self"/>
            <dgm:constrLst>
              <dgm:constr type="tMarg" refType="primFontSz" fact="0.4"/>
              <dgm:constr type="bMarg" refType="primFontSz" fact="0.4"/>
              <dgm:constr type="lMarg" refType="primFontSz" fact="0.4"/>
              <dgm:constr type="rMarg" refType="primFontSz" fact="0.4"/>
            </dgm:constrLst>
            <dgm:ruleLst>
              <dgm:rule type="primFontSz" val="14" fact="NaN" max="NaN"/>
            </dgm:ruleLst>
          </dgm:layoutNode>
          <dgm:layoutNode name="L2TextContainerWrapper">
            <dgm:varLst>
              <dgm:bulletEnabled val="1"/>
            </dgm:varLst>
            <dgm:alg type="composite"/>
            <dgm:choose name="L2TextContainerConstr">
              <dgm:if name="CaseForPlacingL2TextContaineAboveDivider" axis="self" ptType="node" func="posOdd" op="equ" val="1">
                <dgm:constrLst>
                  <dgm:constr type="h" for="ch" forName="L2TextContainer" refType="h" fact="0.39"/>
                  <dgm:constr type="b" for="ch" forName="L2TextContainer" refType="h"/>
                  <dgm:constr type="h" for="ch" forName="FlexibleEmptyPlaceHolder" refType="h" fact="0.61"/>
                </dgm:constrLst>
              </dgm:if>
              <dgm:else name="CaseForPlacingL2TextContaineBelowDivider">
                <dgm:constrLst>
                  <dgm:constr type="h" for="ch" forName="L2TextContainer" refType="h" fact="0.39"/>
                  <dgm:constr type="h" for="ch" forName="FlexibleEmptyPlaceHolder" refType="h" fact="0.61"/>
                  <dgm:constr type="b" for="ch" forName="FlexibleEmptyPlaceHolder" refType="h"/>
                </dgm:constrLst>
              </dgm:else>
            </dgm:choose>
            <dgm:layoutNode name="L2TextContainer" styleLbl="bgAccFollowNode1" moveWith="L1TextContainer">
              <dgm:choose name="L2TextContainerAlgo">
                <dgm:if name="L2TextContainerAlgoLTR" func="var" arg="dir" op="equ" val="norm">
                  <dgm:alg type="tx">
                    <dgm:param type="txAnchorVert" val="mid"/>
                    <dgm:param type="parTxRTLAlign" val="l"/>
                    <dgm:param type="parTxLTRAlign" val="l"/>
                    <dgm:param type="txAnchorVertCh" val="mid"/>
                    <dgm:param type="shpTxRTLAlignCh" val="l"/>
                    <dgm:param type="shpTxLTRAlignCh" val="l"/>
                  </dgm:alg>
                </dgm:if>
                <dgm:else name="L2TextContainerAlgoRTL">
                  <dgm:alg type="tx">
                    <dgm:param type="txAnchorVert" val="mid"/>
                    <dgm:param type="parTxRTLAlign" val="r"/>
                    <dgm:param type="parTxLTRAlign" val="r"/>
                    <dgm:param type="txAnchorVertCh" val="mid"/>
                    <dgm:param type="shpTxRTLAlignCh" val="r"/>
                    <dgm:param type="shpTxLTRAlignCh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 fact="0.75"/>
                <dgm:constr type="bMarg" refType="primFontSz" fact="0.75"/>
                <dgm:constr type="lMarg" refType="primFontSz" fact="0.75"/>
                <dgm:constr type="rMarg" refType="primFontSz" fact="0.75"/>
              </dgm:constrLst>
              <dgm:ruleLst>
                <dgm:rule type="h" val="INF" fact="NaN" max="NaN"/>
                <dgm:rule type="primFontSz" val="12" fact="NaN" max="NaN"/>
                <dgm:rule type="secFontSz" val="10" fact="NaN" max="NaN"/>
              </dgm:ruleLst>
            </dgm:layoutNode>
            <dgm:layoutNode name="FlexibleEmptyPlaceHolder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layoutNode name="ConnectLine" styleLbl="sibTrans1D1" moveWith="L1TextContainer">
            <dgm:alg type="sp"/>
            <dgm:shape xmlns:r="http://schemas.openxmlformats.org/officeDocument/2006/relationships" type="line" r:blip="">
              <dgm:adjLst/>
            </dgm:shape>
            <dgm:presOf/>
            <dgm:constrLst/>
          </dgm:layoutNode>
          <dgm:layoutNode name="ConnectorPoint" styleLbl="node1" moveWith="L1TextContainer">
            <dgm:alg type="sp"/>
            <dgm:shape xmlns:r="http://schemas.openxmlformats.org/officeDocument/2006/relationships" rot="45" type="rect" r:blip="" zOrderOff="10">
              <dgm:adjLst/>
              <dgm:extLst>
                <a:ext uri="{B698B0E9-8C71-41B9-8309-B3DCBF30829C}">
                  <dgm1612:spPr xmlns:dgm1612="http://schemas.microsoft.com/office/drawing/2016/12/diagram">
                    <a:ln w="6350"/>
                  </dgm1612:spPr>
                </a:ext>
              </dgm:extLst>
            </dgm:shape>
            <dgm:presOf/>
            <dgm:constrLst/>
          </dgm:layoutNode>
          <dgm:layoutNode name="EmptyPlaceHolder">
            <dgm:alg type="sp"/>
            <dgm:shape xmlns:r="http://schemas.openxmlformats.org/officeDocument/2006/relationships" r:blip="">
              <dgm:adjLst/>
            </dgm:shape>
            <dgm:presOf/>
            <dgm:constrLst/>
          </dgm:layoutNode>
        </dgm:layoutNode>
        <dgm:forEach name="Name28" axis="followSib" ptType="sibTrans" cnt="1">
          <dgm:layoutNode name="spaceBetweenRectangle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BC92F2-B7FB-4125-A0B8-7E6E5E26BB27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158630-35EC-476E-A63F-EFA69476E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56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12B2-7B7F-458C-94A7-FC6B22C3946D}" type="datetime1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88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FA60-40F9-4A58-B660-EFC6987363DD}" type="datetime1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48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C6F3-DF04-49DA-88C7-796A6322FE9C}" type="datetime1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7556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03EF-44A5-4A4D-97F7-938AC1F69FB0}" type="datetime1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40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5FBB6-A895-4805-887D-A4304C0FF8E2}" type="datetime1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4390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4EB5-9A67-4DC2-80B2-F30107FAE0E0}" type="datetime1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6005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AA2F7-5236-4E10-A7DF-E41F758F286D}" type="datetime1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98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E628B-EFCF-46C8-B5B4-9630642F6B3C}" type="datetime1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410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5CD1F-3DA5-45CB-ABB2-F8148397CBE3}" type="datetime1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57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D30F-D22A-4BA8-B64F-4B667ABA7E53}" type="datetime1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98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884CC-2D68-41A2-80A2-57EA690BAF70}" type="datetime1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81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E348-C50A-4D9A-8D10-29EFFDB603B4}" type="datetime1">
              <a:rPr lang="en-US" smtClean="0"/>
              <a:t>10/22/2024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84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0D71-B288-471F-99D5-D7F53FACCA02}" type="datetime1">
              <a:rPr lang="en-US" smtClean="0"/>
              <a:t>10/22/2024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062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6793-8F80-45E5-B6D0-7A53A6C38CFE}" type="datetime1">
              <a:rPr lang="en-US" smtClean="0"/>
              <a:t>10/22/2024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5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9A53D-D432-4773-9150-3B1BE16101B1}" type="datetime1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BB2A-7E9A-4CC0-AF3A-9C47E464ADE3}" type="datetime1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74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678FA-70C7-4DFF-A0EB-15E3E6642FE9}" type="datetime1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63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roup 232">
            <a:extLst>
              <a:ext uri="{FF2B5EF4-FFF2-40B4-BE49-F238E27FC236}">
                <a16:creationId xmlns:a16="http://schemas.microsoft.com/office/drawing/2014/main" id="{027FE0C2-9C19-4FB7-81C0-06ECDD8C0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234" name="Freeform 11">
              <a:extLst>
                <a:ext uri="{FF2B5EF4-FFF2-40B4-BE49-F238E27FC236}">
                  <a16:creationId xmlns:a16="http://schemas.microsoft.com/office/drawing/2014/main" id="{1766EED2-C3B3-40C6-A5D8-FFF5894B9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" name="Freeform 12">
              <a:extLst>
                <a:ext uri="{FF2B5EF4-FFF2-40B4-BE49-F238E27FC236}">
                  <a16:creationId xmlns:a16="http://schemas.microsoft.com/office/drawing/2014/main" id="{9CFBF839-A629-4019-9F3D-C15269EEC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" name="Freeform 13">
              <a:extLst>
                <a:ext uri="{FF2B5EF4-FFF2-40B4-BE49-F238E27FC236}">
                  <a16:creationId xmlns:a16="http://schemas.microsoft.com/office/drawing/2014/main" id="{E13B7060-C0FD-4F48-BD18-CEC2F6CF4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" name="Freeform 14">
              <a:extLst>
                <a:ext uri="{FF2B5EF4-FFF2-40B4-BE49-F238E27FC236}">
                  <a16:creationId xmlns:a16="http://schemas.microsoft.com/office/drawing/2014/main" id="{A344E7D3-1355-48C1-9904-2405426C4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" name="Freeform 15">
              <a:extLst>
                <a:ext uri="{FF2B5EF4-FFF2-40B4-BE49-F238E27FC236}">
                  <a16:creationId xmlns:a16="http://schemas.microsoft.com/office/drawing/2014/main" id="{7A0AFB45-BC4E-4AB7-A8FF-D61849E41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9" name="Freeform 16">
              <a:extLst>
                <a:ext uri="{FF2B5EF4-FFF2-40B4-BE49-F238E27FC236}">
                  <a16:creationId xmlns:a16="http://schemas.microsoft.com/office/drawing/2014/main" id="{18BD2B14-C775-4442-B02E-E842C96F19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0" name="Freeform 17">
              <a:extLst>
                <a:ext uri="{FF2B5EF4-FFF2-40B4-BE49-F238E27FC236}">
                  <a16:creationId xmlns:a16="http://schemas.microsoft.com/office/drawing/2014/main" id="{D43EE30E-A569-4394-B036-B0954A88D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1" name="Freeform 18">
              <a:extLst>
                <a:ext uri="{FF2B5EF4-FFF2-40B4-BE49-F238E27FC236}">
                  <a16:creationId xmlns:a16="http://schemas.microsoft.com/office/drawing/2014/main" id="{F6178D34-57BD-47F7-A56E-14FC1BB225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2" name="Freeform 19">
              <a:extLst>
                <a:ext uri="{FF2B5EF4-FFF2-40B4-BE49-F238E27FC236}">
                  <a16:creationId xmlns:a16="http://schemas.microsoft.com/office/drawing/2014/main" id="{FFD3B6D6-3AE3-47BC-97D9-CDA2EFCA6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3" name="Freeform 20">
              <a:extLst>
                <a:ext uri="{FF2B5EF4-FFF2-40B4-BE49-F238E27FC236}">
                  <a16:creationId xmlns:a16="http://schemas.microsoft.com/office/drawing/2014/main" id="{5C34EB72-4D8B-4039-B1FE-891F22FEB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4" name="Freeform 21">
              <a:extLst>
                <a:ext uri="{FF2B5EF4-FFF2-40B4-BE49-F238E27FC236}">
                  <a16:creationId xmlns:a16="http://schemas.microsoft.com/office/drawing/2014/main" id="{55A3A4AF-6FE1-4C4B-9286-35AF8C6E2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" name="Freeform 22">
              <a:extLst>
                <a:ext uri="{FF2B5EF4-FFF2-40B4-BE49-F238E27FC236}">
                  <a16:creationId xmlns:a16="http://schemas.microsoft.com/office/drawing/2014/main" id="{BBF339A0-40DC-4DCB-BF13-4143D7B0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AC0D9DD5-F48B-4179-BF11-4D156DA02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2"/>
            <a:ext cx="2356675" cy="6853285"/>
            <a:chOff x="6627813" y="195454"/>
            <a:chExt cx="1952625" cy="5678297"/>
          </a:xfrm>
        </p:grpSpPr>
        <p:sp>
          <p:nvSpPr>
            <p:cNvPr id="248" name="Freeform 27">
              <a:extLst>
                <a:ext uri="{FF2B5EF4-FFF2-40B4-BE49-F238E27FC236}">
                  <a16:creationId xmlns:a16="http://schemas.microsoft.com/office/drawing/2014/main" id="{A9168E85-6CFA-435B-8A6B-D32486C90D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9" name="Freeform 28">
              <a:extLst>
                <a:ext uri="{FF2B5EF4-FFF2-40B4-BE49-F238E27FC236}">
                  <a16:creationId xmlns:a16="http://schemas.microsoft.com/office/drawing/2014/main" id="{9293C87B-0616-4B2B-B082-B3362CA3F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0" name="Freeform 29">
              <a:extLst>
                <a:ext uri="{FF2B5EF4-FFF2-40B4-BE49-F238E27FC236}">
                  <a16:creationId xmlns:a16="http://schemas.microsoft.com/office/drawing/2014/main" id="{F2728C57-B738-4443-9FC2-3C060715FF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1" name="Freeform 30">
              <a:extLst>
                <a:ext uri="{FF2B5EF4-FFF2-40B4-BE49-F238E27FC236}">
                  <a16:creationId xmlns:a16="http://schemas.microsoft.com/office/drawing/2014/main" id="{766F97F3-2B2B-4253-BEC7-BC9C7DFF0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2" name="Freeform 31">
              <a:extLst>
                <a:ext uri="{FF2B5EF4-FFF2-40B4-BE49-F238E27FC236}">
                  <a16:creationId xmlns:a16="http://schemas.microsoft.com/office/drawing/2014/main" id="{F2F1BCB5-62E3-482A-A671-8514CD517B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3" name="Freeform 32">
              <a:extLst>
                <a:ext uri="{FF2B5EF4-FFF2-40B4-BE49-F238E27FC236}">
                  <a16:creationId xmlns:a16="http://schemas.microsoft.com/office/drawing/2014/main" id="{19B93AE6-0173-4CA9-A70C-F4D5D9B37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4" name="Freeform 33">
              <a:extLst>
                <a:ext uri="{FF2B5EF4-FFF2-40B4-BE49-F238E27FC236}">
                  <a16:creationId xmlns:a16="http://schemas.microsoft.com/office/drawing/2014/main" id="{E7FEE511-B4FE-4967-9E02-B802810A9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5" name="Freeform 34">
              <a:extLst>
                <a:ext uri="{FF2B5EF4-FFF2-40B4-BE49-F238E27FC236}">
                  <a16:creationId xmlns:a16="http://schemas.microsoft.com/office/drawing/2014/main" id="{374E8AF9-DC1D-4FEB-A65B-1F0F82912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" name="Freeform 35">
              <a:extLst>
                <a:ext uri="{FF2B5EF4-FFF2-40B4-BE49-F238E27FC236}">
                  <a16:creationId xmlns:a16="http://schemas.microsoft.com/office/drawing/2014/main" id="{89BB8488-306B-461B-846C-5E22664AF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" name="Freeform 36">
              <a:extLst>
                <a:ext uri="{FF2B5EF4-FFF2-40B4-BE49-F238E27FC236}">
                  <a16:creationId xmlns:a16="http://schemas.microsoft.com/office/drawing/2014/main" id="{987A2146-569C-4EF6-9CA1-D72961EBD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" name="Freeform 37">
              <a:extLst>
                <a:ext uri="{FF2B5EF4-FFF2-40B4-BE49-F238E27FC236}">
                  <a16:creationId xmlns:a16="http://schemas.microsoft.com/office/drawing/2014/main" id="{70334992-12F8-4924-B32E-420C3FDB1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9" name="Freeform 38">
              <a:extLst>
                <a:ext uri="{FF2B5EF4-FFF2-40B4-BE49-F238E27FC236}">
                  <a16:creationId xmlns:a16="http://schemas.microsoft.com/office/drawing/2014/main" id="{A5B2F0D2-1D46-46DD-A818-60309624D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1" name="Rectangle 260">
            <a:extLst>
              <a:ext uri="{FF2B5EF4-FFF2-40B4-BE49-F238E27FC236}">
                <a16:creationId xmlns:a16="http://schemas.microsoft.com/office/drawing/2014/main" id="{FF1A843A-A6BC-4027-A46F-8EA29D26F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3" name="Freeform 6">
            <a:extLst>
              <a:ext uri="{FF2B5EF4-FFF2-40B4-BE49-F238E27FC236}">
                <a16:creationId xmlns:a16="http://schemas.microsoft.com/office/drawing/2014/main" id="{2507F48C-66CC-4AFA-B9A7-360743221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 useBgFill="1">
        <p:nvSpPr>
          <p:cNvPr id="265" name="Rectangle 264">
            <a:extLst>
              <a:ext uri="{FF2B5EF4-FFF2-40B4-BE49-F238E27FC236}">
                <a16:creationId xmlns:a16="http://schemas.microsoft.com/office/drawing/2014/main" id="{34542078-E6A8-432D-8A8B-24604A3A5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A4E48887-9270-4938-917C-2297B0C11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268" name="Freeform 11">
              <a:extLst>
                <a:ext uri="{FF2B5EF4-FFF2-40B4-BE49-F238E27FC236}">
                  <a16:creationId xmlns:a16="http://schemas.microsoft.com/office/drawing/2014/main" id="{5E97A4B5-D696-4FFB-96EC-3969211AC6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" name="Freeform 12">
              <a:extLst>
                <a:ext uri="{FF2B5EF4-FFF2-40B4-BE49-F238E27FC236}">
                  <a16:creationId xmlns:a16="http://schemas.microsoft.com/office/drawing/2014/main" id="{F4247FDA-9D72-4A20-A953-DB75522DB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0" name="Freeform 13">
              <a:extLst>
                <a:ext uri="{FF2B5EF4-FFF2-40B4-BE49-F238E27FC236}">
                  <a16:creationId xmlns:a16="http://schemas.microsoft.com/office/drawing/2014/main" id="{178119CE-10A3-403E-B327-39FD33628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1" name="Freeform 14">
              <a:extLst>
                <a:ext uri="{FF2B5EF4-FFF2-40B4-BE49-F238E27FC236}">
                  <a16:creationId xmlns:a16="http://schemas.microsoft.com/office/drawing/2014/main" id="{BF9051C7-DAAA-4503-B8B3-2FDE0E055B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2" name="Freeform 15">
              <a:extLst>
                <a:ext uri="{FF2B5EF4-FFF2-40B4-BE49-F238E27FC236}">
                  <a16:creationId xmlns:a16="http://schemas.microsoft.com/office/drawing/2014/main" id="{4B7EA962-12FB-487A-B341-0A6DE77E51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3" name="Freeform 16">
              <a:extLst>
                <a:ext uri="{FF2B5EF4-FFF2-40B4-BE49-F238E27FC236}">
                  <a16:creationId xmlns:a16="http://schemas.microsoft.com/office/drawing/2014/main" id="{3610D4C8-EFBD-414C-8846-54C5698FB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4" name="Freeform 17">
              <a:extLst>
                <a:ext uri="{FF2B5EF4-FFF2-40B4-BE49-F238E27FC236}">
                  <a16:creationId xmlns:a16="http://schemas.microsoft.com/office/drawing/2014/main" id="{C21E675F-1DAB-4885-B9DA-AB4632E51B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" name="Freeform 18">
              <a:extLst>
                <a:ext uri="{FF2B5EF4-FFF2-40B4-BE49-F238E27FC236}">
                  <a16:creationId xmlns:a16="http://schemas.microsoft.com/office/drawing/2014/main" id="{7FE17559-57E1-41D8-9A82-52F0E1EC8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" name="Freeform 19">
              <a:extLst>
                <a:ext uri="{FF2B5EF4-FFF2-40B4-BE49-F238E27FC236}">
                  <a16:creationId xmlns:a16="http://schemas.microsoft.com/office/drawing/2014/main" id="{4D6BE54E-E15B-4BF7-AE9B-CA850E4C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" name="Freeform 20">
              <a:extLst>
                <a:ext uri="{FF2B5EF4-FFF2-40B4-BE49-F238E27FC236}">
                  <a16:creationId xmlns:a16="http://schemas.microsoft.com/office/drawing/2014/main" id="{C8CF1FE0-6D44-40D4-BC9E-2D2BAAC0F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" name="Freeform 21">
              <a:extLst>
                <a:ext uri="{FF2B5EF4-FFF2-40B4-BE49-F238E27FC236}">
                  <a16:creationId xmlns:a16="http://schemas.microsoft.com/office/drawing/2014/main" id="{4D8CD99F-0D63-4EC0-9E69-33C935AA9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" name="Freeform 22">
              <a:extLst>
                <a:ext uri="{FF2B5EF4-FFF2-40B4-BE49-F238E27FC236}">
                  <a16:creationId xmlns:a16="http://schemas.microsoft.com/office/drawing/2014/main" id="{2D1B0E6D-2301-4B85-87D9-2600A123F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B7872F-0E52-073A-D15B-A4FC544ED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2787" y="4234097"/>
            <a:ext cx="9228684" cy="86830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5000"/>
              <a:t>Welcome </a:t>
            </a:r>
            <a:r>
              <a:rPr lang="en-US" sz="2400"/>
              <a:t>to our capstone proposal presentation</a:t>
            </a:r>
          </a:p>
        </p:txBody>
      </p: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C9FB5BCB-55FF-44E8-B475-CB515D39D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82" name="Freeform 27">
              <a:extLst>
                <a:ext uri="{FF2B5EF4-FFF2-40B4-BE49-F238E27FC236}">
                  <a16:creationId xmlns:a16="http://schemas.microsoft.com/office/drawing/2014/main" id="{842B4885-EC21-455B-8A5B-7CDE2D30F9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3" name="Freeform 28">
              <a:extLst>
                <a:ext uri="{FF2B5EF4-FFF2-40B4-BE49-F238E27FC236}">
                  <a16:creationId xmlns:a16="http://schemas.microsoft.com/office/drawing/2014/main" id="{CE92F8D5-5207-478F-9179-D21A5D86C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4" name="Freeform 29">
              <a:extLst>
                <a:ext uri="{FF2B5EF4-FFF2-40B4-BE49-F238E27FC236}">
                  <a16:creationId xmlns:a16="http://schemas.microsoft.com/office/drawing/2014/main" id="{4C8A7AE2-A784-4F54-9BF4-F4EB9C536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5" name="Freeform 30">
              <a:extLst>
                <a:ext uri="{FF2B5EF4-FFF2-40B4-BE49-F238E27FC236}">
                  <a16:creationId xmlns:a16="http://schemas.microsoft.com/office/drawing/2014/main" id="{AEAB3670-1604-4BFA-B67E-36C910957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" name="Freeform 31">
              <a:extLst>
                <a:ext uri="{FF2B5EF4-FFF2-40B4-BE49-F238E27FC236}">
                  <a16:creationId xmlns:a16="http://schemas.microsoft.com/office/drawing/2014/main" id="{FBA6345B-00E7-445F-9ED1-912D336F7E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" name="Freeform 32">
              <a:extLst>
                <a:ext uri="{FF2B5EF4-FFF2-40B4-BE49-F238E27FC236}">
                  <a16:creationId xmlns:a16="http://schemas.microsoft.com/office/drawing/2014/main" id="{A71B4879-E81B-4A29-9124-003FE383B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" name="Freeform 33">
              <a:extLst>
                <a:ext uri="{FF2B5EF4-FFF2-40B4-BE49-F238E27FC236}">
                  <a16:creationId xmlns:a16="http://schemas.microsoft.com/office/drawing/2014/main" id="{18C79535-6DB6-4370-B6AD-61618DEC2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9" name="Freeform 34">
              <a:extLst>
                <a:ext uri="{FF2B5EF4-FFF2-40B4-BE49-F238E27FC236}">
                  <a16:creationId xmlns:a16="http://schemas.microsoft.com/office/drawing/2014/main" id="{592032C5-4D35-44F8-839E-268D55CBC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0" name="Freeform 35">
              <a:extLst>
                <a:ext uri="{FF2B5EF4-FFF2-40B4-BE49-F238E27FC236}">
                  <a16:creationId xmlns:a16="http://schemas.microsoft.com/office/drawing/2014/main" id="{DDE5CD19-C4AD-4E06-AB6B-4D7CC554F6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1" name="Freeform 36">
              <a:extLst>
                <a:ext uri="{FF2B5EF4-FFF2-40B4-BE49-F238E27FC236}">
                  <a16:creationId xmlns:a16="http://schemas.microsoft.com/office/drawing/2014/main" id="{9767786B-D368-4A7A-A045-B98239B13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2" name="Freeform 37">
              <a:extLst>
                <a:ext uri="{FF2B5EF4-FFF2-40B4-BE49-F238E27FC236}">
                  <a16:creationId xmlns:a16="http://schemas.microsoft.com/office/drawing/2014/main" id="{7B496475-025E-42C3-B075-3AF1731E3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3" name="Freeform 38">
              <a:extLst>
                <a:ext uri="{FF2B5EF4-FFF2-40B4-BE49-F238E27FC236}">
                  <a16:creationId xmlns:a16="http://schemas.microsoft.com/office/drawing/2014/main" id="{148AF32A-DFE9-4CA7-9CFE-945ED38C7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5" name="Rectangle 294">
            <a:extLst>
              <a:ext uri="{FF2B5EF4-FFF2-40B4-BE49-F238E27FC236}">
                <a16:creationId xmlns:a16="http://schemas.microsoft.com/office/drawing/2014/main" id="{B2AA32FB-B608-41B6-8760-AA1367392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7" name="Freeform 33">
            <a:extLst>
              <a:ext uri="{FF2B5EF4-FFF2-40B4-BE49-F238E27FC236}">
                <a16:creationId xmlns:a16="http://schemas.microsoft.com/office/drawing/2014/main" id="{BCEEA0D8-22D2-4E96-ABCB-99344CEBC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8EEE10-2F28-A12D-3321-44E5596F8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C0722274-0FAA-4649-AA4E-4210F4F32167}" type="slidenum">
              <a:rPr lang="en-US" sz="1900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1</a:t>
            </a:fld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1113905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30427-BC04-17BF-ABAE-A9211CD0F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sz="3200"/>
              <a:t>Expected outcomes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F1AB2C-469B-EBC3-B0EC-1F67B05CD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0722274-0FAA-4649-AA4E-4210F4F32167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US" sz="19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33B53-0B6B-AAFF-B5DC-3942997B9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5" y="2133600"/>
            <a:ext cx="4978101" cy="377762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000">
                <a:solidFill>
                  <a:srgbClr val="000000"/>
                </a:solidFill>
              </a:rPr>
              <a:t>Functional Prototype of Smart fishery </a:t>
            </a:r>
          </a:p>
          <a:p>
            <a:pPr>
              <a:buFont typeface="+mj-lt"/>
              <a:buAutoNum type="arabicPeriod"/>
            </a:pPr>
            <a:r>
              <a:rPr lang="en-US" sz="2000">
                <a:solidFill>
                  <a:srgbClr val="000000"/>
                </a:solidFill>
              </a:rPr>
              <a:t>Al-Driven </a:t>
            </a:r>
            <a:r>
              <a:rPr lang="en-US" sz="2000"/>
              <a:t>Early Disease Detection and Predictive analyses </a:t>
            </a:r>
            <a:endParaRPr lang="en-US" sz="2000">
              <a:solidFill>
                <a:srgbClr val="000000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2000"/>
              <a:t>Improved Fish Health and Growth Rates</a:t>
            </a:r>
          </a:p>
          <a:p>
            <a:pPr>
              <a:buFont typeface="+mj-lt"/>
              <a:buAutoNum type="arabicPeriod"/>
            </a:pPr>
            <a:r>
              <a:rPr lang="en-US" sz="2000"/>
              <a:t>Reduced Feed Waste, Costs and Improve Efficiency.</a:t>
            </a:r>
          </a:p>
          <a:p>
            <a:pPr>
              <a:buFont typeface="+mj-lt"/>
              <a:buAutoNum type="arabicPeriod"/>
            </a:pPr>
            <a:r>
              <a:rPr lang="en-US" sz="2000">
                <a:solidFill>
                  <a:srgbClr val="000000"/>
                </a:solidFill>
              </a:rPr>
              <a:t>Performance Evaluation Report</a:t>
            </a:r>
          </a:p>
          <a:p>
            <a:pPr>
              <a:buFont typeface="+mj-lt"/>
              <a:buAutoNum type="arabicPeriod"/>
            </a:pPr>
            <a:r>
              <a:rPr lang="en-US" sz="2000">
                <a:solidFill>
                  <a:srgbClr val="000000"/>
                </a:solidFill>
              </a:rPr>
              <a:t>A website to buy and sell the fish.</a:t>
            </a:r>
          </a:p>
        </p:txBody>
      </p:sp>
      <p:pic>
        <p:nvPicPr>
          <p:cNvPr id="8" name="Picture 7" descr="Several cell phones with a screen showing the fish&#10;&#10;Description automatically generated with medium confidence">
            <a:extLst>
              <a:ext uri="{FF2B5EF4-FFF2-40B4-BE49-F238E27FC236}">
                <a16:creationId xmlns:a16="http://schemas.microsoft.com/office/drawing/2014/main" id="{4CEEBB5F-987B-BFCD-31CE-BBE8B414E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056" y="1777093"/>
            <a:ext cx="5225144" cy="33038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70812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09CF4-0990-217D-0F0D-A1936C39D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7352"/>
            <a:ext cx="8911687" cy="698852"/>
          </a:xfrm>
        </p:spPr>
        <p:txBody>
          <a:bodyPr/>
          <a:lstStyle/>
          <a:p>
            <a:r>
              <a:rPr lang="en-US"/>
              <a:t>Resource Required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D1A2E-6A1D-8C10-64C7-74B4B9DB8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7382" y="1528832"/>
            <a:ext cx="8915400" cy="3140445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/>
              <a:t>Hardware Component: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IoT Sensors: O2 sensor, temperature and Ph sensor, light sensors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Actuators: Smart valves for feeding control, Air pumps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err="1"/>
              <a:t>Wifi</a:t>
            </a:r>
            <a:r>
              <a:rPr lang="en-US"/>
              <a:t> module and internet access.</a:t>
            </a:r>
          </a:p>
          <a:p>
            <a:pPr>
              <a:buFont typeface="+mj-lt"/>
              <a:buAutoNum type="arabicPeriod"/>
            </a:pPr>
            <a:r>
              <a:rPr lang="en-US"/>
              <a:t>Software Components: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Cloud Computing Platform: AWS IoT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AI Frameworks: TensorFlow or </a:t>
            </a:r>
            <a:r>
              <a:rPr lang="en-US" err="1"/>
              <a:t>PyTorch</a:t>
            </a:r>
            <a:r>
              <a:rPr lang="en-US"/>
              <a:t> for ML model, </a:t>
            </a:r>
            <a:r>
              <a:rPr lang="en-US" err="1"/>
              <a:t>DataSets</a:t>
            </a:r>
            <a:endParaRPr lang="en-US"/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Mobile Application Development</a:t>
            </a:r>
          </a:p>
          <a:p>
            <a:pPr>
              <a:buFont typeface="+mj-lt"/>
              <a:buAutoNum type="arabicPeriod"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1A5D04-5069-B3BF-BD94-0518B657B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11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BB9F9CC-3378-D991-05CC-73E7305D0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0150" y="4545908"/>
            <a:ext cx="2200582" cy="17528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BA5133-DE9A-B402-FC3A-20B1B5DC8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520" y="4545908"/>
            <a:ext cx="1476581" cy="20195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DD21AB-79C4-2E24-B4DC-25E5D5C81C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7177" y="4469698"/>
            <a:ext cx="1562318" cy="20957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996AEEE-C331-C595-C251-202A43F0FC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5202" y="4507803"/>
            <a:ext cx="1619476" cy="21338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FBABDF9-3C4D-4853-216E-536002FE64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0674" y="4479224"/>
            <a:ext cx="1619476" cy="208626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D2D0A7B-18F7-EA98-1B20-936F11E934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8387" y="4469698"/>
            <a:ext cx="1533739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2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D4382-E9E9-AAAB-8426-223E77A96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82476"/>
            <a:ext cx="8911687" cy="750935"/>
          </a:xfrm>
        </p:spPr>
        <p:txBody>
          <a:bodyPr/>
          <a:lstStyle/>
          <a:p>
            <a:r>
              <a:rPr lang="en-US"/>
              <a:t>Estimated Budget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8DA328-5F2E-703C-21E2-8FA0B833DE22}"/>
              </a:ext>
            </a:extLst>
          </p:cNvPr>
          <p:cNvSpPr/>
          <p:nvPr/>
        </p:nvSpPr>
        <p:spPr>
          <a:xfrm>
            <a:off x="5305662" y="1518528"/>
            <a:ext cx="3482502" cy="5299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Hardware and Software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B415D0-5DA5-B8A5-5059-8B5982B8C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7029C349-AB10-DC23-B351-A226A43902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6795459"/>
              </p:ext>
            </p:extLst>
          </p:nvPr>
        </p:nvGraphicFramePr>
        <p:xfrm>
          <a:off x="2589213" y="2133600"/>
          <a:ext cx="9287448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638">
                  <a:extLst>
                    <a:ext uri="{9D8B030D-6E8A-4147-A177-3AD203B41FA5}">
                      <a16:colId xmlns:a16="http://schemas.microsoft.com/office/drawing/2014/main" val="1551992523"/>
                    </a:ext>
                  </a:extLst>
                </a:gridCol>
                <a:gridCol w="2284539">
                  <a:extLst>
                    <a:ext uri="{9D8B030D-6E8A-4147-A177-3AD203B41FA5}">
                      <a16:colId xmlns:a16="http://schemas.microsoft.com/office/drawing/2014/main" val="1015312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64665043"/>
                    </a:ext>
                  </a:extLst>
                </a:gridCol>
                <a:gridCol w="2759307">
                  <a:extLst>
                    <a:ext uri="{9D8B030D-6E8A-4147-A177-3AD203B41FA5}">
                      <a16:colId xmlns:a16="http://schemas.microsoft.com/office/drawing/2014/main" val="1108739846"/>
                    </a:ext>
                  </a:extLst>
                </a:gridCol>
                <a:gridCol w="1532740">
                  <a:extLst>
                    <a:ext uri="{9D8B030D-6E8A-4147-A177-3AD203B41FA5}">
                      <a16:colId xmlns:a16="http://schemas.microsoft.com/office/drawing/2014/main" val="657909656"/>
                    </a:ext>
                  </a:extLst>
                </a:gridCol>
                <a:gridCol w="1978944">
                  <a:extLst>
                    <a:ext uri="{9D8B030D-6E8A-4147-A177-3AD203B41FA5}">
                      <a16:colId xmlns:a16="http://schemas.microsoft.com/office/drawing/2014/main" val="3368732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Item Name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Price per 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Quantity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Total amount BDT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414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Bread Board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420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420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215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Sensors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4000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429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Wi-Fi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530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530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176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Electrical Components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1050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1050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13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Micro Controllers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1500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161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Others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2270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2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Total=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12,500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046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7442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E0DBE-6D85-260E-27E4-01A22FD0F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72748"/>
            <a:ext cx="8911687" cy="737762"/>
          </a:xfrm>
        </p:spPr>
        <p:txBody>
          <a:bodyPr/>
          <a:lstStyle/>
          <a:p>
            <a:r>
              <a:rPr lang="en-US"/>
              <a:t>Preliminary timeline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1FD880C-2A74-55AB-3B36-281BBF2366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1997060"/>
              </p:ext>
            </p:extLst>
          </p:nvPr>
        </p:nvGraphicFramePr>
        <p:xfrm>
          <a:off x="2362311" y="1562402"/>
          <a:ext cx="8915400" cy="47827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629F0-30C2-6848-113C-87F57B1B8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83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CC583FC-3774-47D1-9A8B-E0DBA89CB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8DDDC38-A59D-4C57-BEAA-01E57BD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5253" y="228600"/>
            <a:ext cx="2851523" cy="6638625"/>
            <a:chOff x="2487613" y="285750"/>
            <a:chExt cx="2428875" cy="5654676"/>
          </a:xfrm>
        </p:grpSpPr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07181E0D-4E2E-4CF7-83D6-6BF1884F2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41E4039F-6250-4F1A-8B44-8211D95CBF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C27CE0F8-A859-4A25-8A2E-2F48B2D7F1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1D3B4413-99E7-41CB-BC1A-91CB93B73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2B5AE9BA-21EA-413E-92D1-70B41D12F8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EA6962B4-B58E-4363-AE37-502AAB46F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8CFEAE09-A4F7-4009-BBA4-E007F3FF2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BEC0F162-6193-4A0C-9667-DD7C8B4BD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AE69957-54B0-48E2-8BCD-EE01C7190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9E3E384D-F4D8-4B3A-978C-EFEED16D3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66DD5E8A-F260-4F93-94D6-AA109560A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AB7CE38B-1EFC-4D54-BD22-F0E1C0ED2A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4251A81-4530-41B5-B8FB-DC124AC0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77117" y="-786"/>
            <a:ext cx="2356675" cy="6854040"/>
            <a:chOff x="6627813" y="194833"/>
            <a:chExt cx="1952625" cy="5678918"/>
          </a:xfrm>
        </p:grpSpPr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704F0C26-A940-4311-8A41-C69C075D7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72844B50-4A36-4E90-9BD1-7945BAF04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FFFF2F5F-4D06-40B4-AAF7-7BF88551B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C2D84FDB-118B-42FD-8561-B383615D2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5B64B543-1195-4970-808B-156908D3B5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1B6440B3-14CA-4B3F-AF89-7FEC0A2246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3">
              <a:extLst>
                <a:ext uri="{FF2B5EF4-FFF2-40B4-BE49-F238E27FC236}">
                  <a16:creationId xmlns:a16="http://schemas.microsoft.com/office/drawing/2014/main" id="{47F34F74-6C9C-4D9D-B2D7-AF753BD44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4246517D-AB8F-4BEF-B5E5-7A8BC0DDE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0ACFBF4D-E487-4BD0-8BCA-2DB6DC046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3DE6D3A-314E-4642-AEAF-54B822D4E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FEE0BBF7-C59B-4279-AFF5-28F6433B9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B2C1E620-478E-4DC2-A505-934657FF1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887BC8-3A57-819C-D4FA-B6382F005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3096" y="624110"/>
            <a:ext cx="5021516" cy="1280890"/>
          </a:xfrm>
        </p:spPr>
        <p:txBody>
          <a:bodyPr>
            <a:normAutofit/>
          </a:bodyPr>
          <a:lstStyle/>
          <a:p>
            <a:r>
              <a:rPr lang="en-US"/>
              <a:t>Conclusion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CDF498-6F66-4565-9FB7-107670333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704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Freeform 11">
            <a:extLst>
              <a:ext uri="{FF2B5EF4-FFF2-40B4-BE49-F238E27FC236}">
                <a16:creationId xmlns:a16="http://schemas.microsoft.com/office/drawing/2014/main" id="{E0779346-49CA-41C2-BD0A-62F2E1903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4645704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5" name="Picture 4" descr="Revolutionising aquaculture waste cleanup: AI-driven breakthrough - The  Academic">
            <a:extLst>
              <a:ext uri="{FF2B5EF4-FFF2-40B4-BE49-F238E27FC236}">
                <a16:creationId xmlns:a16="http://schemas.microsoft.com/office/drawing/2014/main" id="{66C948C1-5125-6BCD-4BAB-9F5657CD2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80" r="13536"/>
          <a:stretch/>
        </p:blipFill>
        <p:spPr bwMode="auto">
          <a:xfrm>
            <a:off x="-1555" y="1731"/>
            <a:ext cx="4662331" cy="6858000"/>
          </a:xfrm>
          <a:prstGeom prst="rect">
            <a:avLst/>
          </a:prstGeom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20658-AE6F-262C-49DA-3E5191728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81705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0722274-0FAA-4649-AA4E-4210F4F32167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en-US" sz="19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7341B-8056-7D38-B83C-5E81C4FE0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191" y="2133600"/>
            <a:ext cx="5066419" cy="3777622"/>
          </a:xfrm>
        </p:spPr>
        <p:txBody>
          <a:bodyPr>
            <a:normAutofit/>
          </a:bodyPr>
          <a:lstStyle/>
          <a:p>
            <a:pPr>
              <a:buClr>
                <a:srgbClr val="2A7F8A"/>
              </a:buClr>
            </a:pPr>
            <a:r>
              <a:rPr lang="en-US"/>
              <a:t>In Smart Fishery project we will try to successfully integrate IoT and AI technologies to revolutionize traditional fish farming.</a:t>
            </a:r>
          </a:p>
          <a:p>
            <a:pPr>
              <a:buClr>
                <a:srgbClr val="2A7F8A"/>
              </a:buClr>
            </a:pPr>
            <a:r>
              <a:rPr lang="en-US"/>
              <a:t>Smart Fishery enables farmers to make decisions, optimize resources, and improve fish quality. </a:t>
            </a:r>
          </a:p>
          <a:p>
            <a:pPr>
              <a:buClr>
                <a:srgbClr val="2A7F8A"/>
              </a:buClr>
            </a:pPr>
            <a:r>
              <a:rPr lang="en-US"/>
              <a:t>Smart Fishery represents a significant step toward the future with technology for smarter, more efficient, and environmentally sustainable farming.</a:t>
            </a:r>
          </a:p>
          <a:p>
            <a:pPr marL="0" indent="0">
              <a:buClr>
                <a:srgbClr val="2A7F8A"/>
              </a:buClr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72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BDCD-F6A0-9E9C-7581-C8DD696CA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63021"/>
            <a:ext cx="8911687" cy="689124"/>
          </a:xfrm>
        </p:spPr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DD53D-A291-FC8A-F272-2E9189706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2825" y="1896894"/>
            <a:ext cx="8915400" cy="3703020"/>
          </a:xfrm>
        </p:spPr>
        <p:txBody>
          <a:bodyPr>
            <a:noAutofit/>
          </a:bodyPr>
          <a:lstStyle/>
          <a:p>
            <a:r>
              <a:rPr lang="en-US" sz="16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[1]</a:t>
            </a:r>
            <a:r>
              <a:rPr lang="en-US" sz="1600" b="0" i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Kiruthika</a:t>
            </a:r>
            <a:r>
              <a:rPr lang="en-US" sz="16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 Usha, S. R. </a:t>
            </a:r>
            <a:r>
              <a:rPr lang="en-US" sz="1600" b="0" i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Kanaga</a:t>
            </a:r>
            <a:r>
              <a:rPr lang="en-US" sz="16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R. </a:t>
            </a:r>
            <a:r>
              <a:rPr lang="en-US" sz="1600" b="0" i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Jaichandran</a:t>
            </a:r>
            <a:r>
              <a:rPr lang="en-US" sz="16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"IOT based automation of fish farming." </a:t>
            </a:r>
            <a:r>
              <a:rPr lang="en-US" sz="1600" b="0" i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J. of Adv. Res. in </a:t>
            </a:r>
            <a:r>
              <a:rPr lang="en-US" sz="1600" b="0" i="1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Dynam</a:t>
            </a:r>
            <a:r>
              <a:rPr lang="en-US" sz="1600" b="0" i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Control Syst</a:t>
            </a:r>
            <a:r>
              <a:rPr lang="en-US" sz="16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9.1 (2017).</a:t>
            </a:r>
          </a:p>
          <a:p>
            <a:r>
              <a:rPr lang="en-US" sz="1600">
                <a:solidFill>
                  <a:srgbClr val="222222"/>
                </a:solidFill>
                <a:latin typeface="Arial" panose="020B0604020202020204" pitchFamily="34" charset="0"/>
              </a:rPr>
              <a:t>[2]</a:t>
            </a:r>
            <a:r>
              <a:rPr lang="en-US" sz="16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Chen, </a:t>
            </a:r>
            <a:r>
              <a:rPr lang="en-US" sz="1600" b="0" i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Chiung-Hsing</a:t>
            </a:r>
            <a:r>
              <a:rPr lang="en-US" sz="16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 "IoT-based fish farm water quality monitoring system." </a:t>
            </a:r>
            <a:r>
              <a:rPr lang="en-US" sz="1600" b="0" i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Sensors</a:t>
            </a:r>
            <a:r>
              <a:rPr lang="en-US" sz="16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22.17 (2022): 6700.</a:t>
            </a:r>
            <a:endParaRPr lang="en-US" sz="160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sz="16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[3]</a:t>
            </a:r>
            <a:r>
              <a:rPr lang="en-US" sz="1600" b="0" i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Nocheski</a:t>
            </a:r>
            <a:r>
              <a:rPr lang="en-US" sz="16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S., and Andreja </a:t>
            </a:r>
            <a:r>
              <a:rPr lang="en-US" sz="1600" b="0" i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Naumoski</a:t>
            </a:r>
            <a:r>
              <a:rPr lang="en-US" sz="16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"Water monitoring IoT system for fish farming ponds." </a:t>
            </a:r>
            <a:r>
              <a:rPr lang="en-US" sz="1600" b="0" i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Industry 4.0</a:t>
            </a:r>
            <a:r>
              <a:rPr lang="en-US" sz="16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(2018).</a:t>
            </a:r>
            <a:endParaRPr lang="en-US" sz="16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C0CEB-E7A4-B102-C796-090716648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50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51B860BB-F934-4DE1-A930-090DD475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61927C55-8047-466F-9FE4-B42D3D1AF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E914D83D-75AE-426B-90AC-E37CBA2BD7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DDB740D6-20EA-4164-9EDB-243B210E8F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0843EF7D-8FF7-4B1B-810B-AA92D132E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F995A1BF-26D5-42BA-83D6-B74B0793A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706BB22B-358C-43E3-A01E-2CCD2EFD4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09828090-C04F-4B25-BD86-CE7A94A34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B062093C-CFDD-4759-8CD6-EB2CCD1DB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FB33C2A8-7609-427D-BC55-13F956201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9FF51B36-24F3-42B4-9ACD-2B83F4B570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6EBCB31E-7CBF-45FC-B7A3-7FE8E8C8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404CB86A-82A5-40B9-8D4B-159ED1A3C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D17BCFA-C80F-4670-B8B9-034B5B1C8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2"/>
            <a:ext cx="2356675" cy="6853285"/>
            <a:chOff x="6627813" y="195454"/>
            <a:chExt cx="1952625" cy="5678297"/>
          </a:xfrm>
        </p:grpSpPr>
        <p:sp>
          <p:nvSpPr>
            <p:cNvPr id="63" name="Freeform 27">
              <a:extLst>
                <a:ext uri="{FF2B5EF4-FFF2-40B4-BE49-F238E27FC236}">
                  <a16:creationId xmlns:a16="http://schemas.microsoft.com/office/drawing/2014/main" id="{F705DA76-B301-4098-9966-310A00C31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28">
              <a:extLst>
                <a:ext uri="{FF2B5EF4-FFF2-40B4-BE49-F238E27FC236}">
                  <a16:creationId xmlns:a16="http://schemas.microsoft.com/office/drawing/2014/main" id="{7484AECD-B027-45E9-8764-6E1A4A4A0D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29">
              <a:extLst>
                <a:ext uri="{FF2B5EF4-FFF2-40B4-BE49-F238E27FC236}">
                  <a16:creationId xmlns:a16="http://schemas.microsoft.com/office/drawing/2014/main" id="{CB341AF9-DEB1-42CB-8D1D-F262CFE46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30">
              <a:extLst>
                <a:ext uri="{FF2B5EF4-FFF2-40B4-BE49-F238E27FC236}">
                  <a16:creationId xmlns:a16="http://schemas.microsoft.com/office/drawing/2014/main" id="{1C7213C3-CCDC-48BD-BF51-7AB8EE57A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31">
              <a:extLst>
                <a:ext uri="{FF2B5EF4-FFF2-40B4-BE49-F238E27FC236}">
                  <a16:creationId xmlns:a16="http://schemas.microsoft.com/office/drawing/2014/main" id="{7568F4E5-84C7-4F79-A40F-AC4885CB6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32">
              <a:extLst>
                <a:ext uri="{FF2B5EF4-FFF2-40B4-BE49-F238E27FC236}">
                  <a16:creationId xmlns:a16="http://schemas.microsoft.com/office/drawing/2014/main" id="{81654B91-DAE7-4763-8F60-7A35727C2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33">
              <a:extLst>
                <a:ext uri="{FF2B5EF4-FFF2-40B4-BE49-F238E27FC236}">
                  <a16:creationId xmlns:a16="http://schemas.microsoft.com/office/drawing/2014/main" id="{E9C665F1-5409-4590-AA69-79EABC1EA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34">
              <a:extLst>
                <a:ext uri="{FF2B5EF4-FFF2-40B4-BE49-F238E27FC236}">
                  <a16:creationId xmlns:a16="http://schemas.microsoft.com/office/drawing/2014/main" id="{C3192F7D-0C18-4DB2-A88B-EBF562748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35">
              <a:extLst>
                <a:ext uri="{FF2B5EF4-FFF2-40B4-BE49-F238E27FC236}">
                  <a16:creationId xmlns:a16="http://schemas.microsoft.com/office/drawing/2014/main" id="{86BE4725-AC90-44AE-8B17-D13BA4BF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36">
              <a:extLst>
                <a:ext uri="{FF2B5EF4-FFF2-40B4-BE49-F238E27FC236}">
                  <a16:creationId xmlns:a16="http://schemas.microsoft.com/office/drawing/2014/main" id="{2C0C171A-856F-4606-9D98-B5318639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37">
              <a:extLst>
                <a:ext uri="{FF2B5EF4-FFF2-40B4-BE49-F238E27FC236}">
                  <a16:creationId xmlns:a16="http://schemas.microsoft.com/office/drawing/2014/main" id="{B6D57E3C-42A8-4054-B617-CE82DD8B7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38">
              <a:extLst>
                <a:ext uri="{FF2B5EF4-FFF2-40B4-BE49-F238E27FC236}">
                  <a16:creationId xmlns:a16="http://schemas.microsoft.com/office/drawing/2014/main" id="{C0A815A3-B7C7-4090-88EA-DA48AE474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AE2F7D72-C98C-4C79-88A4-1DD7AAE7B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8" name="Freeform 6">
            <a:extLst>
              <a:ext uri="{FF2B5EF4-FFF2-40B4-BE49-F238E27FC236}">
                <a16:creationId xmlns:a16="http://schemas.microsoft.com/office/drawing/2014/main" id="{C03B0394-07A3-4767-BDD5-04B2F3E6BD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EA50189A-2FD4-4608-A527-341A1811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5ECFC88-1E40-4C47-960F-87C500F10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7855B9-FAF2-E3EE-6F82-9B2703B54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Any Questions ?</a:t>
            </a:r>
          </a:p>
        </p:txBody>
      </p:sp>
      <p:sp>
        <p:nvSpPr>
          <p:cNvPr id="84" name="Freeform 5">
            <a:extLst>
              <a:ext uri="{FF2B5EF4-FFF2-40B4-BE49-F238E27FC236}">
                <a16:creationId xmlns:a16="http://schemas.microsoft.com/office/drawing/2014/main" id="{3B61BD80-022D-4577-9D14-EAD5DFD13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5" name="Graphic 44" descr="Help">
            <a:extLst>
              <a:ext uri="{FF2B5EF4-FFF2-40B4-BE49-F238E27FC236}">
                <a16:creationId xmlns:a16="http://schemas.microsoft.com/office/drawing/2014/main" id="{F809681B-DA97-F6E8-ABF3-FBFAC2D19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43011" y="967417"/>
            <a:ext cx="4930468" cy="493046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FD055B-FEDF-011A-7857-67A071A3D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53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B860BB-F934-4DE1-A930-090DD475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61927C55-8047-466F-9FE4-B42D3D1AF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E914D83D-75AE-426B-90AC-E37CBA2BD7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DDB740D6-20EA-4164-9EDB-243B210E8F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0843EF7D-8FF7-4B1B-810B-AA92D132E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F995A1BF-26D5-42BA-83D6-B74B0793A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706BB22B-358C-43E3-A01E-2CCD2EFD4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09828090-C04F-4B25-BD86-CE7A94A34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B062093C-CFDD-4759-8CD6-EB2CCD1DB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FB33C2A8-7609-427D-BC55-13F956201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9FF51B36-24F3-42B4-9ACD-2B83F4B570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6EBCB31E-7CBF-45FC-B7A3-7FE8E8C8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404CB86A-82A5-40B9-8D4B-159ED1A3C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D17BCFA-C80F-4670-B8B9-034B5B1C8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2"/>
            <a:ext cx="2356675" cy="6853285"/>
            <a:chOff x="6627813" y="195454"/>
            <a:chExt cx="1952625" cy="5678297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F705DA76-B301-4098-9966-310A00C31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7484AECD-B027-45E9-8764-6E1A4A4A0D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CB341AF9-DEB1-42CB-8D1D-F262CFE46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1C7213C3-CCDC-48BD-BF51-7AB8EE57A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7568F4E5-84C7-4F79-A40F-AC4885CB6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81654B91-DAE7-4763-8F60-7A35727C2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E9C665F1-5409-4590-AA69-79EABC1EA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C3192F7D-0C18-4DB2-A88B-EBF562748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86BE4725-AC90-44AE-8B17-D13BA4BF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2C0C171A-856F-4606-9D98-B5318639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B6D57E3C-42A8-4054-B617-CE82DD8B7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C0A815A3-B7C7-4090-88EA-DA48AE474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AE2F7D72-C98C-4C79-88A4-1DD7AAE7B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id="{C03B0394-07A3-4767-BDD5-04B2F3E6BD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EA50189A-2FD4-4608-A527-341A1811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5ECFC88-1E40-4C47-960F-87C500F10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EC57AE-2EE0-F36A-E959-E5BAE8ED7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Thank You</a:t>
            </a:r>
          </a:p>
        </p:txBody>
      </p:sp>
      <p:sp>
        <p:nvSpPr>
          <p:cNvPr id="45" name="Freeform 5">
            <a:extLst>
              <a:ext uri="{FF2B5EF4-FFF2-40B4-BE49-F238E27FC236}">
                <a16:creationId xmlns:a16="http://schemas.microsoft.com/office/drawing/2014/main" id="{3B61BD80-022D-4577-9D14-EAD5DFD13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E0F5B621-D1EF-314E-5CFD-7F2207124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39822" y="484551"/>
            <a:ext cx="4930468" cy="343187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5655E8-0AB0-897E-398C-27B40E430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17</a:t>
            </a:fld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411F00E-8BD7-021E-B4BC-DECB53B04BA9}"/>
              </a:ext>
            </a:extLst>
          </p:cNvPr>
          <p:cNvSpPr/>
          <p:nvPr/>
        </p:nvSpPr>
        <p:spPr>
          <a:xfrm>
            <a:off x="5689189" y="4143077"/>
            <a:ext cx="5831734" cy="221489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/>
              <a:t>A man is as big as his dream</a:t>
            </a:r>
          </a:p>
          <a:p>
            <a:pPr algn="ctr"/>
            <a:r>
              <a:rPr lang="en-US"/>
              <a:t>				- prof. Abdullah Abu Sayeed</a:t>
            </a:r>
          </a:p>
        </p:txBody>
      </p:sp>
    </p:spTree>
    <p:extLst>
      <p:ext uri="{BB962C8B-B14F-4D97-AF65-F5344CB8AC3E}">
        <p14:creationId xmlns:p14="http://schemas.microsoft.com/office/powerpoint/2010/main" val="268052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7 top digital farming innovations impacting aquaculture - The Pearse Lyons  Cultivator">
            <a:extLst>
              <a:ext uri="{FF2B5EF4-FFF2-40B4-BE49-F238E27FC236}">
                <a16:creationId xmlns:a16="http://schemas.microsoft.com/office/drawing/2014/main" id="{FE767E1A-8171-AB85-9637-41A6D3D65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909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9" name="Freeform 5">
            <a:extLst>
              <a:ext uri="{FF2B5EF4-FFF2-40B4-BE49-F238E27FC236}">
                <a16:creationId xmlns:a16="http://schemas.microsoft.com/office/drawing/2014/main" id="{FA92DEEC-616C-46F5-93A1-016E89FEF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3632297"/>
            <a:ext cx="10602096" cy="2170389"/>
          </a:xfrm>
          <a:custGeom>
            <a:avLst/>
            <a:gdLst>
              <a:gd name="T0" fmla="*/ 2253 w 2259"/>
              <a:gd name="T1" fmla="*/ 195 h 413"/>
              <a:gd name="T2" fmla="*/ 2064 w 2259"/>
              <a:gd name="T3" fmla="*/ 7 h 413"/>
              <a:gd name="T4" fmla="*/ 2062 w 2259"/>
              <a:gd name="T5" fmla="*/ 5 h 413"/>
              <a:gd name="T6" fmla="*/ 2048 w 2259"/>
              <a:gd name="T7" fmla="*/ 0 h 413"/>
              <a:gd name="T8" fmla="*/ 891 w 2259"/>
              <a:gd name="T9" fmla="*/ 0 h 413"/>
              <a:gd name="T10" fmla="*/ 851 w 2259"/>
              <a:gd name="T11" fmla="*/ 0 h 413"/>
              <a:gd name="T12" fmla="*/ 541 w 2259"/>
              <a:gd name="T13" fmla="*/ 0 h 413"/>
              <a:gd name="T14" fmla="*/ 54 w 2259"/>
              <a:gd name="T15" fmla="*/ 0 h 413"/>
              <a:gd name="T16" fmla="*/ 0 w 2259"/>
              <a:gd name="T17" fmla="*/ 0 h 413"/>
              <a:gd name="T18" fmla="*/ 0 w 2259"/>
              <a:gd name="T19" fmla="*/ 413 h 413"/>
              <a:gd name="T20" fmla="*/ 54 w 2259"/>
              <a:gd name="T21" fmla="*/ 413 h 413"/>
              <a:gd name="T22" fmla="*/ 541 w 2259"/>
              <a:gd name="T23" fmla="*/ 413 h 413"/>
              <a:gd name="T24" fmla="*/ 851 w 2259"/>
              <a:gd name="T25" fmla="*/ 413 h 413"/>
              <a:gd name="T26" fmla="*/ 891 w 2259"/>
              <a:gd name="T27" fmla="*/ 413 h 413"/>
              <a:gd name="T28" fmla="*/ 2048 w 2259"/>
              <a:gd name="T29" fmla="*/ 413 h 413"/>
              <a:gd name="T30" fmla="*/ 2062 w 2259"/>
              <a:gd name="T31" fmla="*/ 408 h 413"/>
              <a:gd name="T32" fmla="*/ 2064 w 2259"/>
              <a:gd name="T33" fmla="*/ 406 h 413"/>
              <a:gd name="T34" fmla="*/ 2253 w 2259"/>
              <a:gd name="T35" fmla="*/ 217 h 413"/>
              <a:gd name="T36" fmla="*/ 2253 w 2259"/>
              <a:gd name="T37" fmla="*/ 195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259" h="413">
                <a:moveTo>
                  <a:pt x="2253" y="195"/>
                </a:moveTo>
                <a:cubicBezTo>
                  <a:pt x="2064" y="7"/>
                  <a:pt x="2064" y="7"/>
                  <a:pt x="2064" y="7"/>
                </a:cubicBezTo>
                <a:cubicBezTo>
                  <a:pt x="2064" y="6"/>
                  <a:pt x="2063" y="5"/>
                  <a:pt x="2062" y="5"/>
                </a:cubicBezTo>
                <a:cubicBezTo>
                  <a:pt x="2058" y="2"/>
                  <a:pt x="2053" y="0"/>
                  <a:pt x="2048" y="0"/>
                </a:cubicBezTo>
                <a:cubicBezTo>
                  <a:pt x="891" y="0"/>
                  <a:pt x="891" y="0"/>
                  <a:pt x="891" y="0"/>
                </a:cubicBezTo>
                <a:cubicBezTo>
                  <a:pt x="851" y="0"/>
                  <a:pt x="851" y="0"/>
                  <a:pt x="851" y="0"/>
                </a:cubicBezTo>
                <a:cubicBezTo>
                  <a:pt x="541" y="0"/>
                  <a:pt x="541" y="0"/>
                  <a:pt x="541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413"/>
                  <a:pt x="0" y="413"/>
                  <a:pt x="0" y="413"/>
                </a:cubicBezTo>
                <a:cubicBezTo>
                  <a:pt x="54" y="413"/>
                  <a:pt x="54" y="413"/>
                  <a:pt x="54" y="413"/>
                </a:cubicBezTo>
                <a:cubicBezTo>
                  <a:pt x="541" y="413"/>
                  <a:pt x="541" y="413"/>
                  <a:pt x="541" y="413"/>
                </a:cubicBezTo>
                <a:cubicBezTo>
                  <a:pt x="851" y="413"/>
                  <a:pt x="851" y="413"/>
                  <a:pt x="851" y="413"/>
                </a:cubicBezTo>
                <a:cubicBezTo>
                  <a:pt x="891" y="413"/>
                  <a:pt x="891" y="413"/>
                  <a:pt x="891" y="413"/>
                </a:cubicBezTo>
                <a:cubicBezTo>
                  <a:pt x="2048" y="413"/>
                  <a:pt x="2048" y="413"/>
                  <a:pt x="2048" y="413"/>
                </a:cubicBezTo>
                <a:cubicBezTo>
                  <a:pt x="2053" y="413"/>
                  <a:pt x="2058" y="411"/>
                  <a:pt x="2062" y="408"/>
                </a:cubicBezTo>
                <a:cubicBezTo>
                  <a:pt x="2063" y="407"/>
                  <a:pt x="2064" y="406"/>
                  <a:pt x="2064" y="406"/>
                </a:cubicBezTo>
                <a:cubicBezTo>
                  <a:pt x="2253" y="217"/>
                  <a:pt x="2253" y="217"/>
                  <a:pt x="2253" y="217"/>
                </a:cubicBezTo>
                <a:cubicBezTo>
                  <a:pt x="2259" y="211"/>
                  <a:pt x="2259" y="201"/>
                  <a:pt x="2253" y="195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605314-B117-B48B-6FF0-28D024C5E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333" y="4104640"/>
            <a:ext cx="8458200" cy="958911"/>
          </a:xfrm>
        </p:spPr>
        <p:txBody>
          <a:bodyPr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kern="1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Smart Aquafarming: Revolutionizing Fish Farming with IoT and AI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037F6C-A706-7F29-4F03-79738C52A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4488" y="333457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00"/>
              <a:t>2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6FAE1FB-1189-FF5F-199A-AF2B9AFCD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4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229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92F01-8A6D-95E5-6049-1C95B44EF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Project Member &amp; Supervisor </a:t>
            </a:r>
          </a:p>
        </p:txBody>
      </p:sp>
      <p:sp>
        <p:nvSpPr>
          <p:cNvPr id="92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A4084C-937E-5707-6D8D-62A714DCF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518" y="3259287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0722274-0FAA-4649-AA4E-4210F4F32167}" type="slidenum">
              <a:rPr lang="en-US" sz="1900" smtClean="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sz="1900">
              <a:solidFill>
                <a:srgbClr val="FFFFFF"/>
              </a:solidFill>
            </a:endParaRPr>
          </a:p>
        </p:txBody>
      </p:sp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935609-8C4B-F933-9347-C6BD86F6F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9080" y="0"/>
            <a:ext cx="3882945" cy="4208882"/>
          </a:xfrm>
        </p:spPr>
        <p:txBody>
          <a:bodyPr anchor="ctr">
            <a:normAutofit/>
          </a:bodyPr>
          <a:lstStyle/>
          <a:p>
            <a:r>
              <a:rPr lang="en-US" sz="2000"/>
              <a:t>Md. Shakibul Islam Ramim</a:t>
            </a:r>
          </a:p>
          <a:p>
            <a:pPr marL="0" indent="0">
              <a:buNone/>
            </a:pPr>
            <a:r>
              <a:rPr lang="en-US"/>
              <a:t> 	ID: 2125051063</a:t>
            </a:r>
          </a:p>
          <a:p>
            <a:r>
              <a:rPr lang="en-US" sz="2000"/>
              <a:t>Nahian Islam Emon</a:t>
            </a:r>
          </a:p>
          <a:p>
            <a:pPr marL="457200" lvl="1" indent="0">
              <a:buNone/>
            </a:pPr>
            <a:r>
              <a:rPr lang="en-US"/>
              <a:t>ID: 2125051114</a:t>
            </a:r>
          </a:p>
          <a:p>
            <a:r>
              <a:rPr lang="en-US" sz="2000" err="1"/>
              <a:t>Fazlay</a:t>
            </a:r>
            <a:r>
              <a:rPr lang="en-US" sz="2000"/>
              <a:t> Rabbi</a:t>
            </a:r>
          </a:p>
          <a:p>
            <a:pPr marL="457200" lvl="1" indent="0">
              <a:buNone/>
            </a:pPr>
            <a:r>
              <a:rPr lang="en-US"/>
              <a:t>ID: 2125051070</a:t>
            </a:r>
          </a:p>
          <a:p>
            <a:r>
              <a:rPr lang="en-US" sz="2000"/>
              <a:t>Sumi Akter</a:t>
            </a:r>
          </a:p>
          <a:p>
            <a:pPr marL="457200" lvl="1" indent="0">
              <a:buNone/>
            </a:pPr>
            <a:r>
              <a:rPr lang="en-US"/>
              <a:t>ID: 2125051037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CC6EE6-CDBE-8F55-EA57-EA0D6756BD57}"/>
              </a:ext>
            </a:extLst>
          </p:cNvPr>
          <p:cNvSpPr/>
          <p:nvPr/>
        </p:nvSpPr>
        <p:spPr>
          <a:xfrm>
            <a:off x="7033097" y="4208882"/>
            <a:ext cx="4700289" cy="20914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/>
              <a:t>Supervised by: </a:t>
            </a:r>
          </a:p>
          <a:p>
            <a:r>
              <a:rPr lang="en-US" sz="2000"/>
              <a:t>Dr. Md. Ashraful Islam</a:t>
            </a:r>
          </a:p>
          <a:p>
            <a:r>
              <a:rPr lang="en-US" sz="1200"/>
              <a:t>Professor</a:t>
            </a:r>
          </a:p>
          <a:p>
            <a:r>
              <a:rPr lang="en-US" sz="1200"/>
              <a:t>Department of computer Science and Engineering (CSE)</a:t>
            </a:r>
          </a:p>
          <a:p>
            <a:r>
              <a:rPr lang="en-US" sz="1200"/>
              <a:t>Deen</a:t>
            </a:r>
          </a:p>
          <a:p>
            <a:r>
              <a:rPr lang="en-US" sz="1200"/>
              <a:t>Faculty of Science and Engineering</a:t>
            </a:r>
          </a:p>
          <a:p>
            <a:r>
              <a:rPr lang="en-US" sz="1200"/>
              <a:t>University of Information Technology and Sciences </a:t>
            </a:r>
          </a:p>
        </p:txBody>
      </p:sp>
    </p:spTree>
    <p:extLst>
      <p:ext uri="{BB962C8B-B14F-4D97-AF65-F5344CB8AC3E}">
        <p14:creationId xmlns:p14="http://schemas.microsoft.com/office/powerpoint/2010/main" val="2270560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91B0B-1748-FB72-5B4B-F54661EAE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88645"/>
            <a:ext cx="8911687" cy="909415"/>
          </a:xfrm>
        </p:spPr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5C709-BD09-2C72-36ED-2FA99005F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8332" y="1819073"/>
            <a:ext cx="5000017" cy="354086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/>
          </a:p>
          <a:p>
            <a:pPr>
              <a:buFont typeface="Wingdings" panose="05000000000000000000" pitchFamily="2" charset="2"/>
              <a:buChar char="Ø"/>
            </a:pPr>
            <a:r>
              <a:rPr lang="en-US">
                <a:latin typeface="+mj-lt"/>
              </a:rPr>
              <a:t>Smart Fishery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>
                <a:latin typeface="+mj-lt"/>
              </a:rPr>
              <a:t>Benefits of Smart Fishery.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>
                <a:latin typeface="+mj-lt"/>
              </a:rPr>
              <a:t>Applications of Smart Fishery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0" i="0">
                <a:solidFill>
                  <a:schemeClr val="tx1"/>
                </a:solidFill>
                <a:effectLst/>
                <a:latin typeface="+mj-lt"/>
              </a:rPr>
              <a:t>Water Quality Monitoring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0" i="0">
                <a:solidFill>
                  <a:schemeClr val="tx1"/>
                </a:solidFill>
                <a:effectLst/>
                <a:latin typeface="+mj-lt"/>
              </a:rPr>
              <a:t>Disease control &amp; monitoring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1"/>
                </a:solidFill>
                <a:latin typeface="+mj-lt"/>
              </a:rPr>
              <a:t>Controlled Environmental Factors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1"/>
                </a:solidFill>
                <a:latin typeface="+mj-lt"/>
              </a:rPr>
              <a:t>Push notifications through application of different state…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>
                <a:latin typeface="+mj-lt"/>
              </a:rPr>
              <a:t>Profit prediction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>
                <a:latin typeface="+mj-lt"/>
              </a:rPr>
              <a:t>Working with Smart Fishery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1385A-8309-34A6-BEC5-E832FCF8D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680F65-1D08-DDC3-50C2-FABE833D50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508" y="892818"/>
            <a:ext cx="5350330" cy="549875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147680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4B3D9-8048-0BFD-604C-1958A489D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3953" y="633838"/>
            <a:ext cx="4790008" cy="1280890"/>
          </a:xfrm>
        </p:spPr>
        <p:txBody>
          <a:bodyPr>
            <a:normAutofit/>
          </a:bodyPr>
          <a:lstStyle/>
          <a:p>
            <a:r>
              <a:rPr lang="en-US"/>
              <a:t>Problem Statement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969F2C-675A-3607-CB36-195E9AA53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0722274-0FAA-4649-AA4E-4210F4F32167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 sz="19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F8A4D-DDA2-D931-BE36-B5348E9A4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3724" y="2011283"/>
            <a:ext cx="4802188" cy="387075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/>
          </a:p>
          <a:p>
            <a:r>
              <a:rPr lang="en-US"/>
              <a:t>Limited Water Quality Control</a:t>
            </a:r>
          </a:p>
          <a:p>
            <a:r>
              <a:rPr lang="en-US"/>
              <a:t>Inefficient Feed Utilization</a:t>
            </a:r>
          </a:p>
          <a:p>
            <a:r>
              <a:rPr lang="en-US"/>
              <a:t>High Disease Prevalence</a:t>
            </a:r>
          </a:p>
          <a:p>
            <a:r>
              <a:rPr lang="en-US"/>
              <a:t>Environmental Impact</a:t>
            </a:r>
          </a:p>
          <a:p>
            <a:r>
              <a:rPr lang="en-US"/>
              <a:t>Inconsistent Fish Size and Quality</a:t>
            </a:r>
          </a:p>
          <a:p>
            <a:r>
              <a:rPr lang="en-US"/>
              <a:t>Lack of Integrated Monitoring</a:t>
            </a:r>
          </a:p>
          <a:p>
            <a:r>
              <a:rPr lang="en-US"/>
              <a:t>Energy loss and high costs.</a:t>
            </a:r>
          </a:p>
          <a:p>
            <a:r>
              <a:rPr lang="en-US"/>
              <a:t>Labor cost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6" name="Picture 2" descr="Posts on Fish Pond — Everlush">
            <a:extLst>
              <a:ext uri="{FF2B5EF4-FFF2-40B4-BE49-F238E27FC236}">
                <a16:creationId xmlns:a16="http://schemas.microsoft.com/office/drawing/2014/main" id="{14680AE4-A4AF-B9AF-EA93-F8D49C806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52" r="34879"/>
          <a:stretch/>
        </p:blipFill>
        <p:spPr bwMode="auto">
          <a:xfrm>
            <a:off x="7391401" y="711199"/>
            <a:ext cx="4113211" cy="54192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46470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AD6EE-30AD-A401-9E3A-408CF784F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sz="3200"/>
              <a:t>Objective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C53E42-9367-5F0C-5C90-D224DF6D0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0722274-0FAA-4649-AA4E-4210F4F32167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 sz="19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2D23C-8F43-14F7-17D2-25AB3F774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479" y="2022426"/>
            <a:ext cx="5843783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>
              <a:solidFill>
                <a:srgbClr val="000000"/>
              </a:solidFill>
            </a:endParaRPr>
          </a:p>
          <a:p>
            <a:pPr algn="just"/>
            <a:r>
              <a:rPr lang="en-US" sz="1600">
                <a:solidFill>
                  <a:srgbClr val="000000"/>
                </a:solidFill>
              </a:rPr>
              <a:t>Optimize Water Quality Management.</a:t>
            </a:r>
          </a:p>
          <a:p>
            <a:pPr algn="just"/>
            <a:r>
              <a:rPr lang="en-US" sz="1600"/>
              <a:t>Maximize Feed Efficiency</a:t>
            </a:r>
            <a:r>
              <a:rPr lang="en-US" sz="1600">
                <a:solidFill>
                  <a:srgbClr val="000000"/>
                </a:solidFill>
              </a:rPr>
              <a:t>.</a:t>
            </a:r>
          </a:p>
          <a:p>
            <a:pPr algn="just"/>
            <a:r>
              <a:rPr lang="en-US" sz="1600"/>
              <a:t>Enhance Disease Detection and Prevention</a:t>
            </a:r>
            <a:r>
              <a:rPr lang="en-US" sz="1600">
                <a:solidFill>
                  <a:srgbClr val="000000"/>
                </a:solidFill>
              </a:rPr>
              <a:t>.</a:t>
            </a:r>
          </a:p>
          <a:p>
            <a:pPr algn="just"/>
            <a:r>
              <a:rPr lang="en-US" sz="1600"/>
              <a:t>Enable Continuous Monitoring and Reporting</a:t>
            </a:r>
            <a:r>
              <a:rPr lang="en-US" sz="1600">
                <a:solidFill>
                  <a:srgbClr val="000000"/>
                </a:solidFill>
              </a:rPr>
              <a:t>.</a:t>
            </a:r>
          </a:p>
          <a:p>
            <a:pPr algn="just"/>
            <a:r>
              <a:rPr lang="en-US" sz="1600"/>
              <a:t>Increase Productivity and Yield.</a:t>
            </a:r>
            <a:endParaRPr lang="en-US" sz="160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600">
              <a:solidFill>
                <a:srgbClr val="000000"/>
              </a:solidFill>
            </a:endParaRPr>
          </a:p>
        </p:txBody>
      </p:sp>
      <p:pic>
        <p:nvPicPr>
          <p:cNvPr id="2054" name="Picture 6" descr="It Is An Illustration Of A Smart Fishery Use Tablet. Royalty Free SVG,  Cliparts, Vectors, and Stock Illustration. Image 174157309.">
            <a:extLst>
              <a:ext uri="{FF2B5EF4-FFF2-40B4-BE49-F238E27FC236}">
                <a16:creationId xmlns:a16="http://schemas.microsoft.com/office/drawing/2014/main" id="{FA08DB87-6ACE-81A9-549D-9F835BAAF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806" y="1687035"/>
            <a:ext cx="5484017" cy="411301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8182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48505F-B7D1-ECE1-0E1F-0CC77B347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83D14-1E7B-4276-7D90-C7092D130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sz="3200"/>
              <a:t>Result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834409-E853-5BCD-E943-7FB604F41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0722274-0FAA-4649-AA4E-4210F4F32167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 sz="1900"/>
          </a:p>
        </p:txBody>
      </p:sp>
      <p:pic>
        <p:nvPicPr>
          <p:cNvPr id="6" name="Content Placeholder 5" descr="A diagram of activities and output">
            <a:extLst>
              <a:ext uri="{FF2B5EF4-FFF2-40B4-BE49-F238E27FC236}">
                <a16:creationId xmlns:a16="http://schemas.microsoft.com/office/drawing/2014/main" id="{1B87313D-0FCE-F456-0A28-C850C20E2B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004" y="1381760"/>
            <a:ext cx="10640396" cy="5166550"/>
          </a:xfrm>
        </p:spPr>
      </p:pic>
    </p:spTree>
    <p:extLst>
      <p:ext uri="{BB962C8B-B14F-4D97-AF65-F5344CB8AC3E}">
        <p14:creationId xmlns:p14="http://schemas.microsoft.com/office/powerpoint/2010/main" val="1546659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0528B-3269-3F72-0A54-7769ADA07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5064" y="624110"/>
            <a:ext cx="9199157" cy="1280890"/>
          </a:xfrm>
        </p:spPr>
        <p:txBody>
          <a:bodyPr/>
          <a:lstStyle/>
          <a:p>
            <a:r>
              <a:rPr lang="en-US"/>
              <a:t>Background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F3BFF-37BB-8964-0B33-0EE7F7466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1391" y="1647217"/>
            <a:ext cx="8915400" cy="3777622"/>
          </a:xfrm>
        </p:spPr>
        <p:txBody>
          <a:bodyPr/>
          <a:lstStyle/>
          <a:p>
            <a:r>
              <a:rPr lang="en-US"/>
              <a:t>IoT sensors can measure real-time water quality monitoring thus reducing fish mortality by 30%. [1]</a:t>
            </a:r>
          </a:p>
          <a:p>
            <a:r>
              <a:rPr lang="en-US"/>
              <a:t>Smart systems optimize feeding schedules, reducing feed west and cutting feeding costs by 15-20% [2].</a:t>
            </a:r>
          </a:p>
          <a:p>
            <a:r>
              <a:rPr lang="en-US"/>
              <a:t>Automated control of water and oxygen reduces energy use by 25%, improving sustainability.[1]</a:t>
            </a:r>
          </a:p>
          <a:p>
            <a:r>
              <a:rPr lang="en-US"/>
              <a:t>IoT data helps predict growth, optimize harvests, and reduce operational costs by 10-15%[2]. </a:t>
            </a:r>
          </a:p>
          <a:p>
            <a:r>
              <a:rPr lang="en-US"/>
              <a:t>IoT based smart fishery can minimizes pollution and chemical overuse, porting eco-friendly fish farming[3].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E84D7-37AC-F20C-B9E7-9C3B812C1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99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1851F7E-1FA4-429B-8346-D74AB7D48D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31ECAC90-FC42-0A5A-E9EC-2F001BE139F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2" b="2025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8EE8933F-CE40-492C-A124-59A9BB2EA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495D9449-9704-436C-893A-481236A3C0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B4A6A8DB-D531-4634-BAE2-09069F9882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9D8D0671-37AF-42E0-8A10-9B79E3469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B94F3235-BABF-4E27-A250-C785A131B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7246E2D5-CE0B-4068-9A7D-9DC1375DB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43F6E2A1-532E-4BC2-B15E-48A6DBF5A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03A0F057-4B8F-4F26-985A-D73759928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64B1C50E-E8D9-41B4-A199-11051B0E0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B85F5261-8BF6-4F84-B570-F51C3447C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8D3E2FDD-558C-4594-AE52-387CFDA01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EC056D65-A228-41C9-A642-A9F281AD7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CA2D183C-9A86-467C-978F-0E89925E4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6C6B65-B9E4-E53A-31BB-3D85E5F09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/>
              <a:t>Methodology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B871EAB-8A69-408E-B593-068341C7DB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64AD5766-52CB-4B7E-9D4C-6E85617EF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58CE041A-2BBD-413A-A698-86B86FB3D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D831C5BF-FFFE-4369-817B-6B4D56208D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B6E9F119-5A84-4A1C-AF6C-78517BA01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277F9516-82F9-476C-BD16-B6D41EB5D4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B8C37CAA-46A4-4583-A93F-28DCCAA8D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3">
              <a:extLst>
                <a:ext uri="{FF2B5EF4-FFF2-40B4-BE49-F238E27FC236}">
                  <a16:creationId xmlns:a16="http://schemas.microsoft.com/office/drawing/2014/main" id="{6C3755F5-DF08-4BD9-B26C-5BDACE12EF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C5454663-B464-4C7F-A3FA-6E5801FC1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9EC7EEEB-3445-4E58-827A-AA94BEBBD1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911CC918-1F1F-461E-BDE5-2FC74FAD7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9F3CDE4-9111-4F4F-8A5A-2E35253BC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1E554A99-1D27-4A71-AA70-54822D2AE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786038CD-5A86-4D1C-BDDF-95136A583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7" name="Freeform 11">
            <a:extLst>
              <a:ext uri="{FF2B5EF4-FFF2-40B4-BE49-F238E27FC236}">
                <a16:creationId xmlns:a16="http://schemas.microsoft.com/office/drawing/2014/main" id="{A06BEFDB-A93F-46A4-9393-364D051EE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70404-5D46-9F5E-4536-BD74BDBE1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0722274-0FAA-4649-AA4E-4210F4F32167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 sz="190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6D4E1404-36BA-DC16-9EA8-1F94174187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3169242"/>
              </p:ext>
            </p:extLst>
          </p:nvPr>
        </p:nvGraphicFramePr>
        <p:xfrm>
          <a:off x="556039" y="1960665"/>
          <a:ext cx="11449873" cy="4149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2547965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520C820861CCA41BD0A74C9BB5B45B4" ma:contentTypeVersion="6" ma:contentTypeDescription="Create a new document." ma:contentTypeScope="" ma:versionID="4d6183dfec524a5b3cc3ade129256dbe">
  <xsd:schema xmlns:xsd="http://www.w3.org/2001/XMLSchema" xmlns:xs="http://www.w3.org/2001/XMLSchema" xmlns:p="http://schemas.microsoft.com/office/2006/metadata/properties" xmlns:ns3="18443cc8-95f5-4c22-a900-0e4d34421cec" targetNamespace="http://schemas.microsoft.com/office/2006/metadata/properties" ma:root="true" ma:fieldsID="3dcad2cc04aa7f5e042d287cf94398da" ns3:_="">
    <xsd:import namespace="18443cc8-95f5-4c22-a900-0e4d34421ce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443cc8-95f5-4c22-a900-0e4d34421c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8443cc8-95f5-4c22-a900-0e4d34421cec" xsi:nil="true"/>
  </documentManagement>
</p:properties>
</file>

<file path=customXml/itemProps1.xml><?xml version="1.0" encoding="utf-8"?>
<ds:datastoreItem xmlns:ds="http://schemas.openxmlformats.org/officeDocument/2006/customXml" ds:itemID="{DFC8F254-187D-4085-A79D-84601CE4F1F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CCCAEA3-B6D2-4C46-9ADC-B191CE542B04}">
  <ds:schemaRefs>
    <ds:schemaRef ds:uri="18443cc8-95f5-4c22-a900-0e4d34421ce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FCFCF75-314B-4621-BBDC-92016EA92071}">
  <ds:schemaRefs>
    <ds:schemaRef ds:uri="http://purl.org/dc/terms/"/>
    <ds:schemaRef ds:uri="http://www.w3.org/XML/1998/namespace"/>
    <ds:schemaRef ds:uri="http://purl.org/dc/dcmitype/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18443cc8-95f5-4c22-a900-0e4d34421ce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788</Words>
  <Application>Microsoft Office PowerPoint</Application>
  <PresentationFormat>Widescreen</PresentationFormat>
  <Paragraphs>175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Arial</vt:lpstr>
      <vt:lpstr>Century Gothic</vt:lpstr>
      <vt:lpstr>Wingdings</vt:lpstr>
      <vt:lpstr>Wingdings 3</vt:lpstr>
      <vt:lpstr>Wisp</vt:lpstr>
      <vt:lpstr>Welcome to our capstone proposal presentation</vt:lpstr>
      <vt:lpstr>Smart Aquafarming: Revolutionizing Fish Farming with IoT and AI</vt:lpstr>
      <vt:lpstr>Project Member &amp; Supervisor </vt:lpstr>
      <vt:lpstr>Introduction</vt:lpstr>
      <vt:lpstr>Problem Statement</vt:lpstr>
      <vt:lpstr>Objective</vt:lpstr>
      <vt:lpstr>Result Framework</vt:lpstr>
      <vt:lpstr>Background research</vt:lpstr>
      <vt:lpstr>Methodology</vt:lpstr>
      <vt:lpstr>Expected outcomes</vt:lpstr>
      <vt:lpstr>Resource Required</vt:lpstr>
      <vt:lpstr>Estimated Budget</vt:lpstr>
      <vt:lpstr>Preliminary timeline</vt:lpstr>
      <vt:lpstr>Conclusion</vt:lpstr>
      <vt:lpstr>References</vt:lpstr>
      <vt:lpstr>Any Questions 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Md. Shakibul Islam Ramim</dc:creator>
  <cp:lastModifiedBy>Md. Shakibul Islam Ramim</cp:lastModifiedBy>
  <cp:revision>2</cp:revision>
  <dcterms:created xsi:type="dcterms:W3CDTF">2024-09-24T19:08:32Z</dcterms:created>
  <dcterms:modified xsi:type="dcterms:W3CDTF">2024-10-22T15:41:56Z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2024-09-24T19:08:41Z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b9896bcf-5d9a-4390-9278-ea9c783191e8</vt:lpwstr>
  </property>
  <property fmtid="{D5CDD505-2E9C-101B-9397-08002B2CF9AE}" pid="7" name="MSIP_Label_defa4170-0d19-0005-0004-bc88714345d2_ActionId">
    <vt:lpwstr>92fdd6d0-035f-4bf1-8957-222e4d37aa3b</vt:lpwstr>
  </property>
  <property fmtid="{D5CDD505-2E9C-101B-9397-08002B2CF9AE}" pid="8" name="MSIP_Label_defa4170-0d19-0005-0004-bc88714345d2_ContentBits">
    <vt:lpwstr>0</vt:lpwstr>
  </property>
  <property fmtid="{D5CDD505-2E9C-101B-9397-08002B2CF9AE}" pid="9" name="ContentTypeId">
    <vt:lpwstr>0x0101004520C820861CCA41BD0A74C9BB5B45B4</vt:lpwstr>
  </property>
</Properties>
</file>