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04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51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4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15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5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0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3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43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34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13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6636421-CDD7-454B-986E-A782BB1BD329}" type="datetimeFigureOut">
              <a:rPr lang="en-CA" smtClean="0"/>
              <a:t>2019-11-28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3E4D639-053A-41AE-B7B0-B01A242AC470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3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3AEB-A300-41AF-8FEC-5F292432B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Solar panel project.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-Power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936FE-FE62-4C60-9C48-E30927D63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By-Ramin Kurkeice</a:t>
            </a:r>
          </a:p>
        </p:txBody>
      </p:sp>
    </p:spTree>
    <p:extLst>
      <p:ext uri="{BB962C8B-B14F-4D97-AF65-F5344CB8AC3E}">
        <p14:creationId xmlns:p14="http://schemas.microsoft.com/office/powerpoint/2010/main" val="37796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A30B-1EA2-4CA5-82F6-E1A2876E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Knowledge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C8B0-1DC6-4081-AC60-FE7F5D87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Knowledge acquired excluding in class material learned.</a:t>
            </a:r>
          </a:p>
          <a:p>
            <a:r>
              <a:rPr lang="en-CA" dirty="0"/>
              <a:t>Unix courses (command line)</a:t>
            </a:r>
          </a:p>
          <a:p>
            <a:r>
              <a:rPr lang="en-CA" dirty="0"/>
              <a:t>TECH 101 and 150 (wiring and soldering)</a:t>
            </a:r>
          </a:p>
          <a:p>
            <a:r>
              <a:rPr lang="en-CA" dirty="0" err="1"/>
              <a:t>Thingiverse</a:t>
            </a:r>
            <a:r>
              <a:rPr lang="en-CA" dirty="0"/>
              <a:t> (based my blueprints off)</a:t>
            </a:r>
          </a:p>
          <a:p>
            <a:r>
              <a:rPr lang="en-CA" dirty="0"/>
              <a:t>Google (general questions)</a:t>
            </a:r>
          </a:p>
        </p:txBody>
      </p:sp>
    </p:spTree>
    <p:extLst>
      <p:ext uri="{BB962C8B-B14F-4D97-AF65-F5344CB8AC3E}">
        <p14:creationId xmlns:p14="http://schemas.microsoft.com/office/powerpoint/2010/main" val="145990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B3F1-4C6D-4275-A9BC-A7B6AE0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43FE-6A6F-4EF3-8F9C-99FD85394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Proposal:</a:t>
            </a:r>
          </a:p>
        </p:txBody>
      </p:sp>
    </p:spTree>
    <p:extLst>
      <p:ext uri="{BB962C8B-B14F-4D97-AF65-F5344CB8AC3E}">
        <p14:creationId xmlns:p14="http://schemas.microsoft.com/office/powerpoint/2010/main" val="66534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E6EF-DDD5-4B83-B1F0-046F36BA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5" y="321063"/>
            <a:ext cx="3230625" cy="1687924"/>
          </a:xfrm>
        </p:spPr>
        <p:txBody>
          <a:bodyPr/>
          <a:lstStyle/>
          <a:p>
            <a:r>
              <a:rPr lang="en-CA" dirty="0"/>
              <a:t>What has changed?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80F4D-3629-40B8-8380-743D69CA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91837" y="2368128"/>
            <a:ext cx="7292023" cy="40494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Added sensors, zmpt101b-voltage, ACS712-Current,OSEPP LM35- temp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Collaborators was actually Kerry Johnston, but we were unable to make contact so we got in touch with Dragos </a:t>
            </a:r>
            <a:r>
              <a:rPr lang="en-CA" dirty="0" err="1"/>
              <a:t>Paraschiv</a:t>
            </a:r>
            <a:r>
              <a:rPr lang="en-CA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Focusing on the hardware components of this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9AE26-ABF3-4CB5-BB69-0A2E0304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7" y="0"/>
            <a:ext cx="3547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5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2902-F448-41C9-B6A7-4087EF9F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B326B-A892-4FBF-94CC-57EB30890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381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3786-AD77-4490-A636-7B8C05DC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was added?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919A5-F5D1-4A4B-9847-076309A17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224" y="3416240"/>
            <a:ext cx="8036652" cy="28721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I2c analog to digital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Male to female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Pcbsockets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Total cost rose from $415 to $456 in total value of this project.  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506B9-E1EF-4A75-88D8-8C2FAD98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068"/>
            <a:ext cx="8036653" cy="258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5DF0-7CD6-4A32-BA0F-D2141A5E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Enclosed hardware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3CD4B-A0D3-4202-895E-0DACD384E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098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C94A54-91D6-4E2F-9E73-6B4C2C112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41" y="600512"/>
            <a:ext cx="10287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5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9C63919-845B-4EEE-8B88-8293E4AC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11961" cy="461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62FEDD-4478-4A44-B72A-0701C9CD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32" y="565557"/>
            <a:ext cx="55530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1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ED17-813B-45D8-990B-58E4550F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31959-866F-47A1-BA45-FC8DE7FB5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55459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275</TotalTime>
  <Words>131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Feathered</vt:lpstr>
      <vt:lpstr>Solar panel project.  -Power device</vt:lpstr>
      <vt:lpstr>Introduction</vt:lpstr>
      <vt:lpstr>What has changed?</vt:lpstr>
      <vt:lpstr>Budget</vt:lpstr>
      <vt:lpstr>What was added?</vt:lpstr>
      <vt:lpstr>Enclosed hardware</vt:lpstr>
      <vt:lpstr>PowerPoint Presentation</vt:lpstr>
      <vt:lpstr>PowerPoint Presentation</vt:lpstr>
      <vt:lpstr>Knowledge</vt:lpstr>
      <vt:lpstr>Knowledge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 project.  -Power device</dc:title>
  <dc:creator>Ramin Kurkeice</dc:creator>
  <cp:lastModifiedBy>Ramin Kurkeice</cp:lastModifiedBy>
  <cp:revision>7</cp:revision>
  <dcterms:created xsi:type="dcterms:W3CDTF">2019-11-28T00:04:43Z</dcterms:created>
  <dcterms:modified xsi:type="dcterms:W3CDTF">2019-11-28T16:51:32Z</dcterms:modified>
</cp:coreProperties>
</file>