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4" r:id="rId2"/>
    <p:sldMasterId id="2147483685" r:id="rId3"/>
  </p:sldMasterIdLst>
  <p:notesMasterIdLst>
    <p:notesMasterId r:id="rId18"/>
  </p:notesMasterIdLst>
  <p:sldIdLst>
    <p:sldId id="256" r:id="rId4"/>
    <p:sldId id="257" r:id="rId5"/>
    <p:sldId id="258" r:id="rId6"/>
    <p:sldId id="259" r:id="rId7"/>
    <p:sldId id="260" r:id="rId8"/>
    <p:sldId id="261" r:id="rId9"/>
    <p:sldId id="268" r:id="rId10"/>
    <p:sldId id="262" r:id="rId11"/>
    <p:sldId id="263" r:id="rId12"/>
    <p:sldId id="264" r:id="rId13"/>
    <p:sldId id="269"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810226d68_3_56: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165" name="Google Shape;165;g26810226d68_3_56: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10226d68_3_163: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22" name="Google Shape;222;g26810226d68_3_163: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810226d68_3_168: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28" name="Google Shape;228;g26810226d68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931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810226d68_3_168: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28" name="Google Shape;228;g26810226d68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810226d68_3_173: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34" name="Google Shape;234;g26810226d68_3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6810226d68_3_179: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41" name="Google Shape;241;g26810226d68_3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810226d68_3_127: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179" name="Google Shape;179;g26810226d68_3_127: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810226d68_3_133: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186" name="Google Shape;186;g26810226d68_3_133: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810226d68_3_138: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192" name="Google Shape;192;g26810226d68_3_138: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810226d68_3_143: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198" name="Google Shape;198;g26810226d68_3_143: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810226d68_3_148: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04" name="Google Shape;204;g26810226d68_3_148: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810226d68_3_148: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04" name="Google Shape;204;g26810226d68_3_148: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327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6810226d68_3_153: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10" name="Google Shape;210;g26810226d68_3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810226d68_3_158:notes"/>
          <p:cNvSpPr txBox="1">
            <a:spLocks noGrp="1"/>
          </p:cNvSpPr>
          <p:nvPr>
            <p:ph type="body" idx="1"/>
          </p:nvPr>
        </p:nvSpPr>
        <p:spPr>
          <a:xfrm>
            <a:off x="685784" y="4343396"/>
            <a:ext cx="5486386" cy="4114791"/>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000"/>
              <a:buNone/>
            </a:pPr>
            <a:endParaRPr sz="1200"/>
          </a:p>
        </p:txBody>
      </p:sp>
      <p:sp>
        <p:nvSpPr>
          <p:cNvPr id="216" name="Google Shape;216;g26810226d68_3_158: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5"/>
          <p:cNvSpPr txBox="1">
            <a:spLocks noGrp="1"/>
          </p:cNvSpPr>
          <p:nvPr>
            <p:ph type="subTitle" idx="1"/>
          </p:nvPr>
        </p:nvSpPr>
        <p:spPr>
          <a:xfrm>
            <a:off x="149580" y="822960"/>
            <a:ext cx="8834130" cy="4045950"/>
          </a:xfrm>
          <a:prstGeom prst="rect">
            <a:avLst/>
          </a:prstGeom>
          <a:noFill/>
          <a:ln>
            <a:noFill/>
          </a:ln>
        </p:spPr>
        <p:txBody>
          <a:bodyPr spcFirstLastPara="1" wrap="square" lIns="0" tIns="0" rIns="0" bIns="0" anchor="ctr" anchorCtr="0">
            <a:noAutofit/>
          </a:bodyPr>
          <a:lstStyle>
            <a:lvl1pPr lvl="0" algn="l">
              <a:lnSpc>
                <a:spcPct val="90000"/>
              </a:lnSpc>
              <a:spcBef>
                <a:spcPts val="800"/>
              </a:spcBef>
              <a:spcAft>
                <a:spcPts val="0"/>
              </a:spcAft>
              <a:buClr>
                <a:schemeClr val="dk1"/>
              </a:buClr>
              <a:buSzPts val="1400"/>
              <a:buChar char="•"/>
              <a:defRPr/>
            </a:lvl1pPr>
            <a:lvl2pPr lvl="1" algn="l">
              <a:lnSpc>
                <a:spcPct val="90000"/>
              </a:lnSpc>
              <a:spcBef>
                <a:spcPts val="400"/>
              </a:spcBef>
              <a:spcAft>
                <a:spcPts val="0"/>
              </a:spcAft>
              <a:buClr>
                <a:schemeClr val="dk1"/>
              </a:buClr>
              <a:buSzPts val="1400"/>
              <a:buChar char="•"/>
              <a:defRPr/>
            </a:lvl2pPr>
            <a:lvl3pPr lvl="2" algn="l">
              <a:lnSpc>
                <a:spcPct val="90000"/>
              </a:lnSpc>
              <a:spcBef>
                <a:spcPts val="400"/>
              </a:spcBef>
              <a:spcAft>
                <a:spcPts val="0"/>
              </a:spcAft>
              <a:buClr>
                <a:schemeClr val="dk1"/>
              </a:buClr>
              <a:buSzPts val="1400"/>
              <a:buChar char="•"/>
              <a:defRPr/>
            </a:lvl3pPr>
            <a:lvl4pPr lvl="3" algn="l">
              <a:lnSpc>
                <a:spcPct val="90000"/>
              </a:lnSpc>
              <a:spcBef>
                <a:spcPts val="400"/>
              </a:spcBef>
              <a:spcAft>
                <a:spcPts val="0"/>
              </a:spcAft>
              <a:buClr>
                <a:schemeClr val="dk1"/>
              </a:buClr>
              <a:buSzPts val="1400"/>
              <a:buChar char="•"/>
              <a:defRPr/>
            </a:lvl4pPr>
            <a:lvl5pPr lvl="4" algn="l">
              <a:lnSpc>
                <a:spcPct val="90000"/>
              </a:lnSpc>
              <a:spcBef>
                <a:spcPts val="400"/>
              </a:spcBef>
              <a:spcAft>
                <a:spcPts val="0"/>
              </a:spcAft>
              <a:buClr>
                <a:schemeClr val="dk1"/>
              </a:buClr>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6"/>
          <p:cNvSpPr txBox="1">
            <a:spLocks noGrp="1"/>
          </p:cNvSpPr>
          <p:nvPr>
            <p:ph type="body" idx="1"/>
          </p:nvPr>
        </p:nvSpPr>
        <p:spPr>
          <a:xfrm>
            <a:off x="149580" y="822960"/>
            <a:ext cx="883413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7"/>
          <p:cNvSpPr txBox="1">
            <a:spLocks noGrp="1"/>
          </p:cNvSpPr>
          <p:nvPr>
            <p:ph type="body" idx="1"/>
          </p:nvPr>
        </p:nvSpPr>
        <p:spPr>
          <a:xfrm>
            <a:off x="14958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7"/>
          <p:cNvSpPr txBox="1">
            <a:spLocks noGrp="1"/>
          </p:cNvSpPr>
          <p:nvPr>
            <p:ph type="body" idx="2"/>
          </p:nvPr>
        </p:nvSpPr>
        <p:spPr>
          <a:xfrm>
            <a:off x="467613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Google Shape;72;p19"/>
          <p:cNvSpPr txBox="1">
            <a:spLocks noGrp="1"/>
          </p:cNvSpPr>
          <p:nvPr>
            <p:ph type="subTitle" idx="1"/>
          </p:nvPr>
        </p:nvSpPr>
        <p:spPr>
          <a:xfrm>
            <a:off x="0" y="174690"/>
            <a:ext cx="9143820" cy="2485350"/>
          </a:xfrm>
          <a:prstGeom prst="rect">
            <a:avLst/>
          </a:prstGeom>
          <a:noFill/>
          <a:ln>
            <a:noFill/>
          </a:ln>
        </p:spPr>
        <p:txBody>
          <a:bodyPr spcFirstLastPara="1" wrap="square" lIns="0" tIns="0" rIns="0" bIns="0" anchor="ctr" anchorCtr="0">
            <a:noAutofit/>
          </a:bodyPr>
          <a:lstStyle>
            <a:lvl1pPr lvl="0" algn="l">
              <a:lnSpc>
                <a:spcPct val="90000"/>
              </a:lnSpc>
              <a:spcBef>
                <a:spcPts val="800"/>
              </a:spcBef>
              <a:spcAft>
                <a:spcPts val="0"/>
              </a:spcAft>
              <a:buClr>
                <a:schemeClr val="dk1"/>
              </a:buClr>
              <a:buSzPts val="1400"/>
              <a:buChar char="•"/>
              <a:defRPr/>
            </a:lvl1pPr>
            <a:lvl2pPr lvl="1" algn="l">
              <a:lnSpc>
                <a:spcPct val="90000"/>
              </a:lnSpc>
              <a:spcBef>
                <a:spcPts val="400"/>
              </a:spcBef>
              <a:spcAft>
                <a:spcPts val="0"/>
              </a:spcAft>
              <a:buClr>
                <a:schemeClr val="dk1"/>
              </a:buClr>
              <a:buSzPts val="1400"/>
              <a:buChar char="•"/>
              <a:defRPr/>
            </a:lvl2pPr>
            <a:lvl3pPr lvl="2" algn="l">
              <a:lnSpc>
                <a:spcPct val="90000"/>
              </a:lnSpc>
              <a:spcBef>
                <a:spcPts val="400"/>
              </a:spcBef>
              <a:spcAft>
                <a:spcPts val="0"/>
              </a:spcAft>
              <a:buClr>
                <a:schemeClr val="dk1"/>
              </a:buClr>
              <a:buSzPts val="1400"/>
              <a:buChar char="•"/>
              <a:defRPr/>
            </a:lvl3pPr>
            <a:lvl4pPr lvl="3" algn="l">
              <a:lnSpc>
                <a:spcPct val="90000"/>
              </a:lnSpc>
              <a:spcBef>
                <a:spcPts val="400"/>
              </a:spcBef>
              <a:spcAft>
                <a:spcPts val="0"/>
              </a:spcAft>
              <a:buClr>
                <a:schemeClr val="dk1"/>
              </a:buClr>
              <a:buSzPts val="1400"/>
              <a:buChar char="•"/>
              <a:defRPr/>
            </a:lvl4pPr>
            <a:lvl5pPr lvl="4" algn="l">
              <a:lnSpc>
                <a:spcPct val="90000"/>
              </a:lnSpc>
              <a:spcBef>
                <a:spcPts val="400"/>
              </a:spcBef>
              <a:spcAft>
                <a:spcPts val="0"/>
              </a:spcAft>
              <a:buClr>
                <a:schemeClr val="dk1"/>
              </a:buClr>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20"/>
          <p:cNvSpPr txBox="1">
            <a:spLocks noGrp="1"/>
          </p:cNvSpPr>
          <p:nvPr>
            <p:ph type="body" idx="1"/>
          </p:nvPr>
        </p:nvSpPr>
        <p:spPr>
          <a:xfrm>
            <a:off x="14958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20"/>
          <p:cNvSpPr txBox="1">
            <a:spLocks noGrp="1"/>
          </p:cNvSpPr>
          <p:nvPr>
            <p:ph type="body" idx="2"/>
          </p:nvPr>
        </p:nvSpPr>
        <p:spPr>
          <a:xfrm>
            <a:off x="467613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20"/>
          <p:cNvSpPr txBox="1">
            <a:spLocks noGrp="1"/>
          </p:cNvSpPr>
          <p:nvPr>
            <p:ph type="body" idx="3"/>
          </p:nvPr>
        </p:nvSpPr>
        <p:spPr>
          <a:xfrm>
            <a:off x="14958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1"/>
          <p:cNvSpPr txBox="1">
            <a:spLocks noGrp="1"/>
          </p:cNvSpPr>
          <p:nvPr>
            <p:ph type="body" idx="1"/>
          </p:nvPr>
        </p:nvSpPr>
        <p:spPr>
          <a:xfrm>
            <a:off x="14958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21"/>
          <p:cNvSpPr txBox="1">
            <a:spLocks noGrp="1"/>
          </p:cNvSpPr>
          <p:nvPr>
            <p:ph type="body" idx="2"/>
          </p:nvPr>
        </p:nvSpPr>
        <p:spPr>
          <a:xfrm>
            <a:off x="467613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21"/>
          <p:cNvSpPr txBox="1">
            <a:spLocks noGrp="1"/>
          </p:cNvSpPr>
          <p:nvPr>
            <p:ph type="body" idx="3"/>
          </p:nvPr>
        </p:nvSpPr>
        <p:spPr>
          <a:xfrm>
            <a:off x="467613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22"/>
          <p:cNvSpPr txBox="1">
            <a:spLocks noGrp="1"/>
          </p:cNvSpPr>
          <p:nvPr>
            <p:ph type="body" idx="1"/>
          </p:nvPr>
        </p:nvSpPr>
        <p:spPr>
          <a:xfrm>
            <a:off x="14958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22"/>
          <p:cNvSpPr txBox="1">
            <a:spLocks noGrp="1"/>
          </p:cNvSpPr>
          <p:nvPr>
            <p:ph type="body" idx="2"/>
          </p:nvPr>
        </p:nvSpPr>
        <p:spPr>
          <a:xfrm>
            <a:off x="467613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22"/>
          <p:cNvSpPr txBox="1">
            <a:spLocks noGrp="1"/>
          </p:cNvSpPr>
          <p:nvPr>
            <p:ph type="body" idx="3"/>
          </p:nvPr>
        </p:nvSpPr>
        <p:spPr>
          <a:xfrm>
            <a:off x="149580" y="2936250"/>
            <a:ext cx="883413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23"/>
          <p:cNvSpPr txBox="1">
            <a:spLocks noGrp="1"/>
          </p:cNvSpPr>
          <p:nvPr>
            <p:ph type="body" idx="1"/>
          </p:nvPr>
        </p:nvSpPr>
        <p:spPr>
          <a:xfrm>
            <a:off x="149580" y="822960"/>
            <a:ext cx="883413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23"/>
          <p:cNvSpPr txBox="1">
            <a:spLocks noGrp="1"/>
          </p:cNvSpPr>
          <p:nvPr>
            <p:ph type="body" idx="2"/>
          </p:nvPr>
        </p:nvSpPr>
        <p:spPr>
          <a:xfrm>
            <a:off x="149580" y="2936250"/>
            <a:ext cx="883413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Google Shape;93;p24"/>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24"/>
          <p:cNvSpPr txBox="1">
            <a:spLocks noGrp="1"/>
          </p:cNvSpPr>
          <p:nvPr>
            <p:ph type="body" idx="1"/>
          </p:nvPr>
        </p:nvSpPr>
        <p:spPr>
          <a:xfrm>
            <a:off x="14958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24"/>
          <p:cNvSpPr txBox="1">
            <a:spLocks noGrp="1"/>
          </p:cNvSpPr>
          <p:nvPr>
            <p:ph type="body" idx="2"/>
          </p:nvPr>
        </p:nvSpPr>
        <p:spPr>
          <a:xfrm>
            <a:off x="467613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6" name="Google Shape;96;p24"/>
          <p:cNvSpPr txBox="1">
            <a:spLocks noGrp="1"/>
          </p:cNvSpPr>
          <p:nvPr>
            <p:ph type="body" idx="3"/>
          </p:nvPr>
        </p:nvSpPr>
        <p:spPr>
          <a:xfrm>
            <a:off x="14958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24"/>
          <p:cNvSpPr txBox="1">
            <a:spLocks noGrp="1"/>
          </p:cNvSpPr>
          <p:nvPr>
            <p:ph type="body" idx="4"/>
          </p:nvPr>
        </p:nvSpPr>
        <p:spPr>
          <a:xfrm>
            <a:off x="467613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0" y="174690"/>
            <a:ext cx="9143820" cy="53595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25"/>
          <p:cNvSpPr txBox="1">
            <a:spLocks noGrp="1"/>
          </p:cNvSpPr>
          <p:nvPr>
            <p:ph type="body" idx="1"/>
          </p:nvPr>
        </p:nvSpPr>
        <p:spPr>
          <a:xfrm>
            <a:off x="149580" y="82296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5"/>
          <p:cNvSpPr txBox="1">
            <a:spLocks noGrp="1"/>
          </p:cNvSpPr>
          <p:nvPr>
            <p:ph type="body" idx="2"/>
          </p:nvPr>
        </p:nvSpPr>
        <p:spPr>
          <a:xfrm>
            <a:off x="3136590" y="82296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5"/>
          <p:cNvSpPr txBox="1">
            <a:spLocks noGrp="1"/>
          </p:cNvSpPr>
          <p:nvPr>
            <p:ph type="body" idx="3"/>
          </p:nvPr>
        </p:nvSpPr>
        <p:spPr>
          <a:xfrm>
            <a:off x="6123600" y="82296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5"/>
          <p:cNvSpPr txBox="1">
            <a:spLocks noGrp="1"/>
          </p:cNvSpPr>
          <p:nvPr>
            <p:ph type="body" idx="4"/>
          </p:nvPr>
        </p:nvSpPr>
        <p:spPr>
          <a:xfrm>
            <a:off x="149580" y="293625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25"/>
          <p:cNvSpPr txBox="1">
            <a:spLocks noGrp="1"/>
          </p:cNvSpPr>
          <p:nvPr>
            <p:ph type="body" idx="5"/>
          </p:nvPr>
        </p:nvSpPr>
        <p:spPr>
          <a:xfrm>
            <a:off x="3136590" y="293625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25"/>
          <p:cNvSpPr txBox="1">
            <a:spLocks noGrp="1"/>
          </p:cNvSpPr>
          <p:nvPr>
            <p:ph type="body" idx="6"/>
          </p:nvPr>
        </p:nvSpPr>
        <p:spPr>
          <a:xfrm>
            <a:off x="6123600" y="293625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18" name="Google Shape;118;p28"/>
          <p:cNvSpPr txBox="1">
            <a:spLocks noGrp="1"/>
          </p:cNvSpPr>
          <p:nvPr>
            <p:ph type="subTitle" idx="1"/>
          </p:nvPr>
        </p:nvSpPr>
        <p:spPr>
          <a:xfrm>
            <a:off x="149580" y="822960"/>
            <a:ext cx="8834130" cy="4045950"/>
          </a:xfrm>
          <a:prstGeom prst="rect">
            <a:avLst/>
          </a:prstGeom>
          <a:noFill/>
          <a:ln>
            <a:noFill/>
          </a:ln>
        </p:spPr>
        <p:txBody>
          <a:bodyPr spcFirstLastPara="1" wrap="square" lIns="0" tIns="0" rIns="0" bIns="0" anchor="ctr" anchorCtr="0">
            <a:noAutofit/>
          </a:bodyPr>
          <a:lstStyle>
            <a:lvl1pPr lvl="0" algn="l">
              <a:lnSpc>
                <a:spcPct val="90000"/>
              </a:lnSpc>
              <a:spcBef>
                <a:spcPts val="800"/>
              </a:spcBef>
              <a:spcAft>
                <a:spcPts val="0"/>
              </a:spcAft>
              <a:buClr>
                <a:schemeClr val="dk1"/>
              </a:buClr>
              <a:buSzPts val="1400"/>
              <a:buChar char="•"/>
              <a:defRPr/>
            </a:lvl1pPr>
            <a:lvl2pPr lvl="1" algn="l">
              <a:lnSpc>
                <a:spcPct val="90000"/>
              </a:lnSpc>
              <a:spcBef>
                <a:spcPts val="400"/>
              </a:spcBef>
              <a:spcAft>
                <a:spcPts val="0"/>
              </a:spcAft>
              <a:buClr>
                <a:schemeClr val="dk1"/>
              </a:buClr>
              <a:buSzPts val="1400"/>
              <a:buChar char="•"/>
              <a:defRPr/>
            </a:lvl2pPr>
            <a:lvl3pPr lvl="2" algn="l">
              <a:lnSpc>
                <a:spcPct val="90000"/>
              </a:lnSpc>
              <a:spcBef>
                <a:spcPts val="400"/>
              </a:spcBef>
              <a:spcAft>
                <a:spcPts val="0"/>
              </a:spcAft>
              <a:buClr>
                <a:schemeClr val="dk1"/>
              </a:buClr>
              <a:buSzPts val="1400"/>
              <a:buChar char="•"/>
              <a:defRPr/>
            </a:lvl3pPr>
            <a:lvl4pPr lvl="3" algn="l">
              <a:lnSpc>
                <a:spcPct val="90000"/>
              </a:lnSpc>
              <a:spcBef>
                <a:spcPts val="400"/>
              </a:spcBef>
              <a:spcAft>
                <a:spcPts val="0"/>
              </a:spcAft>
              <a:buClr>
                <a:schemeClr val="dk1"/>
              </a:buClr>
              <a:buSzPts val="1400"/>
              <a:buChar char="•"/>
              <a:defRPr/>
            </a:lvl4pPr>
            <a:lvl5pPr lvl="4" algn="l">
              <a:lnSpc>
                <a:spcPct val="90000"/>
              </a:lnSpc>
              <a:spcBef>
                <a:spcPts val="400"/>
              </a:spcBef>
              <a:spcAft>
                <a:spcPts val="0"/>
              </a:spcAft>
              <a:buClr>
                <a:schemeClr val="dk1"/>
              </a:buClr>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9"/>
        <p:cNvGrpSpPr/>
        <p:nvPr/>
      </p:nvGrpSpPr>
      <p:grpSpPr>
        <a:xfrm>
          <a:off x="0" y="0"/>
          <a:ext cx="0" cy="0"/>
          <a:chOff x="0" y="0"/>
          <a:chExt cx="0" cy="0"/>
        </a:xfrm>
      </p:grpSpPr>
      <p:sp>
        <p:nvSpPr>
          <p:cNvPr id="120" name="Google Shape;120;p29"/>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9"/>
          <p:cNvSpPr txBox="1">
            <a:spLocks noGrp="1"/>
          </p:cNvSpPr>
          <p:nvPr>
            <p:ph type="body" idx="1"/>
          </p:nvPr>
        </p:nvSpPr>
        <p:spPr>
          <a:xfrm>
            <a:off x="149580" y="822960"/>
            <a:ext cx="883413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30"/>
          <p:cNvSpPr txBox="1">
            <a:spLocks noGrp="1"/>
          </p:cNvSpPr>
          <p:nvPr>
            <p:ph type="body" idx="1"/>
          </p:nvPr>
        </p:nvSpPr>
        <p:spPr>
          <a:xfrm>
            <a:off x="14958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30"/>
          <p:cNvSpPr txBox="1">
            <a:spLocks noGrp="1"/>
          </p:cNvSpPr>
          <p:nvPr>
            <p:ph type="body" idx="2"/>
          </p:nvPr>
        </p:nvSpPr>
        <p:spPr>
          <a:xfrm>
            <a:off x="467613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1"/>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8"/>
        <p:cNvGrpSpPr/>
        <p:nvPr/>
      </p:nvGrpSpPr>
      <p:grpSpPr>
        <a:xfrm>
          <a:off x="0" y="0"/>
          <a:ext cx="0" cy="0"/>
          <a:chOff x="0" y="0"/>
          <a:chExt cx="0" cy="0"/>
        </a:xfrm>
      </p:grpSpPr>
      <p:sp>
        <p:nvSpPr>
          <p:cNvPr id="129" name="Google Shape;129;p32"/>
          <p:cNvSpPr txBox="1">
            <a:spLocks noGrp="1"/>
          </p:cNvSpPr>
          <p:nvPr>
            <p:ph type="subTitle" idx="1"/>
          </p:nvPr>
        </p:nvSpPr>
        <p:spPr>
          <a:xfrm>
            <a:off x="0" y="174690"/>
            <a:ext cx="9143820" cy="2485350"/>
          </a:xfrm>
          <a:prstGeom prst="rect">
            <a:avLst/>
          </a:prstGeom>
          <a:noFill/>
          <a:ln>
            <a:noFill/>
          </a:ln>
        </p:spPr>
        <p:txBody>
          <a:bodyPr spcFirstLastPara="1" wrap="square" lIns="0" tIns="0" rIns="0" bIns="0" anchor="ctr" anchorCtr="0">
            <a:noAutofit/>
          </a:bodyPr>
          <a:lstStyle>
            <a:lvl1pPr lvl="0" algn="l">
              <a:lnSpc>
                <a:spcPct val="90000"/>
              </a:lnSpc>
              <a:spcBef>
                <a:spcPts val="800"/>
              </a:spcBef>
              <a:spcAft>
                <a:spcPts val="0"/>
              </a:spcAft>
              <a:buClr>
                <a:schemeClr val="dk1"/>
              </a:buClr>
              <a:buSzPts val="1400"/>
              <a:buChar char="•"/>
              <a:defRPr/>
            </a:lvl1pPr>
            <a:lvl2pPr lvl="1" algn="l">
              <a:lnSpc>
                <a:spcPct val="90000"/>
              </a:lnSpc>
              <a:spcBef>
                <a:spcPts val="400"/>
              </a:spcBef>
              <a:spcAft>
                <a:spcPts val="0"/>
              </a:spcAft>
              <a:buClr>
                <a:schemeClr val="dk1"/>
              </a:buClr>
              <a:buSzPts val="1400"/>
              <a:buChar char="•"/>
              <a:defRPr/>
            </a:lvl2pPr>
            <a:lvl3pPr lvl="2" algn="l">
              <a:lnSpc>
                <a:spcPct val="90000"/>
              </a:lnSpc>
              <a:spcBef>
                <a:spcPts val="400"/>
              </a:spcBef>
              <a:spcAft>
                <a:spcPts val="0"/>
              </a:spcAft>
              <a:buClr>
                <a:schemeClr val="dk1"/>
              </a:buClr>
              <a:buSzPts val="1400"/>
              <a:buChar char="•"/>
              <a:defRPr/>
            </a:lvl3pPr>
            <a:lvl4pPr lvl="3" algn="l">
              <a:lnSpc>
                <a:spcPct val="90000"/>
              </a:lnSpc>
              <a:spcBef>
                <a:spcPts val="400"/>
              </a:spcBef>
              <a:spcAft>
                <a:spcPts val="0"/>
              </a:spcAft>
              <a:buClr>
                <a:schemeClr val="dk1"/>
              </a:buClr>
              <a:buSzPts val="1400"/>
              <a:buChar char="•"/>
              <a:defRPr/>
            </a:lvl4pPr>
            <a:lvl5pPr lvl="4" algn="l">
              <a:lnSpc>
                <a:spcPct val="90000"/>
              </a:lnSpc>
              <a:spcBef>
                <a:spcPts val="400"/>
              </a:spcBef>
              <a:spcAft>
                <a:spcPts val="0"/>
              </a:spcAft>
              <a:buClr>
                <a:schemeClr val="dk1"/>
              </a:buClr>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0"/>
        <p:cNvGrpSpPr/>
        <p:nvPr/>
      </p:nvGrpSpPr>
      <p:grpSpPr>
        <a:xfrm>
          <a:off x="0" y="0"/>
          <a:ext cx="0" cy="0"/>
          <a:chOff x="0" y="0"/>
          <a:chExt cx="0" cy="0"/>
        </a:xfrm>
      </p:grpSpPr>
      <p:sp>
        <p:nvSpPr>
          <p:cNvPr id="131" name="Google Shape;131;p33"/>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2" name="Google Shape;132;p33"/>
          <p:cNvSpPr txBox="1">
            <a:spLocks noGrp="1"/>
          </p:cNvSpPr>
          <p:nvPr>
            <p:ph type="body" idx="1"/>
          </p:nvPr>
        </p:nvSpPr>
        <p:spPr>
          <a:xfrm>
            <a:off x="14958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3" name="Google Shape;133;p33"/>
          <p:cNvSpPr txBox="1">
            <a:spLocks noGrp="1"/>
          </p:cNvSpPr>
          <p:nvPr>
            <p:ph type="body" idx="2"/>
          </p:nvPr>
        </p:nvSpPr>
        <p:spPr>
          <a:xfrm>
            <a:off x="467613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33"/>
          <p:cNvSpPr txBox="1">
            <a:spLocks noGrp="1"/>
          </p:cNvSpPr>
          <p:nvPr>
            <p:ph type="body" idx="3"/>
          </p:nvPr>
        </p:nvSpPr>
        <p:spPr>
          <a:xfrm>
            <a:off x="14958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5"/>
        <p:cNvGrpSpPr/>
        <p:nvPr/>
      </p:nvGrpSpPr>
      <p:grpSpPr>
        <a:xfrm>
          <a:off x="0" y="0"/>
          <a:ext cx="0" cy="0"/>
          <a:chOff x="0" y="0"/>
          <a:chExt cx="0" cy="0"/>
        </a:xfrm>
      </p:grpSpPr>
      <p:sp>
        <p:nvSpPr>
          <p:cNvPr id="136" name="Google Shape;136;p34"/>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34"/>
          <p:cNvSpPr txBox="1">
            <a:spLocks noGrp="1"/>
          </p:cNvSpPr>
          <p:nvPr>
            <p:ph type="body" idx="1"/>
          </p:nvPr>
        </p:nvSpPr>
        <p:spPr>
          <a:xfrm>
            <a:off x="149580" y="822960"/>
            <a:ext cx="4310820" cy="404595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8" name="Google Shape;138;p34"/>
          <p:cNvSpPr txBox="1">
            <a:spLocks noGrp="1"/>
          </p:cNvSpPr>
          <p:nvPr>
            <p:ph type="body" idx="2"/>
          </p:nvPr>
        </p:nvSpPr>
        <p:spPr>
          <a:xfrm>
            <a:off x="467613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9" name="Google Shape;139;p34"/>
          <p:cNvSpPr txBox="1">
            <a:spLocks noGrp="1"/>
          </p:cNvSpPr>
          <p:nvPr>
            <p:ph type="body" idx="3"/>
          </p:nvPr>
        </p:nvSpPr>
        <p:spPr>
          <a:xfrm>
            <a:off x="467613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0"/>
        <p:cNvGrpSpPr/>
        <p:nvPr/>
      </p:nvGrpSpPr>
      <p:grpSpPr>
        <a:xfrm>
          <a:off x="0" y="0"/>
          <a:ext cx="0" cy="0"/>
          <a:chOff x="0" y="0"/>
          <a:chExt cx="0" cy="0"/>
        </a:xfrm>
      </p:grpSpPr>
      <p:sp>
        <p:nvSpPr>
          <p:cNvPr id="141" name="Google Shape;141;p35"/>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35"/>
          <p:cNvSpPr txBox="1">
            <a:spLocks noGrp="1"/>
          </p:cNvSpPr>
          <p:nvPr>
            <p:ph type="body" idx="1"/>
          </p:nvPr>
        </p:nvSpPr>
        <p:spPr>
          <a:xfrm>
            <a:off x="14958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35"/>
          <p:cNvSpPr txBox="1">
            <a:spLocks noGrp="1"/>
          </p:cNvSpPr>
          <p:nvPr>
            <p:ph type="body" idx="2"/>
          </p:nvPr>
        </p:nvSpPr>
        <p:spPr>
          <a:xfrm>
            <a:off x="467613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4" name="Google Shape;144;p35"/>
          <p:cNvSpPr txBox="1">
            <a:spLocks noGrp="1"/>
          </p:cNvSpPr>
          <p:nvPr>
            <p:ph type="body" idx="3"/>
          </p:nvPr>
        </p:nvSpPr>
        <p:spPr>
          <a:xfrm>
            <a:off x="149580" y="2936250"/>
            <a:ext cx="883413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5"/>
        <p:cNvGrpSpPr/>
        <p:nvPr/>
      </p:nvGrpSpPr>
      <p:grpSpPr>
        <a:xfrm>
          <a:off x="0" y="0"/>
          <a:ext cx="0" cy="0"/>
          <a:chOff x="0" y="0"/>
          <a:chExt cx="0" cy="0"/>
        </a:xfrm>
      </p:grpSpPr>
      <p:sp>
        <p:nvSpPr>
          <p:cNvPr id="146" name="Google Shape;146;p36"/>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7" name="Google Shape;147;p36"/>
          <p:cNvSpPr txBox="1">
            <a:spLocks noGrp="1"/>
          </p:cNvSpPr>
          <p:nvPr>
            <p:ph type="body" idx="1"/>
          </p:nvPr>
        </p:nvSpPr>
        <p:spPr>
          <a:xfrm>
            <a:off x="149580" y="822960"/>
            <a:ext cx="883413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8" name="Google Shape;148;p36"/>
          <p:cNvSpPr txBox="1">
            <a:spLocks noGrp="1"/>
          </p:cNvSpPr>
          <p:nvPr>
            <p:ph type="body" idx="2"/>
          </p:nvPr>
        </p:nvSpPr>
        <p:spPr>
          <a:xfrm>
            <a:off x="149580" y="2936250"/>
            <a:ext cx="883413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9"/>
        <p:cNvGrpSpPr/>
        <p:nvPr/>
      </p:nvGrpSpPr>
      <p:grpSpPr>
        <a:xfrm>
          <a:off x="0" y="0"/>
          <a:ext cx="0" cy="0"/>
          <a:chOff x="0" y="0"/>
          <a:chExt cx="0" cy="0"/>
        </a:xfrm>
      </p:grpSpPr>
      <p:sp>
        <p:nvSpPr>
          <p:cNvPr id="150" name="Google Shape;150;p37"/>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37"/>
          <p:cNvSpPr txBox="1">
            <a:spLocks noGrp="1"/>
          </p:cNvSpPr>
          <p:nvPr>
            <p:ph type="body" idx="1"/>
          </p:nvPr>
        </p:nvSpPr>
        <p:spPr>
          <a:xfrm>
            <a:off x="14958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2" name="Google Shape;152;p37"/>
          <p:cNvSpPr txBox="1">
            <a:spLocks noGrp="1"/>
          </p:cNvSpPr>
          <p:nvPr>
            <p:ph type="body" idx="2"/>
          </p:nvPr>
        </p:nvSpPr>
        <p:spPr>
          <a:xfrm>
            <a:off x="4676130" y="82296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3" name="Google Shape;153;p37"/>
          <p:cNvSpPr txBox="1">
            <a:spLocks noGrp="1"/>
          </p:cNvSpPr>
          <p:nvPr>
            <p:ph type="body" idx="3"/>
          </p:nvPr>
        </p:nvSpPr>
        <p:spPr>
          <a:xfrm>
            <a:off x="14958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4" name="Google Shape;154;p37"/>
          <p:cNvSpPr txBox="1">
            <a:spLocks noGrp="1"/>
          </p:cNvSpPr>
          <p:nvPr>
            <p:ph type="body" idx="4"/>
          </p:nvPr>
        </p:nvSpPr>
        <p:spPr>
          <a:xfrm>
            <a:off x="4676130" y="2936250"/>
            <a:ext cx="431082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5"/>
        <p:cNvGrpSpPr/>
        <p:nvPr/>
      </p:nvGrpSpPr>
      <p:grpSpPr>
        <a:xfrm>
          <a:off x="0" y="0"/>
          <a:ext cx="0" cy="0"/>
          <a:chOff x="0" y="0"/>
          <a:chExt cx="0" cy="0"/>
        </a:xfrm>
      </p:grpSpPr>
      <p:sp>
        <p:nvSpPr>
          <p:cNvPr id="156" name="Google Shape;156;p38"/>
          <p:cNvSpPr txBox="1">
            <a:spLocks noGrp="1"/>
          </p:cNvSpPr>
          <p:nvPr>
            <p:ph type="title"/>
          </p:nvPr>
        </p:nvSpPr>
        <p:spPr>
          <a:xfrm>
            <a:off x="0" y="174690"/>
            <a:ext cx="9143820" cy="535950"/>
          </a:xfrm>
          <a:prstGeom prst="rect">
            <a:avLst/>
          </a:prstGeom>
          <a:noFill/>
          <a:ln>
            <a:noFill/>
          </a:ln>
          <a:effectLst>
            <a:outerShdw blurRad="44280" dist="28080" dir="5400000" rotWithShape="0">
              <a:srgbClr val="000000">
                <a:alpha val="31372"/>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7" name="Google Shape;157;p38"/>
          <p:cNvSpPr txBox="1">
            <a:spLocks noGrp="1"/>
          </p:cNvSpPr>
          <p:nvPr>
            <p:ph type="body" idx="1"/>
          </p:nvPr>
        </p:nvSpPr>
        <p:spPr>
          <a:xfrm>
            <a:off x="149580" y="82296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8" name="Google Shape;158;p38"/>
          <p:cNvSpPr txBox="1">
            <a:spLocks noGrp="1"/>
          </p:cNvSpPr>
          <p:nvPr>
            <p:ph type="body" idx="2"/>
          </p:nvPr>
        </p:nvSpPr>
        <p:spPr>
          <a:xfrm>
            <a:off x="3136590" y="82296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9" name="Google Shape;159;p38"/>
          <p:cNvSpPr txBox="1">
            <a:spLocks noGrp="1"/>
          </p:cNvSpPr>
          <p:nvPr>
            <p:ph type="body" idx="3"/>
          </p:nvPr>
        </p:nvSpPr>
        <p:spPr>
          <a:xfrm>
            <a:off x="6123600" y="82296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0" name="Google Shape;160;p38"/>
          <p:cNvSpPr txBox="1">
            <a:spLocks noGrp="1"/>
          </p:cNvSpPr>
          <p:nvPr>
            <p:ph type="body" idx="4"/>
          </p:nvPr>
        </p:nvSpPr>
        <p:spPr>
          <a:xfrm>
            <a:off x="149580" y="293625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1" name="Google Shape;161;p38"/>
          <p:cNvSpPr txBox="1">
            <a:spLocks noGrp="1"/>
          </p:cNvSpPr>
          <p:nvPr>
            <p:ph type="body" idx="5"/>
          </p:nvPr>
        </p:nvSpPr>
        <p:spPr>
          <a:xfrm>
            <a:off x="3136590" y="293625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2" name="Google Shape;162;p38"/>
          <p:cNvSpPr txBox="1">
            <a:spLocks noGrp="1"/>
          </p:cNvSpPr>
          <p:nvPr>
            <p:ph type="body" idx="6"/>
          </p:nvPr>
        </p:nvSpPr>
        <p:spPr>
          <a:xfrm>
            <a:off x="6123600" y="2936250"/>
            <a:ext cx="2844450" cy="192969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582930" y="4975830"/>
            <a:ext cx="4336200" cy="165510"/>
          </a:xfrm>
          <a:prstGeom prst="rect">
            <a:avLst/>
          </a:prstGeom>
          <a:solidFill>
            <a:srgbClr val="002060"/>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2" name="Google Shape;52;p13"/>
          <p:cNvSpPr/>
          <p:nvPr/>
        </p:nvSpPr>
        <p:spPr>
          <a:xfrm>
            <a:off x="4919400" y="4975830"/>
            <a:ext cx="3896100" cy="165510"/>
          </a:xfrm>
          <a:prstGeom prst="rect">
            <a:avLst/>
          </a:prstGeom>
          <a:solidFill>
            <a:srgbClr val="008080"/>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3" name="Google Shape;53;p13"/>
          <p:cNvSpPr/>
          <p:nvPr/>
        </p:nvSpPr>
        <p:spPr>
          <a:xfrm>
            <a:off x="8815770" y="4977720"/>
            <a:ext cx="328050" cy="165510"/>
          </a:xfrm>
          <a:prstGeom prst="rect">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4" name="Google Shape;54;p13"/>
          <p:cNvSpPr/>
          <p:nvPr/>
        </p:nvSpPr>
        <p:spPr>
          <a:xfrm>
            <a:off x="0" y="0"/>
            <a:ext cx="9143820" cy="174420"/>
          </a:xfrm>
          <a:prstGeom prst="rect">
            <a:avLst/>
          </a:prstGeom>
          <a:solidFill>
            <a:srgbClr val="0066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5" name="Google Shape;55;p13"/>
          <p:cNvSpPr/>
          <p:nvPr/>
        </p:nvSpPr>
        <p:spPr>
          <a:xfrm>
            <a:off x="0" y="4975830"/>
            <a:ext cx="582660" cy="165780"/>
          </a:xfrm>
          <a:prstGeom prst="rect">
            <a:avLst/>
          </a:prstGeom>
          <a:solidFill>
            <a:srgbClr val="C55A1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6" name="Google Shape;56;p13"/>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Google Shape;108;p26"/>
          <p:cNvSpPr txBox="1">
            <a:spLocks noGrp="1"/>
          </p:cNvSpPr>
          <p:nvPr>
            <p:ph type="body" idx="1"/>
          </p:nvPr>
        </p:nvSpPr>
        <p:spPr>
          <a:xfrm>
            <a:off x="149580" y="822960"/>
            <a:ext cx="8834130" cy="404595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582930" y="4982040"/>
            <a:ext cx="4240350" cy="161190"/>
          </a:xfrm>
          <a:prstGeom prst="rect">
            <a:avLst/>
          </a:prstGeom>
          <a:solidFill>
            <a:srgbClr val="00206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small">
                <a:solidFill>
                  <a:srgbClr val="FFFFFF"/>
                </a:solidFill>
                <a:latin typeface="Times New Roman"/>
                <a:ea typeface="Times New Roman"/>
                <a:cs typeface="Times New Roman"/>
                <a:sym typeface="Times New Roman"/>
              </a:rPr>
              <a:t>Dept. of Computer Science and Engineering</a:t>
            </a:r>
            <a:endParaRPr sz="1200" b="0" i="0" u="none" strike="noStrike" cap="none">
              <a:solidFill>
                <a:schemeClr val="dk1"/>
              </a:solidFill>
              <a:latin typeface="Arial"/>
              <a:ea typeface="Arial"/>
              <a:cs typeface="Arial"/>
              <a:sym typeface="Arial"/>
            </a:endParaRPr>
          </a:p>
        </p:txBody>
      </p:sp>
      <p:sp>
        <p:nvSpPr>
          <p:cNvPr id="110" name="Google Shape;110;p26"/>
          <p:cNvSpPr/>
          <p:nvPr/>
        </p:nvSpPr>
        <p:spPr>
          <a:xfrm>
            <a:off x="4823550" y="4981500"/>
            <a:ext cx="3991950" cy="161730"/>
          </a:xfrm>
          <a:prstGeom prst="rect">
            <a:avLst/>
          </a:prstGeom>
          <a:solidFill>
            <a:srgbClr val="00808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small">
                <a:solidFill>
                  <a:srgbClr val="FFFFFF"/>
                </a:solidFill>
                <a:latin typeface="Times New Roman"/>
                <a:ea typeface="Times New Roman"/>
                <a:cs typeface="Times New Roman"/>
                <a:sym typeface="Times New Roman"/>
              </a:rPr>
              <a:t>Srinivasa Ramanujan Institute of Technology</a:t>
            </a:r>
            <a:endParaRPr sz="1200" b="0" i="0" u="none" strike="noStrike" cap="none">
              <a:solidFill>
                <a:schemeClr val="dk1"/>
              </a:solidFill>
              <a:latin typeface="Arial"/>
              <a:ea typeface="Arial"/>
              <a:cs typeface="Arial"/>
              <a:sym typeface="Arial"/>
            </a:endParaRPr>
          </a:p>
        </p:txBody>
      </p:sp>
      <p:sp>
        <p:nvSpPr>
          <p:cNvPr id="111" name="Google Shape;111;p26"/>
          <p:cNvSpPr/>
          <p:nvPr/>
        </p:nvSpPr>
        <p:spPr>
          <a:xfrm>
            <a:off x="8815770" y="4981500"/>
            <a:ext cx="328050" cy="16173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1" i="0" u="none" strike="noStrike" cap="none">
                <a:solidFill>
                  <a:srgbClr val="002060"/>
                </a:solidFill>
                <a:latin typeface="Times New Roman"/>
                <a:ea typeface="Times New Roman"/>
                <a:cs typeface="Times New Roman"/>
                <a:sym typeface="Times New Roman"/>
              </a:rPr>
              <a:t>‹#›</a:t>
            </a:fld>
            <a:endParaRPr sz="1200" b="0" i="0" u="none" strike="noStrike" cap="none">
              <a:solidFill>
                <a:schemeClr val="dk1"/>
              </a:solidFill>
              <a:latin typeface="Arial"/>
              <a:ea typeface="Arial"/>
              <a:cs typeface="Arial"/>
              <a:sym typeface="Arial"/>
            </a:endParaRPr>
          </a:p>
        </p:txBody>
      </p:sp>
      <p:sp>
        <p:nvSpPr>
          <p:cNvPr id="112" name="Google Shape;112;p26"/>
          <p:cNvSpPr/>
          <p:nvPr/>
        </p:nvSpPr>
        <p:spPr>
          <a:xfrm>
            <a:off x="0" y="0"/>
            <a:ext cx="9143820" cy="174420"/>
          </a:xfrm>
          <a:prstGeom prst="rect">
            <a:avLst/>
          </a:prstGeom>
          <a:solidFill>
            <a:srgbClr val="00666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1" dirty="0">
                <a:solidFill>
                  <a:srgbClr val="FFFFFF"/>
                </a:solidFill>
                <a:latin typeface="Times New Roman"/>
                <a:ea typeface="Times New Roman"/>
                <a:cs typeface="Times New Roman"/>
                <a:sym typeface="Times New Roman"/>
              </a:rPr>
              <a:t> </a:t>
            </a:r>
            <a:r>
              <a:rPr lang="en-US" sz="1100" b="1" i="1" dirty="0">
                <a:solidFill>
                  <a:srgbClr val="FFFFFF"/>
                </a:solidFill>
                <a:latin typeface="Times New Roman"/>
                <a:ea typeface="Times New Roman"/>
                <a:cs typeface="Times New Roman"/>
                <a:sym typeface="Times New Roman"/>
              </a:rPr>
              <a:t>Enhancement of Security and Visual Quality in Image Steganography</a:t>
            </a:r>
            <a:endParaRPr sz="1100" b="0" i="0" u="none" strike="noStrike" cap="none" dirty="0">
              <a:solidFill>
                <a:schemeClr val="dk1"/>
              </a:solidFill>
              <a:latin typeface="Arial"/>
              <a:ea typeface="Arial"/>
              <a:cs typeface="Arial"/>
              <a:sym typeface="Arial"/>
            </a:endParaRPr>
          </a:p>
        </p:txBody>
      </p:sp>
      <p:pic>
        <p:nvPicPr>
          <p:cNvPr id="113" name="Google Shape;113;p26"/>
          <p:cNvPicPr preferRelativeResize="0"/>
          <p:nvPr/>
        </p:nvPicPr>
        <p:blipFill rotWithShape="1">
          <a:blip r:embed="rId14">
            <a:alphaModFix/>
          </a:blip>
          <a:srcRect/>
          <a:stretch/>
        </p:blipFill>
        <p:spPr>
          <a:xfrm>
            <a:off x="8629740" y="4467150"/>
            <a:ext cx="514080" cy="514080"/>
          </a:xfrm>
          <a:prstGeom prst="rect">
            <a:avLst/>
          </a:prstGeom>
          <a:noFill/>
          <a:ln>
            <a:noFill/>
          </a:ln>
        </p:spPr>
      </p:pic>
      <p:sp>
        <p:nvSpPr>
          <p:cNvPr id="114" name="Google Shape;114;p26"/>
          <p:cNvSpPr/>
          <p:nvPr/>
        </p:nvSpPr>
        <p:spPr>
          <a:xfrm>
            <a:off x="0" y="4982040"/>
            <a:ext cx="582660" cy="16119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cap="small">
                <a:solidFill>
                  <a:srgbClr val="FFFFFF"/>
                </a:solidFill>
                <a:latin typeface="Times New Roman"/>
                <a:ea typeface="Times New Roman"/>
                <a:cs typeface="Times New Roman"/>
                <a:sym typeface="Times New Roman"/>
              </a:rPr>
              <a:t>B - 6</a:t>
            </a:r>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9089566"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hyperlink" Target="https://ieeexplore.ieee.org/document/7226122" TargetMode="External"/><Relationship Id="rId5" Type="http://schemas.openxmlformats.org/officeDocument/2006/relationships/hyperlink" Target="https://ieeexplore.ieee.org/document/9396884" TargetMode="External"/><Relationship Id="rId4" Type="http://schemas.openxmlformats.org/officeDocument/2006/relationships/hyperlink" Target="https://ieeexplore.ieee.org/document/8724069/authors#author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7406040/authors#authors"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hyperlink" Target="https://link.springer.com/chapter/10.1007/978-3-319-73603-7_3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amireddy-Gari-Nithya/CSE-2020-24-Batch-B6"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9"/>
          <p:cNvSpPr/>
          <p:nvPr/>
        </p:nvSpPr>
        <p:spPr>
          <a:xfrm>
            <a:off x="4122112" y="1219425"/>
            <a:ext cx="1941975" cy="4383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1500"/>
              <a:buFont typeface="Arial"/>
              <a:buNone/>
            </a:pPr>
            <a:r>
              <a:rPr lang="en" sz="1500" b="0" i="0" u="none" strike="noStrike" cap="none">
                <a:solidFill>
                  <a:srgbClr val="000000"/>
                </a:solidFill>
                <a:latin typeface="Times New Roman"/>
                <a:ea typeface="Times New Roman"/>
                <a:cs typeface="Times New Roman"/>
                <a:sym typeface="Times New Roman"/>
              </a:rPr>
              <a:t>M. Rithika</a:t>
            </a:r>
            <a:endParaRPr sz="1500" b="0" i="0" u="none" strike="noStrike" cap="none">
              <a:solidFill>
                <a:schemeClr val="dk1"/>
              </a:solidFill>
              <a:latin typeface="Arial"/>
              <a:ea typeface="Arial"/>
              <a:cs typeface="Arial"/>
              <a:sym typeface="Arial"/>
            </a:endParaRPr>
          </a:p>
          <a:p>
            <a:pPr marL="0" marR="0" lvl="0" indent="0" algn="ctr" rtl="0">
              <a:lnSpc>
                <a:spcPct val="90000"/>
              </a:lnSpc>
              <a:spcBef>
                <a:spcPts val="200"/>
              </a:spcBef>
              <a:spcAft>
                <a:spcPts val="0"/>
              </a:spcAft>
              <a:buClr>
                <a:srgbClr val="000000"/>
              </a:buClr>
              <a:buSzPts val="800"/>
              <a:buFont typeface="Arial"/>
              <a:buNone/>
            </a:pPr>
            <a:r>
              <a:rPr lang="en" sz="800" b="0" i="0" u="none" strike="noStrike" cap="none">
                <a:solidFill>
                  <a:srgbClr val="000000"/>
                </a:solidFill>
                <a:latin typeface="Times New Roman"/>
                <a:ea typeface="Times New Roman"/>
                <a:cs typeface="Times New Roman"/>
                <a:sym typeface="Times New Roman"/>
              </a:rPr>
              <a:t>Roll No. 204G1A0582</a:t>
            </a:r>
            <a:endParaRPr sz="800" b="0" i="0" u="none" strike="noStrike" cap="none">
              <a:solidFill>
                <a:schemeClr val="dk1"/>
              </a:solidFill>
              <a:latin typeface="Arial"/>
              <a:ea typeface="Arial"/>
              <a:cs typeface="Arial"/>
              <a:sym typeface="Arial"/>
            </a:endParaRPr>
          </a:p>
        </p:txBody>
      </p:sp>
      <p:sp>
        <p:nvSpPr>
          <p:cNvPr id="168" name="Google Shape;168;p39"/>
          <p:cNvSpPr/>
          <p:nvPr/>
        </p:nvSpPr>
        <p:spPr>
          <a:xfrm>
            <a:off x="2819835" y="1869458"/>
            <a:ext cx="3504330" cy="67338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1100"/>
              <a:buFont typeface="Arial"/>
              <a:buNone/>
            </a:pPr>
            <a:r>
              <a:rPr lang="en" sz="1100" b="0" i="1" u="none" strike="noStrike" cap="none">
                <a:solidFill>
                  <a:srgbClr val="000000"/>
                </a:solidFill>
                <a:latin typeface="Times New Roman"/>
                <a:ea typeface="Times New Roman"/>
                <a:cs typeface="Times New Roman"/>
                <a:sym typeface="Times New Roman"/>
              </a:rPr>
              <a:t>Under the guidance of</a:t>
            </a:r>
            <a:endParaRPr sz="1100" b="0" i="0" u="none" strike="noStrike" cap="none">
              <a:solidFill>
                <a:schemeClr val="dk1"/>
              </a:solidFill>
              <a:latin typeface="Arial"/>
              <a:ea typeface="Arial"/>
              <a:cs typeface="Arial"/>
              <a:sym typeface="Arial"/>
            </a:endParaRPr>
          </a:p>
          <a:p>
            <a:pPr marL="0" marR="0" lvl="0" indent="0" algn="ctr" rtl="0">
              <a:lnSpc>
                <a:spcPct val="90000"/>
              </a:lnSpc>
              <a:spcBef>
                <a:spcPts val="20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Mr. L. Suman </a:t>
            </a:r>
            <a:r>
              <a:rPr lang="en" sz="1100" b="0" i="0" u="none" strike="noStrike" cap="none">
                <a:solidFill>
                  <a:srgbClr val="000000"/>
                </a:solidFill>
                <a:latin typeface="Times New Roman"/>
                <a:ea typeface="Times New Roman"/>
                <a:cs typeface="Times New Roman"/>
                <a:sym typeface="Times New Roman"/>
              </a:rPr>
              <a:t>M.Tech(Ph.D)</a:t>
            </a:r>
            <a:endParaRPr sz="1100" b="0" i="0" u="none" strike="noStrike" cap="none">
              <a:solidFill>
                <a:schemeClr val="dk1"/>
              </a:solidFill>
              <a:latin typeface="Arial"/>
              <a:ea typeface="Arial"/>
              <a:cs typeface="Arial"/>
              <a:sym typeface="Arial"/>
            </a:endParaRPr>
          </a:p>
          <a:p>
            <a:pPr marL="0" marR="0" lvl="0" indent="0" algn="ctr" rtl="0">
              <a:lnSpc>
                <a:spcPct val="90000"/>
              </a:lnSpc>
              <a:spcBef>
                <a:spcPts val="200"/>
              </a:spcBef>
              <a:spcAft>
                <a:spcPts val="0"/>
              </a:spcAft>
              <a:buClr>
                <a:srgbClr val="000000"/>
              </a:buClr>
              <a:buSzPts val="1100"/>
              <a:buFont typeface="Arial"/>
              <a:buNone/>
            </a:pPr>
            <a:r>
              <a:rPr lang="en" sz="1100" b="0" i="0" u="none" strike="noStrike" cap="none">
                <a:solidFill>
                  <a:srgbClr val="000000"/>
                </a:solidFill>
                <a:latin typeface="Times New Roman"/>
                <a:ea typeface="Times New Roman"/>
                <a:cs typeface="Times New Roman"/>
                <a:sym typeface="Times New Roman"/>
              </a:rPr>
              <a:t>Assistant Professor</a:t>
            </a:r>
            <a:endParaRPr sz="1100" b="0" i="0" u="none" strike="noStrike" cap="none">
              <a:solidFill>
                <a:schemeClr val="dk1"/>
              </a:solidFill>
              <a:latin typeface="Arial"/>
              <a:ea typeface="Arial"/>
              <a:cs typeface="Arial"/>
              <a:sym typeface="Arial"/>
            </a:endParaRPr>
          </a:p>
        </p:txBody>
      </p:sp>
      <p:sp>
        <p:nvSpPr>
          <p:cNvPr id="169" name="Google Shape;169;p39"/>
          <p:cNvSpPr/>
          <p:nvPr/>
        </p:nvSpPr>
        <p:spPr>
          <a:xfrm>
            <a:off x="1135890" y="3871800"/>
            <a:ext cx="6872040" cy="107001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Department of Computer Science and Engineering      </a:t>
            </a:r>
            <a:endParaRPr sz="1800" b="0" i="0" u="none" strike="noStrike" cap="none">
              <a:solidFill>
                <a:schemeClr val="dk1"/>
              </a:solidFill>
              <a:latin typeface="Arial"/>
              <a:ea typeface="Arial"/>
              <a:cs typeface="Arial"/>
              <a:sym typeface="Arial"/>
            </a:endParaRPr>
          </a:p>
          <a:p>
            <a:pPr marL="0" marR="0" lvl="0" indent="0" algn="ctr" rtl="0">
              <a:lnSpc>
                <a:spcPct val="90000"/>
              </a:lnSpc>
              <a:spcBef>
                <a:spcPts val="400"/>
              </a:spcBef>
              <a:spcAft>
                <a:spcPts val="0"/>
              </a:spcAft>
              <a:buClr>
                <a:srgbClr val="000000"/>
              </a:buClr>
              <a:buSzPts val="2800"/>
              <a:buFont typeface="Arial"/>
              <a:buNone/>
            </a:pPr>
            <a:r>
              <a:rPr lang="en" sz="2800" b="0" i="0" u="none" strike="noStrike" cap="none">
                <a:solidFill>
                  <a:srgbClr val="FF0000"/>
                </a:solidFill>
                <a:latin typeface="Times New Roman"/>
                <a:ea typeface="Times New Roman"/>
                <a:cs typeface="Times New Roman"/>
                <a:sym typeface="Times New Roman"/>
              </a:rPr>
              <a:t>Srinivasa Ramanujan Institute of Technology</a:t>
            </a:r>
            <a:endParaRPr sz="2800" b="0" i="0" u="none" strike="noStrike" cap="none">
              <a:solidFill>
                <a:schemeClr val="dk1"/>
              </a:solidFill>
              <a:latin typeface="Arial"/>
              <a:ea typeface="Arial"/>
              <a:cs typeface="Arial"/>
              <a:sym typeface="Arial"/>
            </a:endParaRPr>
          </a:p>
          <a:p>
            <a:pPr marL="0" marR="0" lvl="0" indent="0" algn="ctr" rtl="0">
              <a:lnSpc>
                <a:spcPct val="9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a:t>
            </a:r>
            <a:r>
              <a:rPr lang="en" sz="900" b="1" i="0" u="none" strike="noStrike" cap="none">
                <a:solidFill>
                  <a:srgbClr val="000000"/>
                </a:solidFill>
                <a:latin typeface="Verdana"/>
                <a:ea typeface="Verdana"/>
                <a:cs typeface="Verdana"/>
                <a:sym typeface="Verdana"/>
              </a:rPr>
              <a:t>Autonomus)</a:t>
            </a:r>
            <a:endParaRPr sz="900" b="0" i="0" u="none" strike="noStrike" cap="none">
              <a:solidFill>
                <a:schemeClr val="dk1"/>
              </a:solidFill>
              <a:latin typeface="Arial"/>
              <a:ea typeface="Arial"/>
              <a:cs typeface="Arial"/>
              <a:sym typeface="Arial"/>
            </a:endParaRPr>
          </a:p>
          <a:p>
            <a:pPr marL="0" marR="0" lvl="0" indent="0" algn="ctr" rtl="0">
              <a:lnSpc>
                <a:spcPct val="90000"/>
              </a:lnSpc>
              <a:spcBef>
                <a:spcPts val="800"/>
              </a:spcBef>
              <a:spcAft>
                <a:spcPts val="0"/>
              </a:spcAft>
              <a:buClr>
                <a:srgbClr val="000000"/>
              </a:buClr>
              <a:buSzPts val="1100"/>
              <a:buFont typeface="Arial"/>
              <a:buNone/>
            </a:pPr>
            <a:r>
              <a:rPr lang="en" sz="1100" b="1" i="0" u="none" strike="noStrike" cap="none">
                <a:solidFill>
                  <a:srgbClr val="1F4E79"/>
                </a:solidFill>
                <a:latin typeface="Times New Roman"/>
                <a:ea typeface="Times New Roman"/>
                <a:cs typeface="Times New Roman"/>
                <a:sym typeface="Times New Roman"/>
              </a:rPr>
              <a:t>2023 - 2024</a:t>
            </a:r>
            <a:endParaRPr sz="1100" b="0" i="0" u="none" strike="noStrike" cap="none">
              <a:solidFill>
                <a:schemeClr val="dk1"/>
              </a:solidFill>
              <a:latin typeface="Arial"/>
              <a:ea typeface="Arial"/>
              <a:cs typeface="Arial"/>
              <a:sym typeface="Arial"/>
            </a:endParaRPr>
          </a:p>
          <a:p>
            <a:pPr marL="0" marR="0" lvl="0" indent="0" algn="ctr" rtl="0">
              <a:lnSpc>
                <a:spcPct val="90000"/>
              </a:lnSpc>
              <a:spcBef>
                <a:spcPts val="80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170" name="Google Shape;170;p39"/>
          <p:cNvSpPr/>
          <p:nvPr/>
        </p:nvSpPr>
        <p:spPr>
          <a:xfrm>
            <a:off x="2468888" y="1199063"/>
            <a:ext cx="1710900" cy="438525"/>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rgbClr val="000000"/>
                </a:solidFill>
                <a:latin typeface="Times New Roman"/>
                <a:ea typeface="Times New Roman"/>
                <a:cs typeface="Times New Roman"/>
                <a:sym typeface="Times New Roman"/>
              </a:rPr>
              <a:t>U. Raghavi</a:t>
            </a:r>
            <a:endParaRPr sz="1700" b="0" i="0" u="none" strike="noStrike" cap="none">
              <a:solidFill>
                <a:schemeClr val="dk1"/>
              </a:solidFill>
              <a:latin typeface="Arial"/>
              <a:ea typeface="Arial"/>
              <a:cs typeface="Arial"/>
              <a:sym typeface="Arial"/>
            </a:endParaRPr>
          </a:p>
          <a:p>
            <a:pPr marL="0" marR="0" lvl="0" indent="0" algn="ctr" rtl="0">
              <a:lnSpc>
                <a:spcPct val="90000"/>
              </a:lnSpc>
              <a:spcBef>
                <a:spcPts val="200"/>
              </a:spcBef>
              <a:spcAft>
                <a:spcPts val="0"/>
              </a:spcAft>
              <a:buClr>
                <a:srgbClr val="000000"/>
              </a:buClr>
              <a:buSzPts val="800"/>
              <a:buFont typeface="Arial"/>
              <a:buNone/>
            </a:pPr>
            <a:r>
              <a:rPr lang="en" sz="800" b="0" i="0" u="none" strike="noStrike" cap="none">
                <a:solidFill>
                  <a:srgbClr val="000000"/>
                </a:solidFill>
                <a:latin typeface="Times New Roman"/>
                <a:ea typeface="Times New Roman"/>
                <a:cs typeface="Times New Roman"/>
                <a:sym typeface="Times New Roman"/>
              </a:rPr>
              <a:t>Roll No. 204G1A0575</a:t>
            </a:r>
            <a:endParaRPr sz="800" b="0" i="0" u="none" strike="noStrike" cap="none">
              <a:solidFill>
                <a:schemeClr val="dk1"/>
              </a:solidFill>
              <a:latin typeface="Arial"/>
              <a:ea typeface="Arial"/>
              <a:cs typeface="Arial"/>
              <a:sym typeface="Arial"/>
            </a:endParaRPr>
          </a:p>
        </p:txBody>
      </p:sp>
      <p:sp>
        <p:nvSpPr>
          <p:cNvPr id="171" name="Google Shape;171;p39"/>
          <p:cNvSpPr/>
          <p:nvPr/>
        </p:nvSpPr>
        <p:spPr>
          <a:xfrm>
            <a:off x="6153300" y="1219313"/>
            <a:ext cx="1941975" cy="438525"/>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rgbClr val="000000"/>
                </a:solidFill>
                <a:latin typeface="Times New Roman"/>
                <a:ea typeface="Times New Roman"/>
                <a:cs typeface="Times New Roman"/>
                <a:sym typeface="Times New Roman"/>
              </a:rPr>
              <a:t>G. Vasanth Kumar</a:t>
            </a:r>
            <a:endParaRPr sz="1700" b="0" i="0" u="none" strike="noStrike" cap="none">
              <a:solidFill>
                <a:schemeClr val="dk1"/>
              </a:solidFill>
              <a:latin typeface="Arial"/>
              <a:ea typeface="Arial"/>
              <a:cs typeface="Arial"/>
              <a:sym typeface="Arial"/>
            </a:endParaRPr>
          </a:p>
          <a:p>
            <a:pPr marL="0" marR="0" lvl="0" indent="0" algn="ctr" rtl="0">
              <a:lnSpc>
                <a:spcPct val="90000"/>
              </a:lnSpc>
              <a:spcBef>
                <a:spcPts val="200"/>
              </a:spcBef>
              <a:spcAft>
                <a:spcPts val="0"/>
              </a:spcAft>
              <a:buClr>
                <a:srgbClr val="000000"/>
              </a:buClr>
              <a:buSzPts val="800"/>
              <a:buFont typeface="Arial"/>
              <a:buNone/>
            </a:pPr>
            <a:r>
              <a:rPr lang="en" sz="800" b="0" i="0" u="none" strike="noStrike" cap="none">
                <a:solidFill>
                  <a:srgbClr val="000000"/>
                </a:solidFill>
                <a:latin typeface="Times New Roman"/>
                <a:ea typeface="Times New Roman"/>
                <a:cs typeface="Times New Roman"/>
                <a:sym typeface="Times New Roman"/>
              </a:rPr>
              <a:t>Roll No. 204G1A05C1</a:t>
            </a:r>
            <a:endParaRPr sz="800" b="0" i="0" u="none" strike="noStrike" cap="none">
              <a:solidFill>
                <a:schemeClr val="dk1"/>
              </a:solidFill>
              <a:latin typeface="Arial"/>
              <a:ea typeface="Arial"/>
              <a:cs typeface="Arial"/>
              <a:sym typeface="Arial"/>
            </a:endParaRPr>
          </a:p>
        </p:txBody>
      </p:sp>
      <p:sp>
        <p:nvSpPr>
          <p:cNvPr id="172" name="Google Shape;172;p39"/>
          <p:cNvSpPr/>
          <p:nvPr/>
        </p:nvSpPr>
        <p:spPr>
          <a:xfrm>
            <a:off x="694894" y="1199194"/>
            <a:ext cx="1773900" cy="4383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rgbClr val="000000"/>
                </a:solidFill>
                <a:latin typeface="Times New Roman"/>
                <a:ea typeface="Times New Roman"/>
                <a:cs typeface="Times New Roman"/>
                <a:sym typeface="Times New Roman"/>
              </a:rPr>
              <a:t>R. Nithya</a:t>
            </a:r>
            <a:endParaRPr sz="1700" b="0" i="0" u="none" strike="noStrike" cap="none">
              <a:solidFill>
                <a:schemeClr val="dk1"/>
              </a:solidFill>
              <a:latin typeface="Arial"/>
              <a:ea typeface="Arial"/>
              <a:cs typeface="Arial"/>
              <a:sym typeface="Arial"/>
            </a:endParaRPr>
          </a:p>
          <a:p>
            <a:pPr marL="0" marR="0" lvl="0" indent="0" algn="ctr" rtl="0">
              <a:lnSpc>
                <a:spcPct val="90000"/>
              </a:lnSpc>
              <a:spcBef>
                <a:spcPts val="200"/>
              </a:spcBef>
              <a:spcAft>
                <a:spcPts val="0"/>
              </a:spcAft>
              <a:buClr>
                <a:srgbClr val="000000"/>
              </a:buClr>
              <a:buSzPts val="800"/>
              <a:buFont typeface="Arial"/>
              <a:buNone/>
            </a:pPr>
            <a:r>
              <a:rPr lang="en" sz="800" b="0" i="0" u="none" strike="noStrike" cap="none">
                <a:solidFill>
                  <a:srgbClr val="000000"/>
                </a:solidFill>
                <a:latin typeface="Times New Roman"/>
                <a:ea typeface="Times New Roman"/>
                <a:cs typeface="Times New Roman"/>
                <a:sym typeface="Times New Roman"/>
              </a:rPr>
              <a:t>Roll No. 204G1A0568</a:t>
            </a:r>
            <a:endParaRPr sz="800" b="0" i="0" u="none" strike="noStrike" cap="none">
              <a:solidFill>
                <a:schemeClr val="dk1"/>
              </a:solidFill>
              <a:latin typeface="Arial"/>
              <a:ea typeface="Arial"/>
              <a:cs typeface="Arial"/>
              <a:sym typeface="Arial"/>
            </a:endParaRPr>
          </a:p>
        </p:txBody>
      </p:sp>
      <p:sp>
        <p:nvSpPr>
          <p:cNvPr id="173" name="Google Shape;173;p39"/>
          <p:cNvSpPr/>
          <p:nvPr/>
        </p:nvSpPr>
        <p:spPr>
          <a:xfrm>
            <a:off x="134679" y="251363"/>
            <a:ext cx="8810847" cy="694717"/>
          </a:xfrm>
          <a:prstGeom prst="roundRect">
            <a:avLst>
              <a:gd name="adj" fmla="val 16667"/>
            </a:avLst>
          </a:prstGeom>
          <a:solidFill>
            <a:srgbClr val="FF6600"/>
          </a:solidFill>
          <a:ln>
            <a:noFill/>
          </a:ln>
          <a:effectLst>
            <a:outerShdw blurRad="57240" dist="19080" dir="5400000" algn="ctr" rotWithShape="0">
              <a:srgbClr val="000000">
                <a:alpha val="62352"/>
              </a:srgbClr>
            </a:outerShdw>
          </a:effectLst>
        </p:spPr>
        <p:txBody>
          <a:bodyPr spcFirstLastPara="1" wrap="square" lIns="67500" tIns="33750" rIns="67500" bIns="3375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dirty="0">
                <a:solidFill>
                  <a:srgbClr val="FFFFFF"/>
                </a:solidFill>
                <a:latin typeface="Times New Roman"/>
                <a:ea typeface="Times New Roman"/>
                <a:cs typeface="Times New Roman"/>
                <a:sym typeface="Times New Roman"/>
              </a:rPr>
              <a:t>Enhancement of </a:t>
            </a:r>
            <a:r>
              <a:rPr lang="en" sz="2400" b="0" i="0" u="none" strike="noStrike" cap="none" dirty="0">
                <a:solidFill>
                  <a:srgbClr val="FFFFFF"/>
                </a:solidFill>
                <a:latin typeface="Times New Roman"/>
                <a:ea typeface="Times New Roman"/>
                <a:cs typeface="Times New Roman"/>
                <a:sym typeface="Times New Roman"/>
              </a:rPr>
              <a:t> Security and Visual Quality in Image Steganography</a:t>
            </a:r>
            <a:endParaRPr sz="2400" b="0" i="0" u="none" strike="noStrike" cap="none" dirty="0">
              <a:solidFill>
                <a:srgbClr val="FFFFFF"/>
              </a:solidFill>
              <a:latin typeface="Times New Roman"/>
              <a:ea typeface="Times New Roman"/>
              <a:cs typeface="Times New Roman"/>
              <a:sym typeface="Times New Roman"/>
            </a:endParaRPr>
          </a:p>
        </p:txBody>
      </p:sp>
      <p:sp>
        <p:nvSpPr>
          <p:cNvPr id="174" name="Google Shape;174;p39"/>
          <p:cNvSpPr/>
          <p:nvPr/>
        </p:nvSpPr>
        <p:spPr>
          <a:xfrm>
            <a:off x="2036070" y="946350"/>
            <a:ext cx="5071410" cy="262440"/>
          </a:xfrm>
          <a:prstGeom prst="rect">
            <a:avLst/>
          </a:prstGeom>
          <a:noFill/>
          <a:ln>
            <a:noFill/>
          </a:ln>
        </p:spPr>
        <p:txBody>
          <a:bodyPr spcFirstLastPara="1" wrap="square" lIns="67500" tIns="33750" rIns="67500" bIns="33750" anchor="t" anchorCtr="0">
            <a:noAutofit/>
          </a:bodyPr>
          <a:lstStyle/>
          <a:p>
            <a:pPr marL="0" marR="0" lvl="0" indent="0" algn="ctr" rtl="0">
              <a:lnSpc>
                <a:spcPct val="107000"/>
              </a:lnSpc>
              <a:spcBef>
                <a:spcPts val="0"/>
              </a:spcBef>
              <a:spcAft>
                <a:spcPts val="0"/>
              </a:spcAft>
              <a:buClr>
                <a:srgbClr val="000000"/>
              </a:buClr>
              <a:buSzPts val="1200"/>
              <a:buFont typeface="Arial"/>
              <a:buNone/>
            </a:pPr>
            <a:r>
              <a:rPr lang="en" sz="1200" b="0" i="1" u="none" strike="noStrike" cap="none">
                <a:solidFill>
                  <a:srgbClr val="000000"/>
                </a:solidFill>
                <a:latin typeface="Times New Roman"/>
                <a:ea typeface="Times New Roman"/>
                <a:cs typeface="Times New Roman"/>
                <a:sym typeface="Times New Roman"/>
              </a:rPr>
              <a:t>by</a:t>
            </a:r>
            <a:endParaRPr sz="1200" b="0" i="0" u="none" strike="noStrike" cap="none">
              <a:solidFill>
                <a:schemeClr val="dk1"/>
              </a:solidFill>
              <a:latin typeface="Arial"/>
              <a:ea typeface="Arial"/>
              <a:cs typeface="Arial"/>
              <a:sym typeface="Arial"/>
            </a:endParaRPr>
          </a:p>
        </p:txBody>
      </p:sp>
      <p:pic>
        <p:nvPicPr>
          <p:cNvPr id="175" name="Google Shape;175;p39"/>
          <p:cNvPicPr preferRelativeResize="0"/>
          <p:nvPr/>
        </p:nvPicPr>
        <p:blipFill rotWithShape="1">
          <a:blip r:embed="rId3">
            <a:alphaModFix/>
          </a:blip>
          <a:srcRect/>
          <a:stretch/>
        </p:blipFill>
        <p:spPr>
          <a:xfrm>
            <a:off x="3880710" y="2607660"/>
            <a:ext cx="1382400" cy="1263870"/>
          </a:xfrm>
          <a:prstGeom prst="rect">
            <a:avLst/>
          </a:prstGeom>
          <a:noFill/>
          <a:ln>
            <a:noFill/>
          </a:ln>
        </p:spPr>
      </p:pic>
      <p:sp>
        <p:nvSpPr>
          <p:cNvPr id="176" name="Google Shape;176;p39"/>
          <p:cNvSpPr/>
          <p:nvPr/>
        </p:nvSpPr>
        <p:spPr>
          <a:xfrm>
            <a:off x="7317090" y="1199070"/>
            <a:ext cx="1512900" cy="438525"/>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a:spLocks noGrp="1"/>
          </p:cNvSpPr>
          <p:nvPr>
            <p:ph type="body" idx="4294967295"/>
          </p:nvPr>
        </p:nvSpPr>
        <p:spPr>
          <a:xfrm>
            <a:off x="149580" y="942753"/>
            <a:ext cx="8469880" cy="3728484"/>
          </a:xfrm>
          <a:prstGeom prst="rect">
            <a:avLst/>
          </a:prstGeom>
          <a:solidFill>
            <a:srgbClr val="FFFFFF"/>
          </a:solidFill>
          <a:ln w="12600" cap="flat" cmpd="sng">
            <a:solidFill>
              <a:srgbClr val="FFFFFF"/>
            </a:solidFill>
            <a:prstDash val="solid"/>
            <a:miter lim="8000"/>
            <a:headEnd type="none" w="sm" len="sm"/>
            <a:tailEnd type="none" w="sm" len="sm"/>
          </a:ln>
        </p:spPr>
        <p:txBody>
          <a:bodyPr spcFirstLastPara="1" wrap="square" lIns="68575" tIns="34275" rIns="68575" bIns="34275" anchor="t" anchorCtr="0">
            <a:noAutofit/>
          </a:bodyPr>
          <a:lstStyle/>
          <a:p>
            <a:pPr marL="342900" marR="0" lvl="0" indent="-336550" algn="just" rtl="0">
              <a:lnSpc>
                <a:spcPct val="90000"/>
              </a:lnSpc>
              <a:spcBef>
                <a:spcPts val="0"/>
              </a:spcBef>
              <a:spcAft>
                <a:spcPts val="0"/>
              </a:spcAft>
              <a:buClr>
                <a:srgbClr val="000000"/>
              </a:buClr>
              <a:buSzPts val="2100"/>
              <a:buFont typeface="Noto Sans Symbols"/>
              <a:buChar char="⮚"/>
            </a:pPr>
            <a:r>
              <a:rPr lang="en" sz="2000" dirty="0">
                <a:solidFill>
                  <a:srgbClr val="000000"/>
                </a:solidFill>
                <a:latin typeface="Times New Roman" panose="02020603050405020304" pitchFamily="18" charset="0"/>
                <a:ea typeface="Times New Roman"/>
                <a:cs typeface="Times New Roman" panose="02020603050405020304" pitchFamily="18" charset="0"/>
                <a:sym typeface="Times New Roman"/>
              </a:rPr>
              <a:t>After extracting the hidden message from an image the resolution of the hidden and stego images may be affected. For that in order to enhance the image quality, the image quality enhancement method such as Relative Global Histogram Stretching based on adaptive parameter acquisition is used which enhances the contrast and dynamic range of an image. </a:t>
            </a:r>
          </a:p>
          <a:p>
            <a:pPr marL="6350" marR="0" lvl="0" indent="0" algn="just" rtl="0">
              <a:lnSpc>
                <a:spcPct val="90000"/>
              </a:lnSpc>
              <a:spcBef>
                <a:spcPts val="0"/>
              </a:spcBef>
              <a:spcAft>
                <a:spcPts val="0"/>
              </a:spcAft>
              <a:buClr>
                <a:srgbClr val="000000"/>
              </a:buClr>
              <a:buSzPts val="2100"/>
              <a:buNone/>
            </a:pPr>
            <a:endParaRPr lang="en-US"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0"/>
              </a:spcBef>
              <a:spcAft>
                <a:spcPts val="0"/>
              </a:spcAft>
              <a:buClr>
                <a:srgbClr val="000000"/>
              </a:buClr>
              <a:buSzPts val="2100"/>
              <a:buFont typeface="Noto Sans Symbols"/>
              <a:buChar char="⮚"/>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The effectiveness of the proposed system is evaluated by the metric Peak Signal to Noise Ratio(PSNR).PSNR measures the ratio of noise between the stego and original image. The higher the PSNR value the higher the image quality.  </a:t>
            </a:r>
            <a:endPar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25" name="Google Shape;225;p47"/>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a:solidFill>
                  <a:srgbClr val="FFFFFF"/>
                </a:solidFill>
                <a:latin typeface="Times New Roman"/>
                <a:ea typeface="Times New Roman"/>
                <a:cs typeface="Times New Roman"/>
                <a:sym typeface="Times New Roman"/>
              </a:rPr>
              <a:t>Proposed System</a:t>
            </a:r>
            <a:endParaRPr sz="33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8"/>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a:solidFill>
                  <a:srgbClr val="FFFFFF"/>
                </a:solidFill>
                <a:latin typeface="Times New Roman"/>
                <a:ea typeface="Times New Roman"/>
                <a:cs typeface="Times New Roman"/>
                <a:sym typeface="Times New Roman"/>
              </a:rPr>
              <a:t> References</a:t>
            </a:r>
            <a:endParaRPr sz="3300" b="0" i="0" u="none" strike="noStrike" cap="none">
              <a:solidFill>
                <a:srgbClr val="000000"/>
              </a:solidFill>
              <a:latin typeface="Calibri"/>
              <a:ea typeface="Calibri"/>
              <a:cs typeface="Calibri"/>
              <a:sym typeface="Calibri"/>
            </a:endParaRPr>
          </a:p>
        </p:txBody>
      </p:sp>
      <p:sp>
        <p:nvSpPr>
          <p:cNvPr id="231" name="Google Shape;231;p48"/>
          <p:cNvSpPr txBox="1">
            <a:spLocks noGrp="1"/>
          </p:cNvSpPr>
          <p:nvPr>
            <p:ph type="body" idx="4294967295"/>
          </p:nvPr>
        </p:nvSpPr>
        <p:spPr>
          <a:xfrm>
            <a:off x="149580" y="710640"/>
            <a:ext cx="8427350" cy="4258170"/>
          </a:xfrm>
          <a:prstGeom prst="rect">
            <a:avLst/>
          </a:prstGeom>
          <a:noFill/>
          <a:ln>
            <a:noFill/>
          </a:ln>
        </p:spPr>
        <p:txBody>
          <a:bodyPr spcFirstLastPara="1" wrap="square" lIns="68575" tIns="34275" rIns="68575" bIns="34275" anchor="t" anchorCtr="0">
            <a:noAutofit/>
          </a:bodyPr>
          <a:lstStyle/>
          <a:p>
            <a:pPr marL="349250" marR="0" lvl="0" indent="-342900" algn="just" rtl="0">
              <a:lnSpc>
                <a:spcPct val="90000"/>
              </a:lnSpc>
              <a:spcBef>
                <a:spcPts val="0"/>
              </a:spcBef>
              <a:spcAft>
                <a:spcPts val="0"/>
              </a:spcAft>
              <a:buClr>
                <a:srgbClr val="000000"/>
              </a:buClr>
              <a:buSzPts val="2100"/>
              <a:buFont typeface="Arial" panose="020B0604020202020204" pitchFamily="34" charset="0"/>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[1].Omar Elharrouss, Noor Almaadeed, Somaya Al-Maadeed , “</a:t>
            </a: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3"/>
              </a:rPr>
              <a:t>An Image Steganography approach based on k – least significant bits(k-LSB)</a:t>
            </a: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 2020 IEEE International Conference on Informatics, IoT ,and Enabling Technologies(ICIoT), Pages:5,Published Date: 11 May 2020.</a:t>
            </a:r>
          </a:p>
          <a:p>
            <a:pPr marL="349250" marR="0" lvl="0" indent="-342900" algn="just" rtl="0">
              <a:lnSpc>
                <a:spcPct val="90000"/>
              </a:lnSpc>
              <a:spcBef>
                <a:spcPts val="0"/>
              </a:spcBef>
              <a:spcAft>
                <a:spcPts val="0"/>
              </a:spcAft>
              <a:buClr>
                <a:srgbClr val="000000"/>
              </a:buClr>
              <a:buSzPts val="2100"/>
              <a:buFont typeface="Arial" panose="020B0604020202020204" pitchFamily="34" charset="0"/>
              <a:buChar char="•"/>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[2].Priya Paresh Bandekar, G. C. Suguna, “</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4"/>
              </a:rPr>
              <a:t>LSB based text and image steganography using AES algorithm</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2018 3</a:t>
            </a:r>
            <a:r>
              <a:rPr lang="en-US" sz="2000" baseline="30000" dirty="0">
                <a:solidFill>
                  <a:srgbClr val="000000"/>
                </a:solidFill>
                <a:latin typeface="Times New Roman" panose="02020603050405020304" pitchFamily="18" charset="0"/>
                <a:ea typeface="Times New Roman"/>
                <a:cs typeface="Times New Roman" panose="02020603050405020304" pitchFamily="18" charset="0"/>
                <a:sym typeface="Times New Roman"/>
              </a:rPr>
              <a:t>rd</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International Conference on Communication and Electronics System(ICCES),Pages:7, Published Date: 16 oct 2018.  </a:t>
            </a:r>
          </a:p>
          <a:p>
            <a:pPr marL="349250" marR="0" lvl="0" indent="-342900" algn="just" rtl="0">
              <a:lnSpc>
                <a:spcPct val="90000"/>
              </a:lnSpc>
              <a:spcBef>
                <a:spcPts val="0"/>
              </a:spcBef>
              <a:spcAft>
                <a:spcPts val="0"/>
              </a:spcAft>
              <a:buClr>
                <a:srgbClr val="000000"/>
              </a:buClr>
              <a:buSzPts val="2100"/>
              <a:buFont typeface="Arial" panose="020B0604020202020204" pitchFamily="34" charset="0"/>
              <a:buChar char="•"/>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[3].Addit Pabbi, Rakshit Malhotra, Manikandan K, “</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5"/>
              </a:rPr>
              <a:t>Implementation of least significant bit image steganography with Advanced Encryption Standard</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School of Computer Science and Engineering Vellore institute of technology ,Published Date: March 5 2021.</a:t>
            </a:r>
          </a:p>
          <a:p>
            <a:pPr marL="349250" marR="0" lvl="0" indent="-342900" algn="just" rtl="0">
              <a:lnSpc>
                <a:spcPct val="90000"/>
              </a:lnSpc>
              <a:spcBef>
                <a:spcPts val="0"/>
              </a:spcBef>
              <a:spcAft>
                <a:spcPts val="0"/>
              </a:spcAft>
              <a:buClr>
                <a:srgbClr val="000000"/>
              </a:buClr>
              <a:buSzPts val="2100"/>
              <a:buFont typeface="Arial" panose="020B0604020202020204" pitchFamily="34" charset="0"/>
              <a:buChar char="•"/>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[4].AmritPal Singh, Harpal Singh, “</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6"/>
              </a:rPr>
              <a:t>An Improved LSB based Image Steganography Technique for RGB images</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Dept. of Computer Science and Engineering, Guru Kashi University Talwandi Sabo, India, Date:Mar5 2015.</a:t>
            </a:r>
            <a:endParaRPr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31800" marR="0" lvl="0" indent="-425450" algn="just" rtl="0">
              <a:lnSpc>
                <a:spcPct val="90000"/>
              </a:lnSpc>
              <a:spcBef>
                <a:spcPts val="800"/>
              </a:spcBef>
              <a:spcAft>
                <a:spcPts val="0"/>
              </a:spcAft>
              <a:buClr>
                <a:srgbClr val="000000"/>
              </a:buClr>
              <a:buSzPts val="2100"/>
              <a:buFont typeface="Arial"/>
              <a:buChar char="•"/>
            </a:pPr>
            <a:endParaRPr dirty="0"/>
          </a:p>
          <a:p>
            <a:pPr marL="431800" marR="0" lvl="0" indent="-292100" algn="just" rtl="0">
              <a:lnSpc>
                <a:spcPct val="90000"/>
              </a:lnSpc>
              <a:spcBef>
                <a:spcPts val="800"/>
              </a:spcBef>
              <a:spcAft>
                <a:spcPts val="0"/>
              </a:spcAft>
              <a:buClr>
                <a:schemeClr val="dk1"/>
              </a:buClr>
              <a:buSzPts val="2100"/>
              <a:buFont typeface="Arial"/>
              <a:buNone/>
            </a:pPr>
            <a:endParaRPr sz="2100" b="0" i="0" u="none" strike="noStrike" cap="none" dirty="0">
              <a:solidFill>
                <a:srgbClr val="000000"/>
              </a:solidFill>
              <a:latin typeface="Times New Roman"/>
              <a:ea typeface="Times New Roman"/>
              <a:cs typeface="Times New Roman"/>
              <a:sym typeface="Times New Roman"/>
            </a:endParaRPr>
          </a:p>
          <a:p>
            <a:pPr marL="431800" marR="0" lvl="0" indent="-292100" algn="just" rtl="0">
              <a:lnSpc>
                <a:spcPct val="90000"/>
              </a:lnSpc>
              <a:spcBef>
                <a:spcPts val="800"/>
              </a:spcBef>
              <a:spcAft>
                <a:spcPts val="0"/>
              </a:spcAft>
              <a:buClr>
                <a:schemeClr val="dk1"/>
              </a:buClr>
              <a:buSzPts val="2100"/>
              <a:buFont typeface="Arial"/>
              <a:buNone/>
            </a:pPr>
            <a:endParaRPr sz="21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3902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8"/>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a:solidFill>
                  <a:srgbClr val="FFFFFF"/>
                </a:solidFill>
                <a:latin typeface="Times New Roman"/>
                <a:ea typeface="Times New Roman"/>
                <a:cs typeface="Times New Roman"/>
                <a:sym typeface="Times New Roman"/>
              </a:rPr>
              <a:t> References</a:t>
            </a:r>
            <a:endParaRPr sz="3300" b="0" i="0" u="none" strike="noStrike" cap="none">
              <a:solidFill>
                <a:srgbClr val="000000"/>
              </a:solidFill>
              <a:latin typeface="Calibri"/>
              <a:ea typeface="Calibri"/>
              <a:cs typeface="Calibri"/>
              <a:sym typeface="Calibri"/>
            </a:endParaRPr>
          </a:p>
        </p:txBody>
      </p:sp>
      <p:sp>
        <p:nvSpPr>
          <p:cNvPr id="231" name="Google Shape;231;p48"/>
          <p:cNvSpPr txBox="1">
            <a:spLocks noGrp="1"/>
          </p:cNvSpPr>
          <p:nvPr>
            <p:ph type="body" idx="4294967295"/>
          </p:nvPr>
        </p:nvSpPr>
        <p:spPr>
          <a:xfrm>
            <a:off x="149580" y="710640"/>
            <a:ext cx="8632913" cy="4258170"/>
          </a:xfrm>
          <a:prstGeom prst="rect">
            <a:avLst/>
          </a:prstGeom>
          <a:noFill/>
          <a:ln>
            <a:noFill/>
          </a:ln>
        </p:spPr>
        <p:txBody>
          <a:bodyPr spcFirstLastPara="1" wrap="square" lIns="68575" tIns="34275" rIns="68575" bIns="34275" anchor="t" anchorCtr="0">
            <a:noAutofit/>
          </a:bodyPr>
          <a:lstStyle/>
          <a:p>
            <a:pPr marL="349250" marR="0" lvl="0" indent="-342900" algn="just" rtl="0">
              <a:lnSpc>
                <a:spcPct val="90000"/>
              </a:lnSpc>
              <a:spcBef>
                <a:spcPts val="0"/>
              </a:spcBef>
              <a:spcAft>
                <a:spcPts val="0"/>
              </a:spcAft>
              <a:buClr>
                <a:srgbClr val="000000"/>
              </a:buClr>
              <a:buSzPts val="2100"/>
              <a:buFont typeface="Arial" panose="020B0604020202020204" pitchFamily="34" charset="0"/>
              <a:buChar char="•"/>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[5].Qi Zhang, Qun Ding, “</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3"/>
              </a:rPr>
              <a:t>Digital Image Encryption Based on Advanced Encryption Standard</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2015 Electronic Engineering College, Heilongjiang University Harbin, China, Pages:4, Published Date: 20 Sep 2015.</a:t>
            </a:r>
          </a:p>
          <a:p>
            <a:pPr marL="349250" marR="0" lvl="0" indent="-342900" algn="just" rtl="0">
              <a:lnSpc>
                <a:spcPct val="90000"/>
              </a:lnSpc>
              <a:spcBef>
                <a:spcPts val="0"/>
              </a:spcBef>
              <a:spcAft>
                <a:spcPts val="0"/>
              </a:spcAft>
              <a:buClr>
                <a:srgbClr val="000000"/>
              </a:buClr>
              <a:buSzPts val="2100"/>
              <a:buFont typeface="Arial" panose="020B0604020202020204" pitchFamily="34" charset="0"/>
              <a:buChar char="•"/>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[6].</a:t>
            </a:r>
            <a:r>
              <a:rPr lang="en-IN" sz="1600" dirty="0"/>
              <a:t> </a:t>
            </a:r>
            <a:r>
              <a:rPr lang="en-IN" sz="2000" dirty="0">
                <a:latin typeface="Times New Roman" panose="02020603050405020304" pitchFamily="18" charset="0"/>
                <a:cs typeface="Times New Roman" panose="02020603050405020304" pitchFamily="18" charset="0"/>
              </a:rPr>
              <a:t>Huang, D., Wang, Y., Song, W., Sequeira, J. and Mavromatis, S., 2018, February. “</a:t>
            </a:r>
            <a:r>
              <a:rPr lang="en-IN" sz="2000" dirty="0">
                <a:latin typeface="Times New Roman" panose="02020603050405020304" pitchFamily="18" charset="0"/>
                <a:cs typeface="Times New Roman" panose="02020603050405020304" pitchFamily="18" charset="0"/>
                <a:hlinkClick r:id="rId4"/>
              </a:rPr>
              <a:t>Shallow-water image enhancement using relative global histogram stretching based on adaptive parameter acquisition</a:t>
            </a:r>
            <a:r>
              <a:rPr lang="en-IN" sz="2000" dirty="0">
                <a:latin typeface="Times New Roman" panose="02020603050405020304" pitchFamily="18" charset="0"/>
                <a:cs typeface="Times New Roman" panose="02020603050405020304" pitchFamily="18" charset="0"/>
              </a:rPr>
              <a:t>”, International Conference on Multimedia Modelling (pp. 453-465). Springer, Cham.</a:t>
            </a:r>
            <a:endPar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31800" marR="0" lvl="0" indent="-425450" algn="just" rtl="0">
              <a:lnSpc>
                <a:spcPct val="90000"/>
              </a:lnSpc>
              <a:spcBef>
                <a:spcPts val="0"/>
              </a:spcBef>
              <a:spcAft>
                <a:spcPts val="0"/>
              </a:spcAft>
              <a:buClr>
                <a:srgbClr val="000000"/>
              </a:buClr>
              <a:buSzPts val="2100"/>
              <a:buFont typeface="Arial"/>
              <a:buChar char="•"/>
            </a:pPr>
            <a:endParaRPr dirty="0">
              <a:latin typeface="Times New Roman" panose="02020603050405020304" pitchFamily="18" charset="0"/>
              <a:cs typeface="Times New Roman" panose="02020603050405020304" pitchFamily="18" charset="0"/>
            </a:endParaRPr>
          </a:p>
          <a:p>
            <a:pPr marL="431800" marR="0" lvl="0" indent="-292100" algn="just" rtl="0">
              <a:lnSpc>
                <a:spcPct val="90000"/>
              </a:lnSpc>
              <a:spcBef>
                <a:spcPts val="800"/>
              </a:spcBef>
              <a:spcAft>
                <a:spcPts val="0"/>
              </a:spcAft>
              <a:buClr>
                <a:schemeClr val="dk1"/>
              </a:buClr>
              <a:buSzPts val="2100"/>
              <a:buFont typeface="Arial"/>
              <a:buNone/>
            </a:pPr>
            <a:endParaRPr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31800" marR="0" lvl="0" indent="-425450" algn="just" rtl="0">
              <a:lnSpc>
                <a:spcPct val="90000"/>
              </a:lnSpc>
              <a:spcBef>
                <a:spcPts val="800"/>
              </a:spcBef>
              <a:spcAft>
                <a:spcPts val="0"/>
              </a:spcAft>
              <a:buClr>
                <a:srgbClr val="000000"/>
              </a:buClr>
              <a:buSzPts val="2100"/>
              <a:buFont typeface="Arial"/>
              <a:buChar char="•"/>
            </a:pPr>
            <a:endParaRPr dirty="0"/>
          </a:p>
          <a:p>
            <a:pPr marL="431800" marR="0" lvl="0" indent="-292100" algn="just" rtl="0">
              <a:lnSpc>
                <a:spcPct val="90000"/>
              </a:lnSpc>
              <a:spcBef>
                <a:spcPts val="800"/>
              </a:spcBef>
              <a:spcAft>
                <a:spcPts val="0"/>
              </a:spcAft>
              <a:buClr>
                <a:schemeClr val="dk1"/>
              </a:buClr>
              <a:buSzPts val="2100"/>
              <a:buFont typeface="Arial"/>
              <a:buNone/>
            </a:pPr>
            <a:endParaRPr sz="2100" b="0" i="0" u="none" strike="noStrike" cap="none" dirty="0">
              <a:solidFill>
                <a:srgbClr val="000000"/>
              </a:solidFill>
              <a:latin typeface="Times New Roman"/>
              <a:ea typeface="Times New Roman"/>
              <a:cs typeface="Times New Roman"/>
              <a:sym typeface="Times New Roman"/>
            </a:endParaRPr>
          </a:p>
          <a:p>
            <a:pPr marL="431800" marR="0" lvl="0" indent="-292100" algn="just" rtl="0">
              <a:lnSpc>
                <a:spcPct val="90000"/>
              </a:lnSpc>
              <a:spcBef>
                <a:spcPts val="800"/>
              </a:spcBef>
              <a:spcAft>
                <a:spcPts val="0"/>
              </a:spcAft>
              <a:buClr>
                <a:schemeClr val="dk1"/>
              </a:buClr>
              <a:buSzPts val="2100"/>
              <a:buFont typeface="Arial"/>
              <a:buNone/>
            </a:pPr>
            <a:endParaRPr sz="21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a:solidFill>
                  <a:srgbClr val="FFFFFF"/>
                </a:solidFill>
                <a:latin typeface="Times New Roman"/>
                <a:ea typeface="Times New Roman"/>
                <a:cs typeface="Times New Roman"/>
                <a:sym typeface="Times New Roman"/>
              </a:rPr>
              <a:t>Git Hub Dashboards of each student</a:t>
            </a:r>
            <a:endParaRPr sz="3300" b="0" i="0" u="none" strike="noStrike" cap="none">
              <a:solidFill>
                <a:srgbClr val="000000"/>
              </a:solidFill>
              <a:latin typeface="Calibri"/>
              <a:ea typeface="Calibri"/>
              <a:cs typeface="Calibri"/>
              <a:sym typeface="Calibri"/>
            </a:endParaRPr>
          </a:p>
        </p:txBody>
      </p:sp>
      <p:sp>
        <p:nvSpPr>
          <p:cNvPr id="237" name="Google Shape;237;p49"/>
          <p:cNvSpPr txBox="1">
            <a:spLocks noGrp="1"/>
          </p:cNvSpPr>
          <p:nvPr>
            <p:ph type="body" idx="4294967295"/>
          </p:nvPr>
        </p:nvSpPr>
        <p:spPr>
          <a:xfrm>
            <a:off x="149580" y="822960"/>
            <a:ext cx="8519499" cy="3967979"/>
          </a:xfrm>
          <a:prstGeom prst="rect">
            <a:avLst/>
          </a:prstGeom>
          <a:noFill/>
          <a:ln>
            <a:noFill/>
          </a:ln>
        </p:spPr>
        <p:txBody>
          <a:bodyPr spcFirstLastPara="1" wrap="square" lIns="68575" tIns="34275" rIns="68575" bIns="34275" anchor="t" anchorCtr="0">
            <a:noAutofit/>
          </a:bodyPr>
          <a:lstStyle/>
          <a:p>
            <a:pPr marL="177800" marR="0" lvl="0" indent="-38100" algn="just" rtl="0">
              <a:lnSpc>
                <a:spcPct val="90000"/>
              </a:lnSpc>
              <a:spcBef>
                <a:spcPts val="0"/>
              </a:spcBef>
              <a:spcAft>
                <a:spcPts val="0"/>
              </a:spcAft>
              <a:buClr>
                <a:schemeClr val="dk1"/>
              </a:buClr>
              <a:buSzPts val="2100"/>
              <a:buFont typeface="Arial"/>
              <a:buNone/>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Github link: </a:t>
            </a: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3"/>
              </a:rPr>
              <a:t>https://github.com/</a:t>
            </a:r>
            <a:r>
              <a:rPr lang="en-IN" sz="2000" dirty="0">
                <a:latin typeface="Times New Roman" panose="02020603050405020304" pitchFamily="18" charset="0"/>
                <a:cs typeface="Times New Roman" panose="02020603050405020304" pitchFamily="18" charset="0"/>
                <a:hlinkClick r:id="rId3"/>
              </a:rPr>
              <a:t>Ramireddy-Gari-Nithya/CSE-2020-24-Batch-B6</a:t>
            </a: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A3D7860-C3D1-8E5E-F162-400D1D207E1C}"/>
              </a:ext>
            </a:extLst>
          </p:cNvPr>
          <p:cNvPicPr>
            <a:picLocks noChangeAspect="1"/>
          </p:cNvPicPr>
          <p:nvPr/>
        </p:nvPicPr>
        <p:blipFill>
          <a:blip r:embed="rId4"/>
          <a:stretch>
            <a:fillRect/>
          </a:stretch>
        </p:blipFill>
        <p:spPr>
          <a:xfrm>
            <a:off x="354418" y="1197136"/>
            <a:ext cx="8229600" cy="35938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0"/>
          <p:cNvSpPr/>
          <p:nvPr/>
        </p:nvSpPr>
        <p:spPr>
          <a:xfrm>
            <a:off x="1974510" y="1781730"/>
            <a:ext cx="5136480" cy="1241190"/>
          </a:xfrm>
          <a:prstGeom prst="rect">
            <a:avLst/>
          </a:prstGeom>
          <a:noFill/>
          <a:ln>
            <a:noFill/>
          </a:ln>
        </p:spPr>
        <p:txBody>
          <a:bodyPr spcFirstLastPara="1" wrap="square" lIns="67500" tIns="33750" rIns="67500" bIns="33750" anchor="t" anchorCtr="0">
            <a:noAutofit/>
          </a:bodyPr>
          <a:lstStyle/>
          <a:p>
            <a:pPr marL="0" marR="0" lvl="0" indent="0" algn="l" rtl="0">
              <a:lnSpc>
                <a:spcPct val="107000"/>
              </a:lnSpc>
              <a:spcBef>
                <a:spcPts val="0"/>
              </a:spcBef>
              <a:spcAft>
                <a:spcPts val="0"/>
              </a:spcAft>
              <a:buClr>
                <a:srgbClr val="000000"/>
              </a:buClr>
              <a:buSzPts val="7200"/>
              <a:buFont typeface="Arial"/>
              <a:buNone/>
            </a:pPr>
            <a:r>
              <a:rPr lang="en" sz="7200" b="0" i="1" u="none" strike="noStrike" cap="none">
                <a:solidFill>
                  <a:srgbClr val="FF6600"/>
                </a:solidFill>
                <a:latin typeface="Times New Roman"/>
                <a:ea typeface="Times New Roman"/>
                <a:cs typeface="Times New Roman"/>
                <a:sym typeface="Times New Roman"/>
              </a:rPr>
              <a:t>Any Queries?</a:t>
            </a:r>
            <a:endParaRPr sz="72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40"/>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a:solidFill>
                  <a:srgbClr val="FFFFFF"/>
                </a:solidFill>
                <a:latin typeface="Times New Roman"/>
                <a:ea typeface="Times New Roman"/>
                <a:cs typeface="Times New Roman"/>
                <a:sym typeface="Times New Roman"/>
              </a:rPr>
              <a:t>Contents</a:t>
            </a:r>
            <a:endParaRPr sz="3300" b="0" i="0" u="none" strike="noStrike" cap="none">
              <a:solidFill>
                <a:srgbClr val="000000"/>
              </a:solidFill>
              <a:latin typeface="Calibri"/>
              <a:ea typeface="Calibri"/>
              <a:cs typeface="Calibri"/>
              <a:sym typeface="Calibri"/>
            </a:endParaRPr>
          </a:p>
        </p:txBody>
      </p:sp>
      <p:sp>
        <p:nvSpPr>
          <p:cNvPr id="182" name="Google Shape;182;p40"/>
          <p:cNvSpPr txBox="1">
            <a:spLocks noGrp="1"/>
          </p:cNvSpPr>
          <p:nvPr>
            <p:ph type="body" idx="4294967295"/>
          </p:nvPr>
        </p:nvSpPr>
        <p:spPr>
          <a:xfrm>
            <a:off x="149580" y="822960"/>
            <a:ext cx="8834130" cy="4045950"/>
          </a:xfrm>
          <a:prstGeom prst="rect">
            <a:avLst/>
          </a:prstGeom>
          <a:noFill/>
          <a:ln>
            <a:noFill/>
          </a:ln>
        </p:spPr>
        <p:txBody>
          <a:bodyPr spcFirstLastPara="1" wrap="square" lIns="68575" tIns="34275" rIns="68575" bIns="34275" anchor="t" anchorCtr="0">
            <a:noAutofit/>
          </a:bodyPr>
          <a:lstStyle/>
          <a:p>
            <a:pPr marL="342900" marR="0" lvl="0" indent="-336550" algn="just" rtl="0">
              <a:lnSpc>
                <a:spcPct val="90000"/>
              </a:lnSpc>
              <a:spcBef>
                <a:spcPts val="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Abstract</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Problem statement</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Objectives of Project</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Literature survey for first objective </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Literature survey for second objective</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Proposed Work -(Methods to be followed for proposed system) </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References</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GitHub Link</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Arial"/>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Queries</a:t>
            </a:r>
            <a:endParaRPr sz="2000" dirty="0">
              <a:latin typeface="Times New Roman" panose="02020603050405020304" pitchFamily="18" charset="0"/>
              <a:cs typeface="Times New Roman" panose="02020603050405020304" pitchFamily="18" charset="0"/>
            </a:endParaRPr>
          </a:p>
          <a:p>
            <a:pPr marL="177800" marR="0" lvl="0" indent="-38100" algn="just" rtl="0">
              <a:lnSpc>
                <a:spcPct val="90000"/>
              </a:lnSpc>
              <a:spcBef>
                <a:spcPts val="800"/>
              </a:spcBef>
              <a:spcAft>
                <a:spcPts val="0"/>
              </a:spcAft>
              <a:buClr>
                <a:schemeClr val="dk1"/>
              </a:buClr>
              <a:buSzPts val="2100"/>
              <a:buFont typeface="Arial"/>
              <a:buNone/>
            </a:pPr>
            <a:endParaRPr sz="2100" b="0" i="0" u="none" strike="noStrike" cap="none" dirty="0">
              <a:solidFill>
                <a:srgbClr val="000000"/>
              </a:solidFill>
              <a:latin typeface="Times New Roman"/>
              <a:ea typeface="Times New Roman"/>
              <a:cs typeface="Times New Roman"/>
              <a:sym typeface="Times New Roman"/>
            </a:endParaRPr>
          </a:p>
        </p:txBody>
      </p:sp>
      <p:sp>
        <p:nvSpPr>
          <p:cNvPr id="183" name="Google Shape;183;p40"/>
          <p:cNvSpPr txBox="1"/>
          <p:nvPr/>
        </p:nvSpPr>
        <p:spPr>
          <a:xfrm>
            <a:off x="8544509" y="-111267"/>
            <a:ext cx="34289" cy="23083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1"/>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ctr" rtl="0">
              <a:lnSpc>
                <a:spcPct val="90000"/>
              </a:lnSpc>
              <a:spcBef>
                <a:spcPts val="0"/>
              </a:spcBef>
              <a:spcAft>
                <a:spcPts val="0"/>
              </a:spcAft>
              <a:buClr>
                <a:srgbClr val="000000"/>
              </a:buClr>
              <a:buSzPts val="2100"/>
              <a:buFont typeface="Times New Roman"/>
              <a:buNone/>
            </a:pPr>
            <a:r>
              <a:rPr lang="en" sz="2100" b="0" i="0" u="none" strike="noStrike" cap="none" dirty="0">
                <a:solidFill>
                  <a:srgbClr val="000000"/>
                </a:solidFill>
                <a:latin typeface="Times New Roman"/>
                <a:ea typeface="Times New Roman"/>
                <a:cs typeface="Times New Roman"/>
                <a:sym typeface="Times New Roman"/>
              </a:rPr>
              <a:t>Abstract</a:t>
            </a:r>
            <a:endParaRPr sz="2100" b="0" i="0" u="none" strike="noStrike" cap="none" dirty="0">
              <a:solidFill>
                <a:srgbClr val="000000"/>
              </a:solidFill>
              <a:latin typeface="Calibri"/>
              <a:ea typeface="Calibri"/>
              <a:cs typeface="Calibri"/>
              <a:sym typeface="Calibri"/>
            </a:endParaRPr>
          </a:p>
        </p:txBody>
      </p:sp>
      <p:sp>
        <p:nvSpPr>
          <p:cNvPr id="189" name="Google Shape;189;p41"/>
          <p:cNvSpPr txBox="1">
            <a:spLocks noGrp="1"/>
          </p:cNvSpPr>
          <p:nvPr>
            <p:ph type="body" idx="4294967295"/>
          </p:nvPr>
        </p:nvSpPr>
        <p:spPr>
          <a:xfrm>
            <a:off x="212562" y="710640"/>
            <a:ext cx="8711698" cy="4258169"/>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000000"/>
              </a:buClr>
              <a:buSzPts val="2100"/>
              <a:buNone/>
            </a:pPr>
            <a:r>
              <a:rPr lang="en" sz="2000" dirty="0">
                <a:latin typeface="Times New Roman"/>
                <a:ea typeface="Times New Roman"/>
                <a:cs typeface="Times New Roman"/>
                <a:sym typeface="Times New Roman"/>
              </a:rPr>
              <a:t>	</a:t>
            </a:r>
            <a:r>
              <a:rPr lang="en" sz="2000" dirty="0">
                <a:latin typeface="Times New Roman" panose="02020603050405020304" pitchFamily="18" charset="0"/>
                <a:ea typeface="Times New Roman"/>
                <a:cs typeface="Times New Roman" panose="02020603050405020304" pitchFamily="18" charset="0"/>
                <a:sym typeface="Times New Roman"/>
              </a:rPr>
              <a:t>In today’s digital era, securing sensitive information during communication has become a paramount concern. This lead to the exploration of  advanced methods to combine steganography and cryptography. The steganography is the art of hiding data in another data. </a:t>
            </a:r>
          </a:p>
          <a:p>
            <a:pPr marL="0" marR="0" lvl="0" indent="0" algn="just" rtl="0">
              <a:lnSpc>
                <a:spcPct val="90000"/>
              </a:lnSpc>
              <a:spcBef>
                <a:spcPts val="0"/>
              </a:spcBef>
              <a:spcAft>
                <a:spcPts val="0"/>
              </a:spcAft>
              <a:buClr>
                <a:srgbClr val="000000"/>
              </a:buClr>
              <a:buSzPts val="2100"/>
              <a:buNone/>
            </a:pPr>
            <a:endParaRPr lang="en" sz="2000" dirty="0">
              <a:latin typeface="Times New Roman" panose="02020603050405020304" pitchFamily="18" charset="0"/>
              <a:ea typeface="Times New Roman"/>
              <a:cs typeface="Times New Roman" panose="02020603050405020304" pitchFamily="18" charset="0"/>
            </a:endParaRPr>
          </a:p>
          <a:p>
            <a:pPr marL="0" marR="0" lvl="0" indent="0" algn="just" rtl="0">
              <a:lnSpc>
                <a:spcPct val="90000"/>
              </a:lnSpc>
              <a:spcBef>
                <a:spcPts val="0"/>
              </a:spcBef>
              <a:spcAft>
                <a:spcPts val="0"/>
              </a:spcAft>
              <a:buClr>
                <a:srgbClr val="000000"/>
              </a:buClr>
              <a:buSzPts val="2100"/>
              <a:buNone/>
            </a:pPr>
            <a:r>
              <a:rPr lang="en" sz="2000" dirty="0">
                <a:latin typeface="Times New Roman" panose="02020603050405020304" pitchFamily="18" charset="0"/>
                <a:ea typeface="Times New Roman"/>
                <a:cs typeface="Times New Roman" panose="02020603050405020304" pitchFamily="18" charset="0"/>
                <a:sym typeface="Times New Roman"/>
              </a:rPr>
              <a:t>	 Image Steganography is a operation of hiding message into cover image. The main objective is to hide the secret message into an image and enhance the payload capacity by using k-Least Significant Bit(LSB) algorithm, improvise the visual quality by using Relative Global Histogram Stretching(RGHS) based on adaptive parameter acquisition. To protect and provide security for the hidden message Advanced Encryption Standard(AES) algorithm is used. To ensure robustness, multi cover images are used to hide the data. Efficiency of the algorithm is estimated by Peak Signal to Noise Ratio(PSNR), where higher PSNR value gives the higher quality image</a:t>
            </a:r>
            <a:r>
              <a:rPr lang="en" sz="2000" dirty="0">
                <a:latin typeface="Times New Roman"/>
                <a:ea typeface="Times New Roman"/>
                <a:cs typeface="Times New Roman"/>
                <a:sym typeface="Times New Roman"/>
              </a:rPr>
              <a:t>.</a:t>
            </a:r>
          </a:p>
          <a:p>
            <a:pPr marL="0" marR="0" lvl="0" indent="0" algn="just" rtl="0">
              <a:lnSpc>
                <a:spcPct val="90000"/>
              </a:lnSpc>
              <a:spcBef>
                <a:spcPts val="0"/>
              </a:spcBef>
              <a:spcAft>
                <a:spcPts val="0"/>
              </a:spcAft>
              <a:buClr>
                <a:srgbClr val="000000"/>
              </a:buClr>
              <a:buSzPts val="2100"/>
              <a:buNone/>
            </a:pPr>
            <a:r>
              <a:rPr lang="en" sz="2000" dirty="0">
                <a:latin typeface="Times New Roman"/>
                <a:ea typeface="Times New Roman"/>
                <a:cs typeface="Times New Roman"/>
                <a:sym typeface="Times New Roman"/>
              </a:rPr>
              <a:t>Keywords : Steganography, k-LSB, RGHS, AES,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2"/>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dirty="0">
                <a:solidFill>
                  <a:srgbClr val="FFFFFF"/>
                </a:solidFill>
                <a:latin typeface="Times New Roman"/>
                <a:ea typeface="Times New Roman"/>
                <a:cs typeface="Times New Roman"/>
                <a:sym typeface="Times New Roman"/>
              </a:rPr>
              <a:t>Problem Statement</a:t>
            </a:r>
            <a:endParaRPr sz="3300" b="0" i="0" u="none" strike="noStrike" cap="none" dirty="0">
              <a:solidFill>
                <a:srgbClr val="000000"/>
              </a:solidFill>
              <a:latin typeface="Calibri"/>
              <a:ea typeface="Calibri"/>
              <a:cs typeface="Calibri"/>
              <a:sym typeface="Calibri"/>
            </a:endParaRPr>
          </a:p>
        </p:txBody>
      </p:sp>
      <p:sp>
        <p:nvSpPr>
          <p:cNvPr id="195" name="Google Shape;195;p42"/>
          <p:cNvSpPr txBox="1">
            <a:spLocks noGrp="1"/>
          </p:cNvSpPr>
          <p:nvPr>
            <p:ph type="body" idx="4294967295"/>
          </p:nvPr>
        </p:nvSpPr>
        <p:spPr>
          <a:xfrm>
            <a:off x="1" y="864781"/>
            <a:ext cx="8576930" cy="3749749"/>
          </a:xfrm>
          <a:prstGeom prst="rect">
            <a:avLst/>
          </a:prstGeom>
          <a:noFill/>
          <a:ln>
            <a:noFill/>
          </a:ln>
        </p:spPr>
        <p:txBody>
          <a:bodyPr spcFirstLastPara="1" wrap="square" lIns="68575" tIns="34275" rIns="68575" bIns="34275" anchor="t" anchorCtr="0">
            <a:normAutofit lnSpcReduction="10000"/>
          </a:bodyPr>
          <a:lstStyle/>
          <a:p>
            <a:pPr marL="609600" marR="0" lvl="0" indent="-342900" algn="just" rtl="0">
              <a:lnSpc>
                <a:spcPct val="90000"/>
              </a:lnSpc>
              <a:spcBef>
                <a:spcPts val="800"/>
              </a:spcBef>
              <a:spcAft>
                <a:spcPts val="0"/>
              </a:spcAft>
              <a:buClr>
                <a:srgbClr val="000000"/>
              </a:buClr>
              <a:buSzPts val="2100"/>
              <a:buFont typeface="Wingdings" panose="05000000000000000000" pitchFamily="2" charset="2"/>
              <a:buChar char="Ø"/>
            </a:pPr>
            <a:r>
              <a:rPr lang="en-US" sz="2000" b="0" i="0" u="none" strike="noStrike" cap="none" dirty="0">
                <a:solidFill>
                  <a:srgbClr val="000000"/>
                </a:solidFill>
                <a:latin typeface="Times New Roman"/>
                <a:ea typeface="Times New Roman"/>
                <a:cs typeface="Times New Roman"/>
                <a:sym typeface="Times New Roman"/>
              </a:rPr>
              <a:t>A good steganographic method aims at three aspects, payload capacity, visual quality, security.</a:t>
            </a:r>
          </a:p>
          <a:p>
            <a:pPr marL="609600" marR="0" lvl="0" indent="-342900" algn="just" rtl="0">
              <a:lnSpc>
                <a:spcPct val="90000"/>
              </a:lnSpc>
              <a:spcBef>
                <a:spcPts val="800"/>
              </a:spcBef>
              <a:spcAft>
                <a:spcPts val="0"/>
              </a:spcAft>
              <a:buClr>
                <a:srgbClr val="000000"/>
              </a:buClr>
              <a:buSzPts val="2100"/>
              <a:buFont typeface="Wingdings" panose="05000000000000000000" pitchFamily="2" charset="2"/>
              <a:buChar char="Ø"/>
            </a:pPr>
            <a:r>
              <a:rPr lang="en-US" sz="2000" dirty="0">
                <a:solidFill>
                  <a:srgbClr val="000000"/>
                </a:solidFill>
                <a:latin typeface="Times New Roman"/>
                <a:ea typeface="Times New Roman"/>
                <a:cs typeface="Times New Roman"/>
                <a:sym typeface="Times New Roman"/>
              </a:rPr>
              <a:t>This project seeks to develop an advanced image steganography system that combines various techniques to achieve </a:t>
            </a:r>
            <a:r>
              <a:rPr lang="en-US" sz="2000" b="0" i="0" u="none" strike="noStrike" cap="none" dirty="0">
                <a:solidFill>
                  <a:srgbClr val="000000"/>
                </a:solidFill>
                <a:latin typeface="Times New Roman"/>
                <a:ea typeface="Times New Roman"/>
                <a:cs typeface="Times New Roman"/>
                <a:sym typeface="Times New Roman"/>
              </a:rPr>
              <a:t> secure data hiding, robustness and enhanced visual quality.</a:t>
            </a:r>
          </a:p>
          <a:p>
            <a:pPr marL="609600" marR="0" lvl="0" indent="-342900" algn="just" rtl="0">
              <a:lnSpc>
                <a:spcPct val="90000"/>
              </a:lnSpc>
              <a:spcBef>
                <a:spcPts val="800"/>
              </a:spcBef>
              <a:spcAft>
                <a:spcPts val="0"/>
              </a:spcAft>
              <a:buClr>
                <a:srgbClr val="000000"/>
              </a:buClr>
              <a:buSzPts val="2100"/>
              <a:buFont typeface="Wingdings" panose="05000000000000000000" pitchFamily="2" charset="2"/>
              <a:buChar char="Ø"/>
            </a:pPr>
            <a:r>
              <a:rPr lang="en-US" sz="2000" dirty="0">
                <a:solidFill>
                  <a:srgbClr val="000000"/>
                </a:solidFill>
                <a:latin typeface="Times New Roman"/>
                <a:ea typeface="Times New Roman"/>
                <a:cs typeface="Times New Roman"/>
                <a:sym typeface="Times New Roman"/>
              </a:rPr>
              <a:t>The primary goal is to embed secret message within the image using k-Least Significant Bit algorithm, AES(Advanced Encryption Standard) encryption for data security and RGHS(Relative Global Histogram Stretching) enhancement to improve the visual appearance of the stego image.</a:t>
            </a:r>
          </a:p>
          <a:p>
            <a:pPr marL="609600" marR="0" lvl="0" indent="-342900" algn="just" rtl="0">
              <a:lnSpc>
                <a:spcPct val="90000"/>
              </a:lnSpc>
              <a:spcBef>
                <a:spcPts val="800"/>
              </a:spcBef>
              <a:spcAft>
                <a:spcPts val="0"/>
              </a:spcAft>
              <a:buClr>
                <a:srgbClr val="000000"/>
              </a:buClr>
              <a:buSzPts val="2100"/>
              <a:buFont typeface="Wingdings" panose="05000000000000000000" pitchFamily="2" charset="2"/>
              <a:buChar char="Ø"/>
            </a:pPr>
            <a:r>
              <a:rPr lang="en-US" sz="2000" b="0" i="0" u="none" strike="noStrike" cap="none" dirty="0">
                <a:solidFill>
                  <a:srgbClr val="000000"/>
                </a:solidFill>
                <a:latin typeface="Times New Roman"/>
                <a:ea typeface="Times New Roman"/>
                <a:cs typeface="Times New Roman"/>
                <a:sym typeface="Times New Roman"/>
              </a:rPr>
              <a:t>Furthermore this system aims to achieve </a:t>
            </a:r>
            <a:r>
              <a:rPr lang="en-US" sz="2000" dirty="0">
                <a:solidFill>
                  <a:srgbClr val="000000"/>
                </a:solidFill>
                <a:latin typeface="Times New Roman"/>
                <a:ea typeface="Times New Roman"/>
                <a:cs typeface="Times New Roman"/>
                <a:sym typeface="Times New Roman"/>
              </a:rPr>
              <a:t>m</a:t>
            </a:r>
            <a:r>
              <a:rPr lang="en-US" sz="2000" b="0" i="0" u="none" strike="noStrike" cap="none" dirty="0">
                <a:solidFill>
                  <a:srgbClr val="000000"/>
                </a:solidFill>
                <a:latin typeface="Times New Roman"/>
                <a:ea typeface="Times New Roman"/>
                <a:cs typeface="Times New Roman"/>
                <a:sym typeface="Times New Roman"/>
              </a:rPr>
              <a:t>inimum Mean square error value and higher Peak Signal to Noise Ratio(PSNR) value indicating high fidelity between stego image and original image.</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3"/>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a:solidFill>
                  <a:srgbClr val="FFFFFF"/>
                </a:solidFill>
                <a:latin typeface="Times New Roman"/>
                <a:ea typeface="Times New Roman"/>
                <a:cs typeface="Times New Roman"/>
                <a:sym typeface="Times New Roman"/>
              </a:rPr>
              <a:t>Objectives of Project</a:t>
            </a:r>
            <a:endParaRPr sz="3300" b="0" i="0" u="none" strike="noStrike" cap="none">
              <a:solidFill>
                <a:srgbClr val="000000"/>
              </a:solidFill>
              <a:latin typeface="Calibri"/>
              <a:ea typeface="Calibri"/>
              <a:cs typeface="Calibri"/>
              <a:sym typeface="Calibri"/>
            </a:endParaRPr>
          </a:p>
        </p:txBody>
      </p:sp>
      <p:sp>
        <p:nvSpPr>
          <p:cNvPr id="201" name="Google Shape;201;p43"/>
          <p:cNvSpPr txBox="1">
            <a:spLocks noGrp="1"/>
          </p:cNvSpPr>
          <p:nvPr>
            <p:ph type="body" idx="4294967295"/>
          </p:nvPr>
        </p:nvSpPr>
        <p:spPr>
          <a:xfrm>
            <a:off x="149580" y="779720"/>
            <a:ext cx="8554941" cy="3999885"/>
          </a:xfrm>
          <a:prstGeom prst="rect">
            <a:avLst/>
          </a:prstGeom>
          <a:noFill/>
          <a:ln>
            <a:noFill/>
          </a:ln>
        </p:spPr>
        <p:txBody>
          <a:bodyPr spcFirstLastPara="1" wrap="square" lIns="68575" tIns="34275" rIns="68575" bIns="34275" anchor="t" anchorCtr="0">
            <a:noAutofit/>
          </a:bodyPr>
          <a:lstStyle/>
          <a:p>
            <a:pPr marL="342900" marR="0" lvl="0" indent="-336550" algn="just" rtl="0">
              <a:lnSpc>
                <a:spcPct val="90000"/>
              </a:lnSpc>
              <a:spcBef>
                <a:spcPts val="800"/>
              </a:spcBef>
              <a:spcAft>
                <a:spcPts val="0"/>
              </a:spcAft>
              <a:buClr>
                <a:srgbClr val="000000"/>
              </a:buClr>
              <a:buSzPts val="2100"/>
              <a:buFont typeface="Noto Sans Symbols"/>
              <a:buChar char="✔"/>
            </a:pPr>
            <a:r>
              <a:rPr lang="en" sz="2000" dirty="0">
                <a:solidFill>
                  <a:srgbClr val="000000"/>
                </a:solidFill>
                <a:latin typeface="Times New Roman" panose="02020603050405020304" pitchFamily="18" charset="0"/>
                <a:ea typeface="Times New Roman"/>
                <a:cs typeface="Times New Roman" panose="02020603050405020304" pitchFamily="18" charset="0"/>
                <a:sym typeface="Times New Roman"/>
              </a:rPr>
              <a:t>T</a:t>
            </a: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 develop and evaluate a  solution to ensure secret communication by integrating the k-Least Significant Bit (LSB) technique with the Advanced Encryption Standard (AES) algorithm. The primary goal is to develop an integrated method that increases the data embedding capacity, provides high security to the hidden data by using multiple cover images to store the data to be hidden.</a:t>
            </a: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800"/>
              </a:spcBef>
              <a:spcAft>
                <a:spcPts val="0"/>
              </a:spcAft>
              <a:buClr>
                <a:srgbClr val="000000"/>
              </a:buClr>
              <a:buSzPts val="2100"/>
              <a:buFont typeface="Noto Sans Symbols"/>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To enhance the visual appearance and quality of the stego image  because a</a:t>
            </a:r>
            <a:r>
              <a:rPr lang="en" sz="2000" dirty="0">
                <a:latin typeface="Times New Roman" panose="02020603050405020304" pitchFamily="18" charset="0"/>
                <a:ea typeface="Times New Roman"/>
                <a:cs typeface="Times New Roman" panose="02020603050405020304" pitchFamily="18" charset="0"/>
                <a:sym typeface="Times New Roman"/>
              </a:rPr>
              <a:t>fter extracting the hidden image, the resolution can be affected. For that and in order to enhance the image quality, the image quality enhancement method Relative Global Histogram Stretching (RGHS) based on adaptive parameter acquisition is used. With this improvisation of image quality this system is determined to achieve higher Peak Signal to Noise Ratio(PSNR)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4"/>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just" rtl="0">
              <a:lnSpc>
                <a:spcPct val="90000"/>
              </a:lnSpc>
              <a:spcBef>
                <a:spcPts val="0"/>
              </a:spcBef>
              <a:spcAft>
                <a:spcPts val="0"/>
              </a:spcAft>
              <a:buClr>
                <a:srgbClr val="000000"/>
              </a:buClr>
              <a:buSzPts val="2100"/>
              <a:buFont typeface="Times New Roman"/>
              <a:buNone/>
            </a:pPr>
            <a:r>
              <a:rPr lang="en" sz="2100" b="0" i="0" u="none" strike="noStrike" cap="none">
                <a:solidFill>
                  <a:srgbClr val="000000"/>
                </a:solidFill>
                <a:latin typeface="Times New Roman"/>
                <a:ea typeface="Times New Roman"/>
                <a:cs typeface="Times New Roman"/>
                <a:sym typeface="Times New Roman"/>
              </a:rPr>
              <a:t>Literature survey for first objective </a:t>
            </a:r>
            <a:endParaRPr sz="2100" b="0" i="0" u="none" strike="noStrike" cap="none">
              <a:solidFill>
                <a:srgbClr val="000000"/>
              </a:solidFill>
              <a:latin typeface="Calibri"/>
              <a:ea typeface="Calibri"/>
              <a:cs typeface="Calibri"/>
              <a:sym typeface="Calibri"/>
            </a:endParaRPr>
          </a:p>
        </p:txBody>
      </p:sp>
      <p:sp>
        <p:nvSpPr>
          <p:cNvPr id="207" name="Google Shape;207;p44"/>
          <p:cNvSpPr txBox="1">
            <a:spLocks noGrp="1"/>
          </p:cNvSpPr>
          <p:nvPr>
            <p:ph type="body" idx="4294967295"/>
          </p:nvPr>
        </p:nvSpPr>
        <p:spPr>
          <a:xfrm>
            <a:off x="149580" y="928577"/>
            <a:ext cx="8363555" cy="3935004"/>
          </a:xfrm>
          <a:prstGeom prst="rect">
            <a:avLst/>
          </a:prstGeom>
          <a:noFill/>
          <a:ln>
            <a:noFill/>
          </a:ln>
        </p:spPr>
        <p:txBody>
          <a:bodyPr spcFirstLastPara="1" wrap="square" lIns="68575" tIns="34275" rIns="68575" bIns="34275" anchor="t" anchorCtr="0">
            <a:normAutofit/>
          </a:bodyPr>
          <a:lstStyle/>
          <a:p>
            <a:pPr marL="342900" marR="0" lvl="0" indent="-336550" algn="just" rtl="0">
              <a:lnSpc>
                <a:spcPct val="90000"/>
              </a:lnSpc>
              <a:spcBef>
                <a:spcPts val="0"/>
              </a:spcBef>
              <a:spcAft>
                <a:spcPts val="0"/>
              </a:spcAft>
              <a:buClr>
                <a:srgbClr val="000000"/>
              </a:buClr>
              <a:buSzPts val="2100"/>
              <a:buFont typeface="Noto Sans Symbols"/>
              <a:buChar char="⮚"/>
            </a:pPr>
            <a:r>
              <a:rPr lang="en" sz="2000" b="0" i="0" u="none" strike="noStrike" cap="none" dirty="0">
                <a:solidFill>
                  <a:srgbClr val="000000"/>
                </a:solidFill>
                <a:latin typeface="Times New Roman"/>
                <a:ea typeface="Times New Roman"/>
                <a:cs typeface="Times New Roman"/>
                <a:sym typeface="Times New Roman"/>
              </a:rPr>
              <a:t>This paper describes the process of hiding an image into another using k-Least Significant Bits. Based on LSB coding, a k-LSB based method is proposed using k least bits to hide the image. After hidding the image into cover image, the resolution of stego image may be affected.For that an image enhancement method called RGHS based on adaptive parameter acquisition is used to enhance the image resolution.[1]</a:t>
            </a:r>
          </a:p>
          <a:p>
            <a:pPr marL="342900" marR="0" lvl="0" indent="-336550" algn="just" rtl="0">
              <a:lnSpc>
                <a:spcPct val="90000"/>
              </a:lnSpc>
              <a:spcBef>
                <a:spcPts val="0"/>
              </a:spcBef>
              <a:spcAft>
                <a:spcPts val="0"/>
              </a:spcAft>
              <a:buClr>
                <a:srgbClr val="000000"/>
              </a:buClr>
              <a:buSzPts val="2100"/>
              <a:buFont typeface="Noto Sans Symbols"/>
              <a:buChar char="⮚"/>
            </a:pPr>
            <a:endParaRPr lang="en" sz="2000" dirty="0">
              <a:solidFill>
                <a:srgbClr val="000000"/>
              </a:solidFill>
              <a:latin typeface="Times New Roman"/>
              <a:ea typeface="Times New Roman"/>
              <a:cs typeface="Times New Roman"/>
              <a:sym typeface="Times New Roman"/>
            </a:endParaRPr>
          </a:p>
          <a:p>
            <a:pPr marL="342900" marR="0" lvl="0" indent="-336550" algn="just" rtl="0">
              <a:lnSpc>
                <a:spcPct val="90000"/>
              </a:lnSpc>
              <a:spcBef>
                <a:spcPts val="0"/>
              </a:spcBef>
              <a:spcAft>
                <a:spcPts val="0"/>
              </a:spcAft>
              <a:buClr>
                <a:srgbClr val="000000"/>
              </a:buClr>
              <a:buSzPts val="2100"/>
              <a:buFont typeface="Noto Sans Symbols"/>
              <a:buChar char="⮚"/>
            </a:pPr>
            <a:r>
              <a:rPr lang="en" sz="2000" b="0" i="0" u="none" strike="noStrike" cap="none" dirty="0">
                <a:solidFill>
                  <a:srgbClr val="000000"/>
                </a:solidFill>
                <a:latin typeface="Times New Roman"/>
                <a:ea typeface="Times New Roman"/>
                <a:cs typeface="Times New Roman"/>
                <a:sym typeface="Times New Roman"/>
              </a:rPr>
              <a:t>In this paper a clear and precise ways to implement text and image steganography is proposed. For better understanding the author divided the process of image steganography into two as LSB encoder and LSB decoder and this proposed system also implements AES encryption algorithm for providing security.[2]</a:t>
            </a:r>
            <a:r>
              <a:rPr lang="en" b="0" i="0" u="none" strike="noStrike" cap="none" dirty="0">
                <a:solidFill>
                  <a:srgbClr val="000000"/>
                </a:solidFill>
                <a:latin typeface="Times New Roman"/>
                <a:ea typeface="Times New Roman"/>
                <a:cs typeface="Times New Roman"/>
                <a:sym typeface="Times New Roman"/>
              </a:rPr>
              <a:t>  </a:t>
            </a:r>
            <a:r>
              <a:rPr lang="en" sz="2100" b="0" i="0" u="none" strike="noStrike" cap="none"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4"/>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just" rtl="0">
              <a:lnSpc>
                <a:spcPct val="90000"/>
              </a:lnSpc>
              <a:spcBef>
                <a:spcPts val="0"/>
              </a:spcBef>
              <a:spcAft>
                <a:spcPts val="0"/>
              </a:spcAft>
              <a:buClr>
                <a:srgbClr val="000000"/>
              </a:buClr>
              <a:buSzPts val="2100"/>
              <a:buFont typeface="Times New Roman"/>
              <a:buNone/>
            </a:pPr>
            <a:r>
              <a:rPr lang="en" sz="2100" b="0" i="0" u="none" strike="noStrike" cap="none">
                <a:solidFill>
                  <a:srgbClr val="000000"/>
                </a:solidFill>
                <a:latin typeface="Times New Roman"/>
                <a:ea typeface="Times New Roman"/>
                <a:cs typeface="Times New Roman"/>
                <a:sym typeface="Times New Roman"/>
              </a:rPr>
              <a:t>Literature survey for first objective </a:t>
            </a:r>
            <a:endParaRPr sz="2100" b="0" i="0" u="none" strike="noStrike" cap="none">
              <a:solidFill>
                <a:srgbClr val="000000"/>
              </a:solidFill>
              <a:latin typeface="Calibri"/>
              <a:ea typeface="Calibri"/>
              <a:cs typeface="Calibri"/>
              <a:sym typeface="Calibri"/>
            </a:endParaRPr>
          </a:p>
        </p:txBody>
      </p:sp>
      <p:sp>
        <p:nvSpPr>
          <p:cNvPr id="207" name="Google Shape;207;p44"/>
          <p:cNvSpPr txBox="1">
            <a:spLocks noGrp="1"/>
          </p:cNvSpPr>
          <p:nvPr>
            <p:ph type="body" idx="4294967295"/>
          </p:nvPr>
        </p:nvSpPr>
        <p:spPr>
          <a:xfrm>
            <a:off x="149579" y="1063257"/>
            <a:ext cx="8420263" cy="3800324"/>
          </a:xfrm>
          <a:prstGeom prst="rect">
            <a:avLst/>
          </a:prstGeom>
          <a:noFill/>
          <a:ln>
            <a:noFill/>
          </a:ln>
        </p:spPr>
        <p:txBody>
          <a:bodyPr spcFirstLastPara="1" wrap="square" lIns="68575" tIns="34275" rIns="68575" bIns="34275" anchor="t" anchorCtr="0">
            <a:normAutofit/>
          </a:bodyPr>
          <a:lstStyle/>
          <a:p>
            <a:pPr marL="342900" marR="0" lvl="0" indent="-342900" algn="just" rtl="0">
              <a:lnSpc>
                <a:spcPct val="100000"/>
              </a:lnSpc>
              <a:spcBef>
                <a:spcPts val="0"/>
              </a:spcBef>
              <a:spcAft>
                <a:spcPts val="0"/>
              </a:spcAft>
              <a:buClr>
                <a:srgbClr val="000000"/>
              </a:buClr>
              <a:buSzPts val="2100"/>
              <a:buFont typeface="Wingdings" panose="05000000000000000000" pitchFamily="2" charset="2"/>
              <a:buChar char="Ø"/>
            </a:pPr>
            <a:r>
              <a:rPr lang="en" sz="2000" b="0" i="0" u="none" strike="noStrike" cap="none" dirty="0">
                <a:solidFill>
                  <a:srgbClr val="000000"/>
                </a:solidFill>
                <a:latin typeface="Times New Roman"/>
                <a:ea typeface="Times New Roman"/>
                <a:cs typeface="Times New Roman"/>
                <a:sym typeface="Times New Roman"/>
              </a:rPr>
              <a:t>This paper proposes the implementation of Least Significant Bit Image steganography with Advanced Encryption Standard. </a:t>
            </a:r>
            <a:r>
              <a:rPr lang="en-IN" sz="2000" b="0" i="0" u="none" strike="noStrike" cap="none" dirty="0">
                <a:solidFill>
                  <a:srgbClr val="000000"/>
                </a:solidFill>
                <a:latin typeface="Times New Roman"/>
                <a:ea typeface="Times New Roman"/>
                <a:cs typeface="Times New Roman"/>
                <a:sym typeface="Times New Roman"/>
              </a:rPr>
              <a:t>T</a:t>
            </a:r>
            <a:r>
              <a:rPr lang="en" sz="2000" dirty="0">
                <a:solidFill>
                  <a:srgbClr val="000000"/>
                </a:solidFill>
                <a:latin typeface="Times New Roman"/>
                <a:ea typeface="Times New Roman"/>
                <a:cs typeface="Times New Roman"/>
                <a:sym typeface="Times New Roman"/>
              </a:rPr>
              <a:t>he proposed methodology consists of 4 modules namely encryption,encoding ,decryption, decoding. The size of the message embeded is 600 bytes.[3]</a:t>
            </a:r>
          </a:p>
          <a:p>
            <a:pPr marL="342900" marR="0" lvl="0" indent="-342900" algn="just" rtl="0">
              <a:lnSpc>
                <a:spcPct val="100000"/>
              </a:lnSpc>
              <a:spcBef>
                <a:spcPts val="0"/>
              </a:spcBef>
              <a:spcAft>
                <a:spcPts val="0"/>
              </a:spcAft>
              <a:buClr>
                <a:srgbClr val="000000"/>
              </a:buClr>
              <a:buSzPts val="2100"/>
              <a:buFont typeface="Wingdings" panose="05000000000000000000" pitchFamily="2" charset="2"/>
              <a:buChar char="Ø"/>
            </a:pPr>
            <a:endParaRPr lang="en" sz="20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100"/>
              <a:buFont typeface="Wingdings" panose="05000000000000000000" pitchFamily="2" charset="2"/>
              <a:buChar char="Ø"/>
            </a:pPr>
            <a:r>
              <a:rPr lang="en" sz="2000" dirty="0">
                <a:solidFill>
                  <a:srgbClr val="000000"/>
                </a:solidFill>
                <a:latin typeface="Times New Roman"/>
                <a:ea typeface="Times New Roman"/>
                <a:cs typeface="Times New Roman"/>
                <a:sym typeface="Times New Roman"/>
              </a:rPr>
              <a:t>In this paper, the author wisely used the fact of Theory of colors ,which is blue –voilet cones require more light energy than for the red or green cones thereby making difficult for the human eyes to observe minor changes in the color intensities. By taking an advantage out of this a 2:2:4 LSB insertion method is proposed. </a:t>
            </a:r>
            <a:r>
              <a:rPr lang="en-IN" sz="2000" dirty="0">
                <a:solidFill>
                  <a:srgbClr val="000000"/>
                </a:solidFill>
                <a:latin typeface="Times New Roman"/>
                <a:ea typeface="Times New Roman"/>
                <a:cs typeface="Times New Roman"/>
                <a:sym typeface="Times New Roman"/>
              </a:rPr>
              <a:t>F</a:t>
            </a:r>
            <a:r>
              <a:rPr lang="en" sz="2000" dirty="0">
                <a:solidFill>
                  <a:srgbClr val="000000"/>
                </a:solidFill>
                <a:latin typeface="Times New Roman"/>
                <a:ea typeface="Times New Roman"/>
                <a:cs typeface="Times New Roman"/>
                <a:sym typeface="Times New Roman"/>
              </a:rPr>
              <a:t>or this proposed system, author preffer bitmap images.[4] </a:t>
            </a:r>
            <a:r>
              <a:rPr lang="en" sz="2100" b="0" i="0" u="none" strike="noStrike" cap="none" dirty="0">
                <a:solidFill>
                  <a:srgbClr val="000000"/>
                </a:solidFill>
                <a:latin typeface="Times New Roman"/>
                <a:ea typeface="Times New Roman"/>
                <a:cs typeface="Times New Roman"/>
                <a:sym typeface="Times New Roman"/>
              </a:rPr>
              <a:t>                                                                                                                                                               </a:t>
            </a:r>
            <a:endParaRPr dirty="0"/>
          </a:p>
        </p:txBody>
      </p:sp>
    </p:spTree>
    <p:extLst>
      <p:ext uri="{BB962C8B-B14F-4D97-AF65-F5344CB8AC3E}">
        <p14:creationId xmlns:p14="http://schemas.microsoft.com/office/powerpoint/2010/main" val="376139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5"/>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just" rtl="0">
              <a:lnSpc>
                <a:spcPct val="90000"/>
              </a:lnSpc>
              <a:spcBef>
                <a:spcPts val="0"/>
              </a:spcBef>
              <a:spcAft>
                <a:spcPts val="0"/>
              </a:spcAft>
              <a:buClr>
                <a:srgbClr val="000000"/>
              </a:buClr>
              <a:buSzPts val="2100"/>
              <a:buFont typeface="Times New Roman"/>
              <a:buNone/>
            </a:pPr>
            <a:r>
              <a:rPr lang="en" sz="2100" b="0" i="0" u="none" strike="noStrike" cap="none">
                <a:solidFill>
                  <a:srgbClr val="000000"/>
                </a:solidFill>
                <a:latin typeface="Times New Roman"/>
                <a:ea typeface="Times New Roman"/>
                <a:cs typeface="Times New Roman"/>
                <a:sym typeface="Times New Roman"/>
              </a:rPr>
              <a:t>Literature survey for second objective </a:t>
            </a:r>
            <a:endParaRPr sz="2100" b="0" i="0" u="none" strike="noStrike" cap="none">
              <a:solidFill>
                <a:srgbClr val="000000"/>
              </a:solidFill>
              <a:latin typeface="Calibri"/>
              <a:ea typeface="Calibri"/>
              <a:cs typeface="Calibri"/>
              <a:sym typeface="Calibri"/>
            </a:endParaRPr>
          </a:p>
        </p:txBody>
      </p:sp>
      <p:sp>
        <p:nvSpPr>
          <p:cNvPr id="213" name="Google Shape;213;p45"/>
          <p:cNvSpPr txBox="1">
            <a:spLocks noGrp="1"/>
          </p:cNvSpPr>
          <p:nvPr>
            <p:ph type="body" idx="4294967295"/>
          </p:nvPr>
        </p:nvSpPr>
        <p:spPr>
          <a:xfrm>
            <a:off x="149580" y="985284"/>
            <a:ext cx="8398997" cy="3883626"/>
          </a:xfrm>
          <a:prstGeom prst="rect">
            <a:avLst/>
          </a:prstGeom>
          <a:noFill/>
          <a:ln>
            <a:noFill/>
          </a:ln>
        </p:spPr>
        <p:txBody>
          <a:bodyPr spcFirstLastPara="1" wrap="square" lIns="68575" tIns="34275" rIns="68575" bIns="34275" anchor="t" anchorCtr="0">
            <a:normAutofit/>
          </a:bodyPr>
          <a:lstStyle/>
          <a:p>
            <a:pPr marL="342900" marR="0" lvl="0" indent="-336550" algn="just" rtl="0">
              <a:lnSpc>
                <a:spcPct val="90000"/>
              </a:lnSpc>
              <a:spcBef>
                <a:spcPts val="0"/>
              </a:spcBef>
              <a:spcAft>
                <a:spcPts val="0"/>
              </a:spcAft>
              <a:buClr>
                <a:srgbClr val="000000"/>
              </a:buClr>
              <a:buSzPts val="2100"/>
              <a:buFont typeface="Noto Sans Symbols"/>
              <a:buChar char="⮚"/>
            </a:pPr>
            <a:r>
              <a:rPr lang="en" sz="2000" dirty="0">
                <a:solidFill>
                  <a:srgbClr val="000000"/>
                </a:solidFill>
                <a:latin typeface="Times New Roman"/>
                <a:ea typeface="Times New Roman"/>
                <a:cs typeface="Times New Roman"/>
                <a:sym typeface="Times New Roman"/>
              </a:rPr>
              <a:t>In this paper a detailed description regarding digital image encryption technique based on AES(Advanced Encryption Standard) algorithm is proposed along with the implementation of AES encryption and decryption.</a:t>
            </a:r>
            <a:r>
              <a:rPr lang="en" sz="2000" b="0" i="0" u="none" strike="noStrike" cap="none" dirty="0">
                <a:solidFill>
                  <a:srgbClr val="000000"/>
                </a:solidFill>
                <a:latin typeface="Times New Roman"/>
                <a:ea typeface="Times New Roman"/>
                <a:cs typeface="Times New Roman"/>
                <a:sym typeface="Times New Roman"/>
              </a:rPr>
              <a:t> For better analysis histogram analysis of image encryption and test of key sensitivity results are also provided.[5]</a:t>
            </a:r>
          </a:p>
          <a:p>
            <a:pPr marL="342900" marR="0" lvl="0" indent="-336550" algn="just" rtl="0">
              <a:lnSpc>
                <a:spcPct val="90000"/>
              </a:lnSpc>
              <a:spcBef>
                <a:spcPts val="0"/>
              </a:spcBef>
              <a:spcAft>
                <a:spcPts val="0"/>
              </a:spcAft>
              <a:buClr>
                <a:srgbClr val="000000"/>
              </a:buClr>
              <a:buSzPts val="2100"/>
              <a:buFont typeface="Noto Sans Symbols"/>
              <a:buChar char="⮚"/>
            </a:pPr>
            <a:endParaRPr lang="en" sz="2000" dirty="0">
              <a:solidFill>
                <a:srgbClr val="000000"/>
              </a:solidFill>
              <a:latin typeface="Times New Roman"/>
              <a:ea typeface="Times New Roman"/>
              <a:cs typeface="Times New Roman"/>
              <a:sym typeface="Times New Roman"/>
            </a:endParaRPr>
          </a:p>
          <a:p>
            <a:pPr marL="342900" marR="0" lvl="0" indent="-336550" algn="just" rtl="0">
              <a:lnSpc>
                <a:spcPct val="90000"/>
              </a:lnSpc>
              <a:spcBef>
                <a:spcPts val="0"/>
              </a:spcBef>
              <a:spcAft>
                <a:spcPts val="0"/>
              </a:spcAft>
              <a:buClr>
                <a:srgbClr val="000000"/>
              </a:buClr>
              <a:buSzPts val="2100"/>
              <a:buFont typeface="Noto Sans Symbols"/>
              <a:buChar char="⮚"/>
            </a:pPr>
            <a:r>
              <a:rPr lang="en" sz="2000" dirty="0">
                <a:solidFill>
                  <a:srgbClr val="000000"/>
                </a:solidFill>
                <a:latin typeface="Times New Roman"/>
                <a:ea typeface="Times New Roman"/>
                <a:cs typeface="Times New Roman"/>
                <a:sym typeface="Times New Roman"/>
              </a:rPr>
              <a:t>In this paper, the authors proposed a simple but very effective image enhancement method called Relative Global Histogram Stretching(RGHS) based on adaptive parameter acquisition. This proposed approach was mainly implemented for shallow-water image enhancement. It mainly consists of two parts- contrast correction and color correction.[6]</a:t>
            </a:r>
            <a:r>
              <a:rPr lang="en" sz="2000" b="0" i="0" u="none" strike="noStrike" cap="none" dirty="0">
                <a:solidFill>
                  <a:srgbClr val="000000"/>
                </a:solidFill>
                <a:latin typeface="Times New Roman"/>
                <a:ea typeface="Times New Roman"/>
                <a:cs typeface="Times New Roman"/>
                <a:sym typeface="Times New Roman"/>
              </a:rPr>
              <a:t>  </a:t>
            </a:r>
            <a:r>
              <a:rPr lang="en" sz="2100" b="0" i="0" u="none" strike="noStrike" cap="none"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6"/>
          <p:cNvSpPr txBox="1">
            <a:spLocks noGrp="1"/>
          </p:cNvSpPr>
          <p:nvPr>
            <p:ph type="body" idx="4294967295"/>
          </p:nvPr>
        </p:nvSpPr>
        <p:spPr>
          <a:xfrm>
            <a:off x="49619" y="1013637"/>
            <a:ext cx="8584018" cy="3877340"/>
          </a:xfrm>
          <a:prstGeom prst="rect">
            <a:avLst/>
          </a:prstGeom>
          <a:solidFill>
            <a:srgbClr val="FFFFFF"/>
          </a:solidFill>
          <a:ln w="12600" cap="flat" cmpd="sng">
            <a:solidFill>
              <a:srgbClr val="FFFFFF"/>
            </a:solidFill>
            <a:prstDash val="solid"/>
            <a:miter lim="8000"/>
            <a:headEnd type="none" w="sm" len="sm"/>
            <a:tailEnd type="none" w="sm" len="sm"/>
          </a:ln>
        </p:spPr>
        <p:txBody>
          <a:bodyPr spcFirstLastPara="1" wrap="square" lIns="68575" tIns="34275" rIns="68575" bIns="34275" anchor="t" anchorCtr="0">
            <a:noAutofit/>
          </a:bodyPr>
          <a:lstStyle/>
          <a:p>
            <a:pPr marL="342900" marR="0" lvl="0" indent="-336550" algn="just" rtl="0">
              <a:lnSpc>
                <a:spcPct val="90000"/>
              </a:lnSpc>
              <a:spcBef>
                <a:spcPts val="0"/>
              </a:spcBef>
              <a:spcAft>
                <a:spcPts val="0"/>
              </a:spcAft>
              <a:buClr>
                <a:srgbClr val="000000"/>
              </a:buClr>
              <a:buSzPts val="2100"/>
              <a:buFont typeface="Noto Sans Symbols"/>
              <a:buChar char="⮚"/>
            </a:pPr>
            <a:r>
              <a:rPr lang="e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To overcome the drawbacks of the existing system , this proposed system implements image steganography using k-Least Significant Bit algorithm because in order to embed high amount of data we need replacement of more least significant bits and to extend the flexibility of the proposed system format converter is introduced to convert JPG format to PNG or TIFF. </a:t>
            </a:r>
          </a:p>
          <a:p>
            <a:pPr marL="6350" marR="0" lvl="0" indent="0" algn="just" rtl="0">
              <a:lnSpc>
                <a:spcPct val="90000"/>
              </a:lnSpc>
              <a:spcBef>
                <a:spcPts val="0"/>
              </a:spcBef>
              <a:spcAft>
                <a:spcPts val="0"/>
              </a:spcAft>
              <a:buClr>
                <a:srgbClr val="000000"/>
              </a:buClr>
              <a:buSzPts val="2100"/>
              <a:buNone/>
            </a:pPr>
            <a:endParaRPr sz="2000" dirty="0">
              <a:latin typeface="Times New Roman" panose="02020603050405020304" pitchFamily="18" charset="0"/>
              <a:cs typeface="Times New Roman" panose="02020603050405020304" pitchFamily="18" charset="0"/>
            </a:endParaRPr>
          </a:p>
          <a:p>
            <a:pPr marL="342900" marR="0" lvl="0" indent="-336550" algn="just" rtl="0">
              <a:lnSpc>
                <a:spcPct val="90000"/>
              </a:lnSpc>
              <a:spcBef>
                <a:spcPts val="0"/>
              </a:spcBef>
              <a:spcAft>
                <a:spcPts val="0"/>
              </a:spcAft>
              <a:buClr>
                <a:srgbClr val="000000"/>
              </a:buClr>
              <a:buSzPts val="2100"/>
              <a:buFont typeface="Noto Sans Symbols"/>
              <a:buChar char="⮚"/>
            </a:pPr>
            <a:r>
              <a:rPr lang="en" sz="2000" dirty="0">
                <a:solidFill>
                  <a:srgbClr val="000000"/>
                </a:solidFill>
                <a:latin typeface="Times New Roman" panose="02020603050405020304" pitchFamily="18" charset="0"/>
                <a:ea typeface="Times New Roman"/>
                <a:cs typeface="Times New Roman" panose="02020603050405020304" pitchFamily="18" charset="0"/>
                <a:sym typeface="Times New Roman"/>
              </a:rPr>
              <a:t>To enhance the security, cryptographic encryption algorithm AES is applied. To improve the security further in our proposed system, Multi Image Steganography is used which involves embedding data within multiple cover images, typically in a way that makes the hidden message more</a:t>
            </a:r>
            <a:r>
              <a:rPr lang="en" sz="2000" dirty="0">
                <a:solidFill>
                  <a:srgbClr val="374151"/>
                </a:solidFill>
                <a:latin typeface="Times New Roman" panose="02020603050405020304" pitchFamily="18" charset="0"/>
                <a:ea typeface="Times New Roman"/>
                <a:cs typeface="Times New Roman" panose="02020603050405020304" pitchFamily="18" charset="0"/>
                <a:sym typeface="Times New Roman"/>
              </a:rPr>
              <a:t> </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secure and less suspectable to detection</a:t>
            </a:r>
            <a:r>
              <a:rPr lang="en" sz="2000" dirty="0">
                <a:solidFill>
                  <a:srgbClr val="374151"/>
                </a:solidFill>
                <a:latin typeface="Times New Roman" panose="02020603050405020304" pitchFamily="18" charset="0"/>
                <a:ea typeface="Times New Roman"/>
                <a:cs typeface="Times New Roman" panose="02020603050405020304" pitchFamily="18" charset="0"/>
                <a:sym typeface="Times New Roman"/>
              </a:rPr>
              <a:t>.</a:t>
            </a: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19" name="Google Shape;219;p46"/>
          <p:cNvSpPr txBox="1">
            <a:spLocks noGrp="1"/>
          </p:cNvSpPr>
          <p:nvPr>
            <p:ph type="title" idx="4294967295"/>
          </p:nvPr>
        </p:nvSpPr>
        <p:spPr>
          <a:xfrm>
            <a:off x="0" y="174690"/>
            <a:ext cx="9143820" cy="535950"/>
          </a:xfrm>
          <a:prstGeom prst="rect">
            <a:avLst/>
          </a:prstGeom>
          <a:solidFill>
            <a:srgbClr val="FF6600"/>
          </a:solidFill>
          <a:ln>
            <a:noFill/>
          </a:ln>
          <a:effectLst>
            <a:outerShdw blurRad="44280" dist="28080" dir="5400000" rotWithShape="0">
              <a:srgbClr val="000000">
                <a:alpha val="31372"/>
              </a:srgbClr>
            </a:outerShdw>
          </a:effectLst>
        </p:spPr>
        <p:txBody>
          <a:bodyPr spcFirstLastPara="1" wrap="square" lIns="67500" tIns="33750" rIns="67500" bIns="33750" anchor="t" anchorCtr="0">
            <a:noAutofit/>
          </a:bodyPr>
          <a:lstStyle/>
          <a:p>
            <a:pPr marL="0" marR="0" lvl="0" indent="0" algn="l" rtl="0">
              <a:lnSpc>
                <a:spcPct val="90000"/>
              </a:lnSpc>
              <a:spcBef>
                <a:spcPts val="0"/>
              </a:spcBef>
              <a:spcAft>
                <a:spcPts val="0"/>
              </a:spcAft>
              <a:buClr>
                <a:srgbClr val="FFFFFF"/>
              </a:buClr>
              <a:buSzPts val="3300"/>
              <a:buFont typeface="Times New Roman"/>
              <a:buNone/>
            </a:pPr>
            <a:r>
              <a:rPr lang="en" sz="3300" b="0" i="0" u="none" strike="noStrike" cap="none">
                <a:solidFill>
                  <a:srgbClr val="FFFFFF"/>
                </a:solidFill>
                <a:latin typeface="Times New Roman"/>
                <a:ea typeface="Times New Roman"/>
                <a:cs typeface="Times New Roman"/>
                <a:sym typeface="Times New Roman"/>
              </a:rPr>
              <a:t>Proposed System</a:t>
            </a:r>
            <a:endParaRPr sz="33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1445</Words>
  <Application>Microsoft Office PowerPoint</Application>
  <PresentationFormat>On-screen Show (16:9)</PresentationFormat>
  <Paragraphs>75</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Noto Sans Symbols</vt:lpstr>
      <vt:lpstr>Times New Roman</vt:lpstr>
      <vt:lpstr>Verdana</vt:lpstr>
      <vt:lpstr>Wingdings</vt:lpstr>
      <vt:lpstr>Simple Light</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first objective </vt:lpstr>
      <vt:lpstr>Literature survey for second objective </vt:lpstr>
      <vt:lpstr>Proposed System</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R Nithya</cp:lastModifiedBy>
  <cp:revision>8</cp:revision>
  <dcterms:modified xsi:type="dcterms:W3CDTF">2023-08-16T16:26:30Z</dcterms:modified>
</cp:coreProperties>
</file>