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0" r:id="rId5"/>
    <p:sldId id="308" r:id="rId6"/>
    <p:sldId id="278" r:id="rId7"/>
    <p:sldId id="309" r:id="rId8"/>
    <p:sldId id="263" r:id="rId9"/>
    <p:sldId id="318" r:id="rId10"/>
    <p:sldId id="310" r:id="rId11"/>
    <p:sldId id="319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29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71" y="1436915"/>
            <a:ext cx="79403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PROGRAMMING</a:t>
            </a:r>
          </a:p>
          <a:p>
            <a:r>
              <a:rPr lang="en-IN" sz="6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lang="en-IN" sz="3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T.Kodanda Rami </a:t>
            </a:r>
            <a:r>
              <a:rPr lang="en-IN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</a:p>
          <a:p>
            <a:r>
              <a:rPr lang="en-IN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  </a:t>
            </a:r>
            <a:r>
              <a:rPr lang="en-IN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Swings</a:t>
            </a:r>
            <a:endParaRPr lang="en-IN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0016" y="326571"/>
            <a:ext cx="8322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 IT PROJECT</a:t>
            </a:r>
            <a:endParaRPr lang="en-IN" sz="5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245808"/>
            <a:ext cx="6636774" cy="2074606"/>
          </a:xfrm>
        </p:spPr>
        <p:txBody>
          <a:bodyPr/>
          <a:lstStyle/>
          <a:p>
            <a:r>
              <a:rPr lang="en-US" sz="4400" dirty="0"/>
              <a:t>Introduction to swings: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1C17C-F60E-505C-3121-E4C6B6A6DCCC}"/>
              </a:ext>
            </a:extLst>
          </p:cNvPr>
          <p:cNvSpPr txBox="1"/>
          <p:nvPr/>
        </p:nvSpPr>
        <p:spPr>
          <a:xfrm>
            <a:off x="373626" y="1769807"/>
            <a:ext cx="663677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i="1" u="sng" dirty="0"/>
              <a:t>Swings:- </a:t>
            </a:r>
            <a:r>
              <a:rPr lang="en-US" b="1" dirty="0"/>
              <a:t>Swing</a:t>
            </a:r>
            <a:r>
              <a:rPr lang="en-US" dirty="0"/>
              <a:t> is a </a:t>
            </a:r>
            <a:r>
              <a:rPr lang="en-US" b="1" dirty="0"/>
              <a:t>Graphical User Interface (GUI) toolkit</a:t>
            </a:r>
            <a:r>
              <a:rPr lang="en-US" dirty="0"/>
              <a:t> in Java, part of the </a:t>
            </a:r>
            <a:r>
              <a:rPr lang="en-US" b="1" dirty="0"/>
              <a:t>Java Foundation Classes (JFC)</a:t>
            </a:r>
            <a:r>
              <a:rPr lang="en-US" dirty="0"/>
              <a:t>, used to create </a:t>
            </a:r>
            <a:r>
              <a:rPr lang="en-US" b="1" dirty="0"/>
              <a:t>window-based applications</a:t>
            </a:r>
            <a:r>
              <a:rPr lang="en-US" dirty="0"/>
              <a:t>. It is a </a:t>
            </a:r>
            <a:r>
              <a:rPr lang="en-US" b="1" dirty="0"/>
              <a:t>lightweight</a:t>
            </a:r>
            <a:r>
              <a:rPr lang="en-US" dirty="0"/>
              <a:t>, </a:t>
            </a:r>
            <a:r>
              <a:rPr lang="en-US" b="1" dirty="0"/>
              <a:t>platform-independent</a:t>
            </a:r>
            <a:r>
              <a:rPr lang="en-US" dirty="0"/>
              <a:t>, and </a:t>
            </a:r>
            <a:r>
              <a:rPr lang="en-US" b="1" dirty="0"/>
              <a:t>extensible</a:t>
            </a:r>
            <a:r>
              <a:rPr lang="en-US" dirty="0"/>
              <a:t> toolkit that provides a rich set of components like buttons, text fields, tables, trees, and more.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Swing is built on top of </a:t>
            </a:r>
            <a:r>
              <a:rPr lang="en-US" b="1" dirty="0"/>
              <a:t>AWT (Abstract Window Toolkit)</a:t>
            </a:r>
            <a:r>
              <a:rPr lang="en-US" dirty="0"/>
              <a:t> but offers more advanced components and flexibility.</a:t>
            </a:r>
          </a:p>
          <a:p>
            <a:pPr>
              <a:buNone/>
            </a:pPr>
            <a:r>
              <a:rPr lang="en-US" sz="4400" dirty="0">
                <a:latin typeface="+mj-lt"/>
              </a:rPr>
              <a:t>Why Use Swing?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Rich set of UI components (buttons, tables, trees,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Look and Feel (L&amp;F)</a:t>
            </a:r>
            <a:r>
              <a:rPr lang="en-US" dirty="0"/>
              <a:t> can be changed at runtime.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 and flexible</a:t>
            </a:r>
            <a:r>
              <a:rPr lang="en-US" dirty="0"/>
              <a:t> layout management.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47" y="1477592"/>
            <a:ext cx="5449824" cy="842821"/>
          </a:xfrm>
        </p:spPr>
        <p:txBody>
          <a:bodyPr anchor="b"/>
          <a:lstStyle/>
          <a:p>
            <a:r>
              <a:rPr lang="en-US" sz="4400" dirty="0"/>
              <a:t>Key points:</a:t>
            </a:r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035CF-1E1E-BF12-BB82-BABE99A27ABB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046133" y="2289730"/>
            <a:ext cx="568033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Comes from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javax.swi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Follows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MVC 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(Model-View-Controller).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Supports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pluggable look and feel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(customizable UI).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Runs the same on all platforms (cross-platform).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Includes components like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JButton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JLabel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JTextField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JTable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422787"/>
            <a:ext cx="7534656" cy="914400"/>
          </a:xfrm>
        </p:spPr>
        <p:txBody>
          <a:bodyPr/>
          <a:lstStyle/>
          <a:p>
            <a:r>
              <a:rPr lang="en-IN" dirty="0"/>
              <a:t>Common Swing Components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CF8942C-71AC-F274-4B58-FB5A53E419C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94732781"/>
              </p:ext>
            </p:extLst>
          </p:nvPr>
        </p:nvGraphicFramePr>
        <p:xfrm>
          <a:off x="934064" y="1703826"/>
          <a:ext cx="9035846" cy="4539660"/>
        </p:xfrm>
        <a:graphic>
          <a:graphicData uri="http://schemas.openxmlformats.org/drawingml/2006/table">
            <a:tbl>
              <a:tblPr/>
              <a:tblGrid>
                <a:gridCol w="4517923">
                  <a:extLst>
                    <a:ext uri="{9D8B030D-6E8A-4147-A177-3AD203B41FA5}">
                      <a16:colId xmlns:a16="http://schemas.microsoft.com/office/drawing/2014/main" val="2540884723"/>
                    </a:ext>
                  </a:extLst>
                </a:gridCol>
                <a:gridCol w="4517923">
                  <a:extLst>
                    <a:ext uri="{9D8B030D-6E8A-4147-A177-3AD203B41FA5}">
                      <a16:colId xmlns:a16="http://schemas.microsoft.com/office/drawing/2014/main" val="3197039300"/>
                    </a:ext>
                  </a:extLst>
                </a:gridCol>
              </a:tblGrid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Component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Description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214307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JLabel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Displays text/image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090142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JButton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Push button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004441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JTextField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Input single line text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364821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JTextArea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Multiline text input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900639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JCheckBox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Checkbox toggle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607650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JRadioButton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Radio button group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257618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JComboBox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Dropdown menu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569720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JList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List of items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99829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JTable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Table view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178896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JPanel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Generic container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676200"/>
                  </a:ext>
                </a:extLst>
              </a:tr>
              <a:tr h="378305">
                <a:tc>
                  <a:txBody>
                    <a:bodyPr/>
                    <a:lstStyle/>
                    <a:p>
                      <a:r>
                        <a:rPr lang="en-IN" sz="1200"/>
                        <a:t>JFrame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Main application window</a:t>
                      </a:r>
                    </a:p>
                  </a:txBody>
                  <a:tcPr marL="62175" marR="62175" marT="31087" marB="31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69036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702" y="0"/>
            <a:ext cx="3224981" cy="1297857"/>
          </a:xfrm>
        </p:spPr>
        <p:txBody>
          <a:bodyPr anchor="b"/>
          <a:lstStyle/>
          <a:p>
            <a:r>
              <a:rPr lang="en-IN" dirty="0" err="1"/>
              <a:t>Jlabel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8605" y="1474840"/>
            <a:ext cx="7708492" cy="461132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dirty="0">
                <a:latin typeface="+mj-lt"/>
              </a:rPr>
              <a:t>What is </a:t>
            </a:r>
            <a:r>
              <a:rPr lang="en-US" b="1" dirty="0" err="1">
                <a:latin typeface="+mj-lt"/>
              </a:rPr>
              <a:t>JLabel</a:t>
            </a:r>
            <a:r>
              <a:rPr lang="en-US" b="1" dirty="0">
                <a:latin typeface="+mj-lt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display area for a short text string or an image</a:t>
            </a:r>
            <a:r>
              <a:rPr lang="en-US" dirty="0"/>
              <a:t>, or both.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  Used to label other components or show             output.</a:t>
            </a:r>
          </a:p>
          <a:p>
            <a:pPr algn="l">
              <a:buNone/>
            </a:pPr>
            <a:r>
              <a:rPr lang="en-US" b="1" dirty="0">
                <a:latin typeface="+mj-lt"/>
              </a:rPr>
              <a:t>Key 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 Can show </a:t>
            </a:r>
            <a:r>
              <a:rPr lang="en-US" b="1" dirty="0"/>
              <a:t>text</a:t>
            </a:r>
            <a:r>
              <a:rPr lang="en-US" dirty="0"/>
              <a:t>, </a:t>
            </a:r>
            <a:r>
              <a:rPr lang="en-US" b="1" dirty="0"/>
              <a:t>images</a:t>
            </a:r>
            <a:r>
              <a:rPr lang="en-US" dirty="0"/>
              <a:t>, or </a:t>
            </a:r>
            <a:r>
              <a:rPr lang="en-US" b="1" dirty="0"/>
              <a:t>both</a:t>
            </a:r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 Can align text horizontally or vertically.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 Non-editable</a:t>
            </a:r>
            <a:r>
              <a:rPr lang="en-US" dirty="0"/>
              <a:t>, used only for display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6E507-67D1-973E-1AAC-6558AAB71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8A1A8-C291-07E2-3D14-0E31C38FFB0E}"/>
              </a:ext>
            </a:extLst>
          </p:cNvPr>
          <p:cNvSpPr txBox="1"/>
          <p:nvPr/>
        </p:nvSpPr>
        <p:spPr>
          <a:xfrm>
            <a:off x="796413" y="452284"/>
            <a:ext cx="898668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Example java code for </a:t>
            </a:r>
            <a:r>
              <a:rPr lang="en-IN" sz="3200" dirty="0" err="1">
                <a:latin typeface="+mj-lt"/>
              </a:rPr>
              <a:t>jlabel</a:t>
            </a:r>
            <a:r>
              <a:rPr lang="en-IN" sz="3200" dirty="0">
                <a:latin typeface="+mj-lt"/>
              </a:rPr>
              <a:t>:</a:t>
            </a:r>
          </a:p>
          <a:p>
            <a:endParaRPr lang="en-IN" sz="3200" dirty="0">
              <a:latin typeface="+mj-lt"/>
            </a:endParaRPr>
          </a:p>
          <a:p>
            <a:r>
              <a:rPr lang="en-IN" dirty="0"/>
              <a:t>import </a:t>
            </a:r>
            <a:r>
              <a:rPr lang="en-IN" dirty="0" err="1"/>
              <a:t>javax.swing</a:t>
            </a:r>
            <a:r>
              <a:rPr lang="en-IN" dirty="0"/>
              <a:t>.*;  // Import Swing package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SimpleLabelExample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// Create a frame (main window)</a:t>
            </a:r>
          </a:p>
          <a:p>
            <a:r>
              <a:rPr lang="en-IN" dirty="0"/>
              <a:t>        </a:t>
            </a:r>
            <a:r>
              <a:rPr lang="en-IN" dirty="0" err="1"/>
              <a:t>JFrame</a:t>
            </a:r>
            <a:r>
              <a:rPr lang="en-IN" dirty="0"/>
              <a:t> frame = new </a:t>
            </a:r>
            <a:r>
              <a:rPr lang="en-IN" dirty="0" err="1"/>
              <a:t>JFrame</a:t>
            </a:r>
            <a:r>
              <a:rPr lang="en-IN" dirty="0"/>
              <a:t>("</a:t>
            </a:r>
            <a:r>
              <a:rPr lang="en-IN" dirty="0" err="1"/>
              <a:t>JLabel</a:t>
            </a:r>
            <a:r>
              <a:rPr lang="en-IN" dirty="0"/>
              <a:t> Example");</a:t>
            </a:r>
          </a:p>
          <a:p>
            <a:r>
              <a:rPr lang="en-IN" dirty="0"/>
              <a:t>        </a:t>
            </a:r>
            <a:r>
              <a:rPr lang="en-IN" dirty="0" err="1"/>
              <a:t>frame.setSize</a:t>
            </a:r>
            <a:r>
              <a:rPr lang="en-IN" dirty="0"/>
              <a:t>(300, 200);</a:t>
            </a:r>
          </a:p>
          <a:p>
            <a:r>
              <a:rPr lang="en-IN" dirty="0"/>
              <a:t>        </a:t>
            </a:r>
            <a:r>
              <a:rPr lang="en-IN" dirty="0" err="1"/>
              <a:t>frame.setDefaultCloseOperation</a:t>
            </a:r>
            <a:r>
              <a:rPr lang="en-IN" dirty="0"/>
              <a:t>(</a:t>
            </a:r>
            <a:r>
              <a:rPr lang="en-IN" dirty="0" err="1"/>
              <a:t>JFrame.EXIT_ON_CLOSE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    // Create a label</a:t>
            </a:r>
          </a:p>
          <a:p>
            <a:r>
              <a:rPr lang="en-IN" dirty="0"/>
              <a:t>        </a:t>
            </a:r>
            <a:r>
              <a:rPr lang="en-IN" dirty="0" err="1"/>
              <a:t>JLabel</a:t>
            </a:r>
            <a:r>
              <a:rPr lang="en-IN" dirty="0"/>
              <a:t> label = new </a:t>
            </a:r>
            <a:r>
              <a:rPr lang="en-IN" dirty="0" err="1"/>
              <a:t>JLabel</a:t>
            </a:r>
            <a:r>
              <a:rPr lang="en-IN" dirty="0"/>
              <a:t>("Hello, this is a </a:t>
            </a:r>
            <a:r>
              <a:rPr lang="en-IN" dirty="0" err="1"/>
              <a:t>JLabel</a:t>
            </a:r>
            <a:r>
              <a:rPr lang="en-IN" dirty="0"/>
              <a:t>!");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    // Add label to the frame</a:t>
            </a:r>
          </a:p>
          <a:p>
            <a:r>
              <a:rPr lang="en-IN" dirty="0"/>
              <a:t>        </a:t>
            </a:r>
            <a:r>
              <a:rPr lang="en-IN" dirty="0" err="1"/>
              <a:t>frame.add</a:t>
            </a:r>
            <a:r>
              <a:rPr lang="en-IN" dirty="0"/>
              <a:t>(label);</a:t>
            </a:r>
          </a:p>
          <a:p>
            <a:endParaRPr lang="en-IN" dirty="0"/>
          </a:p>
          <a:p>
            <a:r>
              <a:rPr lang="en-IN" dirty="0"/>
              <a:t>        // Set frame visible</a:t>
            </a:r>
          </a:p>
          <a:p>
            <a:r>
              <a:rPr lang="en-IN" dirty="0"/>
              <a:t>        </a:t>
            </a:r>
            <a:r>
              <a:rPr lang="en-IN" dirty="0" err="1"/>
              <a:t>frame.setVisible</a:t>
            </a:r>
            <a:r>
              <a:rPr lang="en-IN" dirty="0"/>
              <a:t>(true);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832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58761"/>
            <a:ext cx="10360152" cy="914400"/>
          </a:xfrm>
        </p:spPr>
        <p:txBody>
          <a:bodyPr/>
          <a:lstStyle/>
          <a:p>
            <a:r>
              <a:rPr lang="en-US" sz="4800" dirty="0"/>
              <a:t>Image icon: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81797" y="2821562"/>
            <a:ext cx="6390719" cy="387705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with Swing components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the 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formats like .jpg,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.gif.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8DBE7D-939F-D226-74BA-692FD54E5E3E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884903" y="1797515"/>
            <a:ext cx="102253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ImageIcon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class used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 and display 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GUI components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7BF54D-46D0-F4F9-01F4-2570D8290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A7496-3194-4A78-3751-673D8FC9E651}"/>
              </a:ext>
            </a:extLst>
          </p:cNvPr>
          <p:cNvSpPr txBox="1"/>
          <p:nvPr/>
        </p:nvSpPr>
        <p:spPr>
          <a:xfrm>
            <a:off x="176784" y="216309"/>
            <a:ext cx="992074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Example Code – </a:t>
            </a:r>
            <a:r>
              <a:rPr lang="en-US" sz="3200" dirty="0" err="1">
                <a:latin typeface="+mj-lt"/>
              </a:rPr>
              <a:t>JLabel</a:t>
            </a:r>
            <a:r>
              <a:rPr lang="en-US" sz="3200" dirty="0">
                <a:latin typeface="+mj-lt"/>
              </a:rPr>
              <a:t> with </a:t>
            </a:r>
            <a:r>
              <a:rPr lang="en-US" sz="3200" dirty="0" err="1">
                <a:latin typeface="+mj-lt"/>
              </a:rPr>
              <a:t>ImageIcon</a:t>
            </a:r>
            <a:r>
              <a:rPr lang="en-IN" sz="3200" dirty="0">
                <a:latin typeface="+mj-lt"/>
              </a:rPr>
              <a:t>:</a:t>
            </a:r>
          </a:p>
          <a:p>
            <a:r>
              <a:rPr lang="en-IN" dirty="0">
                <a:latin typeface="+mj-lt"/>
              </a:rPr>
              <a:t>import </a:t>
            </a:r>
            <a:r>
              <a:rPr lang="en-IN" dirty="0" err="1">
                <a:latin typeface="+mj-lt"/>
              </a:rPr>
              <a:t>javax.swing</a:t>
            </a:r>
            <a:r>
              <a:rPr lang="en-IN" dirty="0">
                <a:latin typeface="+mj-lt"/>
              </a:rPr>
              <a:t>.*;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public class </a:t>
            </a:r>
            <a:r>
              <a:rPr lang="en-IN" dirty="0" err="1">
                <a:latin typeface="+mj-lt"/>
              </a:rPr>
              <a:t>LabelWithImage</a:t>
            </a:r>
            <a:r>
              <a:rPr lang="en-IN" dirty="0">
                <a:latin typeface="+mj-lt"/>
              </a:rPr>
              <a:t> {</a:t>
            </a:r>
          </a:p>
          <a:p>
            <a:r>
              <a:rPr lang="en-IN" dirty="0">
                <a:latin typeface="+mj-lt"/>
              </a:rPr>
              <a:t>    public static void main(String[] </a:t>
            </a:r>
            <a:r>
              <a:rPr lang="en-IN" dirty="0" err="1">
                <a:latin typeface="+mj-lt"/>
              </a:rPr>
              <a:t>args</a:t>
            </a:r>
            <a:r>
              <a:rPr lang="en-IN" dirty="0">
                <a:latin typeface="+mj-lt"/>
              </a:rPr>
              <a:t>) {</a:t>
            </a:r>
          </a:p>
          <a:p>
            <a:r>
              <a:rPr lang="en-IN" dirty="0">
                <a:latin typeface="+mj-lt"/>
              </a:rPr>
              <a:t>        </a:t>
            </a:r>
            <a:r>
              <a:rPr lang="en-IN" dirty="0" err="1">
                <a:latin typeface="+mj-lt"/>
              </a:rPr>
              <a:t>JFrame</a:t>
            </a:r>
            <a:r>
              <a:rPr lang="en-IN" dirty="0">
                <a:latin typeface="+mj-lt"/>
              </a:rPr>
              <a:t> frame = new </a:t>
            </a:r>
            <a:r>
              <a:rPr lang="en-IN" dirty="0" err="1">
                <a:latin typeface="+mj-lt"/>
              </a:rPr>
              <a:t>JFrame</a:t>
            </a:r>
            <a:r>
              <a:rPr lang="en-IN" dirty="0">
                <a:latin typeface="+mj-lt"/>
              </a:rPr>
              <a:t>("</a:t>
            </a:r>
            <a:r>
              <a:rPr lang="en-IN" dirty="0" err="1">
                <a:latin typeface="+mj-lt"/>
              </a:rPr>
              <a:t>JLabel</a:t>
            </a:r>
            <a:r>
              <a:rPr lang="en-IN" dirty="0">
                <a:latin typeface="+mj-lt"/>
              </a:rPr>
              <a:t> and </a:t>
            </a:r>
            <a:r>
              <a:rPr lang="en-IN" dirty="0" err="1">
                <a:latin typeface="+mj-lt"/>
              </a:rPr>
              <a:t>ImageIcon</a:t>
            </a:r>
            <a:r>
              <a:rPr lang="en-IN" dirty="0">
                <a:latin typeface="+mj-lt"/>
              </a:rPr>
              <a:t> Example");</a:t>
            </a:r>
          </a:p>
          <a:p>
            <a:r>
              <a:rPr lang="en-IN" dirty="0">
                <a:latin typeface="+mj-lt"/>
              </a:rPr>
              <a:t>        </a:t>
            </a:r>
            <a:r>
              <a:rPr lang="en-IN" dirty="0" err="1">
                <a:latin typeface="+mj-lt"/>
              </a:rPr>
              <a:t>frame.setSize</a:t>
            </a:r>
            <a:r>
              <a:rPr lang="en-IN" dirty="0">
                <a:latin typeface="+mj-lt"/>
              </a:rPr>
              <a:t>(400, 400);</a:t>
            </a:r>
          </a:p>
          <a:p>
            <a:r>
              <a:rPr lang="en-IN" dirty="0">
                <a:latin typeface="+mj-lt"/>
              </a:rPr>
              <a:t>        </a:t>
            </a:r>
            <a:r>
              <a:rPr lang="en-IN" dirty="0" err="1">
                <a:latin typeface="+mj-lt"/>
              </a:rPr>
              <a:t>frame.setDefaultCloseOperation</a:t>
            </a:r>
            <a:r>
              <a:rPr lang="en-IN" dirty="0">
                <a:latin typeface="+mj-lt"/>
              </a:rPr>
              <a:t>(</a:t>
            </a:r>
            <a:r>
              <a:rPr lang="en-IN" dirty="0" err="1">
                <a:latin typeface="+mj-lt"/>
              </a:rPr>
              <a:t>JFrame.EXIT_ON_CLOSE</a:t>
            </a:r>
            <a:r>
              <a:rPr lang="en-IN" dirty="0">
                <a:latin typeface="+mj-lt"/>
              </a:rPr>
              <a:t>);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        // Load the image</a:t>
            </a:r>
          </a:p>
          <a:p>
            <a:r>
              <a:rPr lang="en-IN" dirty="0">
                <a:latin typeface="+mj-lt"/>
              </a:rPr>
              <a:t>        </a:t>
            </a:r>
            <a:r>
              <a:rPr lang="en-IN" dirty="0" err="1">
                <a:latin typeface="+mj-lt"/>
              </a:rPr>
              <a:t>ImageIcon</a:t>
            </a:r>
            <a:r>
              <a:rPr lang="en-IN" dirty="0">
                <a:latin typeface="+mj-lt"/>
              </a:rPr>
              <a:t> icon = new </a:t>
            </a:r>
            <a:r>
              <a:rPr lang="en-IN" dirty="0" err="1">
                <a:latin typeface="+mj-lt"/>
              </a:rPr>
              <a:t>ImageIcon</a:t>
            </a:r>
            <a:r>
              <a:rPr lang="en-IN" dirty="0">
                <a:latin typeface="+mj-lt"/>
              </a:rPr>
              <a:t>("example.jpg");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        // Create </a:t>
            </a:r>
            <a:r>
              <a:rPr lang="en-IN" dirty="0" err="1">
                <a:latin typeface="+mj-lt"/>
              </a:rPr>
              <a:t>JLabel</a:t>
            </a:r>
            <a:r>
              <a:rPr lang="en-IN" dirty="0">
                <a:latin typeface="+mj-lt"/>
              </a:rPr>
              <a:t> with text and image</a:t>
            </a:r>
          </a:p>
          <a:p>
            <a:r>
              <a:rPr lang="en-IN" dirty="0">
                <a:latin typeface="+mj-lt"/>
              </a:rPr>
              <a:t>        </a:t>
            </a:r>
            <a:r>
              <a:rPr lang="en-IN" dirty="0" err="1">
                <a:latin typeface="+mj-lt"/>
              </a:rPr>
              <a:t>JLabel</a:t>
            </a:r>
            <a:r>
              <a:rPr lang="en-IN" dirty="0">
                <a:latin typeface="+mj-lt"/>
              </a:rPr>
              <a:t> label = new </a:t>
            </a:r>
            <a:r>
              <a:rPr lang="en-IN" dirty="0" err="1">
                <a:latin typeface="+mj-lt"/>
              </a:rPr>
              <a:t>JLabel</a:t>
            </a:r>
            <a:r>
              <a:rPr lang="en-IN" dirty="0">
                <a:latin typeface="+mj-lt"/>
              </a:rPr>
              <a:t>("My Image Label", icon, </a:t>
            </a:r>
            <a:r>
              <a:rPr lang="en-IN" dirty="0" err="1">
                <a:latin typeface="+mj-lt"/>
              </a:rPr>
              <a:t>JLabel.CENTER</a:t>
            </a:r>
            <a:r>
              <a:rPr lang="en-IN" dirty="0">
                <a:latin typeface="+mj-lt"/>
              </a:rPr>
              <a:t>);</a:t>
            </a:r>
          </a:p>
          <a:p>
            <a:r>
              <a:rPr lang="en-IN" dirty="0">
                <a:latin typeface="+mj-lt"/>
              </a:rPr>
              <a:t>        </a:t>
            </a:r>
            <a:r>
              <a:rPr lang="en-IN" dirty="0" err="1">
                <a:latin typeface="+mj-lt"/>
              </a:rPr>
              <a:t>label.setHorizontalTextPosition</a:t>
            </a:r>
            <a:r>
              <a:rPr lang="en-IN" dirty="0">
                <a:latin typeface="+mj-lt"/>
              </a:rPr>
              <a:t>(</a:t>
            </a:r>
            <a:r>
              <a:rPr lang="en-IN" dirty="0" err="1">
                <a:latin typeface="+mj-lt"/>
              </a:rPr>
              <a:t>JLabel.CENTER</a:t>
            </a:r>
            <a:r>
              <a:rPr lang="en-IN" dirty="0">
                <a:latin typeface="+mj-lt"/>
              </a:rPr>
              <a:t>);</a:t>
            </a:r>
          </a:p>
          <a:p>
            <a:r>
              <a:rPr lang="en-IN" dirty="0">
                <a:latin typeface="+mj-lt"/>
              </a:rPr>
              <a:t>        </a:t>
            </a:r>
            <a:r>
              <a:rPr lang="en-IN" dirty="0" err="1">
                <a:latin typeface="+mj-lt"/>
              </a:rPr>
              <a:t>label.setVerticalTextPosition</a:t>
            </a:r>
            <a:r>
              <a:rPr lang="en-IN" dirty="0">
                <a:latin typeface="+mj-lt"/>
              </a:rPr>
              <a:t>(</a:t>
            </a:r>
            <a:r>
              <a:rPr lang="en-IN" dirty="0" err="1">
                <a:latin typeface="+mj-lt"/>
              </a:rPr>
              <a:t>JLabel.BOTTOM</a:t>
            </a:r>
            <a:r>
              <a:rPr lang="en-IN" dirty="0">
                <a:latin typeface="+mj-lt"/>
              </a:rPr>
              <a:t>);</a:t>
            </a:r>
          </a:p>
          <a:p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        // Add label to frame</a:t>
            </a:r>
          </a:p>
          <a:p>
            <a:r>
              <a:rPr lang="en-IN" dirty="0">
                <a:latin typeface="+mj-lt"/>
              </a:rPr>
              <a:t>        </a:t>
            </a:r>
            <a:r>
              <a:rPr lang="en-IN" dirty="0" err="1">
                <a:latin typeface="+mj-lt"/>
              </a:rPr>
              <a:t>frame.add</a:t>
            </a:r>
            <a:r>
              <a:rPr lang="en-IN" dirty="0">
                <a:latin typeface="+mj-lt"/>
              </a:rPr>
              <a:t>(label);</a:t>
            </a:r>
          </a:p>
          <a:p>
            <a:r>
              <a:rPr lang="en-IN" dirty="0">
                <a:latin typeface="+mj-lt"/>
              </a:rPr>
              <a:t>        </a:t>
            </a:r>
            <a:r>
              <a:rPr lang="en-IN" dirty="0" err="1">
                <a:latin typeface="+mj-lt"/>
              </a:rPr>
              <a:t>frame.setVisible</a:t>
            </a:r>
            <a:r>
              <a:rPr lang="en-IN" dirty="0">
                <a:latin typeface="+mj-lt"/>
              </a:rPr>
              <a:t>(true);</a:t>
            </a:r>
          </a:p>
          <a:p>
            <a:r>
              <a:rPr lang="en-IN" dirty="0">
                <a:latin typeface="+mj-lt"/>
              </a:rPr>
              <a:t>    }</a:t>
            </a:r>
          </a:p>
          <a:p>
            <a:r>
              <a:rPr lang="en-IN" dirty="0">
                <a:latin typeface="+mj-lt"/>
              </a:rPr>
              <a:t>}</a:t>
            </a:r>
          </a:p>
          <a:p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24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076" y="678426"/>
            <a:ext cx="5641848" cy="5029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H="1">
            <a:off x="14187948" y="914400"/>
            <a:ext cx="353962" cy="5029200"/>
          </a:xfrm>
        </p:spPr>
        <p:txBody>
          <a:bodyPr anchor="ctr"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"/>
            <a:ext cx="12219214" cy="68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230e9df3-be65-4c73-a93b-d1236ebd677e"/>
    <ds:schemaRef ds:uri="http://purl.org/dc/elements/1.1/"/>
    <ds:schemaRef ds:uri="http://schemas.microsoft.com/sharepoint/v3"/>
    <ds:schemaRef ds:uri="http://www.w3.org/XML/1998/namespace"/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{1AB0B4B1-658E-44C6-BE27-B12D13CF48BC}tf11964407_win32</Template>
  <TotalTime>108</TotalTime>
  <Words>545</Words>
  <Application>Microsoft Office PowerPoint</Application>
  <PresentationFormat>Widescreen</PresentationFormat>
  <Paragraphs>111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Sagona Book</vt:lpstr>
      <vt:lpstr>Times New Roman</vt:lpstr>
      <vt:lpstr>Wingdings</vt:lpstr>
      <vt:lpstr>Custom</vt:lpstr>
      <vt:lpstr>PowerPoint Presentation</vt:lpstr>
      <vt:lpstr>Introduction to swings:</vt:lpstr>
      <vt:lpstr>Key points:</vt:lpstr>
      <vt:lpstr>Common Swing Components</vt:lpstr>
      <vt:lpstr>Jlabel:</vt:lpstr>
      <vt:lpstr>PowerPoint Presentation</vt:lpstr>
      <vt:lpstr>Image icon: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Sushma Kota</dc:creator>
  <cp:lastModifiedBy>teneti eswara reddy</cp:lastModifiedBy>
  <cp:revision>4</cp:revision>
  <dcterms:created xsi:type="dcterms:W3CDTF">2025-04-08T06:06:51Z</dcterms:created>
  <dcterms:modified xsi:type="dcterms:W3CDTF">2025-06-06T08:31:47Z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