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3" r:id="rId2"/>
    <p:sldId id="257" r:id="rId3"/>
    <p:sldId id="268" r:id="rId4"/>
    <p:sldId id="271" r:id="rId5"/>
    <p:sldId id="270" r:id="rId6"/>
    <p:sldId id="266" r:id="rId7"/>
    <p:sldId id="272" r:id="rId8"/>
    <p:sldId id="265" r:id="rId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1" autoAdjust="0"/>
    <p:restoredTop sz="94660"/>
  </p:normalViewPr>
  <p:slideViewPr>
    <p:cSldViewPr showGuides="1">
      <p:cViewPr varScale="1">
        <p:scale>
          <a:sx n="55" d="100"/>
          <a:sy n="55" d="100"/>
        </p:scale>
        <p:origin x="446"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AD06BBB-72A9-4460-A153-1CD0B137C983}" type="datetimeFigureOut">
              <a:rPr lang="en-SG" smtClean="0"/>
              <a:t>6/6/2025</a:t>
            </a:fld>
            <a:endParaRPr lang="en-SG"/>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4A40B4A-CCA8-4E8E-9CDC-B44CF7C39EA0}" type="slidenum">
              <a:rPr lang="en-SG" smtClean="0"/>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4A40B4A-CCA8-4E8E-9CDC-B44CF7C39EA0}" type="slidenum">
              <a:rPr lang="en-SG" smtClean="0"/>
              <a:t>5</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3300" b="1" i="0">
                <a:solidFill>
                  <a:srgbClr val="092E75"/>
                </a:solidFill>
                <a:latin typeface="Tahoma" panose="020B0604030504040204"/>
                <a:cs typeface="Tahoma" panose="020B060403050404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350" b="1" i="0">
                <a:solidFill>
                  <a:srgbClr val="092E75"/>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092E75"/>
                </a:solidFill>
                <a:latin typeface="Tahoma" panose="020B0604030504040204"/>
                <a:cs typeface="Tahoma" panose="020B0604030504040204"/>
              </a:defRPr>
            </a:lvl1pPr>
          </a:lstStyle>
          <a:p>
            <a:endParaRPr/>
          </a:p>
        </p:txBody>
      </p:sp>
      <p:sp>
        <p:nvSpPr>
          <p:cNvPr id="3" name="Holder 3"/>
          <p:cNvSpPr>
            <a:spLocks noGrp="1"/>
          </p:cNvSpPr>
          <p:nvPr>
            <p:ph type="body" idx="1"/>
          </p:nvPr>
        </p:nvSpPr>
        <p:spPr/>
        <p:txBody>
          <a:bodyPr lIns="0" tIns="0" rIns="0" bIns="0"/>
          <a:lstStyle>
            <a:lvl1pPr>
              <a:defRPr sz="2350" b="1" i="0">
                <a:solidFill>
                  <a:srgbClr val="092E75"/>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092E75"/>
                </a:solidFill>
                <a:latin typeface="Tahoma" panose="020B0604030504040204"/>
                <a:cs typeface="Tahom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DE1B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300" b="1" i="0">
                <a:solidFill>
                  <a:srgbClr val="092E75"/>
                </a:solidFill>
                <a:latin typeface="Tahoma" panose="020B0604030504040204"/>
                <a:cs typeface="Tahom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97277" y="832225"/>
            <a:ext cx="8974455" cy="1016000"/>
          </a:xfrm>
          <a:prstGeom prst="rect">
            <a:avLst/>
          </a:prstGeom>
        </p:spPr>
        <p:txBody>
          <a:bodyPr wrap="square" lIns="0" tIns="0" rIns="0" bIns="0">
            <a:spAutoFit/>
          </a:bodyPr>
          <a:lstStyle>
            <a:lvl1pPr>
              <a:defRPr sz="3300" b="1" i="0">
                <a:solidFill>
                  <a:srgbClr val="092E75"/>
                </a:solidFill>
                <a:latin typeface="Tahoma" panose="020B0604030504040204"/>
                <a:cs typeface="Tahoma" panose="020B0604030504040204"/>
              </a:defRPr>
            </a:lvl1pPr>
          </a:lstStyle>
          <a:p>
            <a:endParaRPr/>
          </a:p>
        </p:txBody>
      </p:sp>
      <p:sp>
        <p:nvSpPr>
          <p:cNvPr id="3" name="Holder 3"/>
          <p:cNvSpPr>
            <a:spLocks noGrp="1"/>
          </p:cNvSpPr>
          <p:nvPr>
            <p:ph type="body" idx="1"/>
          </p:nvPr>
        </p:nvSpPr>
        <p:spPr>
          <a:xfrm>
            <a:off x="1768654" y="3750091"/>
            <a:ext cx="14601825" cy="4629784"/>
          </a:xfrm>
          <a:prstGeom prst="rect">
            <a:avLst/>
          </a:prstGeom>
        </p:spPr>
        <p:txBody>
          <a:bodyPr wrap="square" lIns="0" tIns="0" rIns="0" bIns="0">
            <a:spAutoFit/>
          </a:bodyPr>
          <a:lstStyle>
            <a:lvl1pPr>
              <a:defRPr sz="2350" b="1" i="0">
                <a:solidFill>
                  <a:srgbClr val="092E75"/>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hread_(compu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8287998" cy="10287000"/>
          </a:xfrm>
          <a:prstGeom prst="rect">
            <a:avLst/>
          </a:prstGeom>
        </p:spPr>
      </p:pic>
      <p:sp>
        <p:nvSpPr>
          <p:cNvPr id="3" name="TextBox 2"/>
          <p:cNvSpPr txBox="1"/>
          <p:nvPr/>
        </p:nvSpPr>
        <p:spPr>
          <a:xfrm>
            <a:off x="2743200" y="647700"/>
            <a:ext cx="11125200" cy="1107996"/>
          </a:xfrm>
          <a:prstGeom prst="rect">
            <a:avLst/>
          </a:prstGeom>
          <a:noFill/>
        </p:spPr>
        <p:txBody>
          <a:bodyPr wrap="square" rtlCol="0">
            <a:spAutoFit/>
          </a:bodyPr>
          <a:lstStyle/>
          <a:p>
            <a:r>
              <a:rPr lang="en-US" sz="6600" b="1" dirty="0" smtClean="0">
                <a:solidFill>
                  <a:srgbClr val="7030A0"/>
                </a:solidFill>
                <a:latin typeface="Arial" panose="020B0604020202020204" pitchFamily="34" charset="0"/>
                <a:cs typeface="Arial" panose="020B0604020202020204" pitchFamily="34" charset="0"/>
              </a:rPr>
              <a:t>MICRO IT PROJECT</a:t>
            </a:r>
            <a:endParaRPr lang="en-IN" sz="6600" b="1" dirty="0">
              <a:solidFill>
                <a:srgbClr val="7030A0"/>
              </a:solidFill>
              <a:latin typeface="Arial" panose="020B0604020202020204" pitchFamily="34" charset="0"/>
              <a:cs typeface="Arial" panose="020B0604020202020204" pitchFamily="34" charset="0"/>
            </a:endParaRPr>
          </a:p>
        </p:txBody>
      </p:sp>
      <p:sp>
        <p:nvSpPr>
          <p:cNvPr id="4" name="TextBox 3"/>
          <p:cNvSpPr txBox="1"/>
          <p:nvPr/>
        </p:nvSpPr>
        <p:spPr>
          <a:xfrm>
            <a:off x="2590800" y="7124700"/>
            <a:ext cx="9753600" cy="830997"/>
          </a:xfrm>
          <a:prstGeom prst="rect">
            <a:avLst/>
          </a:prstGeom>
          <a:noFill/>
        </p:spPr>
        <p:txBody>
          <a:bodyPr wrap="square" rtlCol="0">
            <a:spAutoFit/>
          </a:bodyPr>
          <a:lstStyle/>
          <a:p>
            <a:r>
              <a:rPr lang="en-US" sz="4800" dirty="0" smtClean="0">
                <a:solidFill>
                  <a:schemeClr val="accent6">
                    <a:lumMod val="75000"/>
                  </a:schemeClr>
                </a:solidFill>
              </a:rPr>
              <a:t>Topic</a:t>
            </a:r>
            <a:r>
              <a:rPr lang="en-US" sz="4800" dirty="0" smtClean="0"/>
              <a:t> </a:t>
            </a:r>
            <a:r>
              <a:rPr lang="en-US" sz="4800" dirty="0" smtClean="0">
                <a:solidFill>
                  <a:srgbClr val="FFFF00"/>
                </a:solidFill>
              </a:rPr>
              <a:t>: Process  vs Thread</a:t>
            </a:r>
            <a:endParaRPr lang="en-IN" sz="4800" dirty="0">
              <a:solidFill>
                <a:srgbClr val="FFFF00"/>
              </a:solidFill>
            </a:endParaRPr>
          </a:p>
        </p:txBody>
      </p:sp>
    </p:spTree>
    <p:extLst>
      <p:ext uri="{BB962C8B-B14F-4D97-AF65-F5344CB8AC3E}">
        <p14:creationId xmlns:p14="http://schemas.microsoft.com/office/powerpoint/2010/main" val="291307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F5F7"/>
          </a:solidFill>
        </p:spPr>
        <p:txBody>
          <a:bodyPr wrap="square" lIns="0" tIns="0" rIns="0" bIns="0" rtlCol="0"/>
          <a:lstStyle/>
          <a:p>
            <a:endParaRPr/>
          </a:p>
        </p:txBody>
      </p:sp>
      <p:grpSp>
        <p:nvGrpSpPr>
          <p:cNvPr id="3" name="object 3"/>
          <p:cNvGrpSpPr/>
          <p:nvPr/>
        </p:nvGrpSpPr>
        <p:grpSpPr>
          <a:xfrm>
            <a:off x="559245" y="2719106"/>
            <a:ext cx="16927195" cy="7609205"/>
            <a:chOff x="351157" y="2697395"/>
            <a:chExt cx="16927195" cy="7609205"/>
          </a:xfrm>
        </p:grpSpPr>
        <p:sp>
          <p:nvSpPr>
            <p:cNvPr id="4" name="object 4"/>
            <p:cNvSpPr/>
            <p:nvPr/>
          </p:nvSpPr>
          <p:spPr>
            <a:xfrm>
              <a:off x="370207" y="2716444"/>
              <a:ext cx="16880840" cy="7571105"/>
            </a:xfrm>
            <a:custGeom>
              <a:avLst/>
              <a:gdLst/>
              <a:ahLst/>
              <a:cxnLst/>
              <a:rect l="l" t="t" r="r" b="b"/>
              <a:pathLst>
                <a:path w="16880840" h="7571105">
                  <a:moveTo>
                    <a:pt x="16880683" y="7570554"/>
                  </a:moveTo>
                  <a:lnTo>
                    <a:pt x="0" y="7570554"/>
                  </a:lnTo>
                  <a:lnTo>
                    <a:pt x="0" y="285750"/>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16603342" y="0"/>
                  </a:lnTo>
                  <a:lnTo>
                    <a:pt x="16648314" y="3559"/>
                  </a:lnTo>
                  <a:lnTo>
                    <a:pt x="16691772" y="14026"/>
                  </a:lnTo>
                  <a:lnTo>
                    <a:pt x="16732951" y="31083"/>
                  </a:lnTo>
                  <a:lnTo>
                    <a:pt x="16771082" y="54412"/>
                  </a:lnTo>
                  <a:lnTo>
                    <a:pt x="16805399" y="83694"/>
                  </a:lnTo>
                  <a:lnTo>
                    <a:pt x="16834680" y="118010"/>
                  </a:lnTo>
                  <a:lnTo>
                    <a:pt x="16858009" y="156141"/>
                  </a:lnTo>
                  <a:lnTo>
                    <a:pt x="16875065" y="197320"/>
                  </a:lnTo>
                  <a:lnTo>
                    <a:pt x="16880683" y="220642"/>
                  </a:lnTo>
                  <a:lnTo>
                    <a:pt x="16880683" y="7570554"/>
                  </a:lnTo>
                  <a:close/>
                </a:path>
              </a:pathLst>
            </a:custGeom>
            <a:solidFill>
              <a:srgbClr val="ECECEC"/>
            </a:solidFill>
          </p:spPr>
          <p:txBody>
            <a:bodyPr wrap="square" lIns="0" tIns="0" rIns="0" bIns="0" rtlCol="0"/>
            <a:lstStyle/>
            <a:p>
              <a:endParaRPr/>
            </a:p>
          </p:txBody>
        </p:sp>
        <p:sp>
          <p:nvSpPr>
            <p:cNvPr id="5" name="object 5"/>
            <p:cNvSpPr/>
            <p:nvPr/>
          </p:nvSpPr>
          <p:spPr>
            <a:xfrm>
              <a:off x="370207" y="2716445"/>
              <a:ext cx="16889095" cy="7571105"/>
            </a:xfrm>
            <a:custGeom>
              <a:avLst/>
              <a:gdLst/>
              <a:ahLst/>
              <a:cxnLst/>
              <a:rect l="l" t="t" r="r" b="b"/>
              <a:pathLst>
                <a:path w="16889095" h="7571105">
                  <a:moveTo>
                    <a:pt x="59" y="7570554"/>
                  </a:moveTo>
                  <a:lnTo>
                    <a:pt x="0" y="285741"/>
                  </a:lnTo>
                  <a:lnTo>
                    <a:pt x="3619" y="240775"/>
                  </a:lnTo>
                  <a:lnTo>
                    <a:pt x="14086" y="197318"/>
                  </a:lnTo>
                  <a:lnTo>
                    <a:pt x="31143" y="156139"/>
                  </a:lnTo>
                  <a:lnTo>
                    <a:pt x="54471" y="118009"/>
                  </a:lnTo>
                  <a:lnTo>
                    <a:pt x="83753" y="83693"/>
                  </a:lnTo>
                  <a:lnTo>
                    <a:pt x="118069" y="54411"/>
                  </a:lnTo>
                  <a:lnTo>
                    <a:pt x="156200" y="31083"/>
                  </a:lnTo>
                  <a:lnTo>
                    <a:pt x="197378" y="14026"/>
                  </a:lnTo>
                  <a:lnTo>
                    <a:pt x="240836" y="3559"/>
                  </a:lnTo>
                  <a:lnTo>
                    <a:pt x="285806" y="0"/>
                  </a:lnTo>
                  <a:lnTo>
                    <a:pt x="16603197" y="0"/>
                  </a:lnTo>
                  <a:lnTo>
                    <a:pt x="16648167" y="3559"/>
                  </a:lnTo>
                  <a:lnTo>
                    <a:pt x="16691624" y="14026"/>
                  </a:lnTo>
                  <a:lnTo>
                    <a:pt x="16732802" y="31082"/>
                  </a:lnTo>
                  <a:lnTo>
                    <a:pt x="16770933" y="54411"/>
                  </a:lnTo>
                  <a:lnTo>
                    <a:pt x="16805250" y="83692"/>
                  </a:lnTo>
                  <a:lnTo>
                    <a:pt x="16834532" y="118008"/>
                  </a:lnTo>
                  <a:lnTo>
                    <a:pt x="16857860" y="156139"/>
                  </a:lnTo>
                  <a:lnTo>
                    <a:pt x="16874917" y="197317"/>
                  </a:lnTo>
                  <a:lnTo>
                    <a:pt x="16885385" y="240775"/>
                  </a:lnTo>
                  <a:lnTo>
                    <a:pt x="16888945" y="285746"/>
                  </a:lnTo>
                  <a:lnTo>
                    <a:pt x="16888943" y="7570554"/>
                  </a:lnTo>
                </a:path>
              </a:pathLst>
            </a:custGeom>
            <a:ln w="38099">
              <a:solidFill>
                <a:srgbClr val="092E75"/>
              </a:solidFill>
            </a:ln>
          </p:spPr>
          <p:txBody>
            <a:bodyPr wrap="square" lIns="0" tIns="0" rIns="0" bIns="0" rtlCol="0"/>
            <a:lstStyle/>
            <a:p>
              <a:endParaRPr/>
            </a:p>
          </p:txBody>
        </p:sp>
      </p:grpSp>
      <p:grpSp>
        <p:nvGrpSpPr>
          <p:cNvPr id="7" name="object 7"/>
          <p:cNvGrpSpPr/>
          <p:nvPr/>
        </p:nvGrpSpPr>
        <p:grpSpPr>
          <a:xfrm>
            <a:off x="0" y="0"/>
            <a:ext cx="18288000" cy="10287000"/>
            <a:chOff x="0" y="0"/>
            <a:chExt cx="18288000" cy="10287000"/>
          </a:xfrm>
        </p:grpSpPr>
        <p:sp>
          <p:nvSpPr>
            <p:cNvPr id="8" name="object 8"/>
            <p:cNvSpPr/>
            <p:nvPr/>
          </p:nvSpPr>
          <p:spPr>
            <a:xfrm>
              <a:off x="16729809" y="9056867"/>
              <a:ext cx="1319530" cy="995044"/>
            </a:xfrm>
            <a:custGeom>
              <a:avLst/>
              <a:gdLst/>
              <a:ahLst/>
              <a:cxnLst/>
              <a:rect l="l" t="t" r="r" b="b"/>
              <a:pathLst>
                <a:path w="1319530" h="995045">
                  <a:moveTo>
                    <a:pt x="1307704" y="909147"/>
                  </a:moveTo>
                  <a:lnTo>
                    <a:pt x="1315781" y="919784"/>
                  </a:lnTo>
                  <a:lnTo>
                    <a:pt x="1319268" y="933167"/>
                  </a:lnTo>
                  <a:lnTo>
                    <a:pt x="1317292" y="946846"/>
                  </a:lnTo>
                  <a:lnTo>
                    <a:pt x="1310461" y="958307"/>
                  </a:lnTo>
                  <a:lnTo>
                    <a:pt x="1299829" y="966371"/>
                  </a:lnTo>
                  <a:lnTo>
                    <a:pt x="1286453" y="969859"/>
                  </a:lnTo>
                  <a:lnTo>
                    <a:pt x="846046" y="994452"/>
                  </a:lnTo>
                  <a:lnTo>
                    <a:pt x="838682" y="994077"/>
                  </a:lnTo>
                  <a:lnTo>
                    <a:pt x="831634" y="992191"/>
                  </a:lnTo>
                  <a:lnTo>
                    <a:pt x="825112" y="988860"/>
                  </a:lnTo>
                  <a:lnTo>
                    <a:pt x="819263" y="984102"/>
                  </a:lnTo>
                  <a:lnTo>
                    <a:pt x="819679" y="984556"/>
                  </a:lnTo>
                  <a:lnTo>
                    <a:pt x="814786" y="978464"/>
                  </a:lnTo>
                  <a:lnTo>
                    <a:pt x="811517" y="971942"/>
                  </a:lnTo>
                  <a:lnTo>
                    <a:pt x="809685" y="964884"/>
                  </a:lnTo>
                  <a:lnTo>
                    <a:pt x="809365" y="957518"/>
                  </a:lnTo>
                  <a:lnTo>
                    <a:pt x="815989" y="851805"/>
                  </a:lnTo>
                  <a:lnTo>
                    <a:pt x="881066" y="922775"/>
                  </a:lnTo>
                  <a:lnTo>
                    <a:pt x="1282576" y="900352"/>
                  </a:lnTo>
                  <a:lnTo>
                    <a:pt x="1296251" y="902326"/>
                  </a:lnTo>
                  <a:lnTo>
                    <a:pt x="1307704" y="909147"/>
                  </a:lnTo>
                  <a:close/>
                </a:path>
                <a:path w="1319530" h="995045">
                  <a:moveTo>
                    <a:pt x="772344" y="450370"/>
                  </a:moveTo>
                  <a:lnTo>
                    <a:pt x="836742" y="520600"/>
                  </a:lnTo>
                  <a:lnTo>
                    <a:pt x="405424" y="516450"/>
                  </a:lnTo>
                  <a:lnTo>
                    <a:pt x="398146" y="515638"/>
                  </a:lnTo>
                  <a:lnTo>
                    <a:pt x="391284" y="513371"/>
                  </a:lnTo>
                  <a:lnTo>
                    <a:pt x="384812" y="509551"/>
                  </a:lnTo>
                  <a:lnTo>
                    <a:pt x="384327" y="509022"/>
                  </a:lnTo>
                  <a:lnTo>
                    <a:pt x="379528" y="504544"/>
                  </a:lnTo>
                  <a:lnTo>
                    <a:pt x="375667" y="499041"/>
                  </a:lnTo>
                  <a:lnTo>
                    <a:pt x="375440" y="498794"/>
                  </a:lnTo>
                  <a:lnTo>
                    <a:pt x="372503" y="491927"/>
                  </a:lnTo>
                  <a:lnTo>
                    <a:pt x="371095" y="484802"/>
                  </a:lnTo>
                  <a:lnTo>
                    <a:pt x="371206" y="477465"/>
                  </a:lnTo>
                  <a:lnTo>
                    <a:pt x="383056" y="379665"/>
                  </a:lnTo>
                  <a:lnTo>
                    <a:pt x="444995" y="447213"/>
                  </a:lnTo>
                  <a:lnTo>
                    <a:pt x="772344" y="450370"/>
                  </a:lnTo>
                  <a:close/>
                </a:path>
                <a:path w="1319530" h="995045">
                  <a:moveTo>
                    <a:pt x="358146" y="2638"/>
                  </a:moveTo>
                  <a:lnTo>
                    <a:pt x="420499" y="70638"/>
                  </a:lnTo>
                  <a:lnTo>
                    <a:pt x="7793" y="81438"/>
                  </a:lnTo>
                  <a:lnTo>
                    <a:pt x="462" y="80854"/>
                  </a:lnTo>
                  <a:lnTo>
                    <a:pt x="0" y="80716"/>
                  </a:lnTo>
                  <a:lnTo>
                    <a:pt x="77132" y="9989"/>
                  </a:lnTo>
                  <a:lnTo>
                    <a:pt x="358146" y="2638"/>
                  </a:lnTo>
                  <a:close/>
                </a:path>
                <a:path w="1319530" h="995045">
                  <a:moveTo>
                    <a:pt x="893685" y="457634"/>
                  </a:moveTo>
                  <a:lnTo>
                    <a:pt x="904050" y="468937"/>
                  </a:lnTo>
                  <a:lnTo>
                    <a:pt x="906589" y="474550"/>
                  </a:lnTo>
                  <a:lnTo>
                    <a:pt x="908243" y="481308"/>
                  </a:lnTo>
                  <a:lnTo>
                    <a:pt x="908519" y="488330"/>
                  </a:lnTo>
                  <a:lnTo>
                    <a:pt x="881284" y="923013"/>
                  </a:lnTo>
                  <a:lnTo>
                    <a:pt x="815989" y="851805"/>
                  </a:lnTo>
                  <a:lnTo>
                    <a:pt x="836742" y="520600"/>
                  </a:lnTo>
                  <a:lnTo>
                    <a:pt x="772344" y="450370"/>
                  </a:lnTo>
                  <a:lnTo>
                    <a:pt x="874111" y="451352"/>
                  </a:lnTo>
                  <a:lnTo>
                    <a:pt x="881156" y="452139"/>
                  </a:lnTo>
                  <a:lnTo>
                    <a:pt x="887542" y="454215"/>
                  </a:lnTo>
                  <a:lnTo>
                    <a:pt x="888303" y="454607"/>
                  </a:lnTo>
                  <a:lnTo>
                    <a:pt x="893685" y="457634"/>
                  </a:lnTo>
                  <a:close/>
                </a:path>
                <a:path w="1319530" h="995045">
                  <a:moveTo>
                    <a:pt x="485239" y="10999"/>
                  </a:moveTo>
                  <a:lnTo>
                    <a:pt x="485945" y="11770"/>
                  </a:lnTo>
                  <a:lnTo>
                    <a:pt x="490139" y="17542"/>
                  </a:lnTo>
                  <a:lnTo>
                    <a:pt x="493065" y="24213"/>
                  </a:lnTo>
                  <a:lnTo>
                    <a:pt x="494553" y="31477"/>
                  </a:lnTo>
                  <a:lnTo>
                    <a:pt x="494457" y="38974"/>
                  </a:lnTo>
                  <a:lnTo>
                    <a:pt x="444995" y="447213"/>
                  </a:lnTo>
                  <a:lnTo>
                    <a:pt x="383056" y="379665"/>
                  </a:lnTo>
                  <a:lnTo>
                    <a:pt x="420499" y="70638"/>
                  </a:lnTo>
                  <a:lnTo>
                    <a:pt x="358146" y="2638"/>
                  </a:lnTo>
                  <a:lnTo>
                    <a:pt x="458993" y="0"/>
                  </a:lnTo>
                  <a:lnTo>
                    <a:pt x="466473" y="604"/>
                  </a:lnTo>
                  <a:lnTo>
                    <a:pt x="473576" y="2760"/>
                  </a:lnTo>
                  <a:lnTo>
                    <a:pt x="479743" y="6204"/>
                  </a:lnTo>
                  <a:lnTo>
                    <a:pt x="479228" y="5643"/>
                  </a:lnTo>
                  <a:lnTo>
                    <a:pt x="485239" y="10999"/>
                  </a:lnTo>
                  <a:close/>
                </a:path>
                <a:path w="1319530" h="995045">
                  <a:moveTo>
                    <a:pt x="898923" y="462148"/>
                  </a:moveTo>
                  <a:lnTo>
                    <a:pt x="899717" y="463014"/>
                  </a:lnTo>
                  <a:lnTo>
                    <a:pt x="904515" y="469445"/>
                  </a:lnTo>
                  <a:lnTo>
                    <a:pt x="893334" y="457251"/>
                  </a:lnTo>
                  <a:lnTo>
                    <a:pt x="898923" y="462148"/>
                  </a:lnTo>
                  <a:close/>
                </a:path>
              </a:pathLst>
            </a:custGeom>
            <a:solidFill>
              <a:srgbClr val="092E75"/>
            </a:solidFill>
          </p:spPr>
          <p:txBody>
            <a:bodyPr wrap="square" lIns="0" tIns="0" rIns="0" bIns="0" rtlCol="0"/>
            <a:lstStyle/>
            <a:p>
              <a:endParaRPr/>
            </a:p>
          </p:txBody>
        </p:sp>
        <p:sp>
          <p:nvSpPr>
            <p:cNvPr id="9" name="object 9"/>
            <p:cNvSpPr/>
            <p:nvPr/>
          </p:nvSpPr>
          <p:spPr>
            <a:xfrm>
              <a:off x="16592607" y="8867276"/>
              <a:ext cx="1695450" cy="1419860"/>
            </a:xfrm>
            <a:custGeom>
              <a:avLst/>
              <a:gdLst/>
              <a:ahLst/>
              <a:cxnLst/>
              <a:rect l="l" t="t" r="r" b="b"/>
              <a:pathLst>
                <a:path w="1695450" h="1419859">
                  <a:moveTo>
                    <a:pt x="698370" y="1419723"/>
                  </a:moveTo>
                  <a:lnTo>
                    <a:pt x="176993" y="1419723"/>
                  </a:lnTo>
                  <a:lnTo>
                    <a:pt x="0" y="225784"/>
                  </a:lnTo>
                  <a:lnTo>
                    <a:pt x="1523066" y="0"/>
                  </a:lnTo>
                  <a:lnTo>
                    <a:pt x="1606860" y="565249"/>
                  </a:lnTo>
                  <a:lnTo>
                    <a:pt x="790650" y="686247"/>
                  </a:lnTo>
                  <a:lnTo>
                    <a:pt x="746329" y="698126"/>
                  </a:lnTo>
                  <a:lnTo>
                    <a:pt x="707102" y="719066"/>
                  </a:lnTo>
                  <a:lnTo>
                    <a:pt x="674008" y="747706"/>
                  </a:lnTo>
                  <a:lnTo>
                    <a:pt x="648049" y="782694"/>
                  </a:lnTo>
                  <a:lnTo>
                    <a:pt x="630228" y="822676"/>
                  </a:lnTo>
                  <a:lnTo>
                    <a:pt x="621555" y="866296"/>
                  </a:lnTo>
                  <a:lnTo>
                    <a:pt x="623040" y="912200"/>
                  </a:lnTo>
                  <a:lnTo>
                    <a:pt x="637344" y="1008689"/>
                  </a:lnTo>
                  <a:lnTo>
                    <a:pt x="1650336" y="858519"/>
                  </a:lnTo>
                  <a:lnTo>
                    <a:pt x="1668158" y="978745"/>
                  </a:lnTo>
                  <a:lnTo>
                    <a:pt x="655257" y="1128901"/>
                  </a:lnTo>
                  <a:lnTo>
                    <a:pt x="698370" y="1419723"/>
                  </a:lnTo>
                  <a:close/>
                </a:path>
                <a:path w="1695450" h="1419859">
                  <a:moveTo>
                    <a:pt x="1650336" y="858519"/>
                  </a:moveTo>
                  <a:lnTo>
                    <a:pt x="1168619" y="929930"/>
                  </a:lnTo>
                  <a:lnTo>
                    <a:pt x="1154315" y="833442"/>
                  </a:lnTo>
                  <a:lnTo>
                    <a:pt x="1142424" y="789080"/>
                  </a:lnTo>
                  <a:lnTo>
                    <a:pt x="1121473" y="749852"/>
                  </a:lnTo>
                  <a:lnTo>
                    <a:pt x="1092820" y="716760"/>
                  </a:lnTo>
                  <a:lnTo>
                    <a:pt x="1057824" y="690808"/>
                  </a:lnTo>
                  <a:lnTo>
                    <a:pt x="1017843" y="673001"/>
                  </a:lnTo>
                  <a:lnTo>
                    <a:pt x="974236" y="664341"/>
                  </a:lnTo>
                  <a:lnTo>
                    <a:pt x="928361" y="665832"/>
                  </a:lnTo>
                  <a:lnTo>
                    <a:pt x="1606860" y="565249"/>
                  </a:lnTo>
                  <a:lnTo>
                    <a:pt x="1650336" y="858519"/>
                  </a:lnTo>
                  <a:close/>
                </a:path>
                <a:path w="1695450" h="1419859">
                  <a:moveTo>
                    <a:pt x="1695392" y="1419723"/>
                  </a:moveTo>
                  <a:lnTo>
                    <a:pt x="1231320" y="1419723"/>
                  </a:lnTo>
                  <a:lnTo>
                    <a:pt x="1176747" y="1051593"/>
                  </a:lnTo>
                  <a:lnTo>
                    <a:pt x="1668158" y="978745"/>
                  </a:lnTo>
                  <a:lnTo>
                    <a:pt x="1695392" y="1162452"/>
                  </a:lnTo>
                  <a:lnTo>
                    <a:pt x="1695392" y="1419723"/>
                  </a:lnTo>
                  <a:close/>
                </a:path>
              </a:pathLst>
            </a:custGeom>
            <a:solidFill>
              <a:srgbClr val="F6F5F7"/>
            </a:solidFill>
          </p:spPr>
          <p:txBody>
            <a:bodyPr wrap="square" lIns="0" tIns="0" rIns="0" bIns="0" rtlCol="0"/>
            <a:lstStyle/>
            <a:p>
              <a:endParaRPr/>
            </a:p>
          </p:txBody>
        </p:sp>
        <p:sp>
          <p:nvSpPr>
            <p:cNvPr id="10" name="object 10"/>
            <p:cNvSpPr/>
            <p:nvPr/>
          </p:nvSpPr>
          <p:spPr>
            <a:xfrm>
              <a:off x="16018451" y="9254561"/>
              <a:ext cx="2055495" cy="1032510"/>
            </a:xfrm>
            <a:custGeom>
              <a:avLst/>
              <a:gdLst/>
              <a:ahLst/>
              <a:cxnLst/>
              <a:rect l="l" t="t" r="r" b="b"/>
              <a:pathLst>
                <a:path w="2055494" h="1032509">
                  <a:moveTo>
                    <a:pt x="544024" y="1032437"/>
                  </a:moveTo>
                  <a:lnTo>
                    <a:pt x="111256" y="1032437"/>
                  </a:lnTo>
                  <a:lnTo>
                    <a:pt x="0" y="281938"/>
                  </a:lnTo>
                  <a:lnTo>
                    <a:pt x="423461" y="219163"/>
                  </a:lnTo>
                  <a:lnTo>
                    <a:pt x="544024" y="1032437"/>
                  </a:lnTo>
                  <a:close/>
                </a:path>
                <a:path w="2055494" h="1032509">
                  <a:moveTo>
                    <a:pt x="1272525" y="1032437"/>
                  </a:moveTo>
                  <a:lnTo>
                    <a:pt x="1032901" y="1032437"/>
                  </a:lnTo>
                  <a:lnTo>
                    <a:pt x="901826" y="148248"/>
                  </a:lnTo>
                  <a:lnTo>
                    <a:pt x="1901861" y="0"/>
                  </a:lnTo>
                  <a:lnTo>
                    <a:pt x="1933679" y="214629"/>
                  </a:lnTo>
                  <a:lnTo>
                    <a:pt x="1364896" y="298948"/>
                  </a:lnTo>
                  <a:lnTo>
                    <a:pt x="1320562" y="310829"/>
                  </a:lnTo>
                  <a:lnTo>
                    <a:pt x="1281343" y="331768"/>
                  </a:lnTo>
                  <a:lnTo>
                    <a:pt x="1248247" y="360408"/>
                  </a:lnTo>
                  <a:lnTo>
                    <a:pt x="1222285" y="395397"/>
                  </a:lnTo>
                  <a:lnTo>
                    <a:pt x="1204464" y="435378"/>
                  </a:lnTo>
                  <a:lnTo>
                    <a:pt x="1195795" y="478998"/>
                  </a:lnTo>
                  <a:lnTo>
                    <a:pt x="1197286" y="524901"/>
                  </a:lnTo>
                  <a:lnTo>
                    <a:pt x="1211590" y="621390"/>
                  </a:lnTo>
                  <a:lnTo>
                    <a:pt x="1977154" y="507899"/>
                  </a:lnTo>
                  <a:lnTo>
                    <a:pt x="1994977" y="628125"/>
                  </a:lnTo>
                  <a:lnTo>
                    <a:pt x="1229412" y="741615"/>
                  </a:lnTo>
                  <a:lnTo>
                    <a:pt x="1272525" y="1032437"/>
                  </a:lnTo>
                  <a:close/>
                </a:path>
                <a:path w="2055494" h="1032509">
                  <a:moveTo>
                    <a:pt x="1977154" y="507899"/>
                  </a:moveTo>
                  <a:lnTo>
                    <a:pt x="1742864" y="542631"/>
                  </a:lnTo>
                  <a:lnTo>
                    <a:pt x="1728561" y="446143"/>
                  </a:lnTo>
                  <a:lnTo>
                    <a:pt x="1716665" y="401782"/>
                  </a:lnTo>
                  <a:lnTo>
                    <a:pt x="1695710" y="362554"/>
                  </a:lnTo>
                  <a:lnTo>
                    <a:pt x="1667057" y="329462"/>
                  </a:lnTo>
                  <a:lnTo>
                    <a:pt x="1632063" y="303510"/>
                  </a:lnTo>
                  <a:lnTo>
                    <a:pt x="1592084" y="285702"/>
                  </a:lnTo>
                  <a:lnTo>
                    <a:pt x="1548469" y="277044"/>
                  </a:lnTo>
                  <a:lnTo>
                    <a:pt x="1502607" y="278533"/>
                  </a:lnTo>
                  <a:lnTo>
                    <a:pt x="1933679" y="214629"/>
                  </a:lnTo>
                  <a:lnTo>
                    <a:pt x="1977154" y="507899"/>
                  </a:lnTo>
                  <a:close/>
                </a:path>
                <a:path w="2055494" h="1032509">
                  <a:moveTo>
                    <a:pt x="2054914" y="1032437"/>
                  </a:moveTo>
                  <a:lnTo>
                    <a:pt x="1805475" y="1032437"/>
                  </a:lnTo>
                  <a:lnTo>
                    <a:pt x="1750902" y="664307"/>
                  </a:lnTo>
                  <a:lnTo>
                    <a:pt x="1994977" y="628125"/>
                  </a:lnTo>
                  <a:lnTo>
                    <a:pt x="2054914" y="1032437"/>
                  </a:lnTo>
                  <a:close/>
                </a:path>
              </a:pathLst>
            </a:custGeom>
            <a:solidFill>
              <a:srgbClr val="C2D5EF"/>
            </a:solidFill>
          </p:spPr>
          <p:txBody>
            <a:bodyPr wrap="square" lIns="0" tIns="0" rIns="0" bIns="0" rtlCol="0"/>
            <a:lstStyle/>
            <a:p>
              <a:endParaRPr/>
            </a:p>
          </p:txBody>
        </p:sp>
        <p:sp>
          <p:nvSpPr>
            <p:cNvPr id="11" name="object 11"/>
            <p:cNvSpPr/>
            <p:nvPr/>
          </p:nvSpPr>
          <p:spPr>
            <a:xfrm>
              <a:off x="15760089" y="7852473"/>
              <a:ext cx="2527935" cy="2434590"/>
            </a:xfrm>
            <a:custGeom>
              <a:avLst/>
              <a:gdLst/>
              <a:ahLst/>
              <a:cxnLst/>
              <a:rect l="l" t="t" r="r" b="b"/>
              <a:pathLst>
                <a:path w="2527934" h="2434590">
                  <a:moveTo>
                    <a:pt x="1009511" y="2434526"/>
                  </a:moveTo>
                  <a:lnTo>
                    <a:pt x="158698" y="2434526"/>
                  </a:lnTo>
                  <a:lnTo>
                    <a:pt x="0" y="1364003"/>
                  </a:lnTo>
                  <a:lnTo>
                    <a:pt x="832517" y="1240588"/>
                  </a:lnTo>
                  <a:lnTo>
                    <a:pt x="1009511" y="2434526"/>
                  </a:lnTo>
                  <a:close/>
                </a:path>
                <a:path w="2527934" h="2434590">
                  <a:moveTo>
                    <a:pt x="2527909" y="2177255"/>
                  </a:moveTo>
                  <a:lnTo>
                    <a:pt x="2355583" y="1014803"/>
                  </a:lnTo>
                  <a:lnTo>
                    <a:pt x="2527909" y="989257"/>
                  </a:lnTo>
                  <a:lnTo>
                    <a:pt x="2527909" y="2177255"/>
                  </a:lnTo>
                  <a:close/>
                </a:path>
                <a:path w="2527934" h="2434590">
                  <a:moveTo>
                    <a:pt x="2527909" y="781762"/>
                  </a:moveTo>
                  <a:lnTo>
                    <a:pt x="2325485" y="811770"/>
                  </a:lnTo>
                  <a:lnTo>
                    <a:pt x="2205145" y="0"/>
                  </a:lnTo>
                  <a:lnTo>
                    <a:pt x="2527909" y="25515"/>
                  </a:lnTo>
                  <a:lnTo>
                    <a:pt x="2527909" y="781762"/>
                  </a:lnTo>
                  <a:close/>
                </a:path>
                <a:path w="2527934" h="2434590">
                  <a:moveTo>
                    <a:pt x="2001227" y="1944721"/>
                  </a:moveTo>
                  <a:lnTo>
                    <a:pt x="1469952" y="2023479"/>
                  </a:lnTo>
                  <a:lnTo>
                    <a:pt x="1455648" y="1926990"/>
                  </a:lnTo>
                  <a:lnTo>
                    <a:pt x="1454158" y="1881087"/>
                  </a:lnTo>
                  <a:lnTo>
                    <a:pt x="1462827" y="1837467"/>
                  </a:lnTo>
                  <a:lnTo>
                    <a:pt x="1480647" y="1797486"/>
                  </a:lnTo>
                  <a:lnTo>
                    <a:pt x="1506610" y="1762497"/>
                  </a:lnTo>
                  <a:lnTo>
                    <a:pt x="1539705" y="1733857"/>
                  </a:lnTo>
                  <a:lnTo>
                    <a:pt x="1578925" y="1712918"/>
                  </a:lnTo>
                  <a:lnTo>
                    <a:pt x="1623259" y="1701037"/>
                  </a:lnTo>
                  <a:lnTo>
                    <a:pt x="1760970" y="1680622"/>
                  </a:lnTo>
                  <a:lnTo>
                    <a:pt x="1806798" y="1679138"/>
                  </a:lnTo>
                  <a:lnTo>
                    <a:pt x="1850391" y="1687800"/>
                  </a:lnTo>
                  <a:lnTo>
                    <a:pt x="1890359" y="1705609"/>
                  </a:lnTo>
                  <a:lnTo>
                    <a:pt x="1925352" y="1731561"/>
                  </a:lnTo>
                  <a:lnTo>
                    <a:pt x="1954017" y="1764651"/>
                  </a:lnTo>
                  <a:lnTo>
                    <a:pt x="1974994" y="1803876"/>
                  </a:lnTo>
                  <a:lnTo>
                    <a:pt x="1986923" y="1848232"/>
                  </a:lnTo>
                  <a:lnTo>
                    <a:pt x="2001227" y="1944721"/>
                  </a:lnTo>
                  <a:close/>
                </a:path>
                <a:path w="2527934" h="2434590">
                  <a:moveTo>
                    <a:pt x="2063838" y="2434526"/>
                  </a:moveTo>
                  <a:lnTo>
                    <a:pt x="1530887" y="2434526"/>
                  </a:lnTo>
                  <a:lnTo>
                    <a:pt x="1487775" y="2143704"/>
                  </a:lnTo>
                  <a:lnTo>
                    <a:pt x="2009265" y="2066397"/>
                  </a:lnTo>
                  <a:lnTo>
                    <a:pt x="2063838" y="2434526"/>
                  </a:lnTo>
                  <a:close/>
                </a:path>
              </a:pathLst>
            </a:custGeom>
            <a:solidFill>
              <a:srgbClr val="FFD185"/>
            </a:solidFill>
          </p:spPr>
          <p:txBody>
            <a:bodyPr wrap="square" lIns="0" tIns="0" rIns="0" bIns="0" rtlCol="0"/>
            <a:lstStyle/>
            <a:p>
              <a:endParaRPr/>
            </a:p>
          </p:txBody>
        </p:sp>
        <p:sp>
          <p:nvSpPr>
            <p:cNvPr id="12" name="object 12"/>
            <p:cNvSpPr/>
            <p:nvPr/>
          </p:nvSpPr>
          <p:spPr>
            <a:xfrm>
              <a:off x="15569449" y="7628808"/>
              <a:ext cx="2719070" cy="1611630"/>
            </a:xfrm>
            <a:custGeom>
              <a:avLst/>
              <a:gdLst/>
              <a:ahLst/>
              <a:cxnLst/>
              <a:rect l="l" t="t" r="r" b="b"/>
              <a:pathLst>
                <a:path w="2719069" h="1611629">
                  <a:moveTo>
                    <a:pt x="2718550" y="1212921"/>
                  </a:moveTo>
                  <a:lnTo>
                    <a:pt x="30098" y="1611467"/>
                  </a:lnTo>
                  <a:lnTo>
                    <a:pt x="0" y="1408433"/>
                  </a:lnTo>
                  <a:lnTo>
                    <a:pt x="2718550" y="1005426"/>
                  </a:lnTo>
                  <a:lnTo>
                    <a:pt x="2718550" y="1212921"/>
                  </a:lnTo>
                  <a:close/>
                </a:path>
                <a:path w="2719069" h="1611629">
                  <a:moveTo>
                    <a:pt x="2718550" y="249226"/>
                  </a:moveTo>
                  <a:lnTo>
                    <a:pt x="2140028" y="203524"/>
                  </a:lnTo>
                  <a:lnTo>
                    <a:pt x="2158837" y="0"/>
                  </a:lnTo>
                  <a:lnTo>
                    <a:pt x="2718550" y="44216"/>
                  </a:lnTo>
                  <a:lnTo>
                    <a:pt x="2718550" y="249226"/>
                  </a:lnTo>
                  <a:close/>
                </a:path>
              </a:pathLst>
            </a:custGeom>
            <a:solidFill>
              <a:srgbClr val="E3C7F4"/>
            </a:solidFill>
          </p:spPr>
          <p:txBody>
            <a:bodyPr wrap="square" lIns="0" tIns="0" rIns="0" bIns="0" rtlCol="0"/>
            <a:lstStyle/>
            <a:p>
              <a:endParaRPr/>
            </a:p>
          </p:txBody>
        </p:sp>
        <p:sp>
          <p:nvSpPr>
            <p:cNvPr id="13" name="object 13"/>
            <p:cNvSpPr/>
            <p:nvPr/>
          </p:nvSpPr>
          <p:spPr>
            <a:xfrm>
              <a:off x="15553842" y="7103833"/>
              <a:ext cx="2734310" cy="3183255"/>
            </a:xfrm>
            <a:custGeom>
              <a:avLst/>
              <a:gdLst/>
              <a:ahLst/>
              <a:cxnLst/>
              <a:rect l="l" t="t" r="r" b="b"/>
              <a:pathLst>
                <a:path w="2734309" h="3183254">
                  <a:moveTo>
                    <a:pt x="1022515" y="3183166"/>
                  </a:moveTo>
                  <a:lnTo>
                    <a:pt x="903668" y="2381478"/>
                  </a:lnTo>
                  <a:lnTo>
                    <a:pt x="899642" y="2354288"/>
                  </a:lnTo>
                  <a:lnTo>
                    <a:pt x="448995" y="2421102"/>
                  </a:lnTo>
                  <a:lnTo>
                    <a:pt x="561975" y="3183166"/>
                  </a:lnTo>
                  <a:lnTo>
                    <a:pt x="589749" y="3183166"/>
                  </a:lnTo>
                  <a:lnTo>
                    <a:pt x="480212" y="2444254"/>
                  </a:lnTo>
                  <a:lnTo>
                    <a:pt x="876490" y="2385517"/>
                  </a:lnTo>
                  <a:lnTo>
                    <a:pt x="994740" y="3183166"/>
                  </a:lnTo>
                  <a:lnTo>
                    <a:pt x="1022515" y="3183166"/>
                  </a:lnTo>
                  <a:close/>
                </a:path>
                <a:path w="2734309" h="3183254">
                  <a:moveTo>
                    <a:pt x="2222982" y="2704960"/>
                  </a:moveTo>
                  <a:lnTo>
                    <a:pt x="2218956" y="2677769"/>
                  </a:lnTo>
                  <a:lnTo>
                    <a:pt x="2206663" y="2594876"/>
                  </a:lnTo>
                  <a:lnTo>
                    <a:pt x="2193950" y="2547531"/>
                  </a:lnTo>
                  <a:lnTo>
                    <a:pt x="2191766" y="2543454"/>
                  </a:lnTo>
                  <a:lnTo>
                    <a:pt x="2191766" y="2681808"/>
                  </a:lnTo>
                  <a:lnTo>
                    <a:pt x="1687677" y="2756535"/>
                  </a:lnTo>
                  <a:lnTo>
                    <a:pt x="1675384" y="2673629"/>
                  </a:lnTo>
                  <a:lnTo>
                    <a:pt x="1674736" y="2624023"/>
                  </a:lnTo>
                  <a:lnTo>
                    <a:pt x="1686750" y="2577503"/>
                  </a:lnTo>
                  <a:lnTo>
                    <a:pt x="1709902" y="2536190"/>
                  </a:lnTo>
                  <a:lnTo>
                    <a:pt x="1742744" y="2502027"/>
                  </a:lnTo>
                  <a:lnTo>
                    <a:pt x="1783753" y="2477046"/>
                  </a:lnTo>
                  <a:lnTo>
                    <a:pt x="1831428" y="2463292"/>
                  </a:lnTo>
                  <a:lnTo>
                    <a:pt x="1969173" y="2442870"/>
                  </a:lnTo>
                  <a:lnTo>
                    <a:pt x="2018753" y="2442210"/>
                  </a:lnTo>
                  <a:lnTo>
                    <a:pt x="2065235" y="2454224"/>
                  </a:lnTo>
                  <a:lnTo>
                    <a:pt x="2106574" y="2477389"/>
                  </a:lnTo>
                  <a:lnTo>
                    <a:pt x="2140712" y="2510205"/>
                  </a:lnTo>
                  <a:lnTo>
                    <a:pt x="2165718" y="2551226"/>
                  </a:lnTo>
                  <a:lnTo>
                    <a:pt x="2179485" y="2598902"/>
                  </a:lnTo>
                  <a:lnTo>
                    <a:pt x="2191766" y="2681808"/>
                  </a:lnTo>
                  <a:lnTo>
                    <a:pt x="2191766" y="2543454"/>
                  </a:lnTo>
                  <a:lnTo>
                    <a:pt x="2171547" y="2505633"/>
                  </a:lnTo>
                  <a:lnTo>
                    <a:pt x="2140889" y="2470251"/>
                  </a:lnTo>
                  <a:lnTo>
                    <a:pt x="2103450" y="2442489"/>
                  </a:lnTo>
                  <a:lnTo>
                    <a:pt x="2060702" y="2423414"/>
                  </a:lnTo>
                  <a:lnTo>
                    <a:pt x="2014093" y="2414117"/>
                  </a:lnTo>
                  <a:lnTo>
                    <a:pt x="1965109" y="2415692"/>
                  </a:lnTo>
                  <a:lnTo>
                    <a:pt x="1827390" y="2436101"/>
                  </a:lnTo>
                  <a:lnTo>
                    <a:pt x="1780057" y="2448814"/>
                  </a:lnTo>
                  <a:lnTo>
                    <a:pt x="1738147" y="2471229"/>
                  </a:lnTo>
                  <a:lnTo>
                    <a:pt x="1702765" y="2501887"/>
                  </a:lnTo>
                  <a:lnTo>
                    <a:pt x="1675003" y="2539314"/>
                  </a:lnTo>
                  <a:lnTo>
                    <a:pt x="1655927" y="2582062"/>
                  </a:lnTo>
                  <a:lnTo>
                    <a:pt x="1646631" y="2628671"/>
                  </a:lnTo>
                  <a:lnTo>
                    <a:pt x="1648206" y="2677668"/>
                  </a:lnTo>
                  <a:lnTo>
                    <a:pt x="1664525" y="2787739"/>
                  </a:lnTo>
                  <a:lnTo>
                    <a:pt x="2222982" y="2704960"/>
                  </a:lnTo>
                  <a:close/>
                </a:path>
                <a:path w="2734309" h="3183254">
                  <a:moveTo>
                    <a:pt x="2283968" y="3183166"/>
                  </a:moveTo>
                  <a:lnTo>
                    <a:pt x="2231110" y="2826613"/>
                  </a:lnTo>
                  <a:lnTo>
                    <a:pt x="2227084" y="2799435"/>
                  </a:lnTo>
                  <a:lnTo>
                    <a:pt x="1678406" y="2880779"/>
                  </a:lnTo>
                  <a:lnTo>
                    <a:pt x="1723237" y="3183166"/>
                  </a:lnTo>
                  <a:lnTo>
                    <a:pt x="1751012" y="3183166"/>
                  </a:lnTo>
                  <a:lnTo>
                    <a:pt x="1709623" y="2903931"/>
                  </a:lnTo>
                  <a:lnTo>
                    <a:pt x="2203932" y="2830652"/>
                  </a:lnTo>
                  <a:lnTo>
                    <a:pt x="2256193" y="3183166"/>
                  </a:lnTo>
                  <a:lnTo>
                    <a:pt x="2283968" y="3183166"/>
                  </a:lnTo>
                  <a:close/>
                </a:path>
                <a:path w="2734309" h="3183254">
                  <a:moveTo>
                    <a:pt x="2533497" y="3183166"/>
                  </a:moveTo>
                  <a:lnTo>
                    <a:pt x="2382164" y="2162302"/>
                  </a:lnTo>
                  <a:lnTo>
                    <a:pt x="2378125" y="2135111"/>
                  </a:lnTo>
                  <a:lnTo>
                    <a:pt x="1350822" y="2287409"/>
                  </a:lnTo>
                  <a:lnTo>
                    <a:pt x="1483614" y="3183166"/>
                  </a:lnTo>
                  <a:lnTo>
                    <a:pt x="1511388" y="3183166"/>
                  </a:lnTo>
                  <a:lnTo>
                    <a:pt x="1382039" y="2310561"/>
                  </a:lnTo>
                  <a:lnTo>
                    <a:pt x="2354884" y="2166353"/>
                  </a:lnTo>
                  <a:lnTo>
                    <a:pt x="2505633" y="3183166"/>
                  </a:lnTo>
                  <a:lnTo>
                    <a:pt x="2533497" y="3183166"/>
                  </a:lnTo>
                  <a:close/>
                </a:path>
                <a:path w="2734309" h="3183254">
                  <a:moveTo>
                    <a:pt x="2734145" y="555447"/>
                  </a:moveTo>
                  <a:lnTo>
                    <a:pt x="2308326" y="521804"/>
                  </a:lnTo>
                  <a:lnTo>
                    <a:pt x="2223020" y="515073"/>
                  </a:lnTo>
                  <a:lnTo>
                    <a:pt x="2223300" y="514870"/>
                  </a:lnTo>
                  <a:lnTo>
                    <a:pt x="2333409" y="43662"/>
                  </a:lnTo>
                  <a:lnTo>
                    <a:pt x="2333637" y="29171"/>
                  </a:lnTo>
                  <a:lnTo>
                    <a:pt x="2328468" y="16179"/>
                  </a:lnTo>
                  <a:lnTo>
                    <a:pt x="2318804" y="6057"/>
                  </a:lnTo>
                  <a:lnTo>
                    <a:pt x="2305545" y="228"/>
                  </a:lnTo>
                  <a:lnTo>
                    <a:pt x="2291054" y="0"/>
                  </a:lnTo>
                  <a:lnTo>
                    <a:pt x="2278049" y="5181"/>
                  </a:lnTo>
                  <a:lnTo>
                    <a:pt x="2267953" y="14833"/>
                  </a:lnTo>
                  <a:lnTo>
                    <a:pt x="2262124" y="28092"/>
                  </a:lnTo>
                  <a:lnTo>
                    <a:pt x="2172297" y="439610"/>
                  </a:lnTo>
                  <a:lnTo>
                    <a:pt x="1741208" y="290360"/>
                  </a:lnTo>
                  <a:lnTo>
                    <a:pt x="1734045" y="288671"/>
                  </a:lnTo>
                  <a:lnTo>
                    <a:pt x="1726755" y="288455"/>
                  </a:lnTo>
                  <a:lnTo>
                    <a:pt x="1720380" y="289445"/>
                  </a:lnTo>
                  <a:lnTo>
                    <a:pt x="1721015" y="289115"/>
                  </a:lnTo>
                  <a:lnTo>
                    <a:pt x="1713179" y="292163"/>
                  </a:lnTo>
                  <a:lnTo>
                    <a:pt x="1712087" y="292722"/>
                  </a:lnTo>
                  <a:lnTo>
                    <a:pt x="1705571" y="296989"/>
                  </a:lnTo>
                  <a:lnTo>
                    <a:pt x="1706054" y="296748"/>
                  </a:lnTo>
                  <a:lnTo>
                    <a:pt x="1701495" y="301332"/>
                  </a:lnTo>
                  <a:lnTo>
                    <a:pt x="1700885" y="301993"/>
                  </a:lnTo>
                  <a:lnTo>
                    <a:pt x="1696999" y="307860"/>
                  </a:lnTo>
                  <a:lnTo>
                    <a:pt x="1694230" y="314744"/>
                  </a:lnTo>
                  <a:lnTo>
                    <a:pt x="1664716" y="417245"/>
                  </a:lnTo>
                  <a:lnTo>
                    <a:pt x="1569732" y="746912"/>
                  </a:lnTo>
                  <a:lnTo>
                    <a:pt x="1171384" y="582574"/>
                  </a:lnTo>
                  <a:lnTo>
                    <a:pt x="1163840" y="580377"/>
                  </a:lnTo>
                  <a:lnTo>
                    <a:pt x="1156093" y="579843"/>
                  </a:lnTo>
                  <a:lnTo>
                    <a:pt x="1148537" y="580923"/>
                  </a:lnTo>
                  <a:lnTo>
                    <a:pt x="1141526" y="583552"/>
                  </a:lnTo>
                  <a:lnTo>
                    <a:pt x="1140548" y="584047"/>
                  </a:lnTo>
                  <a:lnTo>
                    <a:pt x="1133449" y="588606"/>
                  </a:lnTo>
                  <a:lnTo>
                    <a:pt x="1134173" y="588251"/>
                  </a:lnTo>
                  <a:lnTo>
                    <a:pt x="1128966" y="593509"/>
                  </a:lnTo>
                  <a:lnTo>
                    <a:pt x="1124788" y="600075"/>
                  </a:lnTo>
                  <a:lnTo>
                    <a:pt x="1122083" y="607466"/>
                  </a:lnTo>
                  <a:lnTo>
                    <a:pt x="1096492" y="710044"/>
                  </a:lnTo>
                  <a:lnTo>
                    <a:pt x="1026528" y="990384"/>
                  </a:lnTo>
                  <a:lnTo>
                    <a:pt x="1076769" y="1088948"/>
                  </a:lnTo>
                  <a:lnTo>
                    <a:pt x="1077874" y="1085938"/>
                  </a:lnTo>
                  <a:lnTo>
                    <a:pt x="1182636" y="666140"/>
                  </a:lnTo>
                  <a:lnTo>
                    <a:pt x="1484210" y="790549"/>
                  </a:lnTo>
                  <a:lnTo>
                    <a:pt x="1579651" y="829932"/>
                  </a:lnTo>
                  <a:lnTo>
                    <a:pt x="1587030" y="832104"/>
                  </a:lnTo>
                  <a:lnTo>
                    <a:pt x="1594624" y="832675"/>
                  </a:lnTo>
                  <a:lnTo>
                    <a:pt x="1602384" y="831634"/>
                  </a:lnTo>
                  <a:lnTo>
                    <a:pt x="1602701" y="831469"/>
                  </a:lnTo>
                  <a:lnTo>
                    <a:pt x="1609432" y="829068"/>
                  </a:lnTo>
                  <a:lnTo>
                    <a:pt x="1615198" y="825525"/>
                  </a:lnTo>
                  <a:lnTo>
                    <a:pt x="1615871" y="825182"/>
                  </a:lnTo>
                  <a:lnTo>
                    <a:pt x="1621548" y="819721"/>
                  </a:lnTo>
                  <a:lnTo>
                    <a:pt x="1625752" y="813422"/>
                  </a:lnTo>
                  <a:lnTo>
                    <a:pt x="1628609" y="806297"/>
                  </a:lnTo>
                  <a:lnTo>
                    <a:pt x="1753679" y="371894"/>
                  </a:lnTo>
                  <a:lnTo>
                    <a:pt x="2082342" y="485673"/>
                  </a:lnTo>
                  <a:lnTo>
                    <a:pt x="2161794" y="513194"/>
                  </a:lnTo>
                  <a:lnTo>
                    <a:pt x="2140737" y="741083"/>
                  </a:lnTo>
                  <a:lnTo>
                    <a:pt x="2399411" y="761530"/>
                  </a:lnTo>
                  <a:lnTo>
                    <a:pt x="2442553" y="1052537"/>
                  </a:lnTo>
                  <a:lnTo>
                    <a:pt x="305041" y="1876615"/>
                  </a:lnTo>
                  <a:lnTo>
                    <a:pt x="1407706" y="1713166"/>
                  </a:lnTo>
                  <a:lnTo>
                    <a:pt x="0" y="1921840"/>
                  </a:lnTo>
                  <a:lnTo>
                    <a:pt x="34124" y="2152053"/>
                  </a:lnTo>
                  <a:lnTo>
                    <a:pt x="194665" y="2128266"/>
                  </a:lnTo>
                  <a:lnTo>
                    <a:pt x="351053" y="3183166"/>
                  </a:lnTo>
                  <a:lnTo>
                    <a:pt x="378917" y="3183166"/>
                  </a:lnTo>
                  <a:lnTo>
                    <a:pt x="221932" y="2124214"/>
                  </a:lnTo>
                  <a:lnTo>
                    <a:pt x="1027277" y="2004834"/>
                  </a:lnTo>
                  <a:lnTo>
                    <a:pt x="1201953" y="3183166"/>
                  </a:lnTo>
                  <a:lnTo>
                    <a:pt x="1229639" y="3183166"/>
                  </a:lnTo>
                  <a:lnTo>
                    <a:pt x="1054366" y="2000808"/>
                  </a:lnTo>
                  <a:lnTo>
                    <a:pt x="2550249" y="1779054"/>
                  </a:lnTo>
                  <a:lnTo>
                    <a:pt x="2734145" y="3019590"/>
                  </a:lnTo>
                  <a:lnTo>
                    <a:pt x="2734145" y="2832214"/>
                  </a:lnTo>
                  <a:lnTo>
                    <a:pt x="2577427" y="1775028"/>
                  </a:lnTo>
                  <a:lnTo>
                    <a:pt x="2734145" y="1751787"/>
                  </a:lnTo>
                  <a:lnTo>
                    <a:pt x="2734145" y="1724012"/>
                  </a:lnTo>
                  <a:lnTo>
                    <a:pt x="57277" y="2120849"/>
                  </a:lnTo>
                  <a:lnTo>
                    <a:pt x="31203" y="1944992"/>
                  </a:lnTo>
                  <a:lnTo>
                    <a:pt x="2734145" y="1544294"/>
                  </a:lnTo>
                  <a:lnTo>
                    <a:pt x="2734145" y="1516519"/>
                  </a:lnTo>
                  <a:lnTo>
                    <a:pt x="2543302" y="1544815"/>
                  </a:lnTo>
                  <a:lnTo>
                    <a:pt x="2439873" y="847102"/>
                  </a:lnTo>
                  <a:lnTo>
                    <a:pt x="2734145" y="870521"/>
                  </a:lnTo>
                  <a:lnTo>
                    <a:pt x="2734145" y="803478"/>
                  </a:lnTo>
                  <a:lnTo>
                    <a:pt x="2734145" y="760412"/>
                  </a:lnTo>
                  <a:lnTo>
                    <a:pt x="2170709" y="715899"/>
                  </a:lnTo>
                  <a:lnTo>
                    <a:pt x="2187003" y="539788"/>
                  </a:lnTo>
                  <a:lnTo>
                    <a:pt x="2734145" y="583006"/>
                  </a:lnTo>
                  <a:lnTo>
                    <a:pt x="2734145" y="555447"/>
                  </a:lnTo>
                  <a:close/>
                </a:path>
              </a:pathLst>
            </a:custGeom>
            <a:solidFill>
              <a:srgbClr val="092E75"/>
            </a:solidFill>
          </p:spPr>
          <p:txBody>
            <a:bodyPr wrap="square" lIns="0" tIns="0" rIns="0" bIns="0" rtlCol="0"/>
            <a:lstStyle/>
            <a:p>
              <a:endParaRPr/>
            </a:p>
          </p:txBody>
        </p:sp>
        <p:sp>
          <p:nvSpPr>
            <p:cNvPr id="14" name="object 14"/>
            <p:cNvSpPr/>
            <p:nvPr/>
          </p:nvSpPr>
          <p:spPr>
            <a:xfrm>
              <a:off x="0" y="0"/>
              <a:ext cx="18288000" cy="2716530"/>
            </a:xfrm>
            <a:custGeom>
              <a:avLst/>
              <a:gdLst/>
              <a:ahLst/>
              <a:cxnLst/>
              <a:rect l="l" t="t" r="r" b="b"/>
              <a:pathLst>
                <a:path w="18288000" h="2716530">
                  <a:moveTo>
                    <a:pt x="18287999" y="2716445"/>
                  </a:moveTo>
                  <a:lnTo>
                    <a:pt x="0" y="2716445"/>
                  </a:lnTo>
                  <a:lnTo>
                    <a:pt x="0" y="0"/>
                  </a:lnTo>
                  <a:lnTo>
                    <a:pt x="18287999" y="0"/>
                  </a:lnTo>
                  <a:lnTo>
                    <a:pt x="18287999" y="2716445"/>
                  </a:lnTo>
                  <a:close/>
                </a:path>
              </a:pathLst>
            </a:custGeom>
            <a:solidFill>
              <a:srgbClr val="DDE1B8"/>
            </a:solidFill>
          </p:spPr>
          <p:txBody>
            <a:bodyPr wrap="square" lIns="0" tIns="0" rIns="0" bIns="0" rtlCol="0"/>
            <a:lstStyle/>
            <a:p>
              <a:endParaRPr/>
            </a:p>
          </p:txBody>
        </p:sp>
        <p:sp>
          <p:nvSpPr>
            <p:cNvPr id="15" name="object 15"/>
            <p:cNvSpPr/>
            <p:nvPr/>
          </p:nvSpPr>
          <p:spPr>
            <a:xfrm>
              <a:off x="0" y="2697335"/>
              <a:ext cx="18288000" cy="38100"/>
            </a:xfrm>
            <a:custGeom>
              <a:avLst/>
              <a:gdLst/>
              <a:ahLst/>
              <a:cxnLst/>
              <a:rect l="l" t="t" r="r" b="b"/>
              <a:pathLst>
                <a:path w="18288000" h="38100">
                  <a:moveTo>
                    <a:pt x="0" y="0"/>
                  </a:moveTo>
                  <a:lnTo>
                    <a:pt x="18287998" y="0"/>
                  </a:lnTo>
                  <a:lnTo>
                    <a:pt x="18287998" y="38099"/>
                  </a:lnTo>
                  <a:lnTo>
                    <a:pt x="0" y="38099"/>
                  </a:lnTo>
                  <a:lnTo>
                    <a:pt x="0" y="0"/>
                  </a:lnTo>
                  <a:close/>
                </a:path>
              </a:pathLst>
            </a:custGeom>
            <a:solidFill>
              <a:srgbClr val="092E75"/>
            </a:solidFill>
          </p:spPr>
          <p:txBody>
            <a:bodyPr wrap="square" lIns="0" tIns="0" rIns="0" bIns="0" rtlCol="0"/>
            <a:lstStyle/>
            <a:p>
              <a:endParaRPr/>
            </a:p>
          </p:txBody>
        </p:sp>
      </p:grpSp>
      <p:sp>
        <p:nvSpPr>
          <p:cNvPr id="16" name="object 16"/>
          <p:cNvSpPr txBox="1">
            <a:spLocks noGrp="1"/>
          </p:cNvSpPr>
          <p:nvPr>
            <p:ph type="title"/>
          </p:nvPr>
        </p:nvSpPr>
        <p:spPr>
          <a:xfrm>
            <a:off x="2514600" y="851716"/>
            <a:ext cx="12071523" cy="1013098"/>
          </a:xfrm>
          <a:prstGeom prst="rect">
            <a:avLst/>
          </a:prstGeom>
        </p:spPr>
        <p:txBody>
          <a:bodyPr vert="horz" wrap="square" lIns="0" tIns="12700" rIns="0" bIns="0" rtlCol="0">
            <a:spAutoFit/>
          </a:bodyPr>
          <a:lstStyle/>
          <a:p>
            <a:pPr marL="2331720">
              <a:lnSpc>
                <a:spcPct val="100000"/>
              </a:lnSpc>
              <a:spcBef>
                <a:spcPts val="100"/>
              </a:spcBef>
            </a:pPr>
            <a:r>
              <a:rPr lang="en-US" sz="6500" dirty="0"/>
              <a:t>PROCESS VS THREAD</a:t>
            </a:r>
            <a:endParaRPr sz="6500" dirty="0"/>
          </a:p>
        </p:txBody>
      </p:sp>
      <p:sp>
        <p:nvSpPr>
          <p:cNvPr id="18" name="TextBox 17"/>
          <p:cNvSpPr txBox="1"/>
          <p:nvPr/>
        </p:nvSpPr>
        <p:spPr>
          <a:xfrm>
            <a:off x="1027240" y="3771387"/>
            <a:ext cx="16459200" cy="5371342"/>
          </a:xfrm>
          <a:prstGeom prst="rect">
            <a:avLst/>
          </a:prstGeom>
          <a:noFill/>
        </p:spPr>
        <p:txBody>
          <a:bodyPr wrap="square">
            <a:spAutoFit/>
          </a:bodyPr>
          <a:lstStyle/>
          <a:p>
            <a:pPr algn="l">
              <a:lnSpc>
                <a:spcPct val="150000"/>
              </a:lnSpc>
              <a:buNone/>
            </a:pPr>
            <a:r>
              <a:rPr lang="en-US" sz="4000" b="1" i="0" dirty="0">
                <a:solidFill>
                  <a:srgbClr val="242424"/>
                </a:solidFill>
                <a:effectLst/>
                <a:latin typeface="sohne"/>
              </a:rPr>
              <a:t>What is a Process?</a:t>
            </a:r>
          </a:p>
          <a:p>
            <a:pPr algn="l">
              <a:lnSpc>
                <a:spcPct val="150000"/>
              </a:lnSpc>
            </a:pPr>
            <a:r>
              <a:rPr lang="en-US" sz="3200" b="0" i="0" dirty="0">
                <a:solidFill>
                  <a:srgbClr val="242424"/>
                </a:solidFill>
                <a:effectLst/>
                <a:latin typeface="source-serif-pro"/>
              </a:rPr>
              <a:t>A </a:t>
            </a:r>
            <a:r>
              <a:rPr lang="en-US" sz="3200" dirty="0">
                <a:solidFill>
                  <a:srgbClr val="242424"/>
                </a:solidFill>
                <a:latin typeface="source-serif-pro"/>
              </a:rPr>
              <a:t>process </a:t>
            </a:r>
            <a:r>
              <a:rPr lang="en-US" sz="3200" b="0" i="0" dirty="0">
                <a:solidFill>
                  <a:srgbClr val="242424"/>
                </a:solidFill>
                <a:effectLst/>
                <a:latin typeface="source-serif-pro"/>
              </a:rPr>
              <a:t>is an instance of a program that is running on a computer. Each process has its own memory space, system resources, and execution context. </a:t>
            </a:r>
          </a:p>
          <a:p>
            <a:pPr algn="l">
              <a:lnSpc>
                <a:spcPct val="150000"/>
              </a:lnSpc>
              <a:buNone/>
            </a:pPr>
            <a:r>
              <a:rPr lang="en-US" sz="3200" b="1" i="0" dirty="0">
                <a:solidFill>
                  <a:srgbClr val="242424"/>
                </a:solidFill>
                <a:effectLst/>
                <a:latin typeface="sohne"/>
              </a:rPr>
              <a:t>Real-Life Example of a Process:</a:t>
            </a:r>
          </a:p>
          <a:p>
            <a:pPr algn="l">
              <a:lnSpc>
                <a:spcPct val="150000"/>
              </a:lnSpc>
            </a:pPr>
            <a:r>
              <a:rPr lang="en-US" sz="3200" b="0" i="0" dirty="0">
                <a:solidFill>
                  <a:srgbClr val="242424"/>
                </a:solidFill>
                <a:effectLst/>
                <a:latin typeface="source-serif-pro"/>
              </a:rPr>
              <a:t>Imagine you have several independent offices within a large office building. Each office (process) has its own workspace, resources, and employees. </a:t>
            </a:r>
            <a:endParaRPr lang="en-US" sz="3200" dirty="0">
              <a:solidFill>
                <a:srgbClr val="242424"/>
              </a:solidFill>
              <a:latin typeface="source-serif-pro"/>
            </a:endParaRPr>
          </a:p>
          <a:p>
            <a:pPr algn="l">
              <a:lnSpc>
                <a:spcPct val="150000"/>
              </a:lnSpc>
            </a:pPr>
            <a:endParaRPr lang="en-US" sz="3200" b="0" i="0" dirty="0">
              <a:solidFill>
                <a:srgbClr val="242424"/>
              </a:solidFill>
              <a:effectLst/>
              <a:latin typeface="source-serif-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F5F7"/>
          </a:solidFill>
        </p:spPr>
        <p:txBody>
          <a:bodyPr wrap="square" lIns="0" tIns="0" rIns="0" bIns="0" rtlCol="0"/>
          <a:lstStyle/>
          <a:p>
            <a:endParaRPr/>
          </a:p>
        </p:txBody>
      </p:sp>
      <p:grpSp>
        <p:nvGrpSpPr>
          <p:cNvPr id="3" name="object 3"/>
          <p:cNvGrpSpPr/>
          <p:nvPr/>
        </p:nvGrpSpPr>
        <p:grpSpPr>
          <a:xfrm>
            <a:off x="513137" y="2735435"/>
            <a:ext cx="16927195" cy="7609205"/>
            <a:chOff x="351157" y="2697395"/>
            <a:chExt cx="16927195" cy="7609205"/>
          </a:xfrm>
        </p:grpSpPr>
        <p:sp>
          <p:nvSpPr>
            <p:cNvPr id="4" name="object 4"/>
            <p:cNvSpPr/>
            <p:nvPr/>
          </p:nvSpPr>
          <p:spPr>
            <a:xfrm>
              <a:off x="370207" y="2716444"/>
              <a:ext cx="16880840" cy="7571105"/>
            </a:xfrm>
            <a:custGeom>
              <a:avLst/>
              <a:gdLst/>
              <a:ahLst/>
              <a:cxnLst/>
              <a:rect l="l" t="t" r="r" b="b"/>
              <a:pathLst>
                <a:path w="16880840" h="7571105">
                  <a:moveTo>
                    <a:pt x="16880683" y="7570554"/>
                  </a:moveTo>
                  <a:lnTo>
                    <a:pt x="0" y="7570554"/>
                  </a:lnTo>
                  <a:lnTo>
                    <a:pt x="0" y="285750"/>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16603342" y="0"/>
                  </a:lnTo>
                  <a:lnTo>
                    <a:pt x="16648314" y="3559"/>
                  </a:lnTo>
                  <a:lnTo>
                    <a:pt x="16691772" y="14026"/>
                  </a:lnTo>
                  <a:lnTo>
                    <a:pt x="16732951" y="31083"/>
                  </a:lnTo>
                  <a:lnTo>
                    <a:pt x="16771082" y="54412"/>
                  </a:lnTo>
                  <a:lnTo>
                    <a:pt x="16805399" y="83694"/>
                  </a:lnTo>
                  <a:lnTo>
                    <a:pt x="16834680" y="118010"/>
                  </a:lnTo>
                  <a:lnTo>
                    <a:pt x="16858009" y="156141"/>
                  </a:lnTo>
                  <a:lnTo>
                    <a:pt x="16875065" y="197320"/>
                  </a:lnTo>
                  <a:lnTo>
                    <a:pt x="16880683" y="220642"/>
                  </a:lnTo>
                  <a:lnTo>
                    <a:pt x="16880683" y="7570554"/>
                  </a:lnTo>
                  <a:close/>
                </a:path>
              </a:pathLst>
            </a:custGeom>
            <a:solidFill>
              <a:srgbClr val="ECECEC"/>
            </a:solidFill>
          </p:spPr>
          <p:txBody>
            <a:bodyPr wrap="square" lIns="0" tIns="0" rIns="0" bIns="0" rtlCol="0"/>
            <a:lstStyle/>
            <a:p>
              <a:endParaRPr/>
            </a:p>
          </p:txBody>
        </p:sp>
        <p:sp>
          <p:nvSpPr>
            <p:cNvPr id="5" name="object 5"/>
            <p:cNvSpPr/>
            <p:nvPr/>
          </p:nvSpPr>
          <p:spPr>
            <a:xfrm>
              <a:off x="370207" y="2716445"/>
              <a:ext cx="16889095" cy="7571105"/>
            </a:xfrm>
            <a:custGeom>
              <a:avLst/>
              <a:gdLst/>
              <a:ahLst/>
              <a:cxnLst/>
              <a:rect l="l" t="t" r="r" b="b"/>
              <a:pathLst>
                <a:path w="16889095" h="7571105">
                  <a:moveTo>
                    <a:pt x="59" y="7570554"/>
                  </a:moveTo>
                  <a:lnTo>
                    <a:pt x="0" y="285741"/>
                  </a:lnTo>
                  <a:lnTo>
                    <a:pt x="3619" y="240775"/>
                  </a:lnTo>
                  <a:lnTo>
                    <a:pt x="14086" y="197318"/>
                  </a:lnTo>
                  <a:lnTo>
                    <a:pt x="31143" y="156139"/>
                  </a:lnTo>
                  <a:lnTo>
                    <a:pt x="54471" y="118009"/>
                  </a:lnTo>
                  <a:lnTo>
                    <a:pt x="83753" y="83693"/>
                  </a:lnTo>
                  <a:lnTo>
                    <a:pt x="118069" y="54411"/>
                  </a:lnTo>
                  <a:lnTo>
                    <a:pt x="156200" y="31083"/>
                  </a:lnTo>
                  <a:lnTo>
                    <a:pt x="197378" y="14026"/>
                  </a:lnTo>
                  <a:lnTo>
                    <a:pt x="240836" y="3559"/>
                  </a:lnTo>
                  <a:lnTo>
                    <a:pt x="285806" y="0"/>
                  </a:lnTo>
                  <a:lnTo>
                    <a:pt x="16603197" y="0"/>
                  </a:lnTo>
                  <a:lnTo>
                    <a:pt x="16648167" y="3559"/>
                  </a:lnTo>
                  <a:lnTo>
                    <a:pt x="16691624" y="14026"/>
                  </a:lnTo>
                  <a:lnTo>
                    <a:pt x="16732802" y="31082"/>
                  </a:lnTo>
                  <a:lnTo>
                    <a:pt x="16770933" y="54411"/>
                  </a:lnTo>
                  <a:lnTo>
                    <a:pt x="16805250" y="83692"/>
                  </a:lnTo>
                  <a:lnTo>
                    <a:pt x="16834532" y="118008"/>
                  </a:lnTo>
                  <a:lnTo>
                    <a:pt x="16857860" y="156139"/>
                  </a:lnTo>
                  <a:lnTo>
                    <a:pt x="16874917" y="197317"/>
                  </a:lnTo>
                  <a:lnTo>
                    <a:pt x="16885385" y="240775"/>
                  </a:lnTo>
                  <a:lnTo>
                    <a:pt x="16888945" y="285746"/>
                  </a:lnTo>
                  <a:lnTo>
                    <a:pt x="16888943" y="7570554"/>
                  </a:lnTo>
                </a:path>
              </a:pathLst>
            </a:custGeom>
            <a:ln w="38099">
              <a:solidFill>
                <a:srgbClr val="092E75"/>
              </a:solidFill>
            </a:ln>
          </p:spPr>
          <p:txBody>
            <a:bodyPr wrap="square" lIns="0" tIns="0" rIns="0" bIns="0" rtlCol="0"/>
            <a:lstStyle/>
            <a:p>
              <a:endParaRPr/>
            </a:p>
          </p:txBody>
        </p:sp>
      </p:grpSp>
      <p:grpSp>
        <p:nvGrpSpPr>
          <p:cNvPr id="7" name="object 7"/>
          <p:cNvGrpSpPr/>
          <p:nvPr/>
        </p:nvGrpSpPr>
        <p:grpSpPr>
          <a:xfrm>
            <a:off x="0" y="0"/>
            <a:ext cx="18288000" cy="10287000"/>
            <a:chOff x="0" y="0"/>
            <a:chExt cx="18288000" cy="10287000"/>
          </a:xfrm>
        </p:grpSpPr>
        <p:sp>
          <p:nvSpPr>
            <p:cNvPr id="8" name="object 8"/>
            <p:cNvSpPr/>
            <p:nvPr/>
          </p:nvSpPr>
          <p:spPr>
            <a:xfrm>
              <a:off x="16729809" y="9056867"/>
              <a:ext cx="1319530" cy="995044"/>
            </a:xfrm>
            <a:custGeom>
              <a:avLst/>
              <a:gdLst/>
              <a:ahLst/>
              <a:cxnLst/>
              <a:rect l="l" t="t" r="r" b="b"/>
              <a:pathLst>
                <a:path w="1319530" h="995045">
                  <a:moveTo>
                    <a:pt x="1307704" y="909147"/>
                  </a:moveTo>
                  <a:lnTo>
                    <a:pt x="1315781" y="919784"/>
                  </a:lnTo>
                  <a:lnTo>
                    <a:pt x="1319268" y="933167"/>
                  </a:lnTo>
                  <a:lnTo>
                    <a:pt x="1317292" y="946846"/>
                  </a:lnTo>
                  <a:lnTo>
                    <a:pt x="1310461" y="958307"/>
                  </a:lnTo>
                  <a:lnTo>
                    <a:pt x="1299829" y="966371"/>
                  </a:lnTo>
                  <a:lnTo>
                    <a:pt x="1286453" y="969859"/>
                  </a:lnTo>
                  <a:lnTo>
                    <a:pt x="846046" y="994452"/>
                  </a:lnTo>
                  <a:lnTo>
                    <a:pt x="838682" y="994077"/>
                  </a:lnTo>
                  <a:lnTo>
                    <a:pt x="831634" y="992191"/>
                  </a:lnTo>
                  <a:lnTo>
                    <a:pt x="825112" y="988860"/>
                  </a:lnTo>
                  <a:lnTo>
                    <a:pt x="819263" y="984102"/>
                  </a:lnTo>
                  <a:lnTo>
                    <a:pt x="819679" y="984556"/>
                  </a:lnTo>
                  <a:lnTo>
                    <a:pt x="814786" y="978464"/>
                  </a:lnTo>
                  <a:lnTo>
                    <a:pt x="811517" y="971942"/>
                  </a:lnTo>
                  <a:lnTo>
                    <a:pt x="809685" y="964884"/>
                  </a:lnTo>
                  <a:lnTo>
                    <a:pt x="809365" y="957518"/>
                  </a:lnTo>
                  <a:lnTo>
                    <a:pt x="815989" y="851805"/>
                  </a:lnTo>
                  <a:lnTo>
                    <a:pt x="881066" y="922775"/>
                  </a:lnTo>
                  <a:lnTo>
                    <a:pt x="1282576" y="900352"/>
                  </a:lnTo>
                  <a:lnTo>
                    <a:pt x="1296251" y="902326"/>
                  </a:lnTo>
                  <a:lnTo>
                    <a:pt x="1307704" y="909147"/>
                  </a:lnTo>
                  <a:close/>
                </a:path>
                <a:path w="1319530" h="995045">
                  <a:moveTo>
                    <a:pt x="772344" y="450370"/>
                  </a:moveTo>
                  <a:lnTo>
                    <a:pt x="836742" y="520600"/>
                  </a:lnTo>
                  <a:lnTo>
                    <a:pt x="405424" y="516450"/>
                  </a:lnTo>
                  <a:lnTo>
                    <a:pt x="398146" y="515638"/>
                  </a:lnTo>
                  <a:lnTo>
                    <a:pt x="391284" y="513371"/>
                  </a:lnTo>
                  <a:lnTo>
                    <a:pt x="384812" y="509551"/>
                  </a:lnTo>
                  <a:lnTo>
                    <a:pt x="384327" y="509022"/>
                  </a:lnTo>
                  <a:lnTo>
                    <a:pt x="379528" y="504544"/>
                  </a:lnTo>
                  <a:lnTo>
                    <a:pt x="375667" y="499041"/>
                  </a:lnTo>
                  <a:lnTo>
                    <a:pt x="375440" y="498794"/>
                  </a:lnTo>
                  <a:lnTo>
                    <a:pt x="372503" y="491927"/>
                  </a:lnTo>
                  <a:lnTo>
                    <a:pt x="371095" y="484802"/>
                  </a:lnTo>
                  <a:lnTo>
                    <a:pt x="371206" y="477465"/>
                  </a:lnTo>
                  <a:lnTo>
                    <a:pt x="383056" y="379665"/>
                  </a:lnTo>
                  <a:lnTo>
                    <a:pt x="444995" y="447213"/>
                  </a:lnTo>
                  <a:lnTo>
                    <a:pt x="772344" y="450370"/>
                  </a:lnTo>
                  <a:close/>
                </a:path>
                <a:path w="1319530" h="995045">
                  <a:moveTo>
                    <a:pt x="358146" y="2638"/>
                  </a:moveTo>
                  <a:lnTo>
                    <a:pt x="420499" y="70638"/>
                  </a:lnTo>
                  <a:lnTo>
                    <a:pt x="7793" y="81438"/>
                  </a:lnTo>
                  <a:lnTo>
                    <a:pt x="462" y="80854"/>
                  </a:lnTo>
                  <a:lnTo>
                    <a:pt x="0" y="80716"/>
                  </a:lnTo>
                  <a:lnTo>
                    <a:pt x="77132" y="9989"/>
                  </a:lnTo>
                  <a:lnTo>
                    <a:pt x="358146" y="2638"/>
                  </a:lnTo>
                  <a:close/>
                </a:path>
                <a:path w="1319530" h="995045">
                  <a:moveTo>
                    <a:pt x="893685" y="457634"/>
                  </a:moveTo>
                  <a:lnTo>
                    <a:pt x="904050" y="468937"/>
                  </a:lnTo>
                  <a:lnTo>
                    <a:pt x="906589" y="474550"/>
                  </a:lnTo>
                  <a:lnTo>
                    <a:pt x="908243" y="481308"/>
                  </a:lnTo>
                  <a:lnTo>
                    <a:pt x="908519" y="488330"/>
                  </a:lnTo>
                  <a:lnTo>
                    <a:pt x="881284" y="923013"/>
                  </a:lnTo>
                  <a:lnTo>
                    <a:pt x="815989" y="851805"/>
                  </a:lnTo>
                  <a:lnTo>
                    <a:pt x="836742" y="520600"/>
                  </a:lnTo>
                  <a:lnTo>
                    <a:pt x="772344" y="450370"/>
                  </a:lnTo>
                  <a:lnTo>
                    <a:pt x="874111" y="451352"/>
                  </a:lnTo>
                  <a:lnTo>
                    <a:pt x="881156" y="452139"/>
                  </a:lnTo>
                  <a:lnTo>
                    <a:pt x="887542" y="454215"/>
                  </a:lnTo>
                  <a:lnTo>
                    <a:pt x="888303" y="454607"/>
                  </a:lnTo>
                  <a:lnTo>
                    <a:pt x="893685" y="457634"/>
                  </a:lnTo>
                  <a:close/>
                </a:path>
                <a:path w="1319530" h="995045">
                  <a:moveTo>
                    <a:pt x="485239" y="10999"/>
                  </a:moveTo>
                  <a:lnTo>
                    <a:pt x="485945" y="11770"/>
                  </a:lnTo>
                  <a:lnTo>
                    <a:pt x="490139" y="17542"/>
                  </a:lnTo>
                  <a:lnTo>
                    <a:pt x="493065" y="24213"/>
                  </a:lnTo>
                  <a:lnTo>
                    <a:pt x="494553" y="31477"/>
                  </a:lnTo>
                  <a:lnTo>
                    <a:pt x="494457" y="38974"/>
                  </a:lnTo>
                  <a:lnTo>
                    <a:pt x="444995" y="447213"/>
                  </a:lnTo>
                  <a:lnTo>
                    <a:pt x="383056" y="379665"/>
                  </a:lnTo>
                  <a:lnTo>
                    <a:pt x="420499" y="70638"/>
                  </a:lnTo>
                  <a:lnTo>
                    <a:pt x="358146" y="2638"/>
                  </a:lnTo>
                  <a:lnTo>
                    <a:pt x="458993" y="0"/>
                  </a:lnTo>
                  <a:lnTo>
                    <a:pt x="466473" y="604"/>
                  </a:lnTo>
                  <a:lnTo>
                    <a:pt x="473576" y="2760"/>
                  </a:lnTo>
                  <a:lnTo>
                    <a:pt x="479743" y="6204"/>
                  </a:lnTo>
                  <a:lnTo>
                    <a:pt x="479228" y="5643"/>
                  </a:lnTo>
                  <a:lnTo>
                    <a:pt x="485239" y="10999"/>
                  </a:lnTo>
                  <a:close/>
                </a:path>
                <a:path w="1319530" h="995045">
                  <a:moveTo>
                    <a:pt x="898923" y="462148"/>
                  </a:moveTo>
                  <a:lnTo>
                    <a:pt x="899717" y="463014"/>
                  </a:lnTo>
                  <a:lnTo>
                    <a:pt x="904515" y="469445"/>
                  </a:lnTo>
                  <a:lnTo>
                    <a:pt x="893334" y="457251"/>
                  </a:lnTo>
                  <a:lnTo>
                    <a:pt x="898923" y="462148"/>
                  </a:lnTo>
                  <a:close/>
                </a:path>
              </a:pathLst>
            </a:custGeom>
            <a:solidFill>
              <a:srgbClr val="092E75"/>
            </a:solidFill>
          </p:spPr>
          <p:txBody>
            <a:bodyPr wrap="square" lIns="0" tIns="0" rIns="0" bIns="0" rtlCol="0"/>
            <a:lstStyle/>
            <a:p>
              <a:endParaRPr/>
            </a:p>
          </p:txBody>
        </p:sp>
        <p:sp>
          <p:nvSpPr>
            <p:cNvPr id="9" name="object 9"/>
            <p:cNvSpPr/>
            <p:nvPr/>
          </p:nvSpPr>
          <p:spPr>
            <a:xfrm>
              <a:off x="16592607" y="8867276"/>
              <a:ext cx="1695450" cy="1419860"/>
            </a:xfrm>
            <a:custGeom>
              <a:avLst/>
              <a:gdLst/>
              <a:ahLst/>
              <a:cxnLst/>
              <a:rect l="l" t="t" r="r" b="b"/>
              <a:pathLst>
                <a:path w="1695450" h="1419859">
                  <a:moveTo>
                    <a:pt x="698370" y="1419723"/>
                  </a:moveTo>
                  <a:lnTo>
                    <a:pt x="176993" y="1419723"/>
                  </a:lnTo>
                  <a:lnTo>
                    <a:pt x="0" y="225784"/>
                  </a:lnTo>
                  <a:lnTo>
                    <a:pt x="1523066" y="0"/>
                  </a:lnTo>
                  <a:lnTo>
                    <a:pt x="1606860" y="565249"/>
                  </a:lnTo>
                  <a:lnTo>
                    <a:pt x="790650" y="686247"/>
                  </a:lnTo>
                  <a:lnTo>
                    <a:pt x="746329" y="698126"/>
                  </a:lnTo>
                  <a:lnTo>
                    <a:pt x="707102" y="719066"/>
                  </a:lnTo>
                  <a:lnTo>
                    <a:pt x="674008" y="747706"/>
                  </a:lnTo>
                  <a:lnTo>
                    <a:pt x="648049" y="782694"/>
                  </a:lnTo>
                  <a:lnTo>
                    <a:pt x="630228" y="822676"/>
                  </a:lnTo>
                  <a:lnTo>
                    <a:pt x="621555" y="866296"/>
                  </a:lnTo>
                  <a:lnTo>
                    <a:pt x="623040" y="912200"/>
                  </a:lnTo>
                  <a:lnTo>
                    <a:pt x="637344" y="1008689"/>
                  </a:lnTo>
                  <a:lnTo>
                    <a:pt x="1650336" y="858519"/>
                  </a:lnTo>
                  <a:lnTo>
                    <a:pt x="1668158" y="978745"/>
                  </a:lnTo>
                  <a:lnTo>
                    <a:pt x="655257" y="1128901"/>
                  </a:lnTo>
                  <a:lnTo>
                    <a:pt x="698370" y="1419723"/>
                  </a:lnTo>
                  <a:close/>
                </a:path>
                <a:path w="1695450" h="1419859">
                  <a:moveTo>
                    <a:pt x="1650336" y="858519"/>
                  </a:moveTo>
                  <a:lnTo>
                    <a:pt x="1168619" y="929930"/>
                  </a:lnTo>
                  <a:lnTo>
                    <a:pt x="1154315" y="833442"/>
                  </a:lnTo>
                  <a:lnTo>
                    <a:pt x="1142424" y="789080"/>
                  </a:lnTo>
                  <a:lnTo>
                    <a:pt x="1121473" y="749852"/>
                  </a:lnTo>
                  <a:lnTo>
                    <a:pt x="1092820" y="716760"/>
                  </a:lnTo>
                  <a:lnTo>
                    <a:pt x="1057824" y="690808"/>
                  </a:lnTo>
                  <a:lnTo>
                    <a:pt x="1017843" y="673001"/>
                  </a:lnTo>
                  <a:lnTo>
                    <a:pt x="974236" y="664341"/>
                  </a:lnTo>
                  <a:lnTo>
                    <a:pt x="928361" y="665832"/>
                  </a:lnTo>
                  <a:lnTo>
                    <a:pt x="1606860" y="565249"/>
                  </a:lnTo>
                  <a:lnTo>
                    <a:pt x="1650336" y="858519"/>
                  </a:lnTo>
                  <a:close/>
                </a:path>
                <a:path w="1695450" h="1419859">
                  <a:moveTo>
                    <a:pt x="1695392" y="1419723"/>
                  </a:moveTo>
                  <a:lnTo>
                    <a:pt x="1231320" y="1419723"/>
                  </a:lnTo>
                  <a:lnTo>
                    <a:pt x="1176747" y="1051593"/>
                  </a:lnTo>
                  <a:lnTo>
                    <a:pt x="1668158" y="978745"/>
                  </a:lnTo>
                  <a:lnTo>
                    <a:pt x="1695392" y="1162452"/>
                  </a:lnTo>
                  <a:lnTo>
                    <a:pt x="1695392" y="1419723"/>
                  </a:lnTo>
                  <a:close/>
                </a:path>
              </a:pathLst>
            </a:custGeom>
            <a:solidFill>
              <a:srgbClr val="F6F5F7"/>
            </a:solidFill>
          </p:spPr>
          <p:txBody>
            <a:bodyPr wrap="square" lIns="0" tIns="0" rIns="0" bIns="0" rtlCol="0"/>
            <a:lstStyle/>
            <a:p>
              <a:endParaRPr/>
            </a:p>
          </p:txBody>
        </p:sp>
        <p:sp>
          <p:nvSpPr>
            <p:cNvPr id="10" name="object 10"/>
            <p:cNvSpPr/>
            <p:nvPr/>
          </p:nvSpPr>
          <p:spPr>
            <a:xfrm>
              <a:off x="16018451" y="9254561"/>
              <a:ext cx="2055495" cy="1032510"/>
            </a:xfrm>
            <a:custGeom>
              <a:avLst/>
              <a:gdLst/>
              <a:ahLst/>
              <a:cxnLst/>
              <a:rect l="l" t="t" r="r" b="b"/>
              <a:pathLst>
                <a:path w="2055494" h="1032509">
                  <a:moveTo>
                    <a:pt x="544024" y="1032437"/>
                  </a:moveTo>
                  <a:lnTo>
                    <a:pt x="111256" y="1032437"/>
                  </a:lnTo>
                  <a:lnTo>
                    <a:pt x="0" y="281938"/>
                  </a:lnTo>
                  <a:lnTo>
                    <a:pt x="423461" y="219163"/>
                  </a:lnTo>
                  <a:lnTo>
                    <a:pt x="544024" y="1032437"/>
                  </a:lnTo>
                  <a:close/>
                </a:path>
                <a:path w="2055494" h="1032509">
                  <a:moveTo>
                    <a:pt x="1272525" y="1032437"/>
                  </a:moveTo>
                  <a:lnTo>
                    <a:pt x="1032901" y="1032437"/>
                  </a:lnTo>
                  <a:lnTo>
                    <a:pt x="901826" y="148248"/>
                  </a:lnTo>
                  <a:lnTo>
                    <a:pt x="1901861" y="0"/>
                  </a:lnTo>
                  <a:lnTo>
                    <a:pt x="1933679" y="214629"/>
                  </a:lnTo>
                  <a:lnTo>
                    <a:pt x="1364896" y="298948"/>
                  </a:lnTo>
                  <a:lnTo>
                    <a:pt x="1320562" y="310829"/>
                  </a:lnTo>
                  <a:lnTo>
                    <a:pt x="1281343" y="331768"/>
                  </a:lnTo>
                  <a:lnTo>
                    <a:pt x="1248247" y="360408"/>
                  </a:lnTo>
                  <a:lnTo>
                    <a:pt x="1222285" y="395397"/>
                  </a:lnTo>
                  <a:lnTo>
                    <a:pt x="1204464" y="435378"/>
                  </a:lnTo>
                  <a:lnTo>
                    <a:pt x="1195795" y="478998"/>
                  </a:lnTo>
                  <a:lnTo>
                    <a:pt x="1197286" y="524901"/>
                  </a:lnTo>
                  <a:lnTo>
                    <a:pt x="1211590" y="621390"/>
                  </a:lnTo>
                  <a:lnTo>
                    <a:pt x="1977154" y="507899"/>
                  </a:lnTo>
                  <a:lnTo>
                    <a:pt x="1994977" y="628125"/>
                  </a:lnTo>
                  <a:lnTo>
                    <a:pt x="1229412" y="741615"/>
                  </a:lnTo>
                  <a:lnTo>
                    <a:pt x="1272525" y="1032437"/>
                  </a:lnTo>
                  <a:close/>
                </a:path>
                <a:path w="2055494" h="1032509">
                  <a:moveTo>
                    <a:pt x="1977154" y="507899"/>
                  </a:moveTo>
                  <a:lnTo>
                    <a:pt x="1742864" y="542631"/>
                  </a:lnTo>
                  <a:lnTo>
                    <a:pt x="1728561" y="446143"/>
                  </a:lnTo>
                  <a:lnTo>
                    <a:pt x="1716665" y="401782"/>
                  </a:lnTo>
                  <a:lnTo>
                    <a:pt x="1695710" y="362554"/>
                  </a:lnTo>
                  <a:lnTo>
                    <a:pt x="1667057" y="329462"/>
                  </a:lnTo>
                  <a:lnTo>
                    <a:pt x="1632063" y="303510"/>
                  </a:lnTo>
                  <a:lnTo>
                    <a:pt x="1592084" y="285702"/>
                  </a:lnTo>
                  <a:lnTo>
                    <a:pt x="1548469" y="277044"/>
                  </a:lnTo>
                  <a:lnTo>
                    <a:pt x="1502607" y="278533"/>
                  </a:lnTo>
                  <a:lnTo>
                    <a:pt x="1933679" y="214629"/>
                  </a:lnTo>
                  <a:lnTo>
                    <a:pt x="1977154" y="507899"/>
                  </a:lnTo>
                  <a:close/>
                </a:path>
                <a:path w="2055494" h="1032509">
                  <a:moveTo>
                    <a:pt x="2054914" y="1032437"/>
                  </a:moveTo>
                  <a:lnTo>
                    <a:pt x="1805475" y="1032437"/>
                  </a:lnTo>
                  <a:lnTo>
                    <a:pt x="1750902" y="664307"/>
                  </a:lnTo>
                  <a:lnTo>
                    <a:pt x="1994977" y="628125"/>
                  </a:lnTo>
                  <a:lnTo>
                    <a:pt x="2054914" y="1032437"/>
                  </a:lnTo>
                  <a:close/>
                </a:path>
              </a:pathLst>
            </a:custGeom>
            <a:solidFill>
              <a:srgbClr val="C2D5EF"/>
            </a:solidFill>
          </p:spPr>
          <p:txBody>
            <a:bodyPr wrap="square" lIns="0" tIns="0" rIns="0" bIns="0" rtlCol="0"/>
            <a:lstStyle/>
            <a:p>
              <a:endParaRPr/>
            </a:p>
          </p:txBody>
        </p:sp>
        <p:sp>
          <p:nvSpPr>
            <p:cNvPr id="11" name="object 11"/>
            <p:cNvSpPr/>
            <p:nvPr/>
          </p:nvSpPr>
          <p:spPr>
            <a:xfrm>
              <a:off x="15760089" y="7852473"/>
              <a:ext cx="2527935" cy="2434590"/>
            </a:xfrm>
            <a:custGeom>
              <a:avLst/>
              <a:gdLst/>
              <a:ahLst/>
              <a:cxnLst/>
              <a:rect l="l" t="t" r="r" b="b"/>
              <a:pathLst>
                <a:path w="2527934" h="2434590">
                  <a:moveTo>
                    <a:pt x="1009511" y="2434526"/>
                  </a:moveTo>
                  <a:lnTo>
                    <a:pt x="158698" y="2434526"/>
                  </a:lnTo>
                  <a:lnTo>
                    <a:pt x="0" y="1364003"/>
                  </a:lnTo>
                  <a:lnTo>
                    <a:pt x="832517" y="1240588"/>
                  </a:lnTo>
                  <a:lnTo>
                    <a:pt x="1009511" y="2434526"/>
                  </a:lnTo>
                  <a:close/>
                </a:path>
                <a:path w="2527934" h="2434590">
                  <a:moveTo>
                    <a:pt x="2527909" y="2177255"/>
                  </a:moveTo>
                  <a:lnTo>
                    <a:pt x="2355583" y="1014803"/>
                  </a:lnTo>
                  <a:lnTo>
                    <a:pt x="2527909" y="989257"/>
                  </a:lnTo>
                  <a:lnTo>
                    <a:pt x="2527909" y="2177255"/>
                  </a:lnTo>
                  <a:close/>
                </a:path>
                <a:path w="2527934" h="2434590">
                  <a:moveTo>
                    <a:pt x="2527909" y="781762"/>
                  </a:moveTo>
                  <a:lnTo>
                    <a:pt x="2325485" y="811770"/>
                  </a:lnTo>
                  <a:lnTo>
                    <a:pt x="2205145" y="0"/>
                  </a:lnTo>
                  <a:lnTo>
                    <a:pt x="2527909" y="25515"/>
                  </a:lnTo>
                  <a:lnTo>
                    <a:pt x="2527909" y="781762"/>
                  </a:lnTo>
                  <a:close/>
                </a:path>
                <a:path w="2527934" h="2434590">
                  <a:moveTo>
                    <a:pt x="2001227" y="1944721"/>
                  </a:moveTo>
                  <a:lnTo>
                    <a:pt x="1469952" y="2023479"/>
                  </a:lnTo>
                  <a:lnTo>
                    <a:pt x="1455648" y="1926990"/>
                  </a:lnTo>
                  <a:lnTo>
                    <a:pt x="1454158" y="1881087"/>
                  </a:lnTo>
                  <a:lnTo>
                    <a:pt x="1462827" y="1837467"/>
                  </a:lnTo>
                  <a:lnTo>
                    <a:pt x="1480647" y="1797486"/>
                  </a:lnTo>
                  <a:lnTo>
                    <a:pt x="1506610" y="1762497"/>
                  </a:lnTo>
                  <a:lnTo>
                    <a:pt x="1539705" y="1733857"/>
                  </a:lnTo>
                  <a:lnTo>
                    <a:pt x="1578925" y="1712918"/>
                  </a:lnTo>
                  <a:lnTo>
                    <a:pt x="1623259" y="1701037"/>
                  </a:lnTo>
                  <a:lnTo>
                    <a:pt x="1760970" y="1680622"/>
                  </a:lnTo>
                  <a:lnTo>
                    <a:pt x="1806798" y="1679138"/>
                  </a:lnTo>
                  <a:lnTo>
                    <a:pt x="1850391" y="1687800"/>
                  </a:lnTo>
                  <a:lnTo>
                    <a:pt x="1890359" y="1705609"/>
                  </a:lnTo>
                  <a:lnTo>
                    <a:pt x="1925352" y="1731561"/>
                  </a:lnTo>
                  <a:lnTo>
                    <a:pt x="1954017" y="1764651"/>
                  </a:lnTo>
                  <a:lnTo>
                    <a:pt x="1974994" y="1803876"/>
                  </a:lnTo>
                  <a:lnTo>
                    <a:pt x="1986923" y="1848232"/>
                  </a:lnTo>
                  <a:lnTo>
                    <a:pt x="2001227" y="1944721"/>
                  </a:lnTo>
                  <a:close/>
                </a:path>
                <a:path w="2527934" h="2434590">
                  <a:moveTo>
                    <a:pt x="2063838" y="2434526"/>
                  </a:moveTo>
                  <a:lnTo>
                    <a:pt x="1530887" y="2434526"/>
                  </a:lnTo>
                  <a:lnTo>
                    <a:pt x="1487775" y="2143704"/>
                  </a:lnTo>
                  <a:lnTo>
                    <a:pt x="2009265" y="2066397"/>
                  </a:lnTo>
                  <a:lnTo>
                    <a:pt x="2063838" y="2434526"/>
                  </a:lnTo>
                  <a:close/>
                </a:path>
              </a:pathLst>
            </a:custGeom>
            <a:solidFill>
              <a:srgbClr val="FFD185"/>
            </a:solidFill>
          </p:spPr>
          <p:txBody>
            <a:bodyPr wrap="square" lIns="0" tIns="0" rIns="0" bIns="0" rtlCol="0"/>
            <a:lstStyle/>
            <a:p>
              <a:endParaRPr/>
            </a:p>
          </p:txBody>
        </p:sp>
        <p:sp>
          <p:nvSpPr>
            <p:cNvPr id="12" name="object 12"/>
            <p:cNvSpPr/>
            <p:nvPr/>
          </p:nvSpPr>
          <p:spPr>
            <a:xfrm>
              <a:off x="15569449" y="7628808"/>
              <a:ext cx="2719070" cy="1611630"/>
            </a:xfrm>
            <a:custGeom>
              <a:avLst/>
              <a:gdLst/>
              <a:ahLst/>
              <a:cxnLst/>
              <a:rect l="l" t="t" r="r" b="b"/>
              <a:pathLst>
                <a:path w="2719069" h="1611629">
                  <a:moveTo>
                    <a:pt x="2718550" y="1212921"/>
                  </a:moveTo>
                  <a:lnTo>
                    <a:pt x="30098" y="1611467"/>
                  </a:lnTo>
                  <a:lnTo>
                    <a:pt x="0" y="1408433"/>
                  </a:lnTo>
                  <a:lnTo>
                    <a:pt x="2718550" y="1005426"/>
                  </a:lnTo>
                  <a:lnTo>
                    <a:pt x="2718550" y="1212921"/>
                  </a:lnTo>
                  <a:close/>
                </a:path>
                <a:path w="2719069" h="1611629">
                  <a:moveTo>
                    <a:pt x="2718550" y="249226"/>
                  </a:moveTo>
                  <a:lnTo>
                    <a:pt x="2140028" y="203524"/>
                  </a:lnTo>
                  <a:lnTo>
                    <a:pt x="2158837" y="0"/>
                  </a:lnTo>
                  <a:lnTo>
                    <a:pt x="2718550" y="44216"/>
                  </a:lnTo>
                  <a:lnTo>
                    <a:pt x="2718550" y="249226"/>
                  </a:lnTo>
                  <a:close/>
                </a:path>
              </a:pathLst>
            </a:custGeom>
            <a:solidFill>
              <a:srgbClr val="E3C7F4"/>
            </a:solidFill>
          </p:spPr>
          <p:txBody>
            <a:bodyPr wrap="square" lIns="0" tIns="0" rIns="0" bIns="0" rtlCol="0"/>
            <a:lstStyle/>
            <a:p>
              <a:endParaRPr/>
            </a:p>
          </p:txBody>
        </p:sp>
        <p:sp>
          <p:nvSpPr>
            <p:cNvPr id="13" name="object 13"/>
            <p:cNvSpPr/>
            <p:nvPr/>
          </p:nvSpPr>
          <p:spPr>
            <a:xfrm>
              <a:off x="15553842" y="7103833"/>
              <a:ext cx="2734310" cy="3183255"/>
            </a:xfrm>
            <a:custGeom>
              <a:avLst/>
              <a:gdLst/>
              <a:ahLst/>
              <a:cxnLst/>
              <a:rect l="l" t="t" r="r" b="b"/>
              <a:pathLst>
                <a:path w="2734309" h="3183254">
                  <a:moveTo>
                    <a:pt x="1022515" y="3183166"/>
                  </a:moveTo>
                  <a:lnTo>
                    <a:pt x="903668" y="2381478"/>
                  </a:lnTo>
                  <a:lnTo>
                    <a:pt x="899642" y="2354288"/>
                  </a:lnTo>
                  <a:lnTo>
                    <a:pt x="448995" y="2421102"/>
                  </a:lnTo>
                  <a:lnTo>
                    <a:pt x="561975" y="3183166"/>
                  </a:lnTo>
                  <a:lnTo>
                    <a:pt x="589749" y="3183166"/>
                  </a:lnTo>
                  <a:lnTo>
                    <a:pt x="480212" y="2444254"/>
                  </a:lnTo>
                  <a:lnTo>
                    <a:pt x="876490" y="2385517"/>
                  </a:lnTo>
                  <a:lnTo>
                    <a:pt x="994740" y="3183166"/>
                  </a:lnTo>
                  <a:lnTo>
                    <a:pt x="1022515" y="3183166"/>
                  </a:lnTo>
                  <a:close/>
                </a:path>
                <a:path w="2734309" h="3183254">
                  <a:moveTo>
                    <a:pt x="2222982" y="2704960"/>
                  </a:moveTo>
                  <a:lnTo>
                    <a:pt x="2218956" y="2677769"/>
                  </a:lnTo>
                  <a:lnTo>
                    <a:pt x="2206663" y="2594876"/>
                  </a:lnTo>
                  <a:lnTo>
                    <a:pt x="2193950" y="2547531"/>
                  </a:lnTo>
                  <a:lnTo>
                    <a:pt x="2191766" y="2543454"/>
                  </a:lnTo>
                  <a:lnTo>
                    <a:pt x="2191766" y="2681808"/>
                  </a:lnTo>
                  <a:lnTo>
                    <a:pt x="1687677" y="2756535"/>
                  </a:lnTo>
                  <a:lnTo>
                    <a:pt x="1675384" y="2673629"/>
                  </a:lnTo>
                  <a:lnTo>
                    <a:pt x="1674736" y="2624023"/>
                  </a:lnTo>
                  <a:lnTo>
                    <a:pt x="1686750" y="2577503"/>
                  </a:lnTo>
                  <a:lnTo>
                    <a:pt x="1709902" y="2536190"/>
                  </a:lnTo>
                  <a:lnTo>
                    <a:pt x="1742744" y="2502027"/>
                  </a:lnTo>
                  <a:lnTo>
                    <a:pt x="1783753" y="2477046"/>
                  </a:lnTo>
                  <a:lnTo>
                    <a:pt x="1831428" y="2463292"/>
                  </a:lnTo>
                  <a:lnTo>
                    <a:pt x="1969173" y="2442870"/>
                  </a:lnTo>
                  <a:lnTo>
                    <a:pt x="2018753" y="2442210"/>
                  </a:lnTo>
                  <a:lnTo>
                    <a:pt x="2065235" y="2454224"/>
                  </a:lnTo>
                  <a:lnTo>
                    <a:pt x="2106574" y="2477389"/>
                  </a:lnTo>
                  <a:lnTo>
                    <a:pt x="2140712" y="2510205"/>
                  </a:lnTo>
                  <a:lnTo>
                    <a:pt x="2165718" y="2551226"/>
                  </a:lnTo>
                  <a:lnTo>
                    <a:pt x="2179485" y="2598902"/>
                  </a:lnTo>
                  <a:lnTo>
                    <a:pt x="2191766" y="2681808"/>
                  </a:lnTo>
                  <a:lnTo>
                    <a:pt x="2191766" y="2543454"/>
                  </a:lnTo>
                  <a:lnTo>
                    <a:pt x="2171547" y="2505633"/>
                  </a:lnTo>
                  <a:lnTo>
                    <a:pt x="2140889" y="2470251"/>
                  </a:lnTo>
                  <a:lnTo>
                    <a:pt x="2103450" y="2442489"/>
                  </a:lnTo>
                  <a:lnTo>
                    <a:pt x="2060702" y="2423414"/>
                  </a:lnTo>
                  <a:lnTo>
                    <a:pt x="2014093" y="2414117"/>
                  </a:lnTo>
                  <a:lnTo>
                    <a:pt x="1965109" y="2415692"/>
                  </a:lnTo>
                  <a:lnTo>
                    <a:pt x="1827390" y="2436101"/>
                  </a:lnTo>
                  <a:lnTo>
                    <a:pt x="1780057" y="2448814"/>
                  </a:lnTo>
                  <a:lnTo>
                    <a:pt x="1738147" y="2471229"/>
                  </a:lnTo>
                  <a:lnTo>
                    <a:pt x="1702765" y="2501887"/>
                  </a:lnTo>
                  <a:lnTo>
                    <a:pt x="1675003" y="2539314"/>
                  </a:lnTo>
                  <a:lnTo>
                    <a:pt x="1655927" y="2582062"/>
                  </a:lnTo>
                  <a:lnTo>
                    <a:pt x="1646631" y="2628671"/>
                  </a:lnTo>
                  <a:lnTo>
                    <a:pt x="1648206" y="2677668"/>
                  </a:lnTo>
                  <a:lnTo>
                    <a:pt x="1664525" y="2787739"/>
                  </a:lnTo>
                  <a:lnTo>
                    <a:pt x="2222982" y="2704960"/>
                  </a:lnTo>
                  <a:close/>
                </a:path>
                <a:path w="2734309" h="3183254">
                  <a:moveTo>
                    <a:pt x="2283968" y="3183166"/>
                  </a:moveTo>
                  <a:lnTo>
                    <a:pt x="2231110" y="2826613"/>
                  </a:lnTo>
                  <a:lnTo>
                    <a:pt x="2227084" y="2799435"/>
                  </a:lnTo>
                  <a:lnTo>
                    <a:pt x="1678406" y="2880779"/>
                  </a:lnTo>
                  <a:lnTo>
                    <a:pt x="1723237" y="3183166"/>
                  </a:lnTo>
                  <a:lnTo>
                    <a:pt x="1751012" y="3183166"/>
                  </a:lnTo>
                  <a:lnTo>
                    <a:pt x="1709623" y="2903931"/>
                  </a:lnTo>
                  <a:lnTo>
                    <a:pt x="2203932" y="2830652"/>
                  </a:lnTo>
                  <a:lnTo>
                    <a:pt x="2256193" y="3183166"/>
                  </a:lnTo>
                  <a:lnTo>
                    <a:pt x="2283968" y="3183166"/>
                  </a:lnTo>
                  <a:close/>
                </a:path>
                <a:path w="2734309" h="3183254">
                  <a:moveTo>
                    <a:pt x="2533497" y="3183166"/>
                  </a:moveTo>
                  <a:lnTo>
                    <a:pt x="2382164" y="2162302"/>
                  </a:lnTo>
                  <a:lnTo>
                    <a:pt x="2378125" y="2135111"/>
                  </a:lnTo>
                  <a:lnTo>
                    <a:pt x="1350822" y="2287409"/>
                  </a:lnTo>
                  <a:lnTo>
                    <a:pt x="1483614" y="3183166"/>
                  </a:lnTo>
                  <a:lnTo>
                    <a:pt x="1511388" y="3183166"/>
                  </a:lnTo>
                  <a:lnTo>
                    <a:pt x="1382039" y="2310561"/>
                  </a:lnTo>
                  <a:lnTo>
                    <a:pt x="2354884" y="2166353"/>
                  </a:lnTo>
                  <a:lnTo>
                    <a:pt x="2505633" y="3183166"/>
                  </a:lnTo>
                  <a:lnTo>
                    <a:pt x="2533497" y="3183166"/>
                  </a:lnTo>
                  <a:close/>
                </a:path>
                <a:path w="2734309" h="3183254">
                  <a:moveTo>
                    <a:pt x="2734145" y="555447"/>
                  </a:moveTo>
                  <a:lnTo>
                    <a:pt x="2308326" y="521804"/>
                  </a:lnTo>
                  <a:lnTo>
                    <a:pt x="2223020" y="515073"/>
                  </a:lnTo>
                  <a:lnTo>
                    <a:pt x="2223300" y="514870"/>
                  </a:lnTo>
                  <a:lnTo>
                    <a:pt x="2333409" y="43662"/>
                  </a:lnTo>
                  <a:lnTo>
                    <a:pt x="2333637" y="29171"/>
                  </a:lnTo>
                  <a:lnTo>
                    <a:pt x="2328468" y="16179"/>
                  </a:lnTo>
                  <a:lnTo>
                    <a:pt x="2318804" y="6057"/>
                  </a:lnTo>
                  <a:lnTo>
                    <a:pt x="2305545" y="228"/>
                  </a:lnTo>
                  <a:lnTo>
                    <a:pt x="2291054" y="0"/>
                  </a:lnTo>
                  <a:lnTo>
                    <a:pt x="2278049" y="5181"/>
                  </a:lnTo>
                  <a:lnTo>
                    <a:pt x="2267953" y="14833"/>
                  </a:lnTo>
                  <a:lnTo>
                    <a:pt x="2262124" y="28092"/>
                  </a:lnTo>
                  <a:lnTo>
                    <a:pt x="2172297" y="439610"/>
                  </a:lnTo>
                  <a:lnTo>
                    <a:pt x="1741208" y="290360"/>
                  </a:lnTo>
                  <a:lnTo>
                    <a:pt x="1734045" y="288671"/>
                  </a:lnTo>
                  <a:lnTo>
                    <a:pt x="1726755" y="288455"/>
                  </a:lnTo>
                  <a:lnTo>
                    <a:pt x="1720380" y="289445"/>
                  </a:lnTo>
                  <a:lnTo>
                    <a:pt x="1721015" y="289115"/>
                  </a:lnTo>
                  <a:lnTo>
                    <a:pt x="1713179" y="292163"/>
                  </a:lnTo>
                  <a:lnTo>
                    <a:pt x="1712087" y="292722"/>
                  </a:lnTo>
                  <a:lnTo>
                    <a:pt x="1705571" y="296989"/>
                  </a:lnTo>
                  <a:lnTo>
                    <a:pt x="1706054" y="296748"/>
                  </a:lnTo>
                  <a:lnTo>
                    <a:pt x="1701495" y="301332"/>
                  </a:lnTo>
                  <a:lnTo>
                    <a:pt x="1700885" y="301993"/>
                  </a:lnTo>
                  <a:lnTo>
                    <a:pt x="1696999" y="307860"/>
                  </a:lnTo>
                  <a:lnTo>
                    <a:pt x="1694230" y="314744"/>
                  </a:lnTo>
                  <a:lnTo>
                    <a:pt x="1664716" y="417245"/>
                  </a:lnTo>
                  <a:lnTo>
                    <a:pt x="1569732" y="746912"/>
                  </a:lnTo>
                  <a:lnTo>
                    <a:pt x="1171384" y="582574"/>
                  </a:lnTo>
                  <a:lnTo>
                    <a:pt x="1163840" y="580377"/>
                  </a:lnTo>
                  <a:lnTo>
                    <a:pt x="1156093" y="579843"/>
                  </a:lnTo>
                  <a:lnTo>
                    <a:pt x="1148537" y="580923"/>
                  </a:lnTo>
                  <a:lnTo>
                    <a:pt x="1141526" y="583552"/>
                  </a:lnTo>
                  <a:lnTo>
                    <a:pt x="1140548" y="584047"/>
                  </a:lnTo>
                  <a:lnTo>
                    <a:pt x="1133449" y="588606"/>
                  </a:lnTo>
                  <a:lnTo>
                    <a:pt x="1134173" y="588251"/>
                  </a:lnTo>
                  <a:lnTo>
                    <a:pt x="1128966" y="593509"/>
                  </a:lnTo>
                  <a:lnTo>
                    <a:pt x="1124788" y="600075"/>
                  </a:lnTo>
                  <a:lnTo>
                    <a:pt x="1122083" y="607466"/>
                  </a:lnTo>
                  <a:lnTo>
                    <a:pt x="1096492" y="710044"/>
                  </a:lnTo>
                  <a:lnTo>
                    <a:pt x="1026528" y="990384"/>
                  </a:lnTo>
                  <a:lnTo>
                    <a:pt x="1076769" y="1088948"/>
                  </a:lnTo>
                  <a:lnTo>
                    <a:pt x="1077874" y="1085938"/>
                  </a:lnTo>
                  <a:lnTo>
                    <a:pt x="1182636" y="666140"/>
                  </a:lnTo>
                  <a:lnTo>
                    <a:pt x="1484210" y="790549"/>
                  </a:lnTo>
                  <a:lnTo>
                    <a:pt x="1579651" y="829932"/>
                  </a:lnTo>
                  <a:lnTo>
                    <a:pt x="1587030" y="832104"/>
                  </a:lnTo>
                  <a:lnTo>
                    <a:pt x="1594624" y="832675"/>
                  </a:lnTo>
                  <a:lnTo>
                    <a:pt x="1602384" y="831634"/>
                  </a:lnTo>
                  <a:lnTo>
                    <a:pt x="1602701" y="831469"/>
                  </a:lnTo>
                  <a:lnTo>
                    <a:pt x="1609432" y="829068"/>
                  </a:lnTo>
                  <a:lnTo>
                    <a:pt x="1615198" y="825525"/>
                  </a:lnTo>
                  <a:lnTo>
                    <a:pt x="1615871" y="825182"/>
                  </a:lnTo>
                  <a:lnTo>
                    <a:pt x="1621548" y="819721"/>
                  </a:lnTo>
                  <a:lnTo>
                    <a:pt x="1625752" y="813422"/>
                  </a:lnTo>
                  <a:lnTo>
                    <a:pt x="1628609" y="806297"/>
                  </a:lnTo>
                  <a:lnTo>
                    <a:pt x="1753679" y="371894"/>
                  </a:lnTo>
                  <a:lnTo>
                    <a:pt x="2082342" y="485673"/>
                  </a:lnTo>
                  <a:lnTo>
                    <a:pt x="2161794" y="513194"/>
                  </a:lnTo>
                  <a:lnTo>
                    <a:pt x="2140737" y="741083"/>
                  </a:lnTo>
                  <a:lnTo>
                    <a:pt x="2399411" y="761530"/>
                  </a:lnTo>
                  <a:lnTo>
                    <a:pt x="2442553" y="1052537"/>
                  </a:lnTo>
                  <a:lnTo>
                    <a:pt x="305041" y="1876615"/>
                  </a:lnTo>
                  <a:lnTo>
                    <a:pt x="1407706" y="1713166"/>
                  </a:lnTo>
                  <a:lnTo>
                    <a:pt x="0" y="1921840"/>
                  </a:lnTo>
                  <a:lnTo>
                    <a:pt x="34124" y="2152053"/>
                  </a:lnTo>
                  <a:lnTo>
                    <a:pt x="194665" y="2128266"/>
                  </a:lnTo>
                  <a:lnTo>
                    <a:pt x="351053" y="3183166"/>
                  </a:lnTo>
                  <a:lnTo>
                    <a:pt x="378917" y="3183166"/>
                  </a:lnTo>
                  <a:lnTo>
                    <a:pt x="221932" y="2124214"/>
                  </a:lnTo>
                  <a:lnTo>
                    <a:pt x="1027277" y="2004834"/>
                  </a:lnTo>
                  <a:lnTo>
                    <a:pt x="1201953" y="3183166"/>
                  </a:lnTo>
                  <a:lnTo>
                    <a:pt x="1229639" y="3183166"/>
                  </a:lnTo>
                  <a:lnTo>
                    <a:pt x="1054366" y="2000808"/>
                  </a:lnTo>
                  <a:lnTo>
                    <a:pt x="2550249" y="1779054"/>
                  </a:lnTo>
                  <a:lnTo>
                    <a:pt x="2734145" y="3019590"/>
                  </a:lnTo>
                  <a:lnTo>
                    <a:pt x="2734145" y="2832214"/>
                  </a:lnTo>
                  <a:lnTo>
                    <a:pt x="2577427" y="1775028"/>
                  </a:lnTo>
                  <a:lnTo>
                    <a:pt x="2734145" y="1751787"/>
                  </a:lnTo>
                  <a:lnTo>
                    <a:pt x="2734145" y="1724012"/>
                  </a:lnTo>
                  <a:lnTo>
                    <a:pt x="57277" y="2120849"/>
                  </a:lnTo>
                  <a:lnTo>
                    <a:pt x="31203" y="1944992"/>
                  </a:lnTo>
                  <a:lnTo>
                    <a:pt x="2734145" y="1544294"/>
                  </a:lnTo>
                  <a:lnTo>
                    <a:pt x="2734145" y="1516519"/>
                  </a:lnTo>
                  <a:lnTo>
                    <a:pt x="2543302" y="1544815"/>
                  </a:lnTo>
                  <a:lnTo>
                    <a:pt x="2439873" y="847102"/>
                  </a:lnTo>
                  <a:lnTo>
                    <a:pt x="2734145" y="870521"/>
                  </a:lnTo>
                  <a:lnTo>
                    <a:pt x="2734145" y="803478"/>
                  </a:lnTo>
                  <a:lnTo>
                    <a:pt x="2734145" y="760412"/>
                  </a:lnTo>
                  <a:lnTo>
                    <a:pt x="2170709" y="715899"/>
                  </a:lnTo>
                  <a:lnTo>
                    <a:pt x="2187003" y="539788"/>
                  </a:lnTo>
                  <a:lnTo>
                    <a:pt x="2734145" y="583006"/>
                  </a:lnTo>
                  <a:lnTo>
                    <a:pt x="2734145" y="555447"/>
                  </a:lnTo>
                  <a:close/>
                </a:path>
              </a:pathLst>
            </a:custGeom>
            <a:solidFill>
              <a:srgbClr val="092E75"/>
            </a:solidFill>
          </p:spPr>
          <p:txBody>
            <a:bodyPr wrap="square" lIns="0" tIns="0" rIns="0" bIns="0" rtlCol="0"/>
            <a:lstStyle/>
            <a:p>
              <a:endParaRPr/>
            </a:p>
          </p:txBody>
        </p:sp>
        <p:sp>
          <p:nvSpPr>
            <p:cNvPr id="14" name="object 14"/>
            <p:cNvSpPr/>
            <p:nvPr/>
          </p:nvSpPr>
          <p:spPr>
            <a:xfrm>
              <a:off x="0" y="0"/>
              <a:ext cx="18288000" cy="2716530"/>
            </a:xfrm>
            <a:custGeom>
              <a:avLst/>
              <a:gdLst/>
              <a:ahLst/>
              <a:cxnLst/>
              <a:rect l="l" t="t" r="r" b="b"/>
              <a:pathLst>
                <a:path w="18288000" h="2716530">
                  <a:moveTo>
                    <a:pt x="18287999" y="2716445"/>
                  </a:moveTo>
                  <a:lnTo>
                    <a:pt x="0" y="2716445"/>
                  </a:lnTo>
                  <a:lnTo>
                    <a:pt x="0" y="0"/>
                  </a:lnTo>
                  <a:lnTo>
                    <a:pt x="18287999" y="0"/>
                  </a:lnTo>
                  <a:lnTo>
                    <a:pt x="18287999" y="2716445"/>
                  </a:lnTo>
                  <a:close/>
                </a:path>
              </a:pathLst>
            </a:custGeom>
            <a:solidFill>
              <a:srgbClr val="DDE1B8"/>
            </a:solidFill>
          </p:spPr>
          <p:txBody>
            <a:bodyPr wrap="square" lIns="0" tIns="0" rIns="0" bIns="0" rtlCol="0"/>
            <a:lstStyle/>
            <a:p>
              <a:endParaRPr/>
            </a:p>
          </p:txBody>
        </p:sp>
        <p:sp>
          <p:nvSpPr>
            <p:cNvPr id="15" name="object 15"/>
            <p:cNvSpPr/>
            <p:nvPr/>
          </p:nvSpPr>
          <p:spPr>
            <a:xfrm>
              <a:off x="0" y="2697335"/>
              <a:ext cx="18288000" cy="38100"/>
            </a:xfrm>
            <a:custGeom>
              <a:avLst/>
              <a:gdLst/>
              <a:ahLst/>
              <a:cxnLst/>
              <a:rect l="l" t="t" r="r" b="b"/>
              <a:pathLst>
                <a:path w="18288000" h="38100">
                  <a:moveTo>
                    <a:pt x="0" y="0"/>
                  </a:moveTo>
                  <a:lnTo>
                    <a:pt x="18287998" y="0"/>
                  </a:lnTo>
                  <a:lnTo>
                    <a:pt x="18287998" y="38099"/>
                  </a:lnTo>
                  <a:lnTo>
                    <a:pt x="0" y="38099"/>
                  </a:lnTo>
                  <a:lnTo>
                    <a:pt x="0" y="0"/>
                  </a:lnTo>
                  <a:close/>
                </a:path>
              </a:pathLst>
            </a:custGeom>
            <a:solidFill>
              <a:srgbClr val="092E75"/>
            </a:solidFill>
          </p:spPr>
          <p:txBody>
            <a:bodyPr wrap="square" lIns="0" tIns="0" rIns="0" bIns="0" rtlCol="0"/>
            <a:lstStyle/>
            <a:p>
              <a:endParaRPr/>
            </a:p>
          </p:txBody>
        </p:sp>
      </p:grpSp>
      <p:sp>
        <p:nvSpPr>
          <p:cNvPr id="16" name="object 16"/>
          <p:cNvSpPr txBox="1">
            <a:spLocks noGrp="1"/>
          </p:cNvSpPr>
          <p:nvPr>
            <p:ph type="title"/>
          </p:nvPr>
        </p:nvSpPr>
        <p:spPr>
          <a:xfrm>
            <a:off x="2514600" y="851716"/>
            <a:ext cx="12071523" cy="1013098"/>
          </a:xfrm>
          <a:prstGeom prst="rect">
            <a:avLst/>
          </a:prstGeom>
        </p:spPr>
        <p:txBody>
          <a:bodyPr vert="horz" wrap="square" lIns="0" tIns="12700" rIns="0" bIns="0" rtlCol="0">
            <a:spAutoFit/>
          </a:bodyPr>
          <a:lstStyle/>
          <a:p>
            <a:pPr marL="2331720">
              <a:lnSpc>
                <a:spcPct val="100000"/>
              </a:lnSpc>
              <a:spcBef>
                <a:spcPts val="100"/>
              </a:spcBef>
            </a:pPr>
            <a:r>
              <a:rPr lang="en-US" sz="6500" dirty="0"/>
              <a:t>PROCESS VS THREAD</a:t>
            </a:r>
            <a:endParaRPr sz="6500" dirty="0"/>
          </a:p>
        </p:txBody>
      </p:sp>
      <p:sp>
        <p:nvSpPr>
          <p:cNvPr id="18" name="TextBox 17"/>
          <p:cNvSpPr txBox="1"/>
          <p:nvPr/>
        </p:nvSpPr>
        <p:spPr>
          <a:xfrm>
            <a:off x="914400" y="3387908"/>
            <a:ext cx="16459200" cy="6664004"/>
          </a:xfrm>
          <a:prstGeom prst="rect">
            <a:avLst/>
          </a:prstGeom>
          <a:noFill/>
        </p:spPr>
        <p:txBody>
          <a:bodyPr wrap="square">
            <a:spAutoFit/>
          </a:bodyPr>
          <a:lstStyle/>
          <a:p>
            <a:pPr algn="l">
              <a:lnSpc>
                <a:spcPct val="150000"/>
              </a:lnSpc>
            </a:pPr>
            <a:r>
              <a:rPr lang="en-US" sz="3200" b="1" i="0" dirty="0">
                <a:solidFill>
                  <a:srgbClr val="242424"/>
                </a:solidFill>
                <a:effectLst/>
                <a:latin typeface="sohne"/>
              </a:rPr>
              <a:t>What is a Thread?</a:t>
            </a:r>
          </a:p>
          <a:p>
            <a:pPr algn="l">
              <a:lnSpc>
                <a:spcPct val="150000"/>
              </a:lnSpc>
            </a:pPr>
            <a:r>
              <a:rPr lang="en-US" sz="3200" b="0" i="0" dirty="0">
                <a:solidFill>
                  <a:srgbClr val="242424"/>
                </a:solidFill>
                <a:effectLst/>
                <a:latin typeface="source-serif-pro"/>
              </a:rPr>
              <a:t>A </a:t>
            </a:r>
            <a:r>
              <a:rPr lang="en-US" sz="3200" b="0" i="0" u="sng" dirty="0">
                <a:solidFill>
                  <a:srgbClr val="242424"/>
                </a:solidFill>
                <a:effectLst/>
                <a:latin typeface="source-serif-pro"/>
                <a:hlinkClick r:id="rId2"/>
              </a:rPr>
              <a:t>thread</a:t>
            </a:r>
            <a:r>
              <a:rPr lang="en-US" sz="3200" b="0" i="0" dirty="0">
                <a:solidFill>
                  <a:srgbClr val="242424"/>
                </a:solidFill>
                <a:effectLst/>
                <a:latin typeface="source-serif-pro"/>
              </a:rPr>
              <a:t> is a smaller unit of execution within a process. Multiple threads within the same process share the same memory space and resources, allowing for more efficient communication and data sharing. Threads are often referred to as “lightweight processes.”</a:t>
            </a:r>
          </a:p>
          <a:p>
            <a:pPr algn="l">
              <a:lnSpc>
                <a:spcPct val="150000"/>
              </a:lnSpc>
              <a:buNone/>
            </a:pPr>
            <a:r>
              <a:rPr lang="en-US" sz="3200" b="1" i="0" dirty="0">
                <a:solidFill>
                  <a:srgbClr val="242424"/>
                </a:solidFill>
                <a:effectLst/>
                <a:latin typeface="sohne"/>
              </a:rPr>
              <a:t>Real-Life Example of a Thread:</a:t>
            </a:r>
          </a:p>
          <a:p>
            <a:pPr algn="l">
              <a:lnSpc>
                <a:spcPct val="150000"/>
              </a:lnSpc>
            </a:pPr>
            <a:r>
              <a:rPr lang="en-US" sz="3200" b="0" i="0" dirty="0">
                <a:solidFill>
                  <a:srgbClr val="242424"/>
                </a:solidFill>
                <a:effectLst/>
                <a:latin typeface="source-serif-pro"/>
              </a:rPr>
              <a:t>Consider an office (process) where several employees (threads) are working on different tasks. They share the same office space, resources, and information, making it easy to collaborate and communicate directly without the need for external communication tools</a:t>
            </a:r>
          </a:p>
          <a:p>
            <a:pPr algn="l">
              <a:lnSpc>
                <a:spcPct val="150000"/>
              </a:lnSpc>
            </a:pPr>
            <a:endParaRPr lang="en-US" sz="3200" b="0" i="0" dirty="0">
              <a:solidFill>
                <a:srgbClr val="242424"/>
              </a:solidFill>
              <a:effectLst/>
              <a:latin typeface="source-serif-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F5F7"/>
          </a:solidFill>
        </p:spPr>
        <p:txBody>
          <a:bodyPr wrap="square" lIns="0" tIns="0" rIns="0" bIns="0" rtlCol="0"/>
          <a:lstStyle/>
          <a:p>
            <a:endParaRPr/>
          </a:p>
        </p:txBody>
      </p:sp>
      <p:grpSp>
        <p:nvGrpSpPr>
          <p:cNvPr id="3" name="object 3"/>
          <p:cNvGrpSpPr/>
          <p:nvPr/>
        </p:nvGrpSpPr>
        <p:grpSpPr>
          <a:xfrm>
            <a:off x="214055" y="2241657"/>
            <a:ext cx="17226278" cy="8102983"/>
            <a:chOff x="351157" y="2697395"/>
            <a:chExt cx="16927195" cy="7609205"/>
          </a:xfrm>
        </p:grpSpPr>
        <p:sp>
          <p:nvSpPr>
            <p:cNvPr id="4" name="object 4"/>
            <p:cNvSpPr/>
            <p:nvPr/>
          </p:nvSpPr>
          <p:spPr>
            <a:xfrm>
              <a:off x="370207" y="2716444"/>
              <a:ext cx="16880840" cy="7571105"/>
            </a:xfrm>
            <a:custGeom>
              <a:avLst/>
              <a:gdLst/>
              <a:ahLst/>
              <a:cxnLst/>
              <a:rect l="l" t="t" r="r" b="b"/>
              <a:pathLst>
                <a:path w="16880840" h="7571105">
                  <a:moveTo>
                    <a:pt x="16880683" y="7570554"/>
                  </a:moveTo>
                  <a:lnTo>
                    <a:pt x="0" y="7570554"/>
                  </a:lnTo>
                  <a:lnTo>
                    <a:pt x="0" y="285750"/>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16603342" y="0"/>
                  </a:lnTo>
                  <a:lnTo>
                    <a:pt x="16648314" y="3559"/>
                  </a:lnTo>
                  <a:lnTo>
                    <a:pt x="16691772" y="14026"/>
                  </a:lnTo>
                  <a:lnTo>
                    <a:pt x="16732951" y="31083"/>
                  </a:lnTo>
                  <a:lnTo>
                    <a:pt x="16771082" y="54412"/>
                  </a:lnTo>
                  <a:lnTo>
                    <a:pt x="16805399" y="83694"/>
                  </a:lnTo>
                  <a:lnTo>
                    <a:pt x="16834680" y="118010"/>
                  </a:lnTo>
                  <a:lnTo>
                    <a:pt x="16858009" y="156141"/>
                  </a:lnTo>
                  <a:lnTo>
                    <a:pt x="16875065" y="197320"/>
                  </a:lnTo>
                  <a:lnTo>
                    <a:pt x="16880683" y="220642"/>
                  </a:lnTo>
                  <a:lnTo>
                    <a:pt x="16880683" y="7570554"/>
                  </a:lnTo>
                  <a:close/>
                </a:path>
              </a:pathLst>
            </a:custGeom>
            <a:solidFill>
              <a:srgbClr val="ECECEC"/>
            </a:solidFill>
          </p:spPr>
          <p:txBody>
            <a:bodyPr wrap="square" lIns="0" tIns="0" rIns="0" bIns="0" rtlCol="0"/>
            <a:lstStyle/>
            <a:p>
              <a:endParaRPr/>
            </a:p>
          </p:txBody>
        </p:sp>
        <p:sp>
          <p:nvSpPr>
            <p:cNvPr id="5" name="object 5"/>
            <p:cNvSpPr/>
            <p:nvPr/>
          </p:nvSpPr>
          <p:spPr>
            <a:xfrm>
              <a:off x="370207" y="2716445"/>
              <a:ext cx="16889095" cy="7571105"/>
            </a:xfrm>
            <a:custGeom>
              <a:avLst/>
              <a:gdLst/>
              <a:ahLst/>
              <a:cxnLst/>
              <a:rect l="l" t="t" r="r" b="b"/>
              <a:pathLst>
                <a:path w="16889095" h="7571105">
                  <a:moveTo>
                    <a:pt x="59" y="7570554"/>
                  </a:moveTo>
                  <a:lnTo>
                    <a:pt x="0" y="285741"/>
                  </a:lnTo>
                  <a:lnTo>
                    <a:pt x="3619" y="240775"/>
                  </a:lnTo>
                  <a:lnTo>
                    <a:pt x="14086" y="197318"/>
                  </a:lnTo>
                  <a:lnTo>
                    <a:pt x="31143" y="156139"/>
                  </a:lnTo>
                  <a:lnTo>
                    <a:pt x="54471" y="118009"/>
                  </a:lnTo>
                  <a:lnTo>
                    <a:pt x="83753" y="83693"/>
                  </a:lnTo>
                  <a:lnTo>
                    <a:pt x="118069" y="54411"/>
                  </a:lnTo>
                  <a:lnTo>
                    <a:pt x="156200" y="31083"/>
                  </a:lnTo>
                  <a:lnTo>
                    <a:pt x="197378" y="14026"/>
                  </a:lnTo>
                  <a:lnTo>
                    <a:pt x="240836" y="3559"/>
                  </a:lnTo>
                  <a:lnTo>
                    <a:pt x="285806" y="0"/>
                  </a:lnTo>
                  <a:lnTo>
                    <a:pt x="16603197" y="0"/>
                  </a:lnTo>
                  <a:lnTo>
                    <a:pt x="16648167" y="3559"/>
                  </a:lnTo>
                  <a:lnTo>
                    <a:pt x="16691624" y="14026"/>
                  </a:lnTo>
                  <a:lnTo>
                    <a:pt x="16732802" y="31082"/>
                  </a:lnTo>
                  <a:lnTo>
                    <a:pt x="16770933" y="54411"/>
                  </a:lnTo>
                  <a:lnTo>
                    <a:pt x="16805250" y="83692"/>
                  </a:lnTo>
                  <a:lnTo>
                    <a:pt x="16834532" y="118008"/>
                  </a:lnTo>
                  <a:lnTo>
                    <a:pt x="16857860" y="156139"/>
                  </a:lnTo>
                  <a:lnTo>
                    <a:pt x="16874917" y="197317"/>
                  </a:lnTo>
                  <a:lnTo>
                    <a:pt x="16885385" y="240775"/>
                  </a:lnTo>
                  <a:lnTo>
                    <a:pt x="16888945" y="285746"/>
                  </a:lnTo>
                  <a:lnTo>
                    <a:pt x="16888943" y="7570554"/>
                  </a:lnTo>
                </a:path>
              </a:pathLst>
            </a:custGeom>
            <a:ln w="38099">
              <a:solidFill>
                <a:srgbClr val="092E75"/>
              </a:solidFill>
            </a:ln>
          </p:spPr>
          <p:txBody>
            <a:bodyPr wrap="square" lIns="0" tIns="0" rIns="0" bIns="0" rtlCol="0"/>
            <a:lstStyle/>
            <a:p>
              <a:endParaRPr/>
            </a:p>
          </p:txBody>
        </p:sp>
      </p:grpSp>
      <p:grpSp>
        <p:nvGrpSpPr>
          <p:cNvPr id="7" name="object 7"/>
          <p:cNvGrpSpPr/>
          <p:nvPr/>
        </p:nvGrpSpPr>
        <p:grpSpPr>
          <a:xfrm>
            <a:off x="0" y="0"/>
            <a:ext cx="18288519" cy="10287136"/>
            <a:chOff x="0" y="0"/>
            <a:chExt cx="18288519" cy="10287136"/>
          </a:xfrm>
        </p:grpSpPr>
        <p:sp>
          <p:nvSpPr>
            <p:cNvPr id="8" name="object 8"/>
            <p:cNvSpPr/>
            <p:nvPr/>
          </p:nvSpPr>
          <p:spPr>
            <a:xfrm>
              <a:off x="16729809" y="9056867"/>
              <a:ext cx="1319530" cy="995044"/>
            </a:xfrm>
            <a:custGeom>
              <a:avLst/>
              <a:gdLst/>
              <a:ahLst/>
              <a:cxnLst/>
              <a:rect l="l" t="t" r="r" b="b"/>
              <a:pathLst>
                <a:path w="1319530" h="995045">
                  <a:moveTo>
                    <a:pt x="1307704" y="909147"/>
                  </a:moveTo>
                  <a:lnTo>
                    <a:pt x="1315781" y="919784"/>
                  </a:lnTo>
                  <a:lnTo>
                    <a:pt x="1319268" y="933167"/>
                  </a:lnTo>
                  <a:lnTo>
                    <a:pt x="1317292" y="946846"/>
                  </a:lnTo>
                  <a:lnTo>
                    <a:pt x="1310461" y="958307"/>
                  </a:lnTo>
                  <a:lnTo>
                    <a:pt x="1299829" y="966371"/>
                  </a:lnTo>
                  <a:lnTo>
                    <a:pt x="1286453" y="969859"/>
                  </a:lnTo>
                  <a:lnTo>
                    <a:pt x="846046" y="994452"/>
                  </a:lnTo>
                  <a:lnTo>
                    <a:pt x="838682" y="994077"/>
                  </a:lnTo>
                  <a:lnTo>
                    <a:pt x="831634" y="992191"/>
                  </a:lnTo>
                  <a:lnTo>
                    <a:pt x="825112" y="988860"/>
                  </a:lnTo>
                  <a:lnTo>
                    <a:pt x="819263" y="984102"/>
                  </a:lnTo>
                  <a:lnTo>
                    <a:pt x="819679" y="984556"/>
                  </a:lnTo>
                  <a:lnTo>
                    <a:pt x="814786" y="978464"/>
                  </a:lnTo>
                  <a:lnTo>
                    <a:pt x="811517" y="971942"/>
                  </a:lnTo>
                  <a:lnTo>
                    <a:pt x="809685" y="964884"/>
                  </a:lnTo>
                  <a:lnTo>
                    <a:pt x="809365" y="957518"/>
                  </a:lnTo>
                  <a:lnTo>
                    <a:pt x="815989" y="851805"/>
                  </a:lnTo>
                  <a:lnTo>
                    <a:pt x="881066" y="922775"/>
                  </a:lnTo>
                  <a:lnTo>
                    <a:pt x="1282576" y="900352"/>
                  </a:lnTo>
                  <a:lnTo>
                    <a:pt x="1296251" y="902326"/>
                  </a:lnTo>
                  <a:lnTo>
                    <a:pt x="1307704" y="909147"/>
                  </a:lnTo>
                  <a:close/>
                </a:path>
                <a:path w="1319530" h="995045">
                  <a:moveTo>
                    <a:pt x="772344" y="450370"/>
                  </a:moveTo>
                  <a:lnTo>
                    <a:pt x="836742" y="520600"/>
                  </a:lnTo>
                  <a:lnTo>
                    <a:pt x="405424" y="516450"/>
                  </a:lnTo>
                  <a:lnTo>
                    <a:pt x="398146" y="515638"/>
                  </a:lnTo>
                  <a:lnTo>
                    <a:pt x="391284" y="513371"/>
                  </a:lnTo>
                  <a:lnTo>
                    <a:pt x="384812" y="509551"/>
                  </a:lnTo>
                  <a:lnTo>
                    <a:pt x="384327" y="509022"/>
                  </a:lnTo>
                  <a:lnTo>
                    <a:pt x="379528" y="504544"/>
                  </a:lnTo>
                  <a:lnTo>
                    <a:pt x="375667" y="499041"/>
                  </a:lnTo>
                  <a:lnTo>
                    <a:pt x="375440" y="498794"/>
                  </a:lnTo>
                  <a:lnTo>
                    <a:pt x="372503" y="491927"/>
                  </a:lnTo>
                  <a:lnTo>
                    <a:pt x="371095" y="484802"/>
                  </a:lnTo>
                  <a:lnTo>
                    <a:pt x="371206" y="477465"/>
                  </a:lnTo>
                  <a:lnTo>
                    <a:pt x="383056" y="379665"/>
                  </a:lnTo>
                  <a:lnTo>
                    <a:pt x="444995" y="447213"/>
                  </a:lnTo>
                  <a:lnTo>
                    <a:pt x="772344" y="450370"/>
                  </a:lnTo>
                  <a:close/>
                </a:path>
                <a:path w="1319530" h="995045">
                  <a:moveTo>
                    <a:pt x="358146" y="2638"/>
                  </a:moveTo>
                  <a:lnTo>
                    <a:pt x="420499" y="70638"/>
                  </a:lnTo>
                  <a:lnTo>
                    <a:pt x="7793" y="81438"/>
                  </a:lnTo>
                  <a:lnTo>
                    <a:pt x="462" y="80854"/>
                  </a:lnTo>
                  <a:lnTo>
                    <a:pt x="0" y="80716"/>
                  </a:lnTo>
                  <a:lnTo>
                    <a:pt x="77132" y="9989"/>
                  </a:lnTo>
                  <a:lnTo>
                    <a:pt x="358146" y="2638"/>
                  </a:lnTo>
                  <a:close/>
                </a:path>
                <a:path w="1319530" h="995045">
                  <a:moveTo>
                    <a:pt x="893685" y="457634"/>
                  </a:moveTo>
                  <a:lnTo>
                    <a:pt x="904050" y="468937"/>
                  </a:lnTo>
                  <a:lnTo>
                    <a:pt x="906589" y="474550"/>
                  </a:lnTo>
                  <a:lnTo>
                    <a:pt x="908243" y="481308"/>
                  </a:lnTo>
                  <a:lnTo>
                    <a:pt x="908519" y="488330"/>
                  </a:lnTo>
                  <a:lnTo>
                    <a:pt x="881284" y="923013"/>
                  </a:lnTo>
                  <a:lnTo>
                    <a:pt x="815989" y="851805"/>
                  </a:lnTo>
                  <a:lnTo>
                    <a:pt x="836742" y="520600"/>
                  </a:lnTo>
                  <a:lnTo>
                    <a:pt x="772344" y="450370"/>
                  </a:lnTo>
                  <a:lnTo>
                    <a:pt x="874111" y="451352"/>
                  </a:lnTo>
                  <a:lnTo>
                    <a:pt x="881156" y="452139"/>
                  </a:lnTo>
                  <a:lnTo>
                    <a:pt x="887542" y="454215"/>
                  </a:lnTo>
                  <a:lnTo>
                    <a:pt x="888303" y="454607"/>
                  </a:lnTo>
                  <a:lnTo>
                    <a:pt x="893685" y="457634"/>
                  </a:lnTo>
                  <a:close/>
                </a:path>
                <a:path w="1319530" h="995045">
                  <a:moveTo>
                    <a:pt x="485239" y="10999"/>
                  </a:moveTo>
                  <a:lnTo>
                    <a:pt x="485945" y="11770"/>
                  </a:lnTo>
                  <a:lnTo>
                    <a:pt x="490139" y="17542"/>
                  </a:lnTo>
                  <a:lnTo>
                    <a:pt x="493065" y="24213"/>
                  </a:lnTo>
                  <a:lnTo>
                    <a:pt x="494553" y="31477"/>
                  </a:lnTo>
                  <a:lnTo>
                    <a:pt x="494457" y="38974"/>
                  </a:lnTo>
                  <a:lnTo>
                    <a:pt x="444995" y="447213"/>
                  </a:lnTo>
                  <a:lnTo>
                    <a:pt x="383056" y="379665"/>
                  </a:lnTo>
                  <a:lnTo>
                    <a:pt x="420499" y="70638"/>
                  </a:lnTo>
                  <a:lnTo>
                    <a:pt x="358146" y="2638"/>
                  </a:lnTo>
                  <a:lnTo>
                    <a:pt x="458993" y="0"/>
                  </a:lnTo>
                  <a:lnTo>
                    <a:pt x="466473" y="604"/>
                  </a:lnTo>
                  <a:lnTo>
                    <a:pt x="473576" y="2760"/>
                  </a:lnTo>
                  <a:lnTo>
                    <a:pt x="479743" y="6204"/>
                  </a:lnTo>
                  <a:lnTo>
                    <a:pt x="479228" y="5643"/>
                  </a:lnTo>
                  <a:lnTo>
                    <a:pt x="485239" y="10999"/>
                  </a:lnTo>
                  <a:close/>
                </a:path>
                <a:path w="1319530" h="995045">
                  <a:moveTo>
                    <a:pt x="898923" y="462148"/>
                  </a:moveTo>
                  <a:lnTo>
                    <a:pt x="899717" y="463014"/>
                  </a:lnTo>
                  <a:lnTo>
                    <a:pt x="904515" y="469445"/>
                  </a:lnTo>
                  <a:lnTo>
                    <a:pt x="893334" y="457251"/>
                  </a:lnTo>
                  <a:lnTo>
                    <a:pt x="898923" y="462148"/>
                  </a:lnTo>
                  <a:close/>
                </a:path>
              </a:pathLst>
            </a:custGeom>
            <a:solidFill>
              <a:srgbClr val="092E75"/>
            </a:solidFill>
          </p:spPr>
          <p:txBody>
            <a:bodyPr wrap="square" lIns="0" tIns="0" rIns="0" bIns="0" rtlCol="0"/>
            <a:lstStyle/>
            <a:p>
              <a:endParaRPr/>
            </a:p>
          </p:txBody>
        </p:sp>
        <p:sp>
          <p:nvSpPr>
            <p:cNvPr id="9" name="object 9"/>
            <p:cNvSpPr/>
            <p:nvPr/>
          </p:nvSpPr>
          <p:spPr>
            <a:xfrm>
              <a:off x="16592607" y="8867276"/>
              <a:ext cx="1695450" cy="1419860"/>
            </a:xfrm>
            <a:custGeom>
              <a:avLst/>
              <a:gdLst/>
              <a:ahLst/>
              <a:cxnLst/>
              <a:rect l="l" t="t" r="r" b="b"/>
              <a:pathLst>
                <a:path w="1695450" h="1419859">
                  <a:moveTo>
                    <a:pt x="698370" y="1419723"/>
                  </a:moveTo>
                  <a:lnTo>
                    <a:pt x="176993" y="1419723"/>
                  </a:lnTo>
                  <a:lnTo>
                    <a:pt x="0" y="225784"/>
                  </a:lnTo>
                  <a:lnTo>
                    <a:pt x="1523066" y="0"/>
                  </a:lnTo>
                  <a:lnTo>
                    <a:pt x="1606860" y="565249"/>
                  </a:lnTo>
                  <a:lnTo>
                    <a:pt x="790650" y="686247"/>
                  </a:lnTo>
                  <a:lnTo>
                    <a:pt x="746329" y="698126"/>
                  </a:lnTo>
                  <a:lnTo>
                    <a:pt x="707102" y="719066"/>
                  </a:lnTo>
                  <a:lnTo>
                    <a:pt x="674008" y="747706"/>
                  </a:lnTo>
                  <a:lnTo>
                    <a:pt x="648049" y="782694"/>
                  </a:lnTo>
                  <a:lnTo>
                    <a:pt x="630228" y="822676"/>
                  </a:lnTo>
                  <a:lnTo>
                    <a:pt x="621555" y="866296"/>
                  </a:lnTo>
                  <a:lnTo>
                    <a:pt x="623040" y="912200"/>
                  </a:lnTo>
                  <a:lnTo>
                    <a:pt x="637344" y="1008689"/>
                  </a:lnTo>
                  <a:lnTo>
                    <a:pt x="1650336" y="858519"/>
                  </a:lnTo>
                  <a:lnTo>
                    <a:pt x="1668158" y="978745"/>
                  </a:lnTo>
                  <a:lnTo>
                    <a:pt x="655257" y="1128901"/>
                  </a:lnTo>
                  <a:lnTo>
                    <a:pt x="698370" y="1419723"/>
                  </a:lnTo>
                  <a:close/>
                </a:path>
                <a:path w="1695450" h="1419859">
                  <a:moveTo>
                    <a:pt x="1650336" y="858519"/>
                  </a:moveTo>
                  <a:lnTo>
                    <a:pt x="1168619" y="929930"/>
                  </a:lnTo>
                  <a:lnTo>
                    <a:pt x="1154315" y="833442"/>
                  </a:lnTo>
                  <a:lnTo>
                    <a:pt x="1142424" y="789080"/>
                  </a:lnTo>
                  <a:lnTo>
                    <a:pt x="1121473" y="749852"/>
                  </a:lnTo>
                  <a:lnTo>
                    <a:pt x="1092820" y="716760"/>
                  </a:lnTo>
                  <a:lnTo>
                    <a:pt x="1057824" y="690808"/>
                  </a:lnTo>
                  <a:lnTo>
                    <a:pt x="1017843" y="673001"/>
                  </a:lnTo>
                  <a:lnTo>
                    <a:pt x="974236" y="664341"/>
                  </a:lnTo>
                  <a:lnTo>
                    <a:pt x="928361" y="665832"/>
                  </a:lnTo>
                  <a:lnTo>
                    <a:pt x="1606860" y="565249"/>
                  </a:lnTo>
                  <a:lnTo>
                    <a:pt x="1650336" y="858519"/>
                  </a:lnTo>
                  <a:close/>
                </a:path>
                <a:path w="1695450" h="1419859">
                  <a:moveTo>
                    <a:pt x="1695392" y="1419723"/>
                  </a:moveTo>
                  <a:lnTo>
                    <a:pt x="1231320" y="1419723"/>
                  </a:lnTo>
                  <a:lnTo>
                    <a:pt x="1176747" y="1051593"/>
                  </a:lnTo>
                  <a:lnTo>
                    <a:pt x="1668158" y="978745"/>
                  </a:lnTo>
                  <a:lnTo>
                    <a:pt x="1695392" y="1162452"/>
                  </a:lnTo>
                  <a:lnTo>
                    <a:pt x="1695392" y="1419723"/>
                  </a:lnTo>
                  <a:close/>
                </a:path>
              </a:pathLst>
            </a:custGeom>
            <a:solidFill>
              <a:srgbClr val="F6F5F7"/>
            </a:solidFill>
          </p:spPr>
          <p:txBody>
            <a:bodyPr wrap="square" lIns="0" tIns="0" rIns="0" bIns="0" rtlCol="0"/>
            <a:lstStyle/>
            <a:p>
              <a:endParaRPr/>
            </a:p>
          </p:txBody>
        </p:sp>
        <p:sp>
          <p:nvSpPr>
            <p:cNvPr id="10" name="object 10"/>
            <p:cNvSpPr/>
            <p:nvPr/>
          </p:nvSpPr>
          <p:spPr>
            <a:xfrm>
              <a:off x="16018451" y="9254561"/>
              <a:ext cx="2055495" cy="1032510"/>
            </a:xfrm>
            <a:custGeom>
              <a:avLst/>
              <a:gdLst/>
              <a:ahLst/>
              <a:cxnLst/>
              <a:rect l="l" t="t" r="r" b="b"/>
              <a:pathLst>
                <a:path w="2055494" h="1032509">
                  <a:moveTo>
                    <a:pt x="544024" y="1032437"/>
                  </a:moveTo>
                  <a:lnTo>
                    <a:pt x="111256" y="1032437"/>
                  </a:lnTo>
                  <a:lnTo>
                    <a:pt x="0" y="281938"/>
                  </a:lnTo>
                  <a:lnTo>
                    <a:pt x="423461" y="219163"/>
                  </a:lnTo>
                  <a:lnTo>
                    <a:pt x="544024" y="1032437"/>
                  </a:lnTo>
                  <a:close/>
                </a:path>
                <a:path w="2055494" h="1032509">
                  <a:moveTo>
                    <a:pt x="1272525" y="1032437"/>
                  </a:moveTo>
                  <a:lnTo>
                    <a:pt x="1032901" y="1032437"/>
                  </a:lnTo>
                  <a:lnTo>
                    <a:pt x="901826" y="148248"/>
                  </a:lnTo>
                  <a:lnTo>
                    <a:pt x="1901861" y="0"/>
                  </a:lnTo>
                  <a:lnTo>
                    <a:pt x="1933679" y="214629"/>
                  </a:lnTo>
                  <a:lnTo>
                    <a:pt x="1364896" y="298948"/>
                  </a:lnTo>
                  <a:lnTo>
                    <a:pt x="1320562" y="310829"/>
                  </a:lnTo>
                  <a:lnTo>
                    <a:pt x="1281343" y="331768"/>
                  </a:lnTo>
                  <a:lnTo>
                    <a:pt x="1248247" y="360408"/>
                  </a:lnTo>
                  <a:lnTo>
                    <a:pt x="1222285" y="395397"/>
                  </a:lnTo>
                  <a:lnTo>
                    <a:pt x="1204464" y="435378"/>
                  </a:lnTo>
                  <a:lnTo>
                    <a:pt x="1195795" y="478998"/>
                  </a:lnTo>
                  <a:lnTo>
                    <a:pt x="1197286" y="524901"/>
                  </a:lnTo>
                  <a:lnTo>
                    <a:pt x="1211590" y="621390"/>
                  </a:lnTo>
                  <a:lnTo>
                    <a:pt x="1977154" y="507899"/>
                  </a:lnTo>
                  <a:lnTo>
                    <a:pt x="1994977" y="628125"/>
                  </a:lnTo>
                  <a:lnTo>
                    <a:pt x="1229412" y="741615"/>
                  </a:lnTo>
                  <a:lnTo>
                    <a:pt x="1272525" y="1032437"/>
                  </a:lnTo>
                  <a:close/>
                </a:path>
                <a:path w="2055494" h="1032509">
                  <a:moveTo>
                    <a:pt x="1977154" y="507899"/>
                  </a:moveTo>
                  <a:lnTo>
                    <a:pt x="1742864" y="542631"/>
                  </a:lnTo>
                  <a:lnTo>
                    <a:pt x="1728561" y="446143"/>
                  </a:lnTo>
                  <a:lnTo>
                    <a:pt x="1716665" y="401782"/>
                  </a:lnTo>
                  <a:lnTo>
                    <a:pt x="1695710" y="362554"/>
                  </a:lnTo>
                  <a:lnTo>
                    <a:pt x="1667057" y="329462"/>
                  </a:lnTo>
                  <a:lnTo>
                    <a:pt x="1632063" y="303510"/>
                  </a:lnTo>
                  <a:lnTo>
                    <a:pt x="1592084" y="285702"/>
                  </a:lnTo>
                  <a:lnTo>
                    <a:pt x="1548469" y="277044"/>
                  </a:lnTo>
                  <a:lnTo>
                    <a:pt x="1502607" y="278533"/>
                  </a:lnTo>
                  <a:lnTo>
                    <a:pt x="1933679" y="214629"/>
                  </a:lnTo>
                  <a:lnTo>
                    <a:pt x="1977154" y="507899"/>
                  </a:lnTo>
                  <a:close/>
                </a:path>
                <a:path w="2055494" h="1032509">
                  <a:moveTo>
                    <a:pt x="2054914" y="1032437"/>
                  </a:moveTo>
                  <a:lnTo>
                    <a:pt x="1805475" y="1032437"/>
                  </a:lnTo>
                  <a:lnTo>
                    <a:pt x="1750902" y="664307"/>
                  </a:lnTo>
                  <a:lnTo>
                    <a:pt x="1994977" y="628125"/>
                  </a:lnTo>
                  <a:lnTo>
                    <a:pt x="2054914" y="1032437"/>
                  </a:lnTo>
                  <a:close/>
                </a:path>
              </a:pathLst>
            </a:custGeom>
            <a:solidFill>
              <a:srgbClr val="C2D5EF"/>
            </a:solidFill>
          </p:spPr>
          <p:txBody>
            <a:bodyPr wrap="square" lIns="0" tIns="0" rIns="0" bIns="0" rtlCol="0"/>
            <a:lstStyle/>
            <a:p>
              <a:endParaRPr/>
            </a:p>
          </p:txBody>
        </p:sp>
        <p:sp>
          <p:nvSpPr>
            <p:cNvPr id="11" name="object 11"/>
            <p:cNvSpPr/>
            <p:nvPr/>
          </p:nvSpPr>
          <p:spPr>
            <a:xfrm>
              <a:off x="15760089" y="7852473"/>
              <a:ext cx="2527935" cy="2434590"/>
            </a:xfrm>
            <a:custGeom>
              <a:avLst/>
              <a:gdLst/>
              <a:ahLst/>
              <a:cxnLst/>
              <a:rect l="l" t="t" r="r" b="b"/>
              <a:pathLst>
                <a:path w="2527934" h="2434590">
                  <a:moveTo>
                    <a:pt x="1009511" y="2434526"/>
                  </a:moveTo>
                  <a:lnTo>
                    <a:pt x="158698" y="2434526"/>
                  </a:lnTo>
                  <a:lnTo>
                    <a:pt x="0" y="1364003"/>
                  </a:lnTo>
                  <a:lnTo>
                    <a:pt x="832517" y="1240588"/>
                  </a:lnTo>
                  <a:lnTo>
                    <a:pt x="1009511" y="2434526"/>
                  </a:lnTo>
                  <a:close/>
                </a:path>
                <a:path w="2527934" h="2434590">
                  <a:moveTo>
                    <a:pt x="2527909" y="2177255"/>
                  </a:moveTo>
                  <a:lnTo>
                    <a:pt x="2355583" y="1014803"/>
                  </a:lnTo>
                  <a:lnTo>
                    <a:pt x="2527909" y="989257"/>
                  </a:lnTo>
                  <a:lnTo>
                    <a:pt x="2527909" y="2177255"/>
                  </a:lnTo>
                  <a:close/>
                </a:path>
                <a:path w="2527934" h="2434590">
                  <a:moveTo>
                    <a:pt x="2527909" y="781762"/>
                  </a:moveTo>
                  <a:lnTo>
                    <a:pt x="2325485" y="811770"/>
                  </a:lnTo>
                  <a:lnTo>
                    <a:pt x="2205145" y="0"/>
                  </a:lnTo>
                  <a:lnTo>
                    <a:pt x="2527909" y="25515"/>
                  </a:lnTo>
                  <a:lnTo>
                    <a:pt x="2527909" y="781762"/>
                  </a:lnTo>
                  <a:close/>
                </a:path>
                <a:path w="2527934" h="2434590">
                  <a:moveTo>
                    <a:pt x="2001227" y="1944721"/>
                  </a:moveTo>
                  <a:lnTo>
                    <a:pt x="1469952" y="2023479"/>
                  </a:lnTo>
                  <a:lnTo>
                    <a:pt x="1455648" y="1926990"/>
                  </a:lnTo>
                  <a:lnTo>
                    <a:pt x="1454158" y="1881087"/>
                  </a:lnTo>
                  <a:lnTo>
                    <a:pt x="1462827" y="1837467"/>
                  </a:lnTo>
                  <a:lnTo>
                    <a:pt x="1480647" y="1797486"/>
                  </a:lnTo>
                  <a:lnTo>
                    <a:pt x="1506610" y="1762497"/>
                  </a:lnTo>
                  <a:lnTo>
                    <a:pt x="1539705" y="1733857"/>
                  </a:lnTo>
                  <a:lnTo>
                    <a:pt x="1578925" y="1712918"/>
                  </a:lnTo>
                  <a:lnTo>
                    <a:pt x="1623259" y="1701037"/>
                  </a:lnTo>
                  <a:lnTo>
                    <a:pt x="1760970" y="1680622"/>
                  </a:lnTo>
                  <a:lnTo>
                    <a:pt x="1806798" y="1679138"/>
                  </a:lnTo>
                  <a:lnTo>
                    <a:pt x="1850391" y="1687800"/>
                  </a:lnTo>
                  <a:lnTo>
                    <a:pt x="1890359" y="1705609"/>
                  </a:lnTo>
                  <a:lnTo>
                    <a:pt x="1925352" y="1731561"/>
                  </a:lnTo>
                  <a:lnTo>
                    <a:pt x="1954017" y="1764651"/>
                  </a:lnTo>
                  <a:lnTo>
                    <a:pt x="1974994" y="1803876"/>
                  </a:lnTo>
                  <a:lnTo>
                    <a:pt x="1986923" y="1848232"/>
                  </a:lnTo>
                  <a:lnTo>
                    <a:pt x="2001227" y="1944721"/>
                  </a:lnTo>
                  <a:close/>
                </a:path>
                <a:path w="2527934" h="2434590">
                  <a:moveTo>
                    <a:pt x="2063838" y="2434526"/>
                  </a:moveTo>
                  <a:lnTo>
                    <a:pt x="1530887" y="2434526"/>
                  </a:lnTo>
                  <a:lnTo>
                    <a:pt x="1487775" y="2143704"/>
                  </a:lnTo>
                  <a:lnTo>
                    <a:pt x="2009265" y="2066397"/>
                  </a:lnTo>
                  <a:lnTo>
                    <a:pt x="2063838" y="2434526"/>
                  </a:lnTo>
                  <a:close/>
                </a:path>
              </a:pathLst>
            </a:custGeom>
            <a:solidFill>
              <a:srgbClr val="FFD185"/>
            </a:solidFill>
          </p:spPr>
          <p:txBody>
            <a:bodyPr wrap="square" lIns="0" tIns="0" rIns="0" bIns="0" rtlCol="0"/>
            <a:lstStyle/>
            <a:p>
              <a:endParaRPr/>
            </a:p>
          </p:txBody>
        </p:sp>
        <p:sp>
          <p:nvSpPr>
            <p:cNvPr id="12" name="object 12"/>
            <p:cNvSpPr/>
            <p:nvPr/>
          </p:nvSpPr>
          <p:spPr>
            <a:xfrm>
              <a:off x="15569449" y="7628808"/>
              <a:ext cx="2719070" cy="1611630"/>
            </a:xfrm>
            <a:custGeom>
              <a:avLst/>
              <a:gdLst/>
              <a:ahLst/>
              <a:cxnLst/>
              <a:rect l="l" t="t" r="r" b="b"/>
              <a:pathLst>
                <a:path w="2719069" h="1611629">
                  <a:moveTo>
                    <a:pt x="2718550" y="1212921"/>
                  </a:moveTo>
                  <a:lnTo>
                    <a:pt x="30098" y="1611467"/>
                  </a:lnTo>
                  <a:lnTo>
                    <a:pt x="0" y="1408433"/>
                  </a:lnTo>
                  <a:lnTo>
                    <a:pt x="2718550" y="1005426"/>
                  </a:lnTo>
                  <a:lnTo>
                    <a:pt x="2718550" y="1212921"/>
                  </a:lnTo>
                  <a:close/>
                </a:path>
                <a:path w="2719069" h="1611629">
                  <a:moveTo>
                    <a:pt x="2718550" y="249226"/>
                  </a:moveTo>
                  <a:lnTo>
                    <a:pt x="2140028" y="203524"/>
                  </a:lnTo>
                  <a:lnTo>
                    <a:pt x="2158837" y="0"/>
                  </a:lnTo>
                  <a:lnTo>
                    <a:pt x="2718550" y="44216"/>
                  </a:lnTo>
                  <a:lnTo>
                    <a:pt x="2718550" y="249226"/>
                  </a:lnTo>
                  <a:close/>
                </a:path>
              </a:pathLst>
            </a:custGeom>
            <a:solidFill>
              <a:srgbClr val="E3C7F4"/>
            </a:solidFill>
          </p:spPr>
          <p:txBody>
            <a:bodyPr wrap="square" lIns="0" tIns="0" rIns="0" bIns="0" rtlCol="0"/>
            <a:lstStyle/>
            <a:p>
              <a:endParaRPr/>
            </a:p>
          </p:txBody>
        </p:sp>
        <p:sp>
          <p:nvSpPr>
            <p:cNvPr id="13" name="object 13"/>
            <p:cNvSpPr/>
            <p:nvPr/>
          </p:nvSpPr>
          <p:spPr>
            <a:xfrm>
              <a:off x="15553842" y="7103833"/>
              <a:ext cx="2734310" cy="3183255"/>
            </a:xfrm>
            <a:custGeom>
              <a:avLst/>
              <a:gdLst/>
              <a:ahLst/>
              <a:cxnLst/>
              <a:rect l="l" t="t" r="r" b="b"/>
              <a:pathLst>
                <a:path w="2734309" h="3183254">
                  <a:moveTo>
                    <a:pt x="1022515" y="3183166"/>
                  </a:moveTo>
                  <a:lnTo>
                    <a:pt x="903668" y="2381478"/>
                  </a:lnTo>
                  <a:lnTo>
                    <a:pt x="899642" y="2354288"/>
                  </a:lnTo>
                  <a:lnTo>
                    <a:pt x="448995" y="2421102"/>
                  </a:lnTo>
                  <a:lnTo>
                    <a:pt x="561975" y="3183166"/>
                  </a:lnTo>
                  <a:lnTo>
                    <a:pt x="589749" y="3183166"/>
                  </a:lnTo>
                  <a:lnTo>
                    <a:pt x="480212" y="2444254"/>
                  </a:lnTo>
                  <a:lnTo>
                    <a:pt x="876490" y="2385517"/>
                  </a:lnTo>
                  <a:lnTo>
                    <a:pt x="994740" y="3183166"/>
                  </a:lnTo>
                  <a:lnTo>
                    <a:pt x="1022515" y="3183166"/>
                  </a:lnTo>
                  <a:close/>
                </a:path>
                <a:path w="2734309" h="3183254">
                  <a:moveTo>
                    <a:pt x="2222982" y="2704960"/>
                  </a:moveTo>
                  <a:lnTo>
                    <a:pt x="2218956" y="2677769"/>
                  </a:lnTo>
                  <a:lnTo>
                    <a:pt x="2206663" y="2594876"/>
                  </a:lnTo>
                  <a:lnTo>
                    <a:pt x="2193950" y="2547531"/>
                  </a:lnTo>
                  <a:lnTo>
                    <a:pt x="2191766" y="2543454"/>
                  </a:lnTo>
                  <a:lnTo>
                    <a:pt x="2191766" y="2681808"/>
                  </a:lnTo>
                  <a:lnTo>
                    <a:pt x="1687677" y="2756535"/>
                  </a:lnTo>
                  <a:lnTo>
                    <a:pt x="1675384" y="2673629"/>
                  </a:lnTo>
                  <a:lnTo>
                    <a:pt x="1674736" y="2624023"/>
                  </a:lnTo>
                  <a:lnTo>
                    <a:pt x="1686750" y="2577503"/>
                  </a:lnTo>
                  <a:lnTo>
                    <a:pt x="1709902" y="2536190"/>
                  </a:lnTo>
                  <a:lnTo>
                    <a:pt x="1742744" y="2502027"/>
                  </a:lnTo>
                  <a:lnTo>
                    <a:pt x="1783753" y="2477046"/>
                  </a:lnTo>
                  <a:lnTo>
                    <a:pt x="1831428" y="2463292"/>
                  </a:lnTo>
                  <a:lnTo>
                    <a:pt x="1969173" y="2442870"/>
                  </a:lnTo>
                  <a:lnTo>
                    <a:pt x="2018753" y="2442210"/>
                  </a:lnTo>
                  <a:lnTo>
                    <a:pt x="2065235" y="2454224"/>
                  </a:lnTo>
                  <a:lnTo>
                    <a:pt x="2106574" y="2477389"/>
                  </a:lnTo>
                  <a:lnTo>
                    <a:pt x="2140712" y="2510205"/>
                  </a:lnTo>
                  <a:lnTo>
                    <a:pt x="2165718" y="2551226"/>
                  </a:lnTo>
                  <a:lnTo>
                    <a:pt x="2179485" y="2598902"/>
                  </a:lnTo>
                  <a:lnTo>
                    <a:pt x="2191766" y="2681808"/>
                  </a:lnTo>
                  <a:lnTo>
                    <a:pt x="2191766" y="2543454"/>
                  </a:lnTo>
                  <a:lnTo>
                    <a:pt x="2171547" y="2505633"/>
                  </a:lnTo>
                  <a:lnTo>
                    <a:pt x="2140889" y="2470251"/>
                  </a:lnTo>
                  <a:lnTo>
                    <a:pt x="2103450" y="2442489"/>
                  </a:lnTo>
                  <a:lnTo>
                    <a:pt x="2060702" y="2423414"/>
                  </a:lnTo>
                  <a:lnTo>
                    <a:pt x="2014093" y="2414117"/>
                  </a:lnTo>
                  <a:lnTo>
                    <a:pt x="1965109" y="2415692"/>
                  </a:lnTo>
                  <a:lnTo>
                    <a:pt x="1827390" y="2436101"/>
                  </a:lnTo>
                  <a:lnTo>
                    <a:pt x="1780057" y="2448814"/>
                  </a:lnTo>
                  <a:lnTo>
                    <a:pt x="1738147" y="2471229"/>
                  </a:lnTo>
                  <a:lnTo>
                    <a:pt x="1702765" y="2501887"/>
                  </a:lnTo>
                  <a:lnTo>
                    <a:pt x="1675003" y="2539314"/>
                  </a:lnTo>
                  <a:lnTo>
                    <a:pt x="1655927" y="2582062"/>
                  </a:lnTo>
                  <a:lnTo>
                    <a:pt x="1646631" y="2628671"/>
                  </a:lnTo>
                  <a:lnTo>
                    <a:pt x="1648206" y="2677668"/>
                  </a:lnTo>
                  <a:lnTo>
                    <a:pt x="1664525" y="2787739"/>
                  </a:lnTo>
                  <a:lnTo>
                    <a:pt x="2222982" y="2704960"/>
                  </a:lnTo>
                  <a:close/>
                </a:path>
                <a:path w="2734309" h="3183254">
                  <a:moveTo>
                    <a:pt x="2283968" y="3183166"/>
                  </a:moveTo>
                  <a:lnTo>
                    <a:pt x="2231110" y="2826613"/>
                  </a:lnTo>
                  <a:lnTo>
                    <a:pt x="2227084" y="2799435"/>
                  </a:lnTo>
                  <a:lnTo>
                    <a:pt x="1678406" y="2880779"/>
                  </a:lnTo>
                  <a:lnTo>
                    <a:pt x="1723237" y="3183166"/>
                  </a:lnTo>
                  <a:lnTo>
                    <a:pt x="1751012" y="3183166"/>
                  </a:lnTo>
                  <a:lnTo>
                    <a:pt x="1709623" y="2903931"/>
                  </a:lnTo>
                  <a:lnTo>
                    <a:pt x="2203932" y="2830652"/>
                  </a:lnTo>
                  <a:lnTo>
                    <a:pt x="2256193" y="3183166"/>
                  </a:lnTo>
                  <a:lnTo>
                    <a:pt x="2283968" y="3183166"/>
                  </a:lnTo>
                  <a:close/>
                </a:path>
                <a:path w="2734309" h="3183254">
                  <a:moveTo>
                    <a:pt x="2533497" y="3183166"/>
                  </a:moveTo>
                  <a:lnTo>
                    <a:pt x="2382164" y="2162302"/>
                  </a:lnTo>
                  <a:lnTo>
                    <a:pt x="2378125" y="2135111"/>
                  </a:lnTo>
                  <a:lnTo>
                    <a:pt x="1350822" y="2287409"/>
                  </a:lnTo>
                  <a:lnTo>
                    <a:pt x="1483614" y="3183166"/>
                  </a:lnTo>
                  <a:lnTo>
                    <a:pt x="1511388" y="3183166"/>
                  </a:lnTo>
                  <a:lnTo>
                    <a:pt x="1382039" y="2310561"/>
                  </a:lnTo>
                  <a:lnTo>
                    <a:pt x="2354884" y="2166353"/>
                  </a:lnTo>
                  <a:lnTo>
                    <a:pt x="2505633" y="3183166"/>
                  </a:lnTo>
                  <a:lnTo>
                    <a:pt x="2533497" y="3183166"/>
                  </a:lnTo>
                  <a:close/>
                </a:path>
                <a:path w="2734309" h="3183254">
                  <a:moveTo>
                    <a:pt x="2734145" y="555447"/>
                  </a:moveTo>
                  <a:lnTo>
                    <a:pt x="2308326" y="521804"/>
                  </a:lnTo>
                  <a:lnTo>
                    <a:pt x="2223020" y="515073"/>
                  </a:lnTo>
                  <a:lnTo>
                    <a:pt x="2223300" y="514870"/>
                  </a:lnTo>
                  <a:lnTo>
                    <a:pt x="2333409" y="43662"/>
                  </a:lnTo>
                  <a:lnTo>
                    <a:pt x="2333637" y="29171"/>
                  </a:lnTo>
                  <a:lnTo>
                    <a:pt x="2328468" y="16179"/>
                  </a:lnTo>
                  <a:lnTo>
                    <a:pt x="2318804" y="6057"/>
                  </a:lnTo>
                  <a:lnTo>
                    <a:pt x="2305545" y="228"/>
                  </a:lnTo>
                  <a:lnTo>
                    <a:pt x="2291054" y="0"/>
                  </a:lnTo>
                  <a:lnTo>
                    <a:pt x="2278049" y="5181"/>
                  </a:lnTo>
                  <a:lnTo>
                    <a:pt x="2267953" y="14833"/>
                  </a:lnTo>
                  <a:lnTo>
                    <a:pt x="2262124" y="28092"/>
                  </a:lnTo>
                  <a:lnTo>
                    <a:pt x="2172297" y="439610"/>
                  </a:lnTo>
                  <a:lnTo>
                    <a:pt x="1741208" y="290360"/>
                  </a:lnTo>
                  <a:lnTo>
                    <a:pt x="1734045" y="288671"/>
                  </a:lnTo>
                  <a:lnTo>
                    <a:pt x="1726755" y="288455"/>
                  </a:lnTo>
                  <a:lnTo>
                    <a:pt x="1720380" y="289445"/>
                  </a:lnTo>
                  <a:lnTo>
                    <a:pt x="1721015" y="289115"/>
                  </a:lnTo>
                  <a:lnTo>
                    <a:pt x="1713179" y="292163"/>
                  </a:lnTo>
                  <a:lnTo>
                    <a:pt x="1712087" y="292722"/>
                  </a:lnTo>
                  <a:lnTo>
                    <a:pt x="1705571" y="296989"/>
                  </a:lnTo>
                  <a:lnTo>
                    <a:pt x="1706054" y="296748"/>
                  </a:lnTo>
                  <a:lnTo>
                    <a:pt x="1701495" y="301332"/>
                  </a:lnTo>
                  <a:lnTo>
                    <a:pt x="1700885" y="301993"/>
                  </a:lnTo>
                  <a:lnTo>
                    <a:pt x="1696999" y="307860"/>
                  </a:lnTo>
                  <a:lnTo>
                    <a:pt x="1694230" y="314744"/>
                  </a:lnTo>
                  <a:lnTo>
                    <a:pt x="1664716" y="417245"/>
                  </a:lnTo>
                  <a:lnTo>
                    <a:pt x="1569732" y="746912"/>
                  </a:lnTo>
                  <a:lnTo>
                    <a:pt x="1171384" y="582574"/>
                  </a:lnTo>
                  <a:lnTo>
                    <a:pt x="1163840" y="580377"/>
                  </a:lnTo>
                  <a:lnTo>
                    <a:pt x="1156093" y="579843"/>
                  </a:lnTo>
                  <a:lnTo>
                    <a:pt x="1148537" y="580923"/>
                  </a:lnTo>
                  <a:lnTo>
                    <a:pt x="1141526" y="583552"/>
                  </a:lnTo>
                  <a:lnTo>
                    <a:pt x="1140548" y="584047"/>
                  </a:lnTo>
                  <a:lnTo>
                    <a:pt x="1133449" y="588606"/>
                  </a:lnTo>
                  <a:lnTo>
                    <a:pt x="1134173" y="588251"/>
                  </a:lnTo>
                  <a:lnTo>
                    <a:pt x="1128966" y="593509"/>
                  </a:lnTo>
                  <a:lnTo>
                    <a:pt x="1124788" y="600075"/>
                  </a:lnTo>
                  <a:lnTo>
                    <a:pt x="1122083" y="607466"/>
                  </a:lnTo>
                  <a:lnTo>
                    <a:pt x="1096492" y="710044"/>
                  </a:lnTo>
                  <a:lnTo>
                    <a:pt x="1026528" y="990384"/>
                  </a:lnTo>
                  <a:lnTo>
                    <a:pt x="1076769" y="1088948"/>
                  </a:lnTo>
                  <a:lnTo>
                    <a:pt x="1077874" y="1085938"/>
                  </a:lnTo>
                  <a:lnTo>
                    <a:pt x="1182636" y="666140"/>
                  </a:lnTo>
                  <a:lnTo>
                    <a:pt x="1484210" y="790549"/>
                  </a:lnTo>
                  <a:lnTo>
                    <a:pt x="1579651" y="829932"/>
                  </a:lnTo>
                  <a:lnTo>
                    <a:pt x="1587030" y="832104"/>
                  </a:lnTo>
                  <a:lnTo>
                    <a:pt x="1594624" y="832675"/>
                  </a:lnTo>
                  <a:lnTo>
                    <a:pt x="1602384" y="831634"/>
                  </a:lnTo>
                  <a:lnTo>
                    <a:pt x="1602701" y="831469"/>
                  </a:lnTo>
                  <a:lnTo>
                    <a:pt x="1609432" y="829068"/>
                  </a:lnTo>
                  <a:lnTo>
                    <a:pt x="1615198" y="825525"/>
                  </a:lnTo>
                  <a:lnTo>
                    <a:pt x="1615871" y="825182"/>
                  </a:lnTo>
                  <a:lnTo>
                    <a:pt x="1621548" y="819721"/>
                  </a:lnTo>
                  <a:lnTo>
                    <a:pt x="1625752" y="813422"/>
                  </a:lnTo>
                  <a:lnTo>
                    <a:pt x="1628609" y="806297"/>
                  </a:lnTo>
                  <a:lnTo>
                    <a:pt x="1753679" y="371894"/>
                  </a:lnTo>
                  <a:lnTo>
                    <a:pt x="2082342" y="485673"/>
                  </a:lnTo>
                  <a:lnTo>
                    <a:pt x="2161794" y="513194"/>
                  </a:lnTo>
                  <a:lnTo>
                    <a:pt x="2140737" y="741083"/>
                  </a:lnTo>
                  <a:lnTo>
                    <a:pt x="2399411" y="761530"/>
                  </a:lnTo>
                  <a:lnTo>
                    <a:pt x="2442553" y="1052537"/>
                  </a:lnTo>
                  <a:lnTo>
                    <a:pt x="305041" y="1876615"/>
                  </a:lnTo>
                  <a:lnTo>
                    <a:pt x="1407706" y="1713166"/>
                  </a:lnTo>
                  <a:lnTo>
                    <a:pt x="0" y="1921840"/>
                  </a:lnTo>
                  <a:lnTo>
                    <a:pt x="34124" y="2152053"/>
                  </a:lnTo>
                  <a:lnTo>
                    <a:pt x="194665" y="2128266"/>
                  </a:lnTo>
                  <a:lnTo>
                    <a:pt x="351053" y="3183166"/>
                  </a:lnTo>
                  <a:lnTo>
                    <a:pt x="378917" y="3183166"/>
                  </a:lnTo>
                  <a:lnTo>
                    <a:pt x="221932" y="2124214"/>
                  </a:lnTo>
                  <a:lnTo>
                    <a:pt x="1027277" y="2004834"/>
                  </a:lnTo>
                  <a:lnTo>
                    <a:pt x="1201953" y="3183166"/>
                  </a:lnTo>
                  <a:lnTo>
                    <a:pt x="1229639" y="3183166"/>
                  </a:lnTo>
                  <a:lnTo>
                    <a:pt x="1054366" y="2000808"/>
                  </a:lnTo>
                  <a:lnTo>
                    <a:pt x="2550249" y="1779054"/>
                  </a:lnTo>
                  <a:lnTo>
                    <a:pt x="2734145" y="3019590"/>
                  </a:lnTo>
                  <a:lnTo>
                    <a:pt x="2734145" y="2832214"/>
                  </a:lnTo>
                  <a:lnTo>
                    <a:pt x="2577427" y="1775028"/>
                  </a:lnTo>
                  <a:lnTo>
                    <a:pt x="2734145" y="1751787"/>
                  </a:lnTo>
                  <a:lnTo>
                    <a:pt x="2734145" y="1724012"/>
                  </a:lnTo>
                  <a:lnTo>
                    <a:pt x="57277" y="2120849"/>
                  </a:lnTo>
                  <a:lnTo>
                    <a:pt x="31203" y="1944992"/>
                  </a:lnTo>
                  <a:lnTo>
                    <a:pt x="2734145" y="1544294"/>
                  </a:lnTo>
                  <a:lnTo>
                    <a:pt x="2734145" y="1516519"/>
                  </a:lnTo>
                  <a:lnTo>
                    <a:pt x="2543302" y="1544815"/>
                  </a:lnTo>
                  <a:lnTo>
                    <a:pt x="2439873" y="847102"/>
                  </a:lnTo>
                  <a:lnTo>
                    <a:pt x="2734145" y="870521"/>
                  </a:lnTo>
                  <a:lnTo>
                    <a:pt x="2734145" y="803478"/>
                  </a:lnTo>
                  <a:lnTo>
                    <a:pt x="2734145" y="760412"/>
                  </a:lnTo>
                  <a:lnTo>
                    <a:pt x="2170709" y="715899"/>
                  </a:lnTo>
                  <a:lnTo>
                    <a:pt x="2187003" y="539788"/>
                  </a:lnTo>
                  <a:lnTo>
                    <a:pt x="2734145" y="583006"/>
                  </a:lnTo>
                  <a:lnTo>
                    <a:pt x="2734145" y="555447"/>
                  </a:lnTo>
                  <a:close/>
                </a:path>
              </a:pathLst>
            </a:custGeom>
            <a:solidFill>
              <a:srgbClr val="092E75"/>
            </a:solidFill>
          </p:spPr>
          <p:txBody>
            <a:bodyPr wrap="square" lIns="0" tIns="0" rIns="0" bIns="0" rtlCol="0"/>
            <a:lstStyle/>
            <a:p>
              <a:endParaRPr/>
            </a:p>
          </p:txBody>
        </p:sp>
        <p:sp>
          <p:nvSpPr>
            <p:cNvPr id="14" name="object 14"/>
            <p:cNvSpPr/>
            <p:nvPr/>
          </p:nvSpPr>
          <p:spPr>
            <a:xfrm>
              <a:off x="0" y="0"/>
              <a:ext cx="18288000" cy="2716530"/>
            </a:xfrm>
            <a:custGeom>
              <a:avLst/>
              <a:gdLst/>
              <a:ahLst/>
              <a:cxnLst/>
              <a:rect l="l" t="t" r="r" b="b"/>
              <a:pathLst>
                <a:path w="18288000" h="2716530">
                  <a:moveTo>
                    <a:pt x="18287999" y="2716445"/>
                  </a:moveTo>
                  <a:lnTo>
                    <a:pt x="0" y="2716445"/>
                  </a:lnTo>
                  <a:lnTo>
                    <a:pt x="0" y="0"/>
                  </a:lnTo>
                  <a:lnTo>
                    <a:pt x="18287999" y="0"/>
                  </a:lnTo>
                  <a:lnTo>
                    <a:pt x="18287999" y="2716445"/>
                  </a:lnTo>
                  <a:close/>
                </a:path>
              </a:pathLst>
            </a:custGeom>
            <a:solidFill>
              <a:srgbClr val="DDE1B8"/>
            </a:solidFill>
          </p:spPr>
          <p:txBody>
            <a:bodyPr wrap="square" lIns="0" tIns="0" rIns="0" bIns="0" rtlCol="0"/>
            <a:lstStyle/>
            <a:p>
              <a:endParaRPr/>
            </a:p>
          </p:txBody>
        </p:sp>
        <p:sp>
          <p:nvSpPr>
            <p:cNvPr id="15" name="object 15"/>
            <p:cNvSpPr/>
            <p:nvPr/>
          </p:nvSpPr>
          <p:spPr>
            <a:xfrm>
              <a:off x="0" y="2116200"/>
              <a:ext cx="18288000" cy="38100"/>
            </a:xfrm>
            <a:custGeom>
              <a:avLst/>
              <a:gdLst/>
              <a:ahLst/>
              <a:cxnLst/>
              <a:rect l="l" t="t" r="r" b="b"/>
              <a:pathLst>
                <a:path w="18288000" h="38100">
                  <a:moveTo>
                    <a:pt x="0" y="0"/>
                  </a:moveTo>
                  <a:lnTo>
                    <a:pt x="18287998" y="0"/>
                  </a:lnTo>
                  <a:lnTo>
                    <a:pt x="18287998" y="38099"/>
                  </a:lnTo>
                  <a:lnTo>
                    <a:pt x="0" y="38099"/>
                  </a:lnTo>
                  <a:lnTo>
                    <a:pt x="0" y="0"/>
                  </a:lnTo>
                  <a:close/>
                </a:path>
              </a:pathLst>
            </a:custGeom>
            <a:solidFill>
              <a:srgbClr val="092E75"/>
            </a:solidFill>
          </p:spPr>
          <p:txBody>
            <a:bodyPr wrap="square" lIns="0" tIns="0" rIns="0" bIns="0" rtlCol="0"/>
            <a:lstStyle/>
            <a:p>
              <a:endParaRPr/>
            </a:p>
          </p:txBody>
        </p:sp>
      </p:grpSp>
      <p:sp>
        <p:nvSpPr>
          <p:cNvPr id="16" name="object 16"/>
          <p:cNvSpPr txBox="1">
            <a:spLocks noGrp="1"/>
          </p:cNvSpPr>
          <p:nvPr>
            <p:ph type="title"/>
          </p:nvPr>
        </p:nvSpPr>
        <p:spPr>
          <a:xfrm>
            <a:off x="2286000" y="53571"/>
            <a:ext cx="12071523" cy="2013372"/>
          </a:xfrm>
          <a:prstGeom prst="rect">
            <a:avLst/>
          </a:prstGeom>
        </p:spPr>
        <p:txBody>
          <a:bodyPr vert="horz" wrap="square" lIns="0" tIns="12700" rIns="0" bIns="0" rtlCol="0">
            <a:spAutoFit/>
          </a:bodyPr>
          <a:lstStyle/>
          <a:p>
            <a:pPr marL="2331720">
              <a:lnSpc>
                <a:spcPct val="100000"/>
              </a:lnSpc>
              <a:spcBef>
                <a:spcPts val="100"/>
              </a:spcBef>
            </a:pPr>
            <a:r>
              <a:rPr lang="en-GB" sz="6500" dirty="0"/>
              <a:t>SHARED MEMORY VS ISOLATED  MEMORY</a:t>
            </a:r>
            <a:endParaRPr sz="6500" dirty="0"/>
          </a:p>
        </p:txBody>
      </p:sp>
      <p:sp>
        <p:nvSpPr>
          <p:cNvPr id="17" name="TextBox 16"/>
          <p:cNvSpPr txBox="1"/>
          <p:nvPr/>
        </p:nvSpPr>
        <p:spPr>
          <a:xfrm>
            <a:off x="533033" y="2377965"/>
            <a:ext cx="15485051" cy="777873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1" i="0" u="none" strike="noStrike" cap="none" normalizeH="0" baseline="0" dirty="0">
                <a:ln>
                  <a:noFill/>
                </a:ln>
                <a:solidFill>
                  <a:schemeClr val="tx1"/>
                </a:solidFill>
                <a:effectLst/>
                <a:latin typeface="source-serif-pro"/>
              </a:rPr>
              <a:t>Shared Memory :</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1" i="0" u="none" strike="noStrike" cap="none" normalizeH="0" baseline="0" dirty="0">
                <a:ln>
                  <a:noFill/>
                </a:ln>
                <a:solidFill>
                  <a:schemeClr val="tx1"/>
                </a:solidFill>
                <a:effectLst/>
                <a:latin typeface="source-serif-pro"/>
              </a:rPr>
              <a:t>Definition:</a:t>
            </a:r>
            <a:r>
              <a:rPr kumimoji="0" lang="en-US" altLang="en-US" sz="2800" b="0" i="0" u="none" strike="noStrike" cap="none" normalizeH="0" baseline="0" dirty="0">
                <a:ln>
                  <a:noFill/>
                </a:ln>
                <a:solidFill>
                  <a:schemeClr val="tx1"/>
                </a:solidFill>
                <a:effectLst/>
                <a:latin typeface="source-serif-pro"/>
              </a:rPr>
              <a:t/>
            </a:r>
            <a:br>
              <a:rPr kumimoji="0" lang="en-US" altLang="en-US" sz="2800" b="0" i="0" u="none" strike="noStrike" cap="none" normalizeH="0" baseline="0" dirty="0">
                <a:ln>
                  <a:noFill/>
                </a:ln>
                <a:solidFill>
                  <a:schemeClr val="tx1"/>
                </a:solidFill>
                <a:effectLst/>
                <a:latin typeface="source-serif-pro"/>
              </a:rPr>
            </a:br>
            <a:r>
              <a:rPr kumimoji="0" lang="en-US" altLang="en-US" sz="2800" b="0" i="0" u="none" strike="noStrike" cap="none" normalizeH="0" baseline="0" dirty="0">
                <a:ln>
                  <a:noFill/>
                </a:ln>
                <a:solidFill>
                  <a:schemeClr val="tx1"/>
                </a:solidFill>
                <a:effectLst/>
                <a:latin typeface="source-serif-pro"/>
              </a:rPr>
              <a:t>Shared memory refers to a memory area that is </a:t>
            </a:r>
            <a:r>
              <a:rPr kumimoji="0" lang="en-US" altLang="en-US" sz="2800" b="1" i="0" u="none" strike="noStrike" cap="none" normalizeH="0" baseline="0" dirty="0">
                <a:ln>
                  <a:noFill/>
                </a:ln>
                <a:solidFill>
                  <a:schemeClr val="tx1"/>
                </a:solidFill>
                <a:effectLst/>
                <a:latin typeface="source-serif-pro"/>
              </a:rPr>
              <a:t>accessible by multiple objects or threads</a:t>
            </a:r>
            <a:r>
              <a:rPr kumimoji="0" lang="en-US" altLang="en-US" sz="2800" b="0" i="0" u="none" strike="noStrike" cap="none" normalizeH="0" baseline="0" dirty="0">
                <a:ln>
                  <a:noFill/>
                </a:ln>
                <a:solidFill>
                  <a:schemeClr val="tx1"/>
                </a:solidFill>
                <a:effectLst/>
                <a:latin typeface="source-serif-pro"/>
              </a:rPr>
              <a:t>. </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source-serif-pro"/>
              </a:rPr>
              <a:t> OOP, this usually happens through </a:t>
            </a:r>
            <a:r>
              <a:rPr kumimoji="0" lang="en-US" altLang="en-US" sz="2800" b="1" i="0" u="none" strike="noStrike" cap="none" normalizeH="0" baseline="0" dirty="0">
                <a:ln>
                  <a:noFill/>
                </a:ln>
                <a:solidFill>
                  <a:schemeClr val="tx1"/>
                </a:solidFill>
                <a:effectLst/>
                <a:latin typeface="source-serif-pro"/>
              </a:rPr>
              <a:t>static variables</a:t>
            </a:r>
            <a:r>
              <a:rPr kumimoji="0" lang="en-US" altLang="en-US" sz="2800" b="0" i="0" u="none" strike="noStrike" cap="none" normalizeH="0" baseline="0" dirty="0">
                <a:ln>
                  <a:noFill/>
                </a:ln>
                <a:solidFill>
                  <a:schemeClr val="tx1"/>
                </a:solidFill>
                <a:effectLst/>
                <a:latin typeface="source-serif-pro"/>
              </a:rPr>
              <a:t> or </a:t>
            </a:r>
            <a:r>
              <a:rPr kumimoji="0" lang="en-US" altLang="en-US" sz="2800" b="1" i="0" u="none" strike="noStrike" cap="none" normalizeH="0" baseline="0" dirty="0">
                <a:ln>
                  <a:noFill/>
                </a:ln>
                <a:solidFill>
                  <a:schemeClr val="tx1"/>
                </a:solidFill>
                <a:effectLst/>
                <a:latin typeface="source-serif-pro"/>
              </a:rPr>
              <a:t>shared resources</a:t>
            </a:r>
            <a:r>
              <a:rPr kumimoji="0" lang="en-US" altLang="en-US" sz="2800" b="0" i="0" u="none" strike="noStrike" cap="none" normalizeH="0" baseline="0" dirty="0">
                <a:ln>
                  <a:noFill/>
                </a:ln>
                <a:solidFill>
                  <a:schemeClr val="tx1"/>
                </a:solidFill>
                <a:effectLst/>
                <a:latin typeface="source-serif-pro"/>
              </a:rPr>
              <a:t>, where all instances of a class share the same data.</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1" i="0" u="none" strike="noStrike" cap="none" normalizeH="0" baseline="0" dirty="0">
                <a:ln>
                  <a:noFill/>
                </a:ln>
                <a:solidFill>
                  <a:schemeClr val="tx1"/>
                </a:solidFill>
                <a:effectLst/>
                <a:latin typeface="source-serif-pro"/>
              </a:rPr>
              <a:t>Example</a:t>
            </a:r>
            <a:r>
              <a:rPr kumimoji="0" lang="en-US" altLang="en-US" sz="2800" b="0" i="0" u="none" strike="noStrike" cap="none" normalizeH="0" baseline="0" dirty="0">
                <a:ln>
                  <a:noFill/>
                </a:ln>
                <a:solidFill>
                  <a:schemeClr val="tx1"/>
                </a:solidFill>
                <a:effectLst/>
                <a:latin typeface="source-serif-pro"/>
              </a:rPr>
              <a:t>: A static variable in a class that keeps track of the number of objects created.</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1" i="0" u="none" strike="noStrike" cap="none" normalizeH="0" baseline="0" dirty="0">
                <a:ln>
                  <a:noFill/>
                </a:ln>
                <a:solidFill>
                  <a:schemeClr val="tx1"/>
                </a:solidFill>
                <a:effectLst/>
                <a:latin typeface="source-serif-pro"/>
              </a:rPr>
              <a:t>Isolated Memory :</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1" i="0" u="none" strike="noStrike" cap="none" normalizeH="0" baseline="0" dirty="0">
                <a:ln>
                  <a:noFill/>
                </a:ln>
                <a:solidFill>
                  <a:schemeClr val="tx1"/>
                </a:solidFill>
                <a:effectLst/>
                <a:latin typeface="source-serif-pro"/>
              </a:rPr>
              <a:t>Definition:</a:t>
            </a:r>
            <a:r>
              <a:rPr kumimoji="0" lang="en-US" altLang="en-US" sz="2800" b="0" i="0" u="none" strike="noStrike" cap="none" normalizeH="0" baseline="0" dirty="0">
                <a:ln>
                  <a:noFill/>
                </a:ln>
                <a:solidFill>
                  <a:schemeClr val="tx1"/>
                </a:solidFill>
                <a:effectLst/>
                <a:latin typeface="source-serif-pro"/>
              </a:rPr>
              <a:t/>
            </a:r>
            <a:br>
              <a:rPr kumimoji="0" lang="en-US" altLang="en-US" sz="2800" b="0" i="0" u="none" strike="noStrike" cap="none" normalizeH="0" baseline="0" dirty="0">
                <a:ln>
                  <a:noFill/>
                </a:ln>
                <a:solidFill>
                  <a:schemeClr val="tx1"/>
                </a:solidFill>
                <a:effectLst/>
                <a:latin typeface="source-serif-pro"/>
              </a:rPr>
            </a:br>
            <a:r>
              <a:rPr kumimoji="0" lang="en-US" altLang="en-US" sz="2800" b="0" i="0" u="none" strike="noStrike" cap="none" normalizeH="0" baseline="0" dirty="0">
                <a:ln>
                  <a:noFill/>
                </a:ln>
                <a:solidFill>
                  <a:schemeClr val="tx1"/>
                </a:solidFill>
                <a:effectLst/>
                <a:latin typeface="source-serif-pro"/>
              </a:rPr>
              <a:t>Isolated memory refers to memory that is </a:t>
            </a:r>
            <a:r>
              <a:rPr kumimoji="0" lang="en-US" altLang="en-US" sz="2800" b="1" i="0" u="none" strike="noStrike" cap="none" normalizeH="0" baseline="0" dirty="0">
                <a:ln>
                  <a:noFill/>
                </a:ln>
                <a:solidFill>
                  <a:schemeClr val="tx1"/>
                </a:solidFill>
                <a:effectLst/>
                <a:latin typeface="source-serif-pro"/>
              </a:rPr>
              <a:t>independent and unique to each object</a:t>
            </a:r>
            <a:r>
              <a:rPr kumimoji="0" lang="en-US" altLang="en-US" sz="2800" b="0" i="0" u="none" strike="noStrike" cap="none" normalizeH="0" baseline="0" dirty="0">
                <a:ln>
                  <a:noFill/>
                </a:ln>
                <a:solidFill>
                  <a:schemeClr val="tx1"/>
                </a:solidFill>
                <a:effectLst/>
                <a:latin typeface="source-serif-pro"/>
              </a:rPr>
              <a:t>. </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source-serif-pro"/>
              </a:rPr>
              <a:t>In OOP, this is achieved through </a:t>
            </a:r>
            <a:r>
              <a:rPr kumimoji="0" lang="en-US" altLang="en-US" sz="2800" b="1" i="0" u="none" strike="noStrike" cap="none" normalizeH="0" baseline="0" dirty="0">
                <a:ln>
                  <a:noFill/>
                </a:ln>
                <a:solidFill>
                  <a:schemeClr val="tx1"/>
                </a:solidFill>
                <a:effectLst/>
                <a:latin typeface="source-serif-pro"/>
              </a:rPr>
              <a:t>instance variables</a:t>
            </a:r>
            <a:r>
              <a:rPr kumimoji="0" lang="en-US" altLang="en-US" sz="2800" b="0" i="0" u="none" strike="noStrike" cap="none" normalizeH="0" baseline="0" dirty="0">
                <a:ln>
                  <a:noFill/>
                </a:ln>
                <a:solidFill>
                  <a:schemeClr val="tx1"/>
                </a:solidFill>
                <a:effectLst/>
                <a:latin typeface="source-serif-pro"/>
              </a:rPr>
              <a:t>, </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source-serif-pro"/>
              </a:rPr>
              <a:t>where each object maintains its own copy of the data.</a:t>
            </a:r>
          </a:p>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800" i="0" u="none" strike="noStrike" cap="none" normalizeH="0" baseline="0" dirty="0">
                <a:ln>
                  <a:noFill/>
                </a:ln>
                <a:solidFill>
                  <a:schemeClr val="tx1"/>
                </a:solidFill>
                <a:effectLst/>
                <a:latin typeface="source-serif-pro"/>
              </a:rPr>
              <a:t>Example</a:t>
            </a:r>
            <a:r>
              <a:rPr kumimoji="0" lang="en-US" altLang="en-US" sz="2800" b="0" i="0" u="none" strike="noStrike" cap="none" normalizeH="0" baseline="0" dirty="0">
                <a:ln>
                  <a:noFill/>
                </a:ln>
                <a:solidFill>
                  <a:schemeClr val="tx1"/>
                </a:solidFill>
                <a:effectLst/>
                <a:latin typeface="source-serif-pro"/>
              </a:rPr>
              <a:t>: A class where each object has its own name, age, or any other instance data.</a:t>
            </a:r>
            <a:endParaRPr lang="en-SG"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62200" y="-67733"/>
            <a:ext cx="22098000" cy="11094982"/>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F5F7"/>
          </a:solidFill>
        </p:spPr>
        <p:txBody>
          <a:bodyPr wrap="square" lIns="0" tIns="0" rIns="0" bIns="0" rtlCol="0"/>
          <a:lstStyle/>
          <a:p>
            <a:endParaRPr dirty="0"/>
          </a:p>
        </p:txBody>
      </p:sp>
      <p:sp>
        <p:nvSpPr>
          <p:cNvPr id="6" name="object 6"/>
          <p:cNvSpPr txBox="1"/>
          <p:nvPr/>
        </p:nvSpPr>
        <p:spPr>
          <a:xfrm>
            <a:off x="1176647" y="3596320"/>
            <a:ext cx="15694813" cy="541559"/>
          </a:xfrm>
          <a:prstGeom prst="rect">
            <a:avLst/>
          </a:prstGeom>
        </p:spPr>
        <p:txBody>
          <a:bodyPr vert="horz" wrap="square" lIns="0" tIns="12700" rIns="0" bIns="0" rtlCol="0" anchor="t">
            <a:spAutoFit/>
          </a:bodyPr>
          <a:lstStyle/>
          <a:p>
            <a:pPr marL="12700" marR="922655" algn="just">
              <a:lnSpc>
                <a:spcPct val="116000"/>
              </a:lnSpc>
              <a:spcBef>
                <a:spcPts val="100"/>
              </a:spcBef>
            </a:pPr>
            <a:endParaRPr sz="3300" dirty="0">
              <a:latin typeface="Tahoma" panose="020B0604030504040204"/>
              <a:cs typeface="Tahoma" panose="020B0604030504040204"/>
            </a:endParaRPr>
          </a:p>
        </p:txBody>
      </p:sp>
      <p:sp>
        <p:nvSpPr>
          <p:cNvPr id="8" name="object 3"/>
          <p:cNvSpPr/>
          <p:nvPr/>
        </p:nvSpPr>
        <p:spPr>
          <a:xfrm>
            <a:off x="-1638300" y="-16657"/>
            <a:ext cx="20650200" cy="1921555"/>
          </a:xfrm>
          <a:custGeom>
            <a:avLst/>
            <a:gdLst/>
            <a:ahLst/>
            <a:cxnLst/>
            <a:rect l="l" t="t" r="r" b="b"/>
            <a:pathLst>
              <a:path w="18288000" h="2301875">
                <a:moveTo>
                  <a:pt x="18287999" y="2301620"/>
                </a:moveTo>
                <a:lnTo>
                  <a:pt x="0" y="2301620"/>
                </a:lnTo>
                <a:lnTo>
                  <a:pt x="0" y="0"/>
                </a:lnTo>
                <a:lnTo>
                  <a:pt x="18287999" y="0"/>
                </a:lnTo>
                <a:lnTo>
                  <a:pt x="18287999" y="2301620"/>
                </a:lnTo>
                <a:close/>
              </a:path>
            </a:pathLst>
          </a:custGeom>
          <a:solidFill>
            <a:srgbClr val="C2D5EF"/>
          </a:solidFill>
        </p:spPr>
        <p:txBody>
          <a:bodyPr wrap="square" lIns="0" tIns="0" rIns="0" bIns="0" rtlCol="0"/>
          <a:lstStyle/>
          <a:p>
            <a:endParaRPr dirty="0"/>
          </a:p>
        </p:txBody>
      </p:sp>
      <p:sp>
        <p:nvSpPr>
          <p:cNvPr id="11" name="object 6"/>
          <p:cNvSpPr txBox="1"/>
          <p:nvPr/>
        </p:nvSpPr>
        <p:spPr>
          <a:xfrm>
            <a:off x="590551" y="216011"/>
            <a:ext cx="19507199" cy="1013098"/>
          </a:xfrm>
          <a:prstGeom prst="rect">
            <a:avLst/>
          </a:prstGeom>
        </p:spPr>
        <p:txBody>
          <a:bodyPr vert="horz" wrap="square" lIns="0" tIns="12700" rIns="0" bIns="0" rtlCol="0">
            <a:spAutoFit/>
          </a:bodyPr>
          <a:lstStyle>
            <a:lvl1pPr>
              <a:defRPr sz="3300" b="1" i="0">
                <a:solidFill>
                  <a:srgbClr val="092E75"/>
                </a:solidFill>
                <a:latin typeface="Tahoma" panose="020B0604030504040204"/>
                <a:ea typeface="+mj-ea"/>
                <a:cs typeface="Tahoma" panose="020B0604030504040204"/>
              </a:defRPr>
            </a:lvl1pPr>
          </a:lstStyle>
          <a:p>
            <a:pPr marL="12700">
              <a:spcBef>
                <a:spcPts val="100"/>
              </a:spcBef>
            </a:pPr>
            <a:r>
              <a:rPr lang="en-GB" sz="6500" dirty="0"/>
              <a:t>SHARED MEMORY VS ISOLATED MEMORY</a:t>
            </a:r>
          </a:p>
        </p:txBody>
      </p:sp>
      <p:sp>
        <p:nvSpPr>
          <p:cNvPr id="4" name="TextBox 3"/>
          <p:cNvSpPr txBox="1"/>
          <p:nvPr/>
        </p:nvSpPr>
        <p:spPr>
          <a:xfrm>
            <a:off x="2514600" y="3238500"/>
            <a:ext cx="6629400" cy="2590800"/>
          </a:xfrm>
          <a:prstGeom prst="rect">
            <a:avLst/>
          </a:prstGeom>
          <a:noFill/>
        </p:spPr>
        <p:txBody>
          <a:bodyPr wrap="square" rtlCol="0">
            <a:spAutoFit/>
          </a:bodyPr>
          <a:lstStyle/>
          <a:p>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2506654742"/>
              </p:ext>
            </p:extLst>
          </p:nvPr>
        </p:nvGraphicFramePr>
        <p:xfrm>
          <a:off x="593187" y="2358142"/>
          <a:ext cx="17101625" cy="8215862"/>
        </p:xfrm>
        <a:graphic>
          <a:graphicData uri="http://schemas.openxmlformats.org/drawingml/2006/table">
            <a:tbl>
              <a:tblPr/>
              <a:tblGrid>
                <a:gridCol w="5630963">
                  <a:extLst>
                    <a:ext uri="{9D8B030D-6E8A-4147-A177-3AD203B41FA5}">
                      <a16:colId xmlns:a16="http://schemas.microsoft.com/office/drawing/2014/main" val="20000"/>
                    </a:ext>
                  </a:extLst>
                </a:gridCol>
                <a:gridCol w="5735331">
                  <a:extLst>
                    <a:ext uri="{9D8B030D-6E8A-4147-A177-3AD203B41FA5}">
                      <a16:colId xmlns:a16="http://schemas.microsoft.com/office/drawing/2014/main" val="20001"/>
                    </a:ext>
                  </a:extLst>
                </a:gridCol>
                <a:gridCol w="5735331">
                  <a:extLst>
                    <a:ext uri="{9D8B030D-6E8A-4147-A177-3AD203B41FA5}">
                      <a16:colId xmlns:a16="http://schemas.microsoft.com/office/drawing/2014/main" val="20002"/>
                    </a:ext>
                  </a:extLst>
                </a:gridCol>
              </a:tblGrid>
              <a:tr h="640414">
                <a:tc>
                  <a:txBody>
                    <a:bodyPr/>
                    <a:lstStyle/>
                    <a:p>
                      <a:r>
                        <a:rPr lang="en-SG" sz="3200">
                          <a:latin typeface="source-serif-pro"/>
                        </a:rPr>
                        <a:t>Feature</a:t>
                      </a:r>
                    </a:p>
                  </a:txBody>
                  <a:tcPr anchor="ctr">
                    <a:lnL>
                      <a:noFill/>
                    </a:lnL>
                    <a:lnR>
                      <a:noFill/>
                    </a:lnR>
                    <a:lnT>
                      <a:noFill/>
                    </a:lnT>
                    <a:lnB>
                      <a:noFill/>
                    </a:lnB>
                    <a:noFill/>
                  </a:tcPr>
                </a:tc>
                <a:tc>
                  <a:txBody>
                    <a:bodyPr/>
                    <a:lstStyle/>
                    <a:p>
                      <a:r>
                        <a:rPr lang="en-SG" sz="3200" b="1" dirty="0">
                          <a:latin typeface="source-serif-pro"/>
                        </a:rPr>
                        <a:t>Shared Memory</a:t>
                      </a:r>
                      <a:endParaRPr lang="en-SG" sz="3200" dirty="0">
                        <a:latin typeface="source-serif-pro"/>
                      </a:endParaRPr>
                    </a:p>
                  </a:txBody>
                  <a:tcPr anchor="ctr">
                    <a:lnL>
                      <a:noFill/>
                    </a:lnL>
                    <a:lnR>
                      <a:noFill/>
                    </a:lnR>
                    <a:lnT>
                      <a:noFill/>
                    </a:lnT>
                    <a:lnB>
                      <a:noFill/>
                    </a:lnB>
                    <a:noFill/>
                  </a:tcPr>
                </a:tc>
                <a:tc>
                  <a:txBody>
                    <a:bodyPr/>
                    <a:lstStyle/>
                    <a:p>
                      <a:r>
                        <a:rPr lang="en-SG" sz="3200" b="1">
                          <a:latin typeface="source-serif-pro"/>
                        </a:rPr>
                        <a:t>Isolated Memory</a:t>
                      </a:r>
                      <a:endParaRPr lang="en-SG" sz="3200">
                        <a:latin typeface="source-serif-pro"/>
                      </a:endParaRPr>
                    </a:p>
                  </a:txBody>
                  <a:tcPr anchor="ctr">
                    <a:lnL>
                      <a:noFill/>
                    </a:lnL>
                    <a:lnR>
                      <a:noFill/>
                    </a:lnR>
                    <a:lnT>
                      <a:noFill/>
                    </a:lnT>
                    <a:lnB>
                      <a:noFill/>
                    </a:lnB>
                    <a:noFill/>
                  </a:tcPr>
                </a:tc>
                <a:extLst>
                  <a:ext uri="{0D108BD9-81ED-4DB2-BD59-A6C34878D82A}">
                    <a16:rowId xmlns:a16="http://schemas.microsoft.com/office/drawing/2014/main" val="10000"/>
                  </a:ext>
                </a:extLst>
              </a:tr>
              <a:tr h="1120724">
                <a:tc>
                  <a:txBody>
                    <a:bodyPr/>
                    <a:lstStyle/>
                    <a:p>
                      <a:r>
                        <a:rPr lang="en-SG" sz="3200" b="1" dirty="0">
                          <a:latin typeface="source-serif-pro"/>
                        </a:rPr>
                        <a:t>Definition</a:t>
                      </a:r>
                      <a:endParaRPr lang="en-SG" sz="3200" dirty="0">
                        <a:latin typeface="source-serif-pro"/>
                      </a:endParaRPr>
                    </a:p>
                  </a:txBody>
                  <a:tcPr anchor="ctr">
                    <a:lnL>
                      <a:noFill/>
                    </a:lnL>
                    <a:lnR>
                      <a:noFill/>
                    </a:lnR>
                    <a:lnT>
                      <a:noFill/>
                    </a:lnT>
                    <a:lnB>
                      <a:noFill/>
                    </a:lnB>
                    <a:noFill/>
                  </a:tcPr>
                </a:tc>
                <a:tc>
                  <a:txBody>
                    <a:bodyPr/>
                    <a:lstStyle/>
                    <a:p>
                      <a:r>
                        <a:rPr lang="en-US" sz="3200" dirty="0">
                          <a:latin typeface="source-serif-pro"/>
                        </a:rPr>
                        <a:t>Common memory accessed by multiple objects or threads</a:t>
                      </a:r>
                    </a:p>
                  </a:txBody>
                  <a:tcPr anchor="ctr">
                    <a:lnL>
                      <a:noFill/>
                    </a:lnL>
                    <a:lnR>
                      <a:noFill/>
                    </a:lnR>
                    <a:lnT>
                      <a:noFill/>
                    </a:lnT>
                    <a:lnB>
                      <a:noFill/>
                    </a:lnB>
                    <a:noFill/>
                  </a:tcPr>
                </a:tc>
                <a:tc>
                  <a:txBody>
                    <a:bodyPr/>
                    <a:lstStyle/>
                    <a:p>
                      <a:r>
                        <a:rPr lang="en-US" sz="3200">
                          <a:latin typeface="source-serif-pro"/>
                        </a:rPr>
                        <a:t>Separate memory for each object</a:t>
                      </a:r>
                    </a:p>
                  </a:txBody>
                  <a:tcPr anchor="ctr">
                    <a:lnL>
                      <a:noFill/>
                    </a:lnL>
                    <a:lnR>
                      <a:noFill/>
                    </a:lnR>
                    <a:lnT>
                      <a:noFill/>
                    </a:lnT>
                    <a:lnB>
                      <a:noFill/>
                    </a:lnB>
                    <a:noFill/>
                  </a:tcPr>
                </a:tc>
                <a:extLst>
                  <a:ext uri="{0D108BD9-81ED-4DB2-BD59-A6C34878D82A}">
                    <a16:rowId xmlns:a16="http://schemas.microsoft.com/office/drawing/2014/main" val="10001"/>
                  </a:ext>
                </a:extLst>
              </a:tr>
              <a:tr h="937628">
                <a:tc>
                  <a:txBody>
                    <a:bodyPr/>
                    <a:lstStyle/>
                    <a:p>
                      <a:r>
                        <a:rPr lang="en-SG" sz="3200" b="1" dirty="0">
                          <a:latin typeface="source-serif-pro"/>
                        </a:rPr>
                        <a:t>Created Using</a:t>
                      </a:r>
                      <a:endParaRPr lang="en-SG" sz="3200" dirty="0">
                        <a:latin typeface="source-serif-pro"/>
                      </a:endParaRPr>
                    </a:p>
                  </a:txBody>
                  <a:tcPr anchor="ctr">
                    <a:lnL>
                      <a:noFill/>
                    </a:lnL>
                    <a:lnR>
                      <a:noFill/>
                    </a:lnR>
                    <a:lnT>
                      <a:noFill/>
                    </a:lnT>
                    <a:lnB>
                      <a:noFill/>
                    </a:lnB>
                    <a:noFill/>
                  </a:tcPr>
                </a:tc>
                <a:tc>
                  <a:txBody>
                    <a:bodyPr/>
                    <a:lstStyle/>
                    <a:p>
                      <a:r>
                        <a:rPr lang="en-SG" sz="3200" dirty="0">
                          <a:latin typeface="source-serif-pro"/>
                        </a:rPr>
                        <a:t>static variables, singleton objects</a:t>
                      </a:r>
                    </a:p>
                  </a:txBody>
                  <a:tcPr anchor="ctr">
                    <a:lnL>
                      <a:noFill/>
                    </a:lnL>
                    <a:lnR>
                      <a:noFill/>
                    </a:lnR>
                    <a:lnT>
                      <a:noFill/>
                    </a:lnT>
                    <a:lnB>
                      <a:noFill/>
                    </a:lnB>
                    <a:noFill/>
                  </a:tcPr>
                </a:tc>
                <a:tc>
                  <a:txBody>
                    <a:bodyPr/>
                    <a:lstStyle/>
                    <a:p>
                      <a:r>
                        <a:rPr lang="en-SG" sz="3200">
                          <a:latin typeface="source-serif-pro"/>
                        </a:rPr>
                        <a:t>Instance (non-static) variables</a:t>
                      </a:r>
                    </a:p>
                  </a:txBody>
                  <a:tcPr anchor="ctr">
                    <a:lnL>
                      <a:noFill/>
                    </a:lnL>
                    <a:lnR>
                      <a:noFill/>
                    </a:lnR>
                    <a:lnT>
                      <a:noFill/>
                    </a:lnT>
                    <a:lnB>
                      <a:noFill/>
                    </a:lnB>
                    <a:noFill/>
                  </a:tcPr>
                </a:tc>
                <a:extLst>
                  <a:ext uri="{0D108BD9-81ED-4DB2-BD59-A6C34878D82A}">
                    <a16:rowId xmlns:a16="http://schemas.microsoft.com/office/drawing/2014/main" val="10002"/>
                  </a:ext>
                </a:extLst>
              </a:tr>
              <a:tr h="1042989">
                <a:tc>
                  <a:txBody>
                    <a:bodyPr/>
                    <a:lstStyle/>
                    <a:p>
                      <a:r>
                        <a:rPr lang="en-SG" sz="3200" b="1">
                          <a:latin typeface="source-serif-pro"/>
                        </a:rPr>
                        <a:t>Scope</a:t>
                      </a:r>
                      <a:endParaRPr lang="en-SG" sz="3200">
                        <a:latin typeface="source-serif-pro"/>
                      </a:endParaRPr>
                    </a:p>
                  </a:txBody>
                  <a:tcPr anchor="ctr">
                    <a:lnL>
                      <a:noFill/>
                    </a:lnL>
                    <a:lnR>
                      <a:noFill/>
                    </a:lnR>
                    <a:lnT>
                      <a:noFill/>
                    </a:lnT>
                    <a:lnB>
                      <a:noFill/>
                    </a:lnB>
                    <a:noFill/>
                  </a:tcPr>
                </a:tc>
                <a:tc>
                  <a:txBody>
                    <a:bodyPr/>
                    <a:lstStyle/>
                    <a:p>
                      <a:r>
                        <a:rPr lang="en-US" sz="3200" dirty="0">
                          <a:latin typeface="source-serif-pro"/>
                        </a:rPr>
                        <a:t>Belongs to the class (shared among all instances)</a:t>
                      </a:r>
                    </a:p>
                  </a:txBody>
                  <a:tcPr anchor="ctr">
                    <a:lnL>
                      <a:noFill/>
                    </a:lnL>
                    <a:lnR>
                      <a:noFill/>
                    </a:lnR>
                    <a:lnT>
                      <a:noFill/>
                    </a:lnT>
                    <a:lnB>
                      <a:noFill/>
                    </a:lnB>
                    <a:noFill/>
                  </a:tcPr>
                </a:tc>
                <a:tc>
                  <a:txBody>
                    <a:bodyPr/>
                    <a:lstStyle/>
                    <a:p>
                      <a:r>
                        <a:rPr lang="en-US" sz="3200" dirty="0">
                          <a:latin typeface="source-serif-pro"/>
                        </a:rPr>
                        <a:t>Belongs to each object individually</a:t>
                      </a:r>
                    </a:p>
                  </a:txBody>
                  <a:tcPr anchor="ctr">
                    <a:lnL>
                      <a:noFill/>
                    </a:lnL>
                    <a:lnR>
                      <a:noFill/>
                    </a:lnR>
                    <a:lnT>
                      <a:noFill/>
                    </a:lnT>
                    <a:lnB>
                      <a:noFill/>
                    </a:lnB>
                    <a:noFill/>
                  </a:tcPr>
                </a:tc>
                <a:extLst>
                  <a:ext uri="{0D108BD9-81ED-4DB2-BD59-A6C34878D82A}">
                    <a16:rowId xmlns:a16="http://schemas.microsoft.com/office/drawing/2014/main" val="10003"/>
                  </a:ext>
                </a:extLst>
              </a:tr>
              <a:tr h="1042989">
                <a:tc>
                  <a:txBody>
                    <a:bodyPr/>
                    <a:lstStyle/>
                    <a:p>
                      <a:r>
                        <a:rPr lang="en-SG" sz="3200" b="1">
                          <a:latin typeface="source-serif-pro"/>
                        </a:rPr>
                        <a:t>Access</a:t>
                      </a:r>
                      <a:endParaRPr lang="en-SG" sz="3200">
                        <a:latin typeface="source-serif-pro"/>
                      </a:endParaRPr>
                    </a:p>
                  </a:txBody>
                  <a:tcPr anchor="ctr">
                    <a:lnL>
                      <a:noFill/>
                    </a:lnL>
                    <a:lnR>
                      <a:noFill/>
                    </a:lnR>
                    <a:lnT>
                      <a:noFill/>
                    </a:lnT>
                    <a:lnB>
                      <a:noFill/>
                    </a:lnB>
                    <a:noFill/>
                  </a:tcPr>
                </a:tc>
                <a:tc>
                  <a:txBody>
                    <a:bodyPr/>
                    <a:lstStyle/>
                    <a:p>
                      <a:r>
                        <a:rPr lang="en-US" sz="3200">
                          <a:latin typeface="source-serif-pro"/>
                        </a:rPr>
                        <a:t>All objects share the same memory/data</a:t>
                      </a:r>
                    </a:p>
                  </a:txBody>
                  <a:tcPr anchor="ctr">
                    <a:lnL>
                      <a:noFill/>
                    </a:lnL>
                    <a:lnR>
                      <a:noFill/>
                    </a:lnR>
                    <a:lnT>
                      <a:noFill/>
                    </a:lnT>
                    <a:lnB>
                      <a:noFill/>
                    </a:lnB>
                    <a:noFill/>
                  </a:tcPr>
                </a:tc>
                <a:tc>
                  <a:txBody>
                    <a:bodyPr/>
                    <a:lstStyle/>
                    <a:p>
                      <a:r>
                        <a:rPr lang="en-US" sz="3200">
                          <a:latin typeface="source-serif-pro"/>
                        </a:rPr>
                        <a:t>Each object has its own memory/data</a:t>
                      </a:r>
                    </a:p>
                  </a:txBody>
                  <a:tcPr anchor="ctr">
                    <a:lnL>
                      <a:noFill/>
                    </a:lnL>
                    <a:lnR>
                      <a:noFill/>
                    </a:lnR>
                    <a:lnT>
                      <a:noFill/>
                    </a:lnT>
                    <a:lnB>
                      <a:noFill/>
                    </a:lnB>
                    <a:noFill/>
                  </a:tcPr>
                </a:tc>
                <a:extLst>
                  <a:ext uri="{0D108BD9-81ED-4DB2-BD59-A6C34878D82A}">
                    <a16:rowId xmlns:a16="http://schemas.microsoft.com/office/drawing/2014/main" val="10004"/>
                  </a:ext>
                </a:extLst>
              </a:tr>
              <a:tr h="1042989">
                <a:tc>
                  <a:txBody>
                    <a:bodyPr/>
                    <a:lstStyle/>
                    <a:p>
                      <a:r>
                        <a:rPr lang="en-SG" sz="3200" b="1" dirty="0">
                          <a:latin typeface="source-serif-pro"/>
                        </a:rPr>
                        <a:t>Example</a:t>
                      </a:r>
                      <a:endParaRPr lang="en-SG" sz="3200" dirty="0">
                        <a:latin typeface="source-serif-pro"/>
                      </a:endParaRPr>
                    </a:p>
                  </a:txBody>
                  <a:tcPr anchor="ctr">
                    <a:lnL>
                      <a:noFill/>
                    </a:lnL>
                    <a:lnR>
                      <a:noFill/>
                    </a:lnR>
                    <a:lnT>
                      <a:noFill/>
                    </a:lnT>
                    <a:lnB>
                      <a:noFill/>
                    </a:lnB>
                    <a:noFill/>
                  </a:tcPr>
                </a:tc>
                <a:tc>
                  <a:txBody>
                    <a:bodyPr/>
                    <a:lstStyle/>
                    <a:p>
                      <a:r>
                        <a:rPr lang="en-US" sz="3200">
                          <a:latin typeface="source-serif-pro"/>
                        </a:rPr>
                        <a:t>Static counter to track number of objects</a:t>
                      </a:r>
                    </a:p>
                  </a:txBody>
                  <a:tcPr anchor="ctr">
                    <a:lnL>
                      <a:noFill/>
                    </a:lnL>
                    <a:lnR>
                      <a:noFill/>
                    </a:lnR>
                    <a:lnT>
                      <a:noFill/>
                    </a:lnT>
                    <a:lnB>
                      <a:noFill/>
                    </a:lnB>
                    <a:noFill/>
                  </a:tcPr>
                </a:tc>
                <a:tc>
                  <a:txBody>
                    <a:bodyPr/>
                    <a:lstStyle/>
                    <a:p>
                      <a:r>
                        <a:rPr lang="en-US" sz="3200">
                          <a:latin typeface="source-serif-pro"/>
                        </a:rPr>
                        <a:t>Each object has its own name, age, etc.</a:t>
                      </a:r>
                    </a:p>
                  </a:txBody>
                  <a:tcPr anchor="ctr">
                    <a:lnL>
                      <a:noFill/>
                    </a:lnL>
                    <a:lnR>
                      <a:noFill/>
                    </a:lnR>
                    <a:lnT>
                      <a:noFill/>
                    </a:lnT>
                    <a:lnB>
                      <a:noFill/>
                    </a:lnB>
                    <a:noFill/>
                  </a:tcPr>
                </a:tc>
                <a:extLst>
                  <a:ext uri="{0D108BD9-81ED-4DB2-BD59-A6C34878D82A}">
                    <a16:rowId xmlns:a16="http://schemas.microsoft.com/office/drawing/2014/main" val="10005"/>
                  </a:ext>
                </a:extLst>
              </a:tr>
              <a:tr h="1042989">
                <a:tc>
                  <a:txBody>
                    <a:bodyPr/>
                    <a:lstStyle/>
                    <a:p>
                      <a:r>
                        <a:rPr lang="en-SG" sz="3200" b="1">
                          <a:latin typeface="source-serif-pro"/>
                        </a:rPr>
                        <a:t>Use Cases</a:t>
                      </a:r>
                      <a:endParaRPr lang="en-SG" sz="3200">
                        <a:latin typeface="source-serif-pro"/>
                      </a:endParaRPr>
                    </a:p>
                  </a:txBody>
                  <a:tcPr anchor="ctr">
                    <a:lnL>
                      <a:noFill/>
                    </a:lnL>
                    <a:lnR>
                      <a:noFill/>
                    </a:lnR>
                    <a:lnT>
                      <a:noFill/>
                    </a:lnT>
                    <a:lnB>
                      <a:noFill/>
                    </a:lnB>
                    <a:noFill/>
                  </a:tcPr>
                </a:tc>
                <a:tc>
                  <a:txBody>
                    <a:bodyPr/>
                    <a:lstStyle/>
                    <a:p>
                      <a:r>
                        <a:rPr lang="en-US" sz="3200">
                          <a:latin typeface="source-serif-pro"/>
                        </a:rPr>
                        <a:t>Global counters, shared config, logging</a:t>
                      </a:r>
                    </a:p>
                  </a:txBody>
                  <a:tcPr anchor="ctr">
                    <a:lnL>
                      <a:noFill/>
                    </a:lnL>
                    <a:lnR>
                      <a:noFill/>
                    </a:lnR>
                    <a:lnT>
                      <a:noFill/>
                    </a:lnT>
                    <a:lnB>
                      <a:noFill/>
                    </a:lnB>
                    <a:noFill/>
                  </a:tcPr>
                </a:tc>
                <a:tc>
                  <a:txBody>
                    <a:bodyPr/>
                    <a:lstStyle/>
                    <a:p>
                      <a:r>
                        <a:rPr lang="en-SG" sz="3200">
                          <a:latin typeface="source-serif-pro"/>
                        </a:rPr>
                        <a:t>Object-specific data, encapsulated logic</a:t>
                      </a:r>
                    </a:p>
                  </a:txBody>
                  <a:tcPr anchor="ctr">
                    <a:lnL>
                      <a:noFill/>
                    </a:lnL>
                    <a:lnR>
                      <a:noFill/>
                    </a:lnR>
                    <a:lnT>
                      <a:noFill/>
                    </a:lnT>
                    <a:lnB>
                      <a:noFill/>
                    </a:lnB>
                    <a:noFill/>
                  </a:tcPr>
                </a:tc>
                <a:extLst>
                  <a:ext uri="{0D108BD9-81ED-4DB2-BD59-A6C34878D82A}">
                    <a16:rowId xmlns:a16="http://schemas.microsoft.com/office/drawing/2014/main" val="10006"/>
                  </a:ext>
                </a:extLst>
              </a:tr>
              <a:tr h="1120724">
                <a:tc>
                  <a:txBody>
                    <a:bodyPr/>
                    <a:lstStyle/>
                    <a:p>
                      <a:r>
                        <a:rPr lang="en-SG" sz="3200" b="1" dirty="0">
                          <a:latin typeface="source-serif-pro"/>
                        </a:rPr>
                        <a:t>Risk in Threads</a:t>
                      </a:r>
                      <a:endParaRPr lang="en-SG" sz="3200" dirty="0">
                        <a:latin typeface="source-serif-pro"/>
                      </a:endParaRPr>
                    </a:p>
                  </a:txBody>
                  <a:tcPr anchor="ctr">
                    <a:lnL>
                      <a:noFill/>
                    </a:lnL>
                    <a:lnR>
                      <a:noFill/>
                    </a:lnR>
                    <a:lnT>
                      <a:noFill/>
                    </a:lnT>
                    <a:lnB>
                      <a:noFill/>
                    </a:lnB>
                    <a:noFill/>
                  </a:tcPr>
                </a:tc>
                <a:tc>
                  <a:txBody>
                    <a:bodyPr/>
                    <a:lstStyle/>
                    <a:p>
                      <a:r>
                        <a:rPr lang="en-US" sz="3200" dirty="0">
                          <a:latin typeface="source-serif-pro"/>
                        </a:rPr>
                        <a:t>Higher (can cause race conditions if not synchronized)</a:t>
                      </a:r>
                    </a:p>
                  </a:txBody>
                  <a:tcPr anchor="ctr">
                    <a:lnL>
                      <a:noFill/>
                    </a:lnL>
                    <a:lnR>
                      <a:noFill/>
                    </a:lnR>
                    <a:lnT>
                      <a:noFill/>
                    </a:lnT>
                    <a:lnB>
                      <a:noFill/>
                    </a:lnB>
                    <a:noFill/>
                  </a:tcPr>
                </a:tc>
                <a:tc>
                  <a:txBody>
                    <a:bodyPr/>
                    <a:lstStyle/>
                    <a:p>
                      <a:r>
                        <a:rPr lang="en-US" sz="3200" dirty="0">
                          <a:latin typeface="source-serif-pro"/>
                        </a:rPr>
                        <a:t>Lower (less chance of data interference)</a:t>
                      </a:r>
                    </a:p>
                  </a:txBody>
                  <a:tcPr anchor="ctr">
                    <a:lnL>
                      <a:noFill/>
                    </a:lnL>
                    <a:lnR>
                      <a:noFill/>
                    </a:lnR>
                    <a:lnT>
                      <a:noFill/>
                    </a:lnT>
                    <a:lnB>
                      <a:noFill/>
                    </a:lnB>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27072" y="-702558"/>
            <a:ext cx="27169073" cy="11866984"/>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F5F7"/>
          </a:solidFill>
        </p:spPr>
        <p:txBody>
          <a:bodyPr wrap="square" lIns="0" tIns="0" rIns="0" bIns="0" rtlCol="0"/>
          <a:lstStyle/>
          <a:p>
            <a:endParaRPr/>
          </a:p>
        </p:txBody>
      </p:sp>
      <p:sp>
        <p:nvSpPr>
          <p:cNvPr id="3" name="object 3"/>
          <p:cNvSpPr txBox="1">
            <a:spLocks noGrp="1"/>
          </p:cNvSpPr>
          <p:nvPr>
            <p:ph type="title"/>
          </p:nvPr>
        </p:nvSpPr>
        <p:spPr>
          <a:xfrm>
            <a:off x="4879036" y="1009587"/>
            <a:ext cx="8974455" cy="1016000"/>
          </a:xfrm>
          <a:prstGeom prst="rect">
            <a:avLst/>
          </a:prstGeom>
        </p:spPr>
        <p:txBody>
          <a:bodyPr vert="horz" wrap="square" lIns="0" tIns="490729" rIns="0" bIns="0" rtlCol="0" anchor="t">
            <a:spAutoFit/>
          </a:bodyPr>
          <a:lstStyle/>
          <a:p>
            <a:pPr marL="1659255">
              <a:lnSpc>
                <a:spcPct val="100000"/>
              </a:lnSpc>
              <a:spcBef>
                <a:spcPts val="100"/>
              </a:spcBef>
            </a:pPr>
            <a:endParaRPr lang="en-US" spc="45" dirty="0">
              <a:ea typeface="Tahoma" panose="020B0604030504040204"/>
            </a:endParaRPr>
          </a:p>
        </p:txBody>
      </p:sp>
      <p:sp>
        <p:nvSpPr>
          <p:cNvPr id="8" name="object 3"/>
          <p:cNvSpPr/>
          <p:nvPr/>
        </p:nvSpPr>
        <p:spPr>
          <a:xfrm>
            <a:off x="-1016000" y="205373"/>
            <a:ext cx="18288000" cy="2301875"/>
          </a:xfrm>
          <a:custGeom>
            <a:avLst/>
            <a:gdLst/>
            <a:ahLst/>
            <a:cxnLst/>
            <a:rect l="l" t="t" r="r" b="b"/>
            <a:pathLst>
              <a:path w="18288000" h="2301875">
                <a:moveTo>
                  <a:pt x="18287999" y="2301620"/>
                </a:moveTo>
                <a:lnTo>
                  <a:pt x="0" y="2301620"/>
                </a:lnTo>
                <a:lnTo>
                  <a:pt x="0" y="0"/>
                </a:lnTo>
                <a:lnTo>
                  <a:pt x="18287999" y="0"/>
                </a:lnTo>
                <a:lnTo>
                  <a:pt x="18287999" y="2301620"/>
                </a:lnTo>
                <a:close/>
              </a:path>
            </a:pathLst>
          </a:custGeom>
          <a:solidFill>
            <a:srgbClr val="C2D5EF"/>
          </a:solidFill>
        </p:spPr>
        <p:txBody>
          <a:bodyPr wrap="square" lIns="0" tIns="0" rIns="0" bIns="0" rtlCol="0"/>
          <a:lstStyle/>
          <a:p>
            <a:endParaRPr dirty="0"/>
          </a:p>
        </p:txBody>
      </p:sp>
      <p:sp>
        <p:nvSpPr>
          <p:cNvPr id="11" name="object 6"/>
          <p:cNvSpPr txBox="1"/>
          <p:nvPr/>
        </p:nvSpPr>
        <p:spPr>
          <a:xfrm>
            <a:off x="1219201" y="832225"/>
            <a:ext cx="17297400" cy="1013098"/>
          </a:xfrm>
          <a:prstGeom prst="rect">
            <a:avLst/>
          </a:prstGeom>
        </p:spPr>
        <p:txBody>
          <a:bodyPr vert="horz" wrap="square" lIns="0" tIns="12700" rIns="0" bIns="0" rtlCol="0">
            <a:spAutoFit/>
          </a:bodyPr>
          <a:lstStyle>
            <a:lvl1pPr>
              <a:defRPr sz="3300" b="1" i="0">
                <a:solidFill>
                  <a:srgbClr val="092E75"/>
                </a:solidFill>
                <a:latin typeface="Tahoma" panose="020B0604030504040204"/>
                <a:ea typeface="+mj-ea"/>
                <a:cs typeface="Tahoma" panose="020B0604030504040204"/>
              </a:defRPr>
            </a:lvl1pPr>
          </a:lstStyle>
          <a:p>
            <a:pPr marL="12700">
              <a:spcBef>
                <a:spcPts val="100"/>
              </a:spcBef>
            </a:pPr>
            <a:r>
              <a:rPr lang="en-GB" sz="6500" dirty="0"/>
              <a:t>DIAGRAM OF PROCESS AND THREAD</a:t>
            </a:r>
          </a:p>
        </p:txBody>
      </p:sp>
      <p:pic>
        <p:nvPicPr>
          <p:cNvPr id="3076" name="Picture 4" descr="process vs th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98944"/>
            <a:ext cx="18669000" cy="8695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66700"/>
            <a:ext cx="19530060" cy="10744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 Slides for Presentations – Creative &amp; Professional"/>
          <p:cNvPicPr>
            <a:picLocks noChangeAspect="1"/>
          </p:cNvPicPr>
          <p:nvPr/>
        </p:nvPicPr>
        <p:blipFill rotWithShape="1">
          <a:blip r:embed="rId2">
            <a:extLst>
              <a:ext uri="{28A0092B-C50C-407E-A947-70E740481C1C}">
                <a14:useLocalDpi xmlns:a14="http://schemas.microsoft.com/office/drawing/2010/main" val="0"/>
              </a:ext>
            </a:extLst>
          </a:blip>
          <a:srcRect b="7829"/>
          <a:stretch/>
        </p:blipFill>
        <p:spPr>
          <a:xfrm>
            <a:off x="0" y="0"/>
            <a:ext cx="18288000" cy="10287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441</Words>
  <Application>Microsoft Office PowerPoint</Application>
  <PresentationFormat>Custom</PresentationFormat>
  <Paragraphs>49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sohne</vt:lpstr>
      <vt:lpstr>source-serif-pro</vt:lpstr>
      <vt:lpstr>Tahoma</vt:lpstr>
      <vt:lpstr>Office Theme</vt:lpstr>
      <vt:lpstr>PowerPoint Presentation</vt:lpstr>
      <vt:lpstr>PROCESS VS THREAD</vt:lpstr>
      <vt:lpstr>PROCESS VS THREAD</vt:lpstr>
      <vt:lpstr>SHARED MEMORY VS ISOLATED  MEMORY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Waves Presentation</dc:title>
  <dc:creator>SHAIK ROSHAN</dc:creator>
  <cp:keywords>DAGdf8crFOo,BAFwqeRP4dI,0</cp:keywords>
  <cp:lastModifiedBy>teneti eswara reddy</cp:lastModifiedBy>
  <cp:revision>55</cp:revision>
  <dcterms:created xsi:type="dcterms:W3CDTF">2025-04-01T06:46:00Z</dcterms:created>
  <dcterms:modified xsi:type="dcterms:W3CDTF">2025-06-06T08:44:09Z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2025-04-01T05:30:00Z</vt:filetime>
  </property>
  <property fmtid="{D5CDD505-2E9C-101B-9397-08002B2CF9AE}" pid="3" name="Creator">
    <vt:lpwstr>Canva</vt:lpwstr>
  </property>
  <property fmtid="{D5CDD505-2E9C-101B-9397-08002B2CF9AE}" pid="4" name="LastSaved">
    <vt:filetime>2025-04-01T05:30:00Z</vt:filetime>
  </property>
  <property fmtid="{D5CDD505-2E9C-101B-9397-08002B2CF9AE}" pid="5" name="Producer">
    <vt:lpwstr>Canva</vt:lpwstr>
  </property>
  <property fmtid="{D5CDD505-2E9C-101B-9397-08002B2CF9AE}" pid="6" name="ICV">
    <vt:lpwstr>EABCC46459C7468D9FE6FBB95364806C_12</vt:lpwstr>
  </property>
  <property fmtid="{D5CDD505-2E9C-101B-9397-08002B2CF9AE}" pid="7" name="KSOProductBuildVer">
    <vt:lpwstr>1033-12.2.0.20782</vt:lpwstr>
  </property>
</Properties>
</file>