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slide" Target="slides/slide29.xml"/>
  <Relationship Id="rId32" Type="http://schemas.openxmlformats.org/officeDocument/2006/relationships/slide" Target="slides/slide30.xml"/>
  <Relationship Id="rId33" Type="http://schemas.openxmlformats.org/officeDocument/2006/relationships/slide" Target="slides/slide31.xml"/>
  <Relationship Id="rId34" Type="http://schemas.openxmlformats.org/officeDocument/2006/relationships/slide" Target="slides/slide32.xml"/>
  <Relationship Id="rId35" Type="http://schemas.openxmlformats.org/officeDocument/2006/relationships/slide" Target="slides/slide33.xml"/>
  <Relationship Id="rId36" Type="http://schemas.openxmlformats.org/officeDocument/2006/relationships/slide" Target="slides/slide34.xml"/>
  <Relationship Id="rId37" Type="http://schemas.openxmlformats.org/officeDocument/2006/relationships/slide" Target="slides/slide35.xml"/>
  <Relationship Id="rId38" Type="http://schemas.openxmlformats.org/officeDocument/2006/relationships/slide" Target="slides/slide36.xml"/>
  <Relationship Id="rId39" Type="http://schemas.openxmlformats.org/officeDocument/2006/relationships/slide" Target="slides/slide37.xml"/>
  <Relationship Id="rId40" Type="http://schemas.openxmlformats.org/officeDocument/2006/relationships/slide" Target="slides/slide38.xml"/>
  <Relationship Id="rId41" Type="http://schemas.openxmlformats.org/officeDocument/2006/relationships/slide" Target="slides/slide39.xml"/>
  <Relationship Id="rId42" Type="http://schemas.openxmlformats.org/officeDocument/2006/relationships/slide" Target="slides/slide40.xml"/>
  <Relationship Id="rId43" Type="http://schemas.openxmlformats.org/officeDocument/2006/relationships/slide" Target="slides/slide41.xml"/>
  <Relationship Id="rId44" Type="http://schemas.openxmlformats.org/officeDocument/2006/relationships/slide" Target="slides/slide42.xml"/>
  <Relationship Id="rId45" Type="http://schemas.openxmlformats.org/officeDocument/2006/relationships/slide" Target="slides/slide43.xml"/>
  <Relationship Id="rId46" Type="http://schemas.openxmlformats.org/officeDocument/2006/relationships/slide" Target="slides/slide44.xml"/>
  <Relationship Id="rId47" Type="http://schemas.openxmlformats.org/officeDocument/2006/relationships/slide" Target="slides/slide45.xml"/>
  <Relationship Id="rId48" Type="http://schemas.openxmlformats.org/officeDocument/2006/relationships/slide" Target="slides/slide46.xml"/>
  <Relationship Id="rId49" Type="http://schemas.openxmlformats.org/officeDocument/2006/relationships/slide" Target="slides/slide47.xml"/>
  <Relationship Id="rId50" Type="http://schemas.openxmlformats.org/officeDocument/2006/relationships/slide" Target="slides/slide48.xml"/>
  <Relationship Id="rId51" Type="http://schemas.openxmlformats.org/officeDocument/2006/relationships/slide" Target="slides/slide49.xml"/>
  <Relationship Id="rId52" Type="http://schemas.openxmlformats.org/officeDocument/2006/relationships/slide" Target="slides/slide50.xml"/>
  <Relationship Id="rId53" Type="http://schemas.openxmlformats.org/officeDocument/2006/relationships/slide" Target="slides/slide51.xml"/>
  <Relationship Id="rId54" Type="http://schemas.openxmlformats.org/officeDocument/2006/relationships/slide" Target="slides/slide52.xml"/>
  <Relationship Id="rId55" Type="http://schemas.openxmlformats.org/officeDocument/2006/relationships/slide" Target="slides/slide53.xml"/>
  <Relationship Id="rId56" Type="http://schemas.openxmlformats.org/officeDocument/2006/relationships/slide" Target="slides/slide54.xml"/>
  <Relationship Id="rId57" Type="http://schemas.openxmlformats.org/officeDocument/2006/relationships/slide" Target="slides/slide55.xml"/>
  <Relationship Id="rId58" Type="http://schemas.openxmlformats.org/officeDocument/2006/relationships/slide" Target="slides/slide56.xml"/>
  <Relationship Id="rId59" Type="http://schemas.openxmlformats.org/officeDocument/2006/relationships/slide" Target="slides/slide57.xml"/>
  <Relationship Id="rId60" Type="http://schemas.openxmlformats.org/officeDocument/2006/relationships/slide" Target="slides/slide58.xml"/>
  <Relationship Id="rId61" Type="http://schemas.openxmlformats.org/officeDocument/2006/relationships/slide" Target="slides/slide59.xml"/>
  <Relationship Id="rId62" Type="http://schemas.openxmlformats.org/officeDocument/2006/relationships/slide" Target="slides/slide60.xml"/>
  <Relationship Id="rId63" Type="http://schemas.openxmlformats.org/officeDocument/2006/relationships/slide" Target="slides/slide61.xml"/>
  <Relationship Id="rId64" Type="http://schemas.openxmlformats.org/officeDocument/2006/relationships/slide" Target="slides/slide62.xml"/>
  <Relationship Id="rId65" Type="http://schemas.openxmlformats.org/officeDocument/2006/relationships/slide" Target="slides/slide63.xml"/>
  <Relationship Id="rId66" Type="http://schemas.openxmlformats.org/officeDocument/2006/relationships/slide" Target="slides/slide64.xml"/>
  <Relationship Id="rId67" Type="http://schemas.openxmlformats.org/officeDocument/2006/relationships/slide" Target="slides/slide65.xml"/>
  <Relationship Id="rId68" Type="http://schemas.openxmlformats.org/officeDocument/2006/relationships/slide" Target="slides/slide66.xml"/>
  <Relationship Id="rId69" Type="http://schemas.openxmlformats.org/officeDocument/2006/relationships/slide" Target="slides/slide67.xml"/>
  <Relationship Id="rId70" Type="http://schemas.openxmlformats.org/officeDocument/2006/relationships/slide" Target="slides/slide68.xml"/>
  <Relationship Id="rId71" Type="http://schemas.openxmlformats.org/officeDocument/2006/relationships/slide" Target="slides/slide69.xml"/>
  <Relationship Id="rId72" Type="http://schemas.openxmlformats.org/officeDocument/2006/relationships/presProps" Target="presProps.xml"/>
  <Relationship Id="rId73" Type="http://schemas.openxmlformats.org/officeDocument/2006/relationships/viewProps" Target="viewProps.xml"/>
  <Relationship Id="rId7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184239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ff7caffdb208f5de324239bbc846e15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ab6ed77384a1120cba4b91e97029f5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a23db6bab6ce1b7fda2c75d54dc8a10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e7b2ade455434d89720fbbfa4d1fc21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0f77b6f31563da64af8ea91473dd70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58e4d40123723ddef970686c3f5510e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74ef0746e2cb53c2e0b86c1ffcb76ce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a060533840a2f28e06593e8cd4150bd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88e03f6aa305e8c3de09475fc0e3bd7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6a4a1114f38b6d57a73fc4e96c7ed7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6ad80e30c79f5f4f9c242ad10223e8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4fa5e696876e641a03aedfb599897c0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6647dd3a327ce317b1fedc1960f8bd6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abdb7e9d608dab343bd855288e700af21.jp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761c7526265d73257ebe28caf4f989b22.jp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65d15f9a55c37e12a292f83bac1c9723.jp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586cc40931595a3f4b99ba77038defa24.jp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6b84542e302ad27fdd5773ce278e75f25.jp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429fae49d944375fe98fd6ab5b08c226.jp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ed465fc3fbf3f9abc32b0f49699b3a27.jp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119194b40cdc1e7a254ced9dc22c41a28.jpg"/>
</Relationships>

</file>

<file path=ppt/slides/_rels/slide2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073ae4b42ed54ca91f699ffe4db36029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259fd7f9cbe442a73d086893dc416a43.jpg"/>
</Relationships>

</file>

<file path=ppt/slides/_rels/slide3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c9b965f2505000cbb3582e78e5077830.jpg"/>
</Relationships>

</file>

<file path=ppt/slides/_rels/slide3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45a28d7b186d2c6f63d316cde628dc631.jpg"/>
</Relationships>

</file>

<file path=ppt/slides/_rels/slide3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307fd5069b75bde585a098ca2c82f9c32.jpg"/>
</Relationships>

</file>

<file path=ppt/slides/_rels/slide3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11cdcdae9d00f7b0980a9fff62655c333.jpg"/>
</Relationships>

</file>

<file path=ppt/slides/_rels/slide3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9dfd741eb1697573d3c509998cd40f34.jpg"/>
</Relationships>

</file>

<file path=ppt/slides/_rels/slide3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37a47d93c0f41402d7b8c1b2714d3a35.jpg"/>
</Relationships>

</file>

<file path=ppt/slides/_rels/slide3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14119cb21137742bab77891a9edf2736.jpg"/>
</Relationships>

</file>

<file path=ppt/slides/_rels/slide3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c1b0692bda452dc39b34cca052b0c4337.jpg"/>
</Relationships>

</file>

<file path=ppt/slides/_rels/slide3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c8b4c7f81b8fd71ab77269a09666f1a38.jpg"/>
</Relationships>

</file>

<file path=ppt/slides/_rels/slide3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00b1075e9b09cbfb7f9c88bb456ec1339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50684311a0bd24c3ec8377f16f091974.jpg"/>
</Relationships>

</file>

<file path=ppt/slides/_rels/slide4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77ef1e87d873895ab2edb491471e18e40.jpg"/>
</Relationships>

</file>

<file path=ppt/slides/_rels/slide4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5fee40c8863dbdd54be0213111601441.jpg"/>
</Relationships>

</file>

<file path=ppt/slides/_rels/slide4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ac769bad677e96922ba48c2baf99ca442.jpg"/>
</Relationships>

</file>

<file path=ppt/slides/_rels/slide4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ea15ae0f6a737b11a443cff732c40543.jpg"/>
</Relationships>

</file>

<file path=ppt/slides/_rels/slide4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42b336bebfda9d243fe557f189f81c44.jpg"/>
</Relationships>

</file>

<file path=ppt/slides/_rels/slide4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f56c5b2fb244df96e12787aba35fb745.jpg"/>
</Relationships>

</file>

<file path=ppt/slides/_rels/slide4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e319998fff0bb5321ddfb2cc60e987e46.jpg"/>
</Relationships>

</file>

<file path=ppt/slides/_rels/slide4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b9efd651d7418b442745ed9672f635a47.jpg"/>
</Relationships>

</file>

<file path=ppt/slides/_rels/slide4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d3f0a6c68738539540b34d94df31a848.jpg"/>
</Relationships>

</file>

<file path=ppt/slides/_rels/slide4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1ca447a752d2aa0703d43163b110a2649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908452191148f1530a05c613464a415.jpg"/>
</Relationships>

</file>

<file path=ppt/slides/_rels/slide5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62d41f9efaf605b5ab5f2c797bc345e50.jpg"/>
</Relationships>

</file>

<file path=ppt/slides/_rels/slide5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b1ffcb699e33debe41f2fce41bbf0e51.jpg"/>
</Relationships>

</file>

<file path=ppt/slides/_rels/slide5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7f1ae897b366d815e36adddde50fa3952.jpg"/>
</Relationships>

</file>

<file path=ppt/slides/_rels/slide5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5c4b1136e7e62312ca5c42217736aae53.jpg"/>
</Relationships>

</file>

<file path=ppt/slides/_rels/slide5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002b3be0134879c2905f4ff1e0ea91654.jpg"/>
</Relationships>

</file>

<file path=ppt/slides/_rels/slide5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8a7cb196668b0a6ca56d9cb338d4fe355.jpg"/>
</Relationships>

</file>

<file path=ppt/slides/_rels/slide5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ca4941242179d7417bff8b92741875056.jpg"/>
</Relationships>

</file>

<file path=ppt/slides/_rels/slide5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d6c562b7d6a752e04d60ca36c0c79b357.jpg"/>
</Relationships>

</file>

<file path=ppt/slides/_rels/slide5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33648c82a283e891569f50c72a6e03858.jpg"/>
</Relationships>

</file>

<file path=ppt/slides/_rels/slide5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0ec2a51443eb795a5220dd40756e0259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1bf2e4386011086a8e6ce0b10b535b16.jpg"/>
</Relationships>

</file>

<file path=ppt/slides/_rels/slide6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bee08d5f7aaf718cd201276b138797460.jpg"/>
</Relationships>

</file>

<file path=ppt/slides/_rels/slide6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b0c5d8d6778f006b4203a32c27ac46461.jpg"/>
</Relationships>

</file>

<file path=ppt/slides/_rels/slide6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366e8f1d6f23f01518f63483b7621e62.jpg"/>
</Relationships>

</file>

<file path=ppt/slides/_rels/slide6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8d52222e9a54066913addb1cf802a5663.jpg"/>
</Relationships>

</file>

<file path=ppt/slides/_rels/slide6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cfa21e513df17d254c9f5665650370864.jpg"/>
</Relationships>

</file>

<file path=ppt/slides/_rels/slide6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f56d5e9b596355d7ab5ab343ab4e4565.jpg"/>
</Relationships>

</file>

<file path=ppt/slides/_rels/slide6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6c8f0fa400d6cc81238546c43fd575e66.jpg"/>
</Relationships>

</file>

<file path=ppt/slides/_rels/slide6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51c46d0b4664e22bc97faa51ba04f067.jpg"/>
</Relationships>

</file>

<file path=ppt/slides/_rels/slide6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5195009dd654235c38d4f650ccd80ba68.jpg"/>
</Relationships>

</file>

<file path=ppt/slides/_rels/slide6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a4a72593c589f1d7cd47148f8d9739869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689c6cb91528203169c62343c6803f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0fa126c7aa0e126b620770c910c17c2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5cd447e88768752616951b31837c9d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69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2022-01-22T04:35:09Z</dcterms:created>
  <dcterms:modified xsi:type="dcterms:W3CDTF">2022-01-22T04:35:09Z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