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5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0514-BF99-4BC2-9330-EB63701298D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1586-B59E-41BB-89C0-923DC4C6927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52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0514-BF99-4BC2-9330-EB63701298D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1586-B59E-41BB-89C0-923DC4C69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1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0514-BF99-4BC2-9330-EB63701298D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1586-B59E-41BB-89C0-923DC4C69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81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0514-BF99-4BC2-9330-EB63701298D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1586-B59E-41BB-89C0-923DC4C69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90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0514-BF99-4BC2-9330-EB63701298D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1586-B59E-41BB-89C0-923DC4C6927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23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0514-BF99-4BC2-9330-EB63701298D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1586-B59E-41BB-89C0-923DC4C69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34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0514-BF99-4BC2-9330-EB63701298D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1586-B59E-41BB-89C0-923DC4C69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50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0514-BF99-4BC2-9330-EB63701298D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1586-B59E-41BB-89C0-923DC4C69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73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0514-BF99-4BC2-9330-EB63701298D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1586-B59E-41BB-89C0-923DC4C69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71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740514-BF99-4BC2-9330-EB63701298D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F91586-B59E-41BB-89C0-923DC4C69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75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0514-BF99-4BC2-9330-EB63701298D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1586-B59E-41BB-89C0-923DC4C69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9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740514-BF99-4BC2-9330-EB63701298D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F91586-B59E-41BB-89C0-923DC4C6927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23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8736"/>
            <a:ext cx="12191999" cy="7114227"/>
          </a:xfrm>
        </p:spPr>
      </p:pic>
    </p:spTree>
    <p:extLst>
      <p:ext uri="{BB962C8B-B14F-4D97-AF65-F5344CB8AC3E}">
        <p14:creationId xmlns:p14="http://schemas.microsoft.com/office/powerpoint/2010/main" val="327779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What is Communication?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562313" cy="402336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Communication is mutually exchanging </a:t>
            </a:r>
            <a:r>
              <a:rPr lang="en-IN" dirty="0" smtClean="0"/>
              <a:t>information, ideas</a:t>
            </a:r>
            <a:r>
              <a:rPr lang="en-IN" dirty="0"/>
              <a:t>, thoughts, feelings with other people.</a:t>
            </a:r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98" y="2063119"/>
            <a:ext cx="5031494" cy="3914349"/>
          </a:xfrm>
        </p:spPr>
      </p:pic>
    </p:spTree>
    <p:extLst>
      <p:ext uri="{BB962C8B-B14F-4D97-AF65-F5344CB8AC3E}">
        <p14:creationId xmlns:p14="http://schemas.microsoft.com/office/powerpoint/2010/main" val="220198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38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0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</a:rPr>
              <a:t>7/38/55 Rule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282" y="2211307"/>
            <a:ext cx="6915051" cy="3529736"/>
          </a:xfrm>
        </p:spPr>
      </p:pic>
    </p:spTree>
    <p:extLst>
      <p:ext uri="{BB962C8B-B14F-4D97-AF65-F5344CB8AC3E}">
        <p14:creationId xmlns:p14="http://schemas.microsoft.com/office/powerpoint/2010/main" val="377182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906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accent1"/>
                </a:solidFill>
              </a:rPr>
              <a:t>Communication Styles</a:t>
            </a:r>
            <a:endParaRPr lang="en-IN" sz="6000" b="1" dirty="0">
              <a:solidFill>
                <a:schemeClr val="accent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514" y="1828798"/>
            <a:ext cx="9363919" cy="447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3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343" y="298178"/>
            <a:ext cx="10058400" cy="1450757"/>
          </a:xfrm>
        </p:spPr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</a:rPr>
              <a:t>Barriers to Communication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7169" y="1910980"/>
            <a:ext cx="5293625" cy="404955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 Language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 Culture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 Gender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 Attitude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 Poor listening skills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 Lack of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 Interruptions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 Distractions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 perception</a:t>
            </a:r>
            <a:endParaRPr lang="en-IN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84" y="1748935"/>
            <a:ext cx="4143737" cy="4409953"/>
          </a:xfrm>
        </p:spPr>
      </p:pic>
    </p:spTree>
    <p:extLst>
      <p:ext uri="{BB962C8B-B14F-4D97-AF65-F5344CB8AC3E}">
        <p14:creationId xmlns:p14="http://schemas.microsoft.com/office/powerpoint/2010/main" val="290762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</a:rPr>
              <a:t>7C’s of Effective Communication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7608" y="1932972"/>
            <a:ext cx="4797744" cy="419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7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35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4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2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368</TotalTime>
  <Words>52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PowerPoint Presentation</vt:lpstr>
      <vt:lpstr>What is Communication?</vt:lpstr>
      <vt:lpstr>PowerPoint Presentation</vt:lpstr>
      <vt:lpstr>7/38/55 Rule</vt:lpstr>
      <vt:lpstr>Communication Styles</vt:lpstr>
      <vt:lpstr>Barriers to Communication</vt:lpstr>
      <vt:lpstr>7C’s of Effective Communication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preethi</dc:creator>
  <cp:lastModifiedBy>preethi</cp:lastModifiedBy>
  <cp:revision>17</cp:revision>
  <dcterms:created xsi:type="dcterms:W3CDTF">2024-08-28T13:13:30Z</dcterms:created>
  <dcterms:modified xsi:type="dcterms:W3CDTF">2024-08-29T02:14:01Z</dcterms:modified>
</cp:coreProperties>
</file>