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F7BC8-936D-4650-8E84-19CCEA1477E5}" v="18" dt="2022-04-19T03:58:37.648"/>
    <p1510:client id="{5151BAA4-E949-4350-91BA-589A51F51A65}" v="5" dt="2022-04-15T07:15:03.529"/>
    <p1510:client id="{E706B1BC-DABB-4F36-AE88-52E6FCE4DD3F}" v="1" dt="2022-06-30T05:29:0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0cc4fb71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0cc4fb71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0cc4fb71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0cc4fb71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7835602e99cfe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7835602e99cfe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a40dd46a34d0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a40dd46a34d0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ca40dd46a34d0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ca40dd46a34d0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ca40dd46a34d0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ca40dd46a34d0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ca40dd46a34d0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ca40dd46a34d0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ca40dd46a34d0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ca40dd46a34d0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ca40dd46a34d0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ca40dd46a34d0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cc4fb7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cc4fb7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 in Python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0" y="0"/>
            <a:ext cx="85695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73239"/>
                </a:solidFill>
                <a:highlight>
                  <a:srgbClr val="FFFFFF"/>
                </a:highlight>
              </a:rPr>
              <a:t>Abstract Class Instantiation :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Abstract classes are incomplete because they have methods that have nobody.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If python allows creating an object for abstract classes then using that object if anyone calls the abstract method, but there is no actual implementation to invoke.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So we use an abstract class as a template and according to the need, we extend it and build on it before we can use it.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Due to the fact, an abstract class is not a concrete class, it cannot be instantiated.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When we create an object for the abstract class it raises an </a:t>
            </a:r>
            <a:r>
              <a:rPr lang="en" sz="1700" i="1">
                <a:solidFill>
                  <a:srgbClr val="273239"/>
                </a:solidFill>
                <a:highlight>
                  <a:srgbClr val="FFFFFF"/>
                </a:highlight>
              </a:rPr>
              <a:t>error</a:t>
            </a: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. </a:t>
            </a:r>
            <a:endParaRPr sz="17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/>
        </p:nvSpPr>
        <p:spPr>
          <a:xfrm>
            <a:off x="0" y="0"/>
            <a:ext cx="6759600" cy="47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Python program showing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abstract class cannot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be an instantiation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abc import ABC,abstractmethod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Animal(ABC):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@abstractmethod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move(self):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Human(Animal):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move(self):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 can walk and run")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Snake(Animal):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move(self):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 can crawl")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Dog(Animal):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move(self):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 can bark")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Lion(Animal):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def move(self):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print("I can roar")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c=Animal()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34800" cy="3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indent="0">
              <a:buNone/>
            </a:pPr>
            <a:r>
              <a:rPr lang="en" dirty="0"/>
              <a:t># Python program invoking a 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# method using super()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import </a:t>
            </a:r>
            <a:r>
              <a:rPr lang="en" dirty="0" err="1"/>
              <a:t>abc</a:t>
            </a:r>
            <a:endParaRPr dirty="0" err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from </a:t>
            </a:r>
            <a:r>
              <a:rPr lang="en" dirty="0" err="1"/>
              <a:t>abc</a:t>
            </a:r>
            <a:r>
              <a:rPr lang="en" dirty="0"/>
              <a:t> import ABC, </a:t>
            </a:r>
            <a:r>
              <a:rPr lang="en" dirty="0" err="1"/>
              <a:t>abstractmethod</a:t>
            </a:r>
            <a:endParaRPr dirty="0" err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class R(ABC):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    def </a:t>
            </a:r>
            <a:r>
              <a:rPr lang="en" dirty="0" err="1"/>
              <a:t>rk</a:t>
            </a:r>
            <a:r>
              <a:rPr lang="en" dirty="0"/>
              <a:t>(self):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        print("Abstract Base Class")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class K(R):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    def </a:t>
            </a:r>
            <a:r>
              <a:rPr lang="en" dirty="0" err="1"/>
              <a:t>rk</a:t>
            </a:r>
            <a:r>
              <a:rPr lang="en" dirty="0"/>
              <a:t>(self):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        super().</a:t>
            </a:r>
            <a:r>
              <a:rPr lang="en" dirty="0" err="1"/>
              <a:t>rk</a:t>
            </a:r>
            <a:r>
              <a:rPr lang="en" dirty="0"/>
              <a:t>()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en" dirty="0"/>
              <a:t>        print("subclass 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# Driver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 = K()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 err="1"/>
              <a:t>r.rk</a:t>
            </a:r>
            <a:r>
              <a:rPr lang="en" dirty="0"/>
              <a:t>()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501259" y="0"/>
            <a:ext cx="30000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above program, we can invoke the methods in abstract classes by using super().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-75"/>
            <a:ext cx="8875800" cy="6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Abstract Classes in Python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 abstract class can be considered as a blueprint for other classes.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allows you to create a set of methods that must be created within any child classes built from the abstract class.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 class which contains one or more abstract methods is called an abstract class.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An abstract method is a method that has a declaration but does not have an implementation.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While we are designing large functional units we use an abstract class.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When we want to provide a common interface for different implementations of a component, we use an abstract class.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-75"/>
            <a:ext cx="8875800" cy="4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273239"/>
                </a:solidFill>
                <a:highlight>
                  <a:srgbClr val="FFFFFF"/>
                </a:highlight>
              </a:rPr>
              <a:t>Why use Abstract Base Classes : </a:t>
            </a:r>
            <a:endParaRPr sz="2500"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By defining an abstract base class, you can define a common Application Program Interface(API) for a set of subclasses.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This capability is especially useful in situations where a third-party is going to provide implementations, such as with plugins, but can also help you when working in a large team or with a large code-base where keeping all classes in your mind is difficult or not possible.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 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-75"/>
            <a:ext cx="88758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273239"/>
                </a:solidFill>
                <a:highlight>
                  <a:srgbClr val="FFFFFF"/>
                </a:highlight>
              </a:rPr>
              <a:t>How Abstract Base classes work :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By default, Python does not provide abstract classes.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Python comes with a module that provides the base for defining Abstract Base classes(ABC) and that module name is ABC.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</a:t>
            </a:r>
            <a:r>
              <a:rPr lang="en" sz="1800" b="1" i="1">
                <a:solidFill>
                  <a:srgbClr val="273239"/>
                </a:solidFill>
                <a:highlight>
                  <a:srgbClr val="FFFFFF"/>
                </a:highlight>
              </a:rPr>
              <a:t>ABC</a:t>
            </a: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 works by decorating methods of the base class as abstract and then registering concrete classes as implementations of the abstract base.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A method becomes abstract when decorated with the keyword @abstractmethod. </a:t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3239"/>
                </a:solidFill>
                <a:highlight>
                  <a:srgbClr val="FFFFFF"/>
                </a:highlight>
              </a:rPr>
              <a:t>For Example –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46200" y="73875"/>
            <a:ext cx="3075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Python program showing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abstract base class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abc import ABC, abstractmethod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Polygon(ABC):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@abstractmethod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noofsides(self):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Triangle(Polygon):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overriding abstract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noofsides(self):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print("I have 3 sides")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2807225" y="73875"/>
            <a:ext cx="30000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Pentagon(Polygon):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# overriding abstract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def noofsides(self):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print("I have 5 sides")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Hexagon(Polygon):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# overriding abstract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def noofsides(self):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print("I have 6 sides")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743750" y="73875"/>
            <a:ext cx="30000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class Quadrilateral(Polygon):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# overriding abstract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def noofsides(self):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print("I have 4 sides")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Driver code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Triangle()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R.noofsides()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 = Quadrilateral()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K.noofsides()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Pentagon()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R.noofsides()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 = Hexagon()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K.noofsides()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0" y="-75"/>
            <a:ext cx="39984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Python program showing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abstract base class work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abc import ABC, abstractmethod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Animal(ABC):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def move(self):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Human(Animal):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move(self):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print("I can walk and run")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Snake(Animal):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def move(self):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print("I can crawl")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Dog(Animal):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def move(self):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print("I can bark")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class Lion(Animal):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def move(self):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print("I can roar")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4164675" y="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 Driver code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Human()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R.move()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 = Snake()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K.move()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Dog()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R.move()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 = Lion()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K.move()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0" y="-75"/>
            <a:ext cx="8875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Concrete Methods in Abstract Base Classes :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Concrete classes contain only concrete (normal)methods whereas abstract classes may contain both concrete methods and abstract methods.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concrete class provides an implementation of abstract methods, the abstract base class can also provide an implementation by invoking the methods via super().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074145" y="110169"/>
            <a:ext cx="85047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Python program invoking a</a:t>
            </a:r>
            <a:endParaRPr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method using super()</a:t>
            </a:r>
            <a:endParaRPr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 b="1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endParaRPr sz="1600" b="1" dirty="0" err="1">
              <a:solidFill>
                <a:srgbClr val="27323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from 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abc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 import ABC, 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abstractmethod</a:t>
            </a:r>
            <a:endParaRPr lang="en" sz="1600" b="1" dirty="0" err="1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endParaRPr lang="en" sz="1600" b="1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  <a:sym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class R(ABC):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    def 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rk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(self):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        print("Abstract Base Class")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endParaRPr lang="en" sz="1600" b="1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  <a:sym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class K(R):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    def 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rk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(self):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        super().</a:t>
            </a: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rk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()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        print("subclass ")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endParaRPr lang="en" sz="1600" b="1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  <a:sym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# Driver code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r = K()</a:t>
            </a:r>
            <a:endParaRPr lang="en"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r.rk</a:t>
            </a:r>
            <a:r>
              <a:rPr lang="en" sz="1600" b="1" dirty="0">
                <a:solidFill>
                  <a:srgbClr val="273239"/>
                </a:solidFill>
                <a:highlight>
                  <a:srgbClr val="FFFFFF"/>
                </a:highlight>
                <a:latin typeface="Courier New"/>
                <a:cs typeface="Courier New"/>
                <a:sym typeface="Courier New"/>
              </a:rPr>
              <a:t>()</a:t>
            </a:r>
            <a:endParaRPr sz="1600" b="1" dirty="0">
              <a:solidFill>
                <a:srgbClr val="273239"/>
              </a:solidFill>
              <a:highlight>
                <a:srgbClr val="FFFFFF"/>
              </a:highlight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314026C20BA4AB5CD1D90D6FAC413" ma:contentTypeVersion="2" ma:contentTypeDescription="Create a new document." ma:contentTypeScope="" ma:versionID="3ce40c88a3ca971911bc39809d9aec5d">
  <xsd:schema xmlns:xsd="http://www.w3.org/2001/XMLSchema" xmlns:xs="http://www.w3.org/2001/XMLSchema" xmlns:p="http://schemas.microsoft.com/office/2006/metadata/properties" xmlns:ns2="058eb7ab-2759-4e30-84eb-be76de5ebedc" targetNamespace="http://schemas.microsoft.com/office/2006/metadata/properties" ma:root="true" ma:fieldsID="a2ae5a5fadd9f1abdf5ff866fb3c2411" ns2:_="">
    <xsd:import namespace="058eb7ab-2759-4e30-84eb-be76de5eb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8eb7ab-2759-4e30-84eb-be76de5eb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4FD41B-EE10-488D-8BCE-DD8483990F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AD354C-4A8C-4A85-BC9C-8C2B785022ED}"/>
</file>

<file path=customXml/itemProps3.xml><?xml version="1.0" encoding="utf-8"?>
<ds:datastoreItem xmlns:ds="http://schemas.openxmlformats.org/officeDocument/2006/customXml" ds:itemID="{1CE28FB3-0C2E-49CE-9043-E9DBDBF676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Abstract Class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in Python </dc:title>
  <cp:revision>12</cp:revision>
  <dcterms:modified xsi:type="dcterms:W3CDTF">2023-03-03T06:25:17Z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0x0101006EE314026C20BA4AB5CD1D90D6FAC413</vt:lpwstr>
  </property>
  <property fmtid="{D5CDD505-2E9C-101B-9397-08002B2CF9AE}" pid="3" name="Order">
    <vt:r8>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