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73" r:id="rId5"/>
    <p:sldId id="275" r:id="rId6"/>
    <p:sldId id="279" r:id="rId7"/>
    <p:sldId id="282" r:id="rId8"/>
    <p:sldId id="294" r:id="rId9"/>
    <p:sldId id="290" r:id="rId10"/>
    <p:sldId id="291" r:id="rId11"/>
    <p:sldId id="295" r:id="rId12"/>
    <p:sldId id="296" r:id="rId13"/>
    <p:sldId id="297" r:id="rId14"/>
    <p:sldId id="301" r:id="rId15"/>
    <p:sldId id="30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9FF"/>
    <a:srgbClr val="00FFCC"/>
    <a:srgbClr val="9900CC"/>
    <a:srgbClr val="FF3399"/>
    <a:srgbClr val="FF66CC"/>
    <a:srgbClr val="993366"/>
    <a:srgbClr val="FF33CC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3910" autoAdjust="0"/>
  </p:normalViewPr>
  <p:slideViewPr>
    <p:cSldViewPr>
      <p:cViewPr varScale="1">
        <p:scale>
          <a:sx n="84" d="100"/>
          <a:sy n="84" d="100"/>
        </p:scale>
        <p:origin x="12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Ramírez" userId="abd7307160f1fa2f" providerId="LiveId" clId="{3A70C863-0BD2-4E52-AB68-A44ADC545AE6}"/>
    <pc:docChg chg="undo redo custSel delSld modSld">
      <pc:chgData name="Diana Ramírez" userId="abd7307160f1fa2f" providerId="LiveId" clId="{3A70C863-0BD2-4E52-AB68-A44ADC545AE6}" dt="2022-12-05T16:23:11.317" v="201" actId="1076"/>
      <pc:docMkLst>
        <pc:docMk/>
      </pc:docMkLst>
      <pc:sldChg chg="delSp modSp mod">
        <pc:chgData name="Diana Ramírez" userId="abd7307160f1fa2f" providerId="LiveId" clId="{3A70C863-0BD2-4E52-AB68-A44ADC545AE6}" dt="2022-12-05T16:14:40.213" v="110" actId="404"/>
        <pc:sldMkLst>
          <pc:docMk/>
          <pc:sldMk cId="826045597" sldId="256"/>
        </pc:sldMkLst>
        <pc:spChg chg="mod">
          <ac:chgData name="Diana Ramírez" userId="abd7307160f1fa2f" providerId="LiveId" clId="{3A70C863-0BD2-4E52-AB68-A44ADC545AE6}" dt="2022-12-05T16:14:40.213" v="110" actId="404"/>
          <ac:spMkLst>
            <pc:docMk/>
            <pc:sldMk cId="826045597" sldId="256"/>
            <ac:spMk id="3" creationId="{00000000-0000-0000-0000-000000000000}"/>
          </ac:spMkLst>
        </pc:spChg>
        <pc:spChg chg="del mod">
          <ac:chgData name="Diana Ramírez" userId="abd7307160f1fa2f" providerId="LiveId" clId="{3A70C863-0BD2-4E52-AB68-A44ADC545AE6}" dt="2022-12-05T16:13:53.529" v="22" actId="478"/>
          <ac:spMkLst>
            <pc:docMk/>
            <pc:sldMk cId="826045597" sldId="256"/>
            <ac:spMk id="7" creationId="{00000000-0000-0000-0000-000000000000}"/>
          </ac:spMkLst>
        </pc:spChg>
      </pc:sldChg>
      <pc:sldChg chg="del">
        <pc:chgData name="Diana Ramírez" userId="abd7307160f1fa2f" providerId="LiveId" clId="{3A70C863-0BD2-4E52-AB68-A44ADC545AE6}" dt="2022-12-05T16:12:50.768" v="0" actId="2696"/>
        <pc:sldMkLst>
          <pc:docMk/>
          <pc:sldMk cId="1664661576" sldId="257"/>
        </pc:sldMkLst>
      </pc:sldChg>
      <pc:sldChg chg="modSp mod">
        <pc:chgData name="Diana Ramírez" userId="abd7307160f1fa2f" providerId="LiveId" clId="{3A70C863-0BD2-4E52-AB68-A44ADC545AE6}" dt="2022-12-05T16:17:28.986" v="134" actId="1076"/>
        <pc:sldMkLst>
          <pc:docMk/>
          <pc:sldMk cId="139081807" sldId="258"/>
        </pc:sldMkLst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5.116" v="125" actId="14100"/>
          <ac:spMkLst>
            <pc:docMk/>
            <pc:sldMk cId="139081807" sldId="258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6.190" v="128" actId="1076"/>
          <ac:spMkLst>
            <pc:docMk/>
            <pc:sldMk cId="139081807" sldId="258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1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45.816" v="121" actId="1076"/>
          <ac:spMkLst>
            <pc:docMk/>
            <pc:sldMk cId="139081807" sldId="258"/>
            <ac:spMk id="1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6.033" v="132" actId="1076"/>
          <ac:spMkLst>
            <pc:docMk/>
            <pc:sldMk cId="139081807" sldId="258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31.317" v="116" actId="1076"/>
          <ac:spMkLst>
            <pc:docMk/>
            <pc:sldMk cId="139081807" sldId="258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7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0.034" v="129" actId="1076"/>
          <ac:spMkLst>
            <pc:docMk/>
            <pc:sldMk cId="139081807" sldId="258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43.754" v="120" actId="1076"/>
          <ac:spMkLst>
            <pc:docMk/>
            <pc:sldMk cId="139081807" sldId="258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6.983" v="126" actId="1076"/>
          <ac:spMkLst>
            <pc:docMk/>
            <pc:sldMk cId="139081807" sldId="258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2.284" v="131" actId="1076"/>
          <ac:spMkLst>
            <pc:docMk/>
            <pc:sldMk cId="139081807" sldId="258"/>
            <ac:spMk id="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47.129" v="122" actId="1076"/>
          <ac:spMkLst>
            <pc:docMk/>
            <pc:sldMk cId="139081807" sldId="258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8.986" v="134" actId="1076"/>
          <ac:spMkLst>
            <pc:docMk/>
            <pc:sldMk cId="139081807" sldId="258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8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35.255" v="117" actId="14100"/>
          <ac:cxnSpMkLst>
            <pc:docMk/>
            <pc:sldMk cId="139081807" sldId="258"/>
            <ac:cxnSpMk id="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40.035" v="119" actId="14100"/>
          <ac:cxnSpMkLst>
            <pc:docMk/>
            <pc:sldMk cId="139081807" sldId="258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5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6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7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74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2:54.190" v="1" actId="47"/>
        <pc:sldMkLst>
          <pc:docMk/>
          <pc:sldMk cId="2443551293" sldId="259"/>
        </pc:sldMkLst>
      </pc:sldChg>
      <pc:sldChg chg="del">
        <pc:chgData name="Diana Ramírez" userId="abd7307160f1fa2f" providerId="LiveId" clId="{3A70C863-0BD2-4E52-AB68-A44ADC545AE6}" dt="2022-12-05T16:12:56.518" v="2" actId="47"/>
        <pc:sldMkLst>
          <pc:docMk/>
          <pc:sldMk cId="2507966143" sldId="260"/>
        </pc:sldMkLst>
      </pc:sldChg>
      <pc:sldChg chg="modSp mod">
        <pc:chgData name="Diana Ramírez" userId="abd7307160f1fa2f" providerId="LiveId" clId="{3A70C863-0BD2-4E52-AB68-A44ADC545AE6}" dt="2022-12-05T16:18:33.677" v="147" actId="208"/>
        <pc:sldMkLst>
          <pc:docMk/>
          <pc:sldMk cId="1192243028" sldId="265"/>
        </pc:sldMkLst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23.990" v="144" actId="208"/>
          <ac:spMkLst>
            <pc:docMk/>
            <pc:sldMk cId="1192243028" sldId="265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26.318" v="145" actId="208"/>
          <ac:spMkLst>
            <pc:docMk/>
            <pc:sldMk cId="1192243028" sldId="265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33.677" v="147" actId="208"/>
          <ac:spMkLst>
            <pc:docMk/>
            <pc:sldMk cId="1192243028" sldId="265"/>
            <ac:spMk id="7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30.443" v="146" actId="208"/>
          <ac:spMkLst>
            <pc:docMk/>
            <pc:sldMk cId="1192243028" sldId="265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4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3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3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85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2:58.456" v="3" actId="47"/>
        <pc:sldMkLst>
          <pc:docMk/>
          <pc:sldMk cId="1303144393" sldId="266"/>
        </pc:sldMkLst>
      </pc:sldChg>
      <pc:sldChg chg="del">
        <pc:chgData name="Diana Ramírez" userId="abd7307160f1fa2f" providerId="LiveId" clId="{3A70C863-0BD2-4E52-AB68-A44ADC545AE6}" dt="2022-12-05T16:12:59.331" v="4" actId="47"/>
        <pc:sldMkLst>
          <pc:docMk/>
          <pc:sldMk cId="1310634726" sldId="272"/>
        </pc:sldMkLst>
      </pc:sldChg>
      <pc:sldChg chg="modSp mod">
        <pc:chgData name="Diana Ramírez" userId="abd7307160f1fa2f" providerId="LiveId" clId="{3A70C863-0BD2-4E52-AB68-A44ADC545AE6}" dt="2022-12-05T16:19:21.389" v="157" actId="1076"/>
        <pc:sldMkLst>
          <pc:docMk/>
          <pc:sldMk cId="97796319" sldId="273"/>
        </pc:sldMkLst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1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12.749" v="154" actId="1076"/>
          <ac:spMkLst>
            <pc:docMk/>
            <pc:sldMk cId="97796319" sldId="273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14.936" v="155" actId="1076"/>
          <ac:spMkLst>
            <pc:docMk/>
            <pc:sldMk cId="97796319" sldId="273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17.780" v="156" actId="1076"/>
          <ac:spMkLst>
            <pc:docMk/>
            <pc:sldMk cId="97796319" sldId="273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1.389" v="157" actId="1076"/>
          <ac:spMkLst>
            <pc:docMk/>
            <pc:sldMk cId="97796319" sldId="273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4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2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2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7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73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1.362" v="5" actId="47"/>
        <pc:sldMkLst>
          <pc:docMk/>
          <pc:sldMk cId="436420279" sldId="274"/>
        </pc:sldMkLst>
      </pc:sldChg>
      <pc:sldChg chg="del">
        <pc:chgData name="Diana Ramírez" userId="abd7307160f1fa2f" providerId="LiveId" clId="{3A70C863-0BD2-4E52-AB68-A44ADC545AE6}" dt="2022-12-05T16:13:02.795" v="6" actId="47"/>
        <pc:sldMkLst>
          <pc:docMk/>
          <pc:sldMk cId="957351022" sldId="276"/>
        </pc:sldMkLst>
      </pc:sldChg>
      <pc:sldChg chg="del">
        <pc:chgData name="Diana Ramírez" userId="abd7307160f1fa2f" providerId="LiveId" clId="{3A70C863-0BD2-4E52-AB68-A44ADC545AE6}" dt="2022-12-05T16:13:03.881" v="7" actId="47"/>
        <pc:sldMkLst>
          <pc:docMk/>
          <pc:sldMk cId="1850184965" sldId="277"/>
        </pc:sldMkLst>
      </pc:sldChg>
      <pc:sldChg chg="del">
        <pc:chgData name="Diana Ramírez" userId="abd7307160f1fa2f" providerId="LiveId" clId="{3A70C863-0BD2-4E52-AB68-A44ADC545AE6}" dt="2022-12-05T16:13:04.506" v="8" actId="47"/>
        <pc:sldMkLst>
          <pc:docMk/>
          <pc:sldMk cId="4185887406" sldId="278"/>
        </pc:sldMkLst>
      </pc:sldChg>
      <pc:sldChg chg="modSp mod">
        <pc:chgData name="Diana Ramírez" userId="abd7307160f1fa2f" providerId="LiveId" clId="{3A70C863-0BD2-4E52-AB68-A44ADC545AE6}" dt="2022-12-05T16:19:45.024" v="163" actId="208"/>
        <pc:sldMkLst>
          <pc:docMk/>
          <pc:sldMk cId="873612786" sldId="279"/>
        </pc:sldMkLst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33.197" v="159" actId="208"/>
          <ac:spMkLst>
            <pc:docMk/>
            <pc:sldMk cId="873612786" sldId="279"/>
            <ac:spMk id="10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36.493" v="160" actId="208"/>
          <ac:spMkLst>
            <pc:docMk/>
            <pc:sldMk cId="873612786" sldId="279"/>
            <ac:spMk id="1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45.024" v="163" actId="208"/>
          <ac:spMkLst>
            <pc:docMk/>
            <pc:sldMk cId="873612786" sldId="279"/>
            <ac:spMk id="1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41.883" v="162" actId="208"/>
          <ac:spMkLst>
            <pc:docMk/>
            <pc:sldMk cId="873612786" sldId="279"/>
            <ac:spMk id="1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38.712" v="161" actId="208"/>
          <ac:spMkLst>
            <pc:docMk/>
            <pc:sldMk cId="873612786" sldId="279"/>
            <ac:spMk id="1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81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2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2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9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6.006" v="10" actId="47"/>
        <pc:sldMkLst>
          <pc:docMk/>
          <pc:sldMk cId="3417053829" sldId="281"/>
        </pc:sldMkLst>
      </pc:sldChg>
      <pc:sldChg chg="modSp mod">
        <pc:chgData name="Diana Ramírez" userId="abd7307160f1fa2f" providerId="LiveId" clId="{3A70C863-0BD2-4E52-AB68-A44ADC545AE6}" dt="2022-12-05T16:20:14.538" v="170" actId="208"/>
        <pc:sldMkLst>
          <pc:docMk/>
          <pc:sldMk cId="2735495583" sldId="282"/>
        </pc:sldMkLst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01.211" v="167" actId="208"/>
          <ac:spMkLst>
            <pc:docMk/>
            <pc:sldMk cId="2735495583" sldId="282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04.789" v="168" actId="208"/>
          <ac:spMkLst>
            <pc:docMk/>
            <pc:sldMk cId="2735495583" sldId="282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14.538" v="170" actId="208"/>
          <ac:spMkLst>
            <pc:docMk/>
            <pc:sldMk cId="2735495583" sldId="282"/>
            <ac:spMk id="4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8.554" v="166" actId="208"/>
          <ac:spMkLst>
            <pc:docMk/>
            <pc:sldMk cId="2735495583" sldId="282"/>
            <ac:spMk id="4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08.570" v="169" actId="208"/>
          <ac:spMkLst>
            <pc:docMk/>
            <pc:sldMk cId="2735495583" sldId="282"/>
            <ac:spMk id="5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6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9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6.320" v="165" actId="208"/>
          <ac:spMkLst>
            <pc:docMk/>
            <pc:sldMk cId="2735495583" sldId="282"/>
            <ac:spMk id="10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0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0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4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82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3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3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5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5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9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0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2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75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7.475" v="12" actId="47"/>
        <pc:sldMkLst>
          <pc:docMk/>
          <pc:sldMk cId="3118823823" sldId="283"/>
        </pc:sldMkLst>
      </pc:sldChg>
      <pc:sldChg chg="del">
        <pc:chgData name="Diana Ramírez" userId="abd7307160f1fa2f" providerId="LiveId" clId="{3A70C863-0BD2-4E52-AB68-A44ADC545AE6}" dt="2022-12-05T16:13:08.662" v="13" actId="47"/>
        <pc:sldMkLst>
          <pc:docMk/>
          <pc:sldMk cId="843402956" sldId="285"/>
        </pc:sldMkLst>
      </pc:sldChg>
      <pc:sldChg chg="del">
        <pc:chgData name="Diana Ramírez" userId="abd7307160f1fa2f" providerId="LiveId" clId="{3A70C863-0BD2-4E52-AB68-A44ADC545AE6}" dt="2022-12-05T16:13:12.115" v="14" actId="47"/>
        <pc:sldMkLst>
          <pc:docMk/>
          <pc:sldMk cId="1592586655" sldId="286"/>
        </pc:sldMkLst>
      </pc:sldChg>
      <pc:sldChg chg="del">
        <pc:chgData name="Diana Ramírez" userId="abd7307160f1fa2f" providerId="LiveId" clId="{3A70C863-0BD2-4E52-AB68-A44ADC545AE6}" dt="2022-12-05T16:13:13.631" v="15" actId="47"/>
        <pc:sldMkLst>
          <pc:docMk/>
          <pc:sldMk cId="1655224717" sldId="287"/>
        </pc:sldMkLst>
      </pc:sldChg>
      <pc:sldChg chg="del">
        <pc:chgData name="Diana Ramírez" userId="abd7307160f1fa2f" providerId="LiveId" clId="{3A70C863-0BD2-4E52-AB68-A44ADC545AE6}" dt="2022-12-05T16:13:15.177" v="16" actId="47"/>
        <pc:sldMkLst>
          <pc:docMk/>
          <pc:sldMk cId="963452427" sldId="288"/>
        </pc:sldMkLst>
      </pc:sldChg>
      <pc:sldChg chg="del">
        <pc:chgData name="Diana Ramírez" userId="abd7307160f1fa2f" providerId="LiveId" clId="{3A70C863-0BD2-4E52-AB68-A44ADC545AE6}" dt="2022-12-05T16:13:16.286" v="17" actId="47"/>
        <pc:sldMkLst>
          <pc:docMk/>
          <pc:sldMk cId="2042952550" sldId="289"/>
        </pc:sldMkLst>
      </pc:sldChg>
      <pc:sldChg chg="modSp mod">
        <pc:chgData name="Diana Ramírez" userId="abd7307160f1fa2f" providerId="LiveId" clId="{3A70C863-0BD2-4E52-AB68-A44ADC545AE6}" dt="2022-12-05T16:22:59.521" v="199" actId="1076"/>
        <pc:sldMkLst>
          <pc:docMk/>
          <pc:sldMk cId="2085686609" sldId="290"/>
        </pc:sldMkLst>
        <pc:spChg chg="mod">
          <ac:chgData name="Diana Ramírez" userId="abd7307160f1fa2f" providerId="LiveId" clId="{3A70C863-0BD2-4E52-AB68-A44ADC545AE6}" dt="2022-12-05T16:22:48.636" v="197" actId="1076"/>
          <ac:spMkLst>
            <pc:docMk/>
            <pc:sldMk cId="2085686609" sldId="290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48.636" v="197" actId="1076"/>
          <ac:spMkLst>
            <pc:docMk/>
            <pc:sldMk cId="2085686609" sldId="290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59.521" v="199" actId="1076"/>
          <ac:spMkLst>
            <pc:docMk/>
            <pc:sldMk cId="2085686609" sldId="290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59.521" v="199" actId="1076"/>
          <ac:spMkLst>
            <pc:docMk/>
            <pc:sldMk cId="2085686609" sldId="290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48.636" v="197" actId="1076"/>
          <ac:spMkLst>
            <pc:docMk/>
            <pc:sldMk cId="2085686609" sldId="290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59.521" v="199" actId="1076"/>
          <ac:spMkLst>
            <pc:docMk/>
            <pc:sldMk cId="2085686609" sldId="290"/>
            <ac:spMk id="26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2:53.449" v="198" actId="14100"/>
          <ac:cxnSpMkLst>
            <pc:docMk/>
            <pc:sldMk cId="2085686609" sldId="290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48.636" v="197" actId="1076"/>
          <ac:cxnSpMkLst>
            <pc:docMk/>
            <pc:sldMk cId="2085686609" sldId="290"/>
            <ac:cxnSpMk id="3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48.636" v="197" actId="1076"/>
          <ac:cxnSpMkLst>
            <pc:docMk/>
            <pc:sldMk cId="2085686609" sldId="290"/>
            <ac:cxnSpMk id="3072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3:11.317" v="201" actId="1076"/>
        <pc:sldMkLst>
          <pc:docMk/>
          <pc:sldMk cId="3560547014" sldId="291"/>
        </pc:sldMkLst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11.317" v="201" actId="1076"/>
          <ac:spMkLst>
            <pc:docMk/>
            <pc:sldMk cId="3560547014" sldId="291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58.562" v="176" actId="208"/>
          <ac:spMkLst>
            <pc:docMk/>
            <pc:sldMk cId="3560547014" sldId="291"/>
            <ac:spMk id="4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55.046" v="175" actId="208"/>
          <ac:spMkLst>
            <pc:docMk/>
            <pc:sldMk cId="3560547014" sldId="291"/>
            <ac:spMk id="6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8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4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3:09.301" v="200" actId="1076"/>
          <ac:cxnSpMkLst>
            <pc:docMk/>
            <pc:sldMk cId="3560547014" sldId="291"/>
            <ac:cxnSpMk id="2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3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3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02.311" v="177" actId="208"/>
          <ac:cxnSpMkLst>
            <pc:docMk/>
            <pc:sldMk cId="3560547014" sldId="291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52.265" v="174" actId="14100"/>
          <ac:cxnSpMkLst>
            <pc:docMk/>
            <pc:sldMk cId="3560547014" sldId="291"/>
            <ac:cxnSpMk id="7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3:09.301" v="200" actId="1076"/>
          <ac:cxnSpMkLst>
            <pc:docMk/>
            <pc:sldMk cId="3560547014" sldId="291"/>
            <ac:cxnSpMk id="8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3:09.301" v="200" actId="1076"/>
          <ac:cxnSpMkLst>
            <pc:docMk/>
            <pc:sldMk cId="3560547014" sldId="291"/>
            <ac:cxnSpMk id="83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5.663" v="9" actId="47"/>
        <pc:sldMkLst>
          <pc:docMk/>
          <pc:sldMk cId="3678475524" sldId="292"/>
        </pc:sldMkLst>
      </pc:sldChg>
      <pc:sldChg chg="del">
        <pc:chgData name="Diana Ramírez" userId="abd7307160f1fa2f" providerId="LiveId" clId="{3A70C863-0BD2-4E52-AB68-A44ADC545AE6}" dt="2022-12-05T16:13:07.256" v="11" actId="47"/>
        <pc:sldMkLst>
          <pc:docMk/>
          <pc:sldMk cId="1024344979" sldId="293"/>
        </pc:sldMkLst>
      </pc:sldChg>
      <pc:sldChg chg="modSp mod">
        <pc:chgData name="Diana Ramírez" userId="abd7307160f1fa2f" providerId="LiveId" clId="{3A70C863-0BD2-4E52-AB68-A44ADC545AE6}" dt="2022-12-05T16:22:38.934" v="196" actId="208"/>
        <pc:sldMkLst>
          <pc:docMk/>
          <pc:sldMk cId="1526436791" sldId="294"/>
        </pc:sldMkLst>
        <pc:spChg chg="mod">
          <ac:chgData name="Diana Ramírez" userId="abd7307160f1fa2f" providerId="LiveId" clId="{3A70C863-0BD2-4E52-AB68-A44ADC545AE6}" dt="2022-12-05T16:22:25.702" v="193" actId="1076"/>
          <ac:spMkLst>
            <pc:docMk/>
            <pc:sldMk cId="1526436791" sldId="294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1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8.934" v="196" actId="208"/>
          <ac:spMkLst>
            <pc:docMk/>
            <pc:sldMk cId="1526436791" sldId="294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1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5.561" v="195" actId="1076"/>
          <ac:spMkLst>
            <pc:docMk/>
            <pc:sldMk cId="1526436791" sldId="294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1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25.702" v="193" actId="1076"/>
          <ac:cxnSpMkLst>
            <pc:docMk/>
            <pc:sldMk cId="1526436791" sldId="294"/>
            <ac:cxnSpMk id="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2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2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25.702" v="193" actId="1076"/>
          <ac:cxnSpMkLst>
            <pc:docMk/>
            <pc:sldMk cId="1526436791" sldId="294"/>
            <ac:cxnSpMk id="2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3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3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3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58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1:17.310" v="181" actId="208"/>
        <pc:sldMkLst>
          <pc:docMk/>
          <pc:sldMk cId="3276740119" sldId="295"/>
        </pc:sldMkLst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7.310" v="181" actId="208"/>
          <ac:spMkLst>
            <pc:docMk/>
            <pc:sldMk cId="3276740119" sldId="295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4.561" v="179" actId="208"/>
          <ac:spMkLst>
            <pc:docMk/>
            <pc:sldMk cId="3276740119" sldId="295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7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1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6.201" v="180" actId="1076"/>
          <ac:cxnSpMkLst>
            <pc:docMk/>
            <pc:sldMk cId="3276740119" sldId="295"/>
            <ac:cxnSpMk id="2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3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7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1:28.013" v="183" actId="1036"/>
        <pc:sldMkLst>
          <pc:docMk/>
          <pc:sldMk cId="2869019258" sldId="297"/>
        </pc:sldMkLst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6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80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70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17.099" v="18" actId="47"/>
        <pc:sldMkLst>
          <pc:docMk/>
          <pc:sldMk cId="1465748063" sldId="299"/>
        </pc:sldMkLst>
      </pc:sldChg>
      <pc:sldChg chg="del">
        <pc:chgData name="Diana Ramírez" userId="abd7307160f1fa2f" providerId="LiveId" clId="{3A70C863-0BD2-4E52-AB68-A44ADC545AE6}" dt="2022-12-05T16:13:18.177" v="19" actId="47"/>
        <pc:sldMkLst>
          <pc:docMk/>
          <pc:sldMk cId="2006722713" sldId="300"/>
        </pc:sldMkLst>
      </pc:sldChg>
      <pc:sldChg chg="modSp mod">
        <pc:chgData name="Diana Ramírez" userId="abd7307160f1fa2f" providerId="LiveId" clId="{3A70C863-0BD2-4E52-AB68-A44ADC545AE6}" dt="2022-12-05T16:21:33.763" v="184" actId="208"/>
        <pc:sldMkLst>
          <pc:docMk/>
          <pc:sldMk cId="4077928666" sldId="301"/>
        </pc:sldMkLst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1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2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2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29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2:15.015" v="191" actId="1076"/>
        <pc:sldMkLst>
          <pc:docMk/>
          <pc:sldMk cId="663872603" sldId="302"/>
        </pc:sldMkLst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15.015" v="191" actId="1076"/>
          <ac:spMkLst>
            <pc:docMk/>
            <pc:sldMk cId="663872603" sldId="302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05.359" v="189" actId="1076"/>
          <ac:spMkLst>
            <pc:docMk/>
            <pc:sldMk cId="663872603" sldId="302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55.719" v="187" actId="1076"/>
          <ac:spMkLst>
            <pc:docMk/>
            <pc:sldMk cId="663872603" sldId="302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1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07.796" v="190" actId="1076"/>
          <ac:spMkLst>
            <pc:docMk/>
            <pc:sldMk cId="663872603" sldId="302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2:05.359" v="189" actId="1076"/>
          <ac:cxnSpMkLst>
            <pc:docMk/>
            <pc:sldMk cId="663872603" sldId="302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15.015" v="191" actId="1076"/>
          <ac:cxnSpMkLst>
            <pc:docMk/>
            <pc:sldMk cId="663872603" sldId="302"/>
            <ac:cxnSpMk id="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00.297" v="188" actId="14100"/>
          <ac:cxnSpMkLst>
            <pc:docMk/>
            <pc:sldMk cId="663872603" sldId="302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15.015" v="191" actId="1076"/>
          <ac:cxnSpMkLst>
            <pc:docMk/>
            <pc:sldMk cId="663872603" sldId="302"/>
            <ac:cxnSpMk id="2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33A29-D1FC-4ADE-BD9B-1C90EFD6D3B9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6D455-D19F-403A-9455-D97F7B4936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27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6D455-D19F-403A-9455-D97F7B49364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6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4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9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4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70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8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7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22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6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2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1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3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2997-9644-4367-9D33-C1FD3A2EEB70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7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s-MX" sz="6600" dirty="0">
                <a:solidFill>
                  <a:schemeClr val="bg1"/>
                </a:solidFill>
                <a:latin typeface="+mn-lt"/>
              </a:rPr>
              <a:t>PRACTICAS</a:t>
            </a:r>
            <a:br>
              <a:rPr lang="es-MX" sz="6600" dirty="0">
                <a:solidFill>
                  <a:schemeClr val="bg1"/>
                </a:solidFill>
                <a:latin typeface="+mn-lt"/>
              </a:rPr>
            </a:br>
            <a:r>
              <a:rPr lang="es-MX" sz="3100" dirty="0">
                <a:solidFill>
                  <a:schemeClr val="bg1"/>
                </a:solidFill>
                <a:latin typeface="+mn-lt"/>
              </a:rPr>
              <a:t>BASE DE DATOS</a:t>
            </a:r>
            <a:endParaRPr lang="es-MX" sz="6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2832426"/>
            <a:ext cx="8136904" cy="1314450"/>
          </a:xfrm>
        </p:spPr>
        <p:txBody>
          <a:bodyPr>
            <a:noAutofit/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</a:rPr>
              <a:t>Alumno Pablo Armando Ramírez Ortiz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</a:rPr>
              <a:t>Profesor: Miguel </a:t>
            </a:r>
            <a:r>
              <a:rPr lang="es-ES" sz="2000" dirty="0" err="1">
                <a:solidFill>
                  <a:schemeClr val="tx1"/>
                </a:solidFill>
              </a:rPr>
              <a:t>Ruben</a:t>
            </a:r>
            <a:r>
              <a:rPr lang="es-ES" sz="2000" dirty="0">
                <a:solidFill>
                  <a:schemeClr val="tx1"/>
                </a:solidFill>
              </a:rPr>
              <a:t> Riojas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21623" y="1336077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900" dirty="0">
                <a:latin typeface="+mn-lt"/>
              </a:rPr>
              <a:t>PRACTICAS</a:t>
            </a:r>
          </a:p>
        </p:txBody>
      </p:sp>
    </p:spTree>
    <p:extLst>
      <p:ext uri="{BB962C8B-B14F-4D97-AF65-F5344CB8AC3E}">
        <p14:creationId xmlns:p14="http://schemas.microsoft.com/office/powerpoint/2010/main" val="82604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50278" y="1383618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Tour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16133" y="2211710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39502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TipoTour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70594" y="1383618"/>
            <a:ext cx="1008112" cy="7560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Punto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Ruta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11560" y="3867894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726578" y="3351273"/>
            <a:ext cx="1152128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Tipo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Punto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Ruta</a:t>
            </a:r>
          </a:p>
        </p:txBody>
      </p:sp>
      <p:cxnSp>
        <p:nvCxnSpPr>
          <p:cNvPr id="10" name="9 Conector angular"/>
          <p:cNvCxnSpPr>
            <a:stCxn id="5" idx="3"/>
            <a:endCxn id="3" idx="0"/>
          </p:cNvCxnSpPr>
          <p:nvPr/>
        </p:nvCxnSpPr>
        <p:spPr>
          <a:xfrm>
            <a:off x="1619672" y="591530"/>
            <a:ext cx="2434662" cy="792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16 Conector angular"/>
          <p:cNvCxnSpPr>
            <a:stCxn id="4" idx="0"/>
            <a:endCxn id="3" idx="1"/>
          </p:cNvCxnSpPr>
          <p:nvPr/>
        </p:nvCxnSpPr>
        <p:spPr>
          <a:xfrm rot="5400000" flipH="1" flipV="1">
            <a:off x="2047201" y="708634"/>
            <a:ext cx="576064" cy="24300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20 Conector recto"/>
          <p:cNvCxnSpPr>
            <a:endCxn id="4" idx="2"/>
          </p:cNvCxnSpPr>
          <p:nvPr/>
        </p:nvCxnSpPr>
        <p:spPr>
          <a:xfrm flipV="1">
            <a:off x="1115616" y="2715766"/>
            <a:ext cx="4573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24 Conector recto"/>
          <p:cNvCxnSpPr>
            <a:stCxn id="8" idx="0"/>
            <a:endCxn id="6" idx="2"/>
          </p:cNvCxnSpPr>
          <p:nvPr/>
        </p:nvCxnSpPr>
        <p:spPr>
          <a:xfrm flipV="1">
            <a:off x="7302642" y="2139702"/>
            <a:ext cx="72008" cy="121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"/>
          <p:cNvCxnSpPr>
            <a:stCxn id="3" idx="3"/>
          </p:cNvCxnSpPr>
          <p:nvPr/>
        </p:nvCxnSpPr>
        <p:spPr>
          <a:xfrm>
            <a:off x="4558390" y="1635646"/>
            <a:ext cx="2312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33 Conector angular"/>
          <p:cNvCxnSpPr/>
          <p:nvPr/>
        </p:nvCxnSpPr>
        <p:spPr>
          <a:xfrm flipV="1">
            <a:off x="1624245" y="2139702"/>
            <a:ext cx="5246349" cy="2232248"/>
          </a:xfrm>
          <a:prstGeom prst="bentConnector3">
            <a:avLst>
              <a:gd name="adj1" fmla="val 554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37 CuadroTexto"/>
          <p:cNvSpPr txBox="1"/>
          <p:nvPr/>
        </p:nvSpPr>
        <p:spPr>
          <a:xfrm>
            <a:off x="7382551" y="2177347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9" name="38 Rombo"/>
          <p:cNvSpPr/>
          <p:nvPr/>
        </p:nvSpPr>
        <p:spPr>
          <a:xfrm>
            <a:off x="3800046" y="303498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0" name="39 Rombo"/>
          <p:cNvSpPr/>
          <p:nvPr/>
        </p:nvSpPr>
        <p:spPr>
          <a:xfrm>
            <a:off x="4304102" y="3994711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40 Rombo"/>
          <p:cNvSpPr/>
          <p:nvPr/>
        </p:nvSpPr>
        <p:spPr>
          <a:xfrm>
            <a:off x="865901" y="2969105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2" name="41 Rombo"/>
          <p:cNvSpPr/>
          <p:nvPr/>
        </p:nvSpPr>
        <p:spPr>
          <a:xfrm>
            <a:off x="865901" y="1355422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3" name="42 Rombo"/>
          <p:cNvSpPr/>
          <p:nvPr/>
        </p:nvSpPr>
        <p:spPr>
          <a:xfrm>
            <a:off x="5460204" y="1347614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4" name="43 Rombo"/>
          <p:cNvSpPr/>
          <p:nvPr/>
        </p:nvSpPr>
        <p:spPr>
          <a:xfrm>
            <a:off x="7128263" y="2441881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7123011" y="573528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Tipo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Estancia</a:t>
            </a:r>
          </a:p>
        </p:txBody>
      </p:sp>
      <p:sp>
        <p:nvSpPr>
          <p:cNvPr id="47" name="46 Elipse"/>
          <p:cNvSpPr/>
          <p:nvPr/>
        </p:nvSpPr>
        <p:spPr>
          <a:xfrm>
            <a:off x="251520" y="1077584"/>
            <a:ext cx="761357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fecha</a:t>
            </a:r>
          </a:p>
        </p:txBody>
      </p:sp>
      <p:cxnSp>
        <p:nvCxnSpPr>
          <p:cNvPr id="49" name="48 Conector recto"/>
          <p:cNvCxnSpPr>
            <a:stCxn id="47" idx="5"/>
          </p:cNvCxnSpPr>
          <p:nvPr/>
        </p:nvCxnSpPr>
        <p:spPr>
          <a:xfrm>
            <a:off x="901379" y="1369532"/>
            <a:ext cx="111498" cy="12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6" idx="0"/>
          </p:cNvCxnSpPr>
          <p:nvPr/>
        </p:nvCxnSpPr>
        <p:spPr>
          <a:xfrm flipV="1">
            <a:off x="7374650" y="915566"/>
            <a:ext cx="77670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51 Elipse"/>
          <p:cNvSpPr/>
          <p:nvPr/>
        </p:nvSpPr>
        <p:spPr>
          <a:xfrm>
            <a:off x="7878706" y="1077584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idPuntoDeRuta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6109237" y="4440072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idTipo</a:t>
            </a:r>
            <a:endParaRPr lang="es-MX" sz="1100" dirty="0">
              <a:solidFill>
                <a:schemeClr val="tx1"/>
              </a:solidFill>
            </a:endParaRPr>
          </a:p>
          <a:p>
            <a:pPr algn="ctr"/>
            <a:r>
              <a:rPr lang="es-MX" sz="1100" dirty="0" err="1">
                <a:solidFill>
                  <a:schemeClr val="tx1"/>
                </a:solidFill>
              </a:rPr>
              <a:t>PuntoRuta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2987824" y="2013688"/>
            <a:ext cx="905373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idTour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1691680" y="725928"/>
            <a:ext cx="1193405" cy="351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idTipoTour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1907704" y="2661760"/>
            <a:ext cx="1049389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idCliente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1403648" y="4605976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idHotel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6181246" y="725928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9" name="58 Elipse"/>
          <p:cNvSpPr/>
          <p:nvPr/>
        </p:nvSpPr>
        <p:spPr>
          <a:xfrm>
            <a:off x="7438554" y="4377387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0" name="59 Elipse"/>
          <p:cNvSpPr/>
          <p:nvPr/>
        </p:nvSpPr>
        <p:spPr>
          <a:xfrm>
            <a:off x="323528" y="4605976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1763688" y="2247714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2" name="61 Elipse"/>
          <p:cNvSpPr/>
          <p:nvPr/>
        </p:nvSpPr>
        <p:spPr>
          <a:xfrm>
            <a:off x="1797247" y="5707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3" name="62 Elipse"/>
          <p:cNvSpPr/>
          <p:nvPr/>
        </p:nvSpPr>
        <p:spPr>
          <a:xfrm>
            <a:off x="3550278" y="2374204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65" name="64 Conector recto"/>
          <p:cNvCxnSpPr>
            <a:stCxn id="55" idx="1"/>
          </p:cNvCxnSpPr>
          <p:nvPr/>
        </p:nvCxnSpPr>
        <p:spPr>
          <a:xfrm flipH="1" flipV="1">
            <a:off x="1624245" y="725928"/>
            <a:ext cx="242205" cy="5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62" idx="2"/>
          </p:cNvCxnSpPr>
          <p:nvPr/>
        </p:nvCxnSpPr>
        <p:spPr>
          <a:xfrm flipH="1">
            <a:off x="1601210" y="176726"/>
            <a:ext cx="196037" cy="171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68 Conector recto"/>
          <p:cNvCxnSpPr>
            <a:stCxn id="60" idx="0"/>
          </p:cNvCxnSpPr>
          <p:nvPr/>
        </p:nvCxnSpPr>
        <p:spPr>
          <a:xfrm flipV="1">
            <a:off x="763680" y="4371950"/>
            <a:ext cx="102221" cy="23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70 Conector recto"/>
          <p:cNvCxnSpPr>
            <a:stCxn id="57" idx="1"/>
          </p:cNvCxnSpPr>
          <p:nvPr/>
        </p:nvCxnSpPr>
        <p:spPr>
          <a:xfrm flipH="1" flipV="1">
            <a:off x="1403648" y="4371950"/>
            <a:ext cx="174770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72 Conector recto"/>
          <p:cNvCxnSpPr>
            <a:stCxn id="54" idx="7"/>
          </p:cNvCxnSpPr>
          <p:nvPr/>
        </p:nvCxnSpPr>
        <p:spPr>
          <a:xfrm flipV="1">
            <a:off x="3760608" y="1895482"/>
            <a:ext cx="39438" cy="16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5" name="74 Conector recto"/>
          <p:cNvCxnSpPr>
            <a:stCxn id="63" idx="0"/>
            <a:endCxn id="3" idx="2"/>
          </p:cNvCxnSpPr>
          <p:nvPr/>
        </p:nvCxnSpPr>
        <p:spPr>
          <a:xfrm flipV="1">
            <a:off x="3990430" y="1887674"/>
            <a:ext cx="63904" cy="48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76 Conector recto"/>
          <p:cNvCxnSpPr>
            <a:cxnSpLocks/>
            <a:stCxn id="58" idx="4"/>
          </p:cNvCxnSpPr>
          <p:nvPr/>
        </p:nvCxnSpPr>
        <p:spPr>
          <a:xfrm>
            <a:off x="6621398" y="1067966"/>
            <a:ext cx="501613" cy="27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78 Conector recto"/>
          <p:cNvCxnSpPr>
            <a:stCxn id="52" idx="2"/>
          </p:cNvCxnSpPr>
          <p:nvPr/>
        </p:nvCxnSpPr>
        <p:spPr>
          <a:xfrm flipH="1">
            <a:off x="7812360" y="1248603"/>
            <a:ext cx="66346" cy="12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80 Conector recto"/>
          <p:cNvCxnSpPr>
            <a:stCxn id="53" idx="0"/>
          </p:cNvCxnSpPr>
          <p:nvPr/>
        </p:nvCxnSpPr>
        <p:spPr>
          <a:xfrm flipV="1">
            <a:off x="6705940" y="4143361"/>
            <a:ext cx="92646" cy="29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3" name="82 Conector recto"/>
          <p:cNvCxnSpPr>
            <a:stCxn id="59" idx="1"/>
          </p:cNvCxnSpPr>
          <p:nvPr/>
        </p:nvCxnSpPr>
        <p:spPr>
          <a:xfrm flipH="1" flipV="1">
            <a:off x="7559578" y="4143361"/>
            <a:ext cx="7894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4" name="83 CuadroTexto"/>
          <p:cNvSpPr txBox="1"/>
          <p:nvPr/>
        </p:nvSpPr>
        <p:spPr>
          <a:xfrm>
            <a:off x="7236296" y="2981941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588224" y="1275606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4572000" y="1347614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516216" y="1851670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1601210" y="4002618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1115616" y="2643758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1115616" y="3498562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275856" y="1275606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043608" y="1851670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3986964" y="10595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678026" y="26749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05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699542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725834" y="699542"/>
            <a:ext cx="122243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Préstamo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91680" y="2355726"/>
            <a:ext cx="86409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8920" y="4083918"/>
            <a:ext cx="122961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Domiciliación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78143" y="2319722"/>
            <a:ext cx="86409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8" name="7 Conector recto"/>
          <p:cNvCxnSpPr>
            <a:stCxn id="4" idx="3"/>
            <a:endCxn id="6" idx="1"/>
          </p:cNvCxnSpPr>
          <p:nvPr/>
        </p:nvCxnSpPr>
        <p:spPr>
          <a:xfrm flipV="1">
            <a:off x="2555776" y="2535746"/>
            <a:ext cx="3122367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stCxn id="4" idx="0"/>
            <a:endCxn id="2" idx="2"/>
          </p:cNvCxnSpPr>
          <p:nvPr/>
        </p:nvCxnSpPr>
        <p:spPr>
          <a:xfrm flipV="1">
            <a:off x="2123728" y="1131590"/>
            <a:ext cx="0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5" idx="0"/>
            <a:endCxn id="4" idx="2"/>
          </p:cNvCxnSpPr>
          <p:nvPr/>
        </p:nvCxnSpPr>
        <p:spPr>
          <a:xfrm flipV="1">
            <a:off x="2123728" y="2787774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17 Conector recto"/>
          <p:cNvCxnSpPr>
            <a:stCxn id="3" idx="2"/>
          </p:cNvCxnSpPr>
          <p:nvPr/>
        </p:nvCxnSpPr>
        <p:spPr>
          <a:xfrm>
            <a:off x="6337049" y="1131590"/>
            <a:ext cx="0" cy="1188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22 Elipse"/>
          <p:cNvSpPr/>
          <p:nvPr/>
        </p:nvSpPr>
        <p:spPr>
          <a:xfrm>
            <a:off x="1170992" y="204664"/>
            <a:ext cx="792088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codigo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779912" y="1757999"/>
            <a:ext cx="1152128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privilegio</a:t>
            </a:r>
          </a:p>
        </p:txBody>
      </p:sp>
      <p:sp>
        <p:nvSpPr>
          <p:cNvPr id="25" name="24 Rombo"/>
          <p:cNvSpPr/>
          <p:nvPr/>
        </p:nvSpPr>
        <p:spPr>
          <a:xfrm>
            <a:off x="1871700" y="1541975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25 Rombo"/>
          <p:cNvSpPr/>
          <p:nvPr/>
        </p:nvSpPr>
        <p:spPr>
          <a:xfrm>
            <a:off x="1871700" y="3183818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26 Rombo"/>
          <p:cNvSpPr/>
          <p:nvPr/>
        </p:nvSpPr>
        <p:spPr>
          <a:xfrm>
            <a:off x="3707904" y="2283718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29" name="28 Conector recto"/>
          <p:cNvCxnSpPr>
            <a:stCxn id="23" idx="5"/>
          </p:cNvCxnSpPr>
          <p:nvPr/>
        </p:nvCxnSpPr>
        <p:spPr>
          <a:xfrm>
            <a:off x="1847081" y="450515"/>
            <a:ext cx="43991" cy="330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0" name="29 Rombo"/>
          <p:cNvSpPr/>
          <p:nvPr/>
        </p:nvSpPr>
        <p:spPr>
          <a:xfrm>
            <a:off x="6084168" y="1563638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32" name="31 Conector recto"/>
          <p:cNvCxnSpPr>
            <a:stCxn id="27" idx="0"/>
            <a:endCxn id="24" idx="3"/>
          </p:cNvCxnSpPr>
          <p:nvPr/>
        </p:nvCxnSpPr>
        <p:spPr>
          <a:xfrm flipH="1" flipV="1">
            <a:off x="3948637" y="2003850"/>
            <a:ext cx="11295" cy="279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4" name="33 Elipse"/>
          <p:cNvSpPr/>
          <p:nvPr/>
        </p:nvSpPr>
        <p:spPr>
          <a:xfrm>
            <a:off x="2306488" y="164273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323528" y="4155926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462317" y="2219191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164288" y="733078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6948264" y="2643758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318863" y="634471"/>
            <a:ext cx="115100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idSucursal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0" y="4587974"/>
            <a:ext cx="1511660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idDomicilacion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290210" y="2641784"/>
            <a:ext cx="115100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idCuenta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6228184" y="267494"/>
            <a:ext cx="129614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idPrestamo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5797260" y="3003798"/>
            <a:ext cx="115100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idCliente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49" name="48 Conector recto"/>
          <p:cNvCxnSpPr>
            <a:stCxn id="39" idx="6"/>
            <a:endCxn id="2" idx="1"/>
          </p:cNvCxnSpPr>
          <p:nvPr/>
        </p:nvCxnSpPr>
        <p:spPr>
          <a:xfrm>
            <a:off x="1469867" y="778487"/>
            <a:ext cx="149805" cy="13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34" idx="3"/>
          </p:cNvCxnSpPr>
          <p:nvPr/>
        </p:nvCxnSpPr>
        <p:spPr>
          <a:xfrm flipH="1">
            <a:off x="2306488" y="410124"/>
            <a:ext cx="126544" cy="289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36" idx="6"/>
            <a:endCxn id="4" idx="1"/>
          </p:cNvCxnSpPr>
          <p:nvPr/>
        </p:nvCxnSpPr>
        <p:spPr>
          <a:xfrm>
            <a:off x="1326413" y="2363207"/>
            <a:ext cx="36526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54 Conector recto"/>
          <p:cNvCxnSpPr>
            <a:stCxn id="41" idx="6"/>
          </p:cNvCxnSpPr>
          <p:nvPr/>
        </p:nvCxnSpPr>
        <p:spPr>
          <a:xfrm flipV="1">
            <a:off x="1441214" y="2751770"/>
            <a:ext cx="250466" cy="3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56 Conector recto"/>
          <p:cNvCxnSpPr>
            <a:stCxn id="35" idx="6"/>
            <a:endCxn id="5" idx="1"/>
          </p:cNvCxnSpPr>
          <p:nvPr/>
        </p:nvCxnSpPr>
        <p:spPr>
          <a:xfrm>
            <a:off x="1187624" y="4299942"/>
            <a:ext cx="32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58 Conector recto"/>
          <p:cNvCxnSpPr>
            <a:stCxn id="40" idx="6"/>
          </p:cNvCxnSpPr>
          <p:nvPr/>
        </p:nvCxnSpPr>
        <p:spPr>
          <a:xfrm flipV="1">
            <a:off x="1511660" y="4515966"/>
            <a:ext cx="108012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60 Conector recto"/>
          <p:cNvCxnSpPr>
            <a:stCxn id="42" idx="3"/>
            <a:endCxn id="3" idx="0"/>
          </p:cNvCxnSpPr>
          <p:nvPr/>
        </p:nvCxnSpPr>
        <p:spPr>
          <a:xfrm flipH="1">
            <a:off x="6337049" y="513345"/>
            <a:ext cx="80951" cy="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37" idx="2"/>
            <a:endCxn id="3" idx="3"/>
          </p:cNvCxnSpPr>
          <p:nvPr/>
        </p:nvCxnSpPr>
        <p:spPr>
          <a:xfrm flipH="1">
            <a:off x="6948264" y="877094"/>
            <a:ext cx="216024" cy="3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6542239" y="2751770"/>
            <a:ext cx="406025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43" idx="0"/>
          </p:cNvCxnSpPr>
          <p:nvPr/>
        </p:nvCxnSpPr>
        <p:spPr>
          <a:xfrm flipV="1">
            <a:off x="6372762" y="2751770"/>
            <a:ext cx="0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69 CuadroTexto"/>
          <p:cNvSpPr txBox="1"/>
          <p:nvPr/>
        </p:nvSpPr>
        <p:spPr>
          <a:xfrm>
            <a:off x="2224913" y="1149271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5998506" y="198639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2195736" y="1986394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065706" y="10595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537314" y="2274426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220072" y="2211710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105266" y="2706474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051720" y="3786594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7674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699542"/>
            <a:ext cx="1008112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63688" y="2139702"/>
            <a:ext cx="1008112" cy="471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Reserva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68144" y="2139702"/>
            <a:ext cx="1008112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Agencia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868144" y="3723878"/>
            <a:ext cx="1008112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Garaje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3723878"/>
            <a:ext cx="1008112" cy="4121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Auto</a:t>
            </a:r>
          </a:p>
        </p:txBody>
      </p:sp>
      <p:cxnSp>
        <p:nvCxnSpPr>
          <p:cNvPr id="8" name="7 Conector recto"/>
          <p:cNvCxnSpPr>
            <a:stCxn id="3" idx="0"/>
          </p:cNvCxnSpPr>
          <p:nvPr/>
        </p:nvCxnSpPr>
        <p:spPr>
          <a:xfrm flipV="1">
            <a:off x="2267744" y="1131590"/>
            <a:ext cx="0" cy="100811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9 Conector recto"/>
          <p:cNvCxnSpPr>
            <a:stCxn id="6" idx="0"/>
            <a:endCxn id="3" idx="2"/>
          </p:cNvCxnSpPr>
          <p:nvPr/>
        </p:nvCxnSpPr>
        <p:spPr>
          <a:xfrm flipV="1">
            <a:off x="2267744" y="2611533"/>
            <a:ext cx="0" cy="111234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endCxn id="4" idx="1"/>
          </p:cNvCxnSpPr>
          <p:nvPr/>
        </p:nvCxnSpPr>
        <p:spPr>
          <a:xfrm>
            <a:off x="2771800" y="2356821"/>
            <a:ext cx="3096344" cy="349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6" idx="3"/>
            <a:endCxn id="5" idx="1"/>
          </p:cNvCxnSpPr>
          <p:nvPr/>
        </p:nvCxnSpPr>
        <p:spPr>
          <a:xfrm>
            <a:off x="2771800" y="3929956"/>
            <a:ext cx="3096344" cy="99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16 Rombo"/>
          <p:cNvSpPr/>
          <p:nvPr/>
        </p:nvSpPr>
        <p:spPr>
          <a:xfrm>
            <a:off x="1961710" y="1347614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743436" y="3641924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1961710" y="2879673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3851920" y="2087585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422935" y="113159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566458" y="202239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80112" y="364257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39752" y="1770370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8146" y="1986394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6" name="25 Elipse"/>
          <p:cNvSpPr/>
          <p:nvPr/>
        </p:nvSpPr>
        <p:spPr>
          <a:xfrm>
            <a:off x="251520" y="1837732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fecha Inicial</a:t>
            </a:r>
          </a:p>
        </p:txBody>
      </p:sp>
      <p:sp>
        <p:nvSpPr>
          <p:cNvPr id="28" name="27 Elipse"/>
          <p:cNvSpPr/>
          <p:nvPr/>
        </p:nvSpPr>
        <p:spPr>
          <a:xfrm>
            <a:off x="244692" y="2418442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fecha final</a:t>
            </a:r>
          </a:p>
        </p:txBody>
      </p:sp>
      <p:sp>
        <p:nvSpPr>
          <p:cNvPr id="29" name="28 Elipse"/>
          <p:cNvSpPr/>
          <p:nvPr/>
        </p:nvSpPr>
        <p:spPr>
          <a:xfrm>
            <a:off x="755576" y="52824"/>
            <a:ext cx="1296144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idCliente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1961710" y="451596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244692" y="1339395"/>
            <a:ext cx="128931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idReserva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04732" y="451596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idAuto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229468" y="1779662"/>
            <a:ext cx="1302972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idAgencia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7301476" y="335454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idGaraje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251520" y="2922498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308304" y="3886292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308304" y="227442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2267744" y="51925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2048" name="2047 Conector recto"/>
          <p:cNvCxnSpPr>
            <a:stCxn id="29" idx="5"/>
          </p:cNvCxnSpPr>
          <p:nvPr/>
        </p:nvCxnSpPr>
        <p:spPr>
          <a:xfrm flipH="1">
            <a:off x="1835696" y="368069"/>
            <a:ext cx="26208" cy="33147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1" name="2050 Conector recto"/>
          <p:cNvCxnSpPr/>
          <p:nvPr/>
        </p:nvCxnSpPr>
        <p:spPr>
          <a:xfrm flipV="1">
            <a:off x="2492999" y="421257"/>
            <a:ext cx="80779" cy="27828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3" name="2052 Conector recto"/>
          <p:cNvCxnSpPr>
            <a:stCxn id="31" idx="6"/>
          </p:cNvCxnSpPr>
          <p:nvPr/>
        </p:nvCxnSpPr>
        <p:spPr>
          <a:xfrm>
            <a:off x="1534008" y="1524061"/>
            <a:ext cx="517712" cy="62493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5" name="2054 Conector recto"/>
          <p:cNvCxnSpPr>
            <a:stCxn id="26" idx="6"/>
          </p:cNvCxnSpPr>
          <p:nvPr/>
        </p:nvCxnSpPr>
        <p:spPr>
          <a:xfrm>
            <a:off x="1410476" y="2022398"/>
            <a:ext cx="353212" cy="2520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7" name="2056 Conector recto"/>
          <p:cNvCxnSpPr>
            <a:stCxn id="28" idx="6"/>
            <a:endCxn id="3" idx="1"/>
          </p:cNvCxnSpPr>
          <p:nvPr/>
        </p:nvCxnSpPr>
        <p:spPr>
          <a:xfrm flipV="1">
            <a:off x="1403648" y="2375618"/>
            <a:ext cx="360040" cy="22749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9" name="2058 Conector recto"/>
          <p:cNvCxnSpPr>
            <a:stCxn id="35" idx="6"/>
          </p:cNvCxnSpPr>
          <p:nvPr/>
        </p:nvCxnSpPr>
        <p:spPr>
          <a:xfrm flipV="1">
            <a:off x="1410476" y="2611533"/>
            <a:ext cx="451428" cy="49563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1" name="2060 Conector recto"/>
          <p:cNvCxnSpPr>
            <a:stCxn id="32" idx="7"/>
          </p:cNvCxnSpPr>
          <p:nvPr/>
        </p:nvCxnSpPr>
        <p:spPr>
          <a:xfrm flipV="1">
            <a:off x="1593963" y="4136034"/>
            <a:ext cx="367747" cy="43401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3" name="2062 Conector recto"/>
          <p:cNvCxnSpPr/>
          <p:nvPr/>
        </p:nvCxnSpPr>
        <p:spPr>
          <a:xfrm flipV="1">
            <a:off x="2533388" y="4136034"/>
            <a:ext cx="7800" cy="37993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5" name="2064 Conector recto"/>
          <p:cNvCxnSpPr>
            <a:stCxn id="34" idx="2"/>
          </p:cNvCxnSpPr>
          <p:nvPr/>
        </p:nvCxnSpPr>
        <p:spPr>
          <a:xfrm flipH="1">
            <a:off x="6876256" y="3539212"/>
            <a:ext cx="425220" cy="18466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7" name="2066 Conector recto"/>
          <p:cNvCxnSpPr>
            <a:stCxn id="36" idx="2"/>
            <a:endCxn id="5" idx="3"/>
          </p:cNvCxnSpPr>
          <p:nvPr/>
        </p:nvCxnSpPr>
        <p:spPr>
          <a:xfrm flipH="1" flipV="1">
            <a:off x="6876256" y="3939902"/>
            <a:ext cx="432048" cy="13105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9" name="2068 Conector recto"/>
          <p:cNvCxnSpPr>
            <a:stCxn id="33" idx="2"/>
          </p:cNvCxnSpPr>
          <p:nvPr/>
        </p:nvCxnSpPr>
        <p:spPr>
          <a:xfrm flipH="1">
            <a:off x="6876256" y="1964328"/>
            <a:ext cx="353212" cy="18408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1" name="2070 Conector recto"/>
          <p:cNvCxnSpPr>
            <a:stCxn id="37" idx="2"/>
          </p:cNvCxnSpPr>
          <p:nvPr/>
        </p:nvCxnSpPr>
        <p:spPr>
          <a:xfrm flipH="1">
            <a:off x="6876256" y="2459092"/>
            <a:ext cx="432048" cy="302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314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249607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Línea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475656" y="2902655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Tren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369630" y="2902655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Cochera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69630" y="1249607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732240" y="1226594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</a:t>
            </a:r>
          </a:p>
        </p:txBody>
      </p:sp>
      <p:cxnSp>
        <p:nvCxnSpPr>
          <p:cNvPr id="8" name="7 Conector recto"/>
          <p:cNvCxnSpPr>
            <a:stCxn id="3" idx="0"/>
            <a:endCxn id="2" idx="2"/>
          </p:cNvCxnSpPr>
          <p:nvPr/>
        </p:nvCxnSpPr>
        <p:spPr>
          <a:xfrm flipV="1">
            <a:off x="2015716" y="1753663"/>
            <a:ext cx="0" cy="114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9 Conector recto"/>
          <p:cNvCxnSpPr>
            <a:stCxn id="2" idx="3"/>
            <a:endCxn id="5" idx="1"/>
          </p:cNvCxnSpPr>
          <p:nvPr/>
        </p:nvCxnSpPr>
        <p:spPr>
          <a:xfrm>
            <a:off x="2555776" y="1501635"/>
            <a:ext cx="1813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stCxn id="3" idx="3"/>
            <a:endCxn id="4" idx="1"/>
          </p:cNvCxnSpPr>
          <p:nvPr/>
        </p:nvCxnSpPr>
        <p:spPr>
          <a:xfrm>
            <a:off x="2555776" y="3154683"/>
            <a:ext cx="1813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13 Conector recto"/>
          <p:cNvCxnSpPr>
            <a:stCxn id="4" idx="0"/>
            <a:endCxn id="5" idx="2"/>
          </p:cNvCxnSpPr>
          <p:nvPr/>
        </p:nvCxnSpPr>
        <p:spPr>
          <a:xfrm flipV="1">
            <a:off x="4909690" y="1753663"/>
            <a:ext cx="0" cy="114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16 Rombo"/>
          <p:cNvSpPr/>
          <p:nvPr/>
        </p:nvSpPr>
        <p:spPr>
          <a:xfrm>
            <a:off x="1763688" y="2092565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275856" y="2899519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3275856" y="1266041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4657662" y="2146571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07504" y="1570507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idLínea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07504" y="2794643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idTren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002763" y="562395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idEstación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5082883" y="3867894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idCochera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91872" y="850427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idAcceso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107504" y="1091444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8" name="27 Elipse"/>
          <p:cNvSpPr/>
          <p:nvPr/>
        </p:nvSpPr>
        <p:spPr>
          <a:xfrm>
            <a:off x="5233726" y="582563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07504" y="3251872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4045594" y="3858329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8226731" y="1478803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33" name="32 Conector recto"/>
          <p:cNvCxnSpPr>
            <a:stCxn id="27" idx="6"/>
          </p:cNvCxnSpPr>
          <p:nvPr/>
        </p:nvCxnSpPr>
        <p:spPr>
          <a:xfrm>
            <a:off x="971600" y="1271464"/>
            <a:ext cx="504056" cy="1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22" idx="6"/>
          </p:cNvCxnSpPr>
          <p:nvPr/>
        </p:nvCxnSpPr>
        <p:spPr>
          <a:xfrm>
            <a:off x="971600" y="1750527"/>
            <a:ext cx="504056" cy="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23" idx="6"/>
          </p:cNvCxnSpPr>
          <p:nvPr/>
        </p:nvCxnSpPr>
        <p:spPr>
          <a:xfrm>
            <a:off x="971600" y="2974663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9" name="38 Conector recto"/>
          <p:cNvCxnSpPr>
            <a:stCxn id="29" idx="6"/>
          </p:cNvCxnSpPr>
          <p:nvPr/>
        </p:nvCxnSpPr>
        <p:spPr>
          <a:xfrm flipV="1">
            <a:off x="971600" y="3370707"/>
            <a:ext cx="504056" cy="6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4523339" y="930668"/>
            <a:ext cx="0" cy="31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44 Conector recto"/>
          <p:cNvCxnSpPr>
            <a:endCxn id="28" idx="2"/>
          </p:cNvCxnSpPr>
          <p:nvPr/>
        </p:nvCxnSpPr>
        <p:spPr>
          <a:xfrm flipV="1">
            <a:off x="5233726" y="762583"/>
            <a:ext cx="0" cy="48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endCxn id="25" idx="2"/>
          </p:cNvCxnSpPr>
          <p:nvPr/>
        </p:nvCxnSpPr>
        <p:spPr>
          <a:xfrm flipH="1">
            <a:off x="5082883" y="3431892"/>
            <a:ext cx="78835" cy="616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endCxn id="30" idx="0"/>
          </p:cNvCxnSpPr>
          <p:nvPr/>
        </p:nvCxnSpPr>
        <p:spPr>
          <a:xfrm>
            <a:off x="4477642" y="3406711"/>
            <a:ext cx="0" cy="45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endCxn id="26" idx="2"/>
          </p:cNvCxnSpPr>
          <p:nvPr/>
        </p:nvCxnSpPr>
        <p:spPr>
          <a:xfrm flipV="1">
            <a:off x="7415808" y="1030447"/>
            <a:ext cx="576064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endCxn id="31" idx="2"/>
          </p:cNvCxnSpPr>
          <p:nvPr/>
        </p:nvCxnSpPr>
        <p:spPr>
          <a:xfrm>
            <a:off x="7812360" y="1658823"/>
            <a:ext cx="41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58 CuadroTexto"/>
          <p:cNvSpPr txBox="1"/>
          <p:nvPr/>
        </p:nvSpPr>
        <p:spPr>
          <a:xfrm>
            <a:off x="2116901" y="1787698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067944" y="2785351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932040" y="1714523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70" name="69 Conector recto"/>
          <p:cNvCxnSpPr>
            <a:stCxn id="5" idx="3"/>
            <a:endCxn id="6" idx="1"/>
          </p:cNvCxnSpPr>
          <p:nvPr/>
        </p:nvCxnSpPr>
        <p:spPr>
          <a:xfrm flipV="1">
            <a:off x="5449750" y="1478622"/>
            <a:ext cx="1282490" cy="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20 Rombo"/>
          <p:cNvSpPr/>
          <p:nvPr/>
        </p:nvSpPr>
        <p:spPr>
          <a:xfrm>
            <a:off x="5838967" y="1282681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5436096" y="1210467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2123728" y="2497319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537314" y="1210467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537314" y="2857359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6497754" y="1210467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985586" y="2578619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986964" y="1210467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6901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65004" y="1826397"/>
            <a:ext cx="1656184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Departamento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293782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Profesor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103493" y="3375347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Catedra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55575" y="195486"/>
            <a:ext cx="1800200" cy="97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Área de conocimiento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2200" y="1863179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Facultad</a:t>
            </a:r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4927467" y="1925894"/>
            <a:ext cx="14447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10 Rombo"/>
          <p:cNvSpPr/>
          <p:nvPr/>
        </p:nvSpPr>
        <p:spPr>
          <a:xfrm>
            <a:off x="5361801" y="1662515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349242" y="1293183"/>
            <a:ext cx="5886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16" name="15 Conector angular"/>
          <p:cNvCxnSpPr>
            <a:stCxn id="2" idx="2"/>
            <a:endCxn id="5" idx="1"/>
          </p:cNvCxnSpPr>
          <p:nvPr/>
        </p:nvCxnSpPr>
        <p:spPr>
          <a:xfrm rot="16200000" flipH="1">
            <a:off x="3931831" y="2419709"/>
            <a:ext cx="1332926" cy="10103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17 Conector angular"/>
          <p:cNvCxnSpPr>
            <a:stCxn id="8" idx="2"/>
            <a:endCxn id="5" idx="3"/>
          </p:cNvCxnSpPr>
          <p:nvPr/>
        </p:nvCxnSpPr>
        <p:spPr>
          <a:xfrm rot="5400000">
            <a:off x="5899865" y="2578976"/>
            <a:ext cx="1296144" cy="7286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18 Rombo"/>
          <p:cNvSpPr/>
          <p:nvPr/>
        </p:nvSpPr>
        <p:spPr>
          <a:xfrm>
            <a:off x="6608165" y="3246428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3805064" y="3280638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2" name="21 Conector angular"/>
          <p:cNvCxnSpPr>
            <a:stCxn id="4" idx="0"/>
            <a:endCxn id="2" idx="1"/>
          </p:cNvCxnSpPr>
          <p:nvPr/>
        </p:nvCxnSpPr>
        <p:spPr>
          <a:xfrm rot="5400000" flipH="1" flipV="1">
            <a:off x="1834660" y="1863438"/>
            <a:ext cx="1251361" cy="16093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23 Conector angular"/>
          <p:cNvCxnSpPr>
            <a:stCxn id="4" idx="2"/>
            <a:endCxn id="5" idx="2"/>
          </p:cNvCxnSpPr>
          <p:nvPr/>
        </p:nvCxnSpPr>
        <p:spPr>
          <a:xfrm rot="16200000" flipH="1">
            <a:off x="3608832" y="1772673"/>
            <a:ext cx="81565" cy="3987877"/>
          </a:xfrm>
          <a:prstGeom prst="bentConnector3">
            <a:avLst>
              <a:gd name="adj1" fmla="val 3802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25 Rombo"/>
          <p:cNvSpPr/>
          <p:nvPr/>
        </p:nvSpPr>
        <p:spPr>
          <a:xfrm>
            <a:off x="1367644" y="1925893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26 Rombo"/>
          <p:cNvSpPr/>
          <p:nvPr/>
        </p:nvSpPr>
        <p:spPr>
          <a:xfrm>
            <a:off x="2460340" y="3773185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9" name="28 Conector angular"/>
          <p:cNvCxnSpPr>
            <a:stCxn id="6" idx="3"/>
            <a:endCxn id="2" idx="0"/>
          </p:cNvCxnSpPr>
          <p:nvPr/>
        </p:nvCxnSpPr>
        <p:spPr>
          <a:xfrm>
            <a:off x="2555775" y="681929"/>
            <a:ext cx="1537321" cy="11444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30 Rombo"/>
          <p:cNvSpPr/>
          <p:nvPr/>
        </p:nvSpPr>
        <p:spPr>
          <a:xfrm>
            <a:off x="3779912" y="418549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912261" y="3013410"/>
            <a:ext cx="489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54772" y="3075806"/>
            <a:ext cx="489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212463" y="1682047"/>
            <a:ext cx="489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555775" y="3325140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6" name="35 Elipse"/>
          <p:cNvSpPr/>
          <p:nvPr/>
        </p:nvSpPr>
        <p:spPr>
          <a:xfrm>
            <a:off x="2460340" y="4464496"/>
            <a:ext cx="1031540" cy="3395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353676" y="233883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3760814" y="483518"/>
            <a:ext cx="66717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191578" y="1994710"/>
            <a:ext cx="102303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281257" y="3851897"/>
            <a:ext cx="93423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adscrito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551921" y="3388823"/>
            <a:ext cx="10823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agrupado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340868" y="1741227"/>
            <a:ext cx="65216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estar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384356" y="3322940"/>
            <a:ext cx="1142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</p:spTree>
    <p:extLst>
      <p:ext uri="{BB962C8B-B14F-4D97-AF65-F5344CB8AC3E}">
        <p14:creationId xmlns:p14="http://schemas.microsoft.com/office/powerpoint/2010/main" val="40779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46030" y="1205063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Jugador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681639" y="1221109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Equipo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50624" y="3507854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Puesto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961397" y="2717231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Partido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61559" y="4515966"/>
            <a:ext cx="122413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Colegiado</a:t>
            </a:r>
          </a:p>
        </p:txBody>
      </p:sp>
      <p:cxnSp>
        <p:nvCxnSpPr>
          <p:cNvPr id="9" name="8 Conector recto"/>
          <p:cNvCxnSpPr>
            <a:stCxn id="4" idx="0"/>
            <a:endCxn id="2" idx="2"/>
          </p:cNvCxnSpPr>
          <p:nvPr/>
        </p:nvCxnSpPr>
        <p:spPr>
          <a:xfrm flipH="1" flipV="1">
            <a:off x="2850086" y="1493095"/>
            <a:ext cx="4594" cy="2014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10 Conector recto"/>
          <p:cNvCxnSpPr>
            <a:stCxn id="2" idx="3"/>
            <a:endCxn id="3" idx="1"/>
          </p:cNvCxnSpPr>
          <p:nvPr/>
        </p:nvCxnSpPr>
        <p:spPr>
          <a:xfrm>
            <a:off x="3354142" y="1349079"/>
            <a:ext cx="2327497" cy="16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cxnSpLocks/>
            <a:stCxn id="6" idx="0"/>
          </p:cNvCxnSpPr>
          <p:nvPr/>
        </p:nvCxnSpPr>
        <p:spPr>
          <a:xfrm flipV="1">
            <a:off x="5573627" y="3075806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15 Rombo"/>
          <p:cNvSpPr/>
          <p:nvPr/>
        </p:nvSpPr>
        <p:spPr>
          <a:xfrm>
            <a:off x="2526050" y="2445736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16 Rombo"/>
          <p:cNvSpPr/>
          <p:nvPr/>
        </p:nvSpPr>
        <p:spPr>
          <a:xfrm>
            <a:off x="4244815" y="1059091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5292080" y="3202553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303878" y="545743"/>
            <a:ext cx="5212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686034" y="1982561"/>
            <a:ext cx="5886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23" name="22 Conector angular"/>
          <p:cNvCxnSpPr>
            <a:stCxn id="5" idx="3"/>
            <a:endCxn id="3" idx="3"/>
          </p:cNvCxnSpPr>
          <p:nvPr/>
        </p:nvCxnSpPr>
        <p:spPr>
          <a:xfrm flipV="1">
            <a:off x="5969509" y="1365125"/>
            <a:ext cx="720242" cy="1496122"/>
          </a:xfrm>
          <a:prstGeom prst="bentConnector3">
            <a:avLst>
              <a:gd name="adj1" fmla="val 13173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26 Rombo"/>
          <p:cNvSpPr/>
          <p:nvPr/>
        </p:nvSpPr>
        <p:spPr>
          <a:xfrm>
            <a:off x="6588224" y="1797895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850903" y="3075806"/>
            <a:ext cx="5212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6986633" y="1613229"/>
            <a:ext cx="5212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380945" y="2571750"/>
            <a:ext cx="102303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992730" y="1214840"/>
            <a:ext cx="1142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429967" y="1920497"/>
            <a:ext cx="10020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Participa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046537" y="3323921"/>
            <a:ext cx="113915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interviene</a:t>
            </a:r>
          </a:p>
        </p:txBody>
      </p:sp>
    </p:spTree>
    <p:extLst>
      <p:ext uri="{BB962C8B-B14F-4D97-AF65-F5344CB8AC3E}">
        <p14:creationId xmlns:p14="http://schemas.microsoft.com/office/powerpoint/2010/main" val="6638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155972" y="558332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CUARTEL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281054" y="2678391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COMPAÑIA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281055" y="4161833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SERVICIO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882479" y="2801694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CUERPO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47673" y="577255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SOLDADO</a:t>
            </a:r>
          </a:p>
        </p:txBody>
      </p:sp>
      <p:cxnSp>
        <p:nvCxnSpPr>
          <p:cNvPr id="9" name="8 Conector recto"/>
          <p:cNvCxnSpPr>
            <a:stCxn id="7" idx="0"/>
            <a:endCxn id="8" idx="2"/>
          </p:cNvCxnSpPr>
          <p:nvPr/>
        </p:nvCxnSpPr>
        <p:spPr>
          <a:xfrm flipV="1">
            <a:off x="1573431" y="1040423"/>
            <a:ext cx="265194" cy="176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9 Conector recto"/>
          <p:cNvCxnSpPr>
            <a:stCxn id="8" idx="3"/>
            <a:endCxn id="4" idx="1"/>
          </p:cNvCxnSpPr>
          <p:nvPr/>
        </p:nvCxnSpPr>
        <p:spPr>
          <a:xfrm flipV="1">
            <a:off x="2529576" y="789916"/>
            <a:ext cx="2626396" cy="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10 Conector recto"/>
          <p:cNvCxnSpPr>
            <a:cxnSpLocks/>
            <a:endCxn id="5" idx="1"/>
          </p:cNvCxnSpPr>
          <p:nvPr/>
        </p:nvCxnSpPr>
        <p:spPr>
          <a:xfrm>
            <a:off x="2342047" y="997661"/>
            <a:ext cx="3939007" cy="1912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cxnSpLocks/>
            <a:stCxn id="8" idx="2"/>
          </p:cNvCxnSpPr>
          <p:nvPr/>
        </p:nvCxnSpPr>
        <p:spPr>
          <a:xfrm>
            <a:off x="1838625" y="1040423"/>
            <a:ext cx="4462113" cy="335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12 Rombo"/>
          <p:cNvSpPr/>
          <p:nvPr/>
        </p:nvSpPr>
        <p:spPr>
          <a:xfrm flipV="1">
            <a:off x="1281405" y="1654461"/>
            <a:ext cx="709226" cy="64277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13 Rombo"/>
          <p:cNvSpPr/>
          <p:nvPr/>
        </p:nvSpPr>
        <p:spPr>
          <a:xfrm>
            <a:off x="3696970" y="531367"/>
            <a:ext cx="727945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14 Rombo"/>
          <p:cNvSpPr/>
          <p:nvPr/>
        </p:nvSpPr>
        <p:spPr>
          <a:xfrm>
            <a:off x="4087584" y="2017220"/>
            <a:ext cx="569751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15 Rombo"/>
          <p:cNvSpPr/>
          <p:nvPr/>
        </p:nvSpPr>
        <p:spPr>
          <a:xfrm>
            <a:off x="3919051" y="2505878"/>
            <a:ext cx="569751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7" name="16 Conector recto"/>
          <p:cNvCxnSpPr>
            <a:stCxn id="5" idx="0"/>
            <a:endCxn id="4" idx="2"/>
          </p:cNvCxnSpPr>
          <p:nvPr/>
        </p:nvCxnSpPr>
        <p:spPr>
          <a:xfrm flipH="1" flipV="1">
            <a:off x="5846924" y="1021500"/>
            <a:ext cx="1125082" cy="165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17 Rombo"/>
          <p:cNvSpPr/>
          <p:nvPr/>
        </p:nvSpPr>
        <p:spPr>
          <a:xfrm>
            <a:off x="6056952" y="1486092"/>
            <a:ext cx="569751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440491" y="-38167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idSoldado</a:t>
            </a:r>
          </a:p>
        </p:txBody>
      </p:sp>
      <p:sp>
        <p:nvSpPr>
          <p:cNvPr id="20" name="19 Elipse"/>
          <p:cNvSpPr/>
          <p:nvPr/>
        </p:nvSpPr>
        <p:spPr>
          <a:xfrm>
            <a:off x="315207" y="373159"/>
            <a:ext cx="1016059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graduación</a:t>
            </a:r>
          </a:p>
        </p:txBody>
      </p:sp>
      <p:sp>
        <p:nvSpPr>
          <p:cNvPr id="21" name="20 Elipse"/>
          <p:cNvSpPr/>
          <p:nvPr/>
        </p:nvSpPr>
        <p:spPr>
          <a:xfrm>
            <a:off x="256186" y="941169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Apellido</a:t>
            </a:r>
            <a:r>
              <a:rPr lang="es-MX" sz="800" dirty="0">
                <a:solidFill>
                  <a:schemeClr val="tx1"/>
                </a:solidFill>
              </a:rPr>
              <a:t> paterno</a:t>
            </a:r>
          </a:p>
        </p:txBody>
      </p:sp>
      <p:sp>
        <p:nvSpPr>
          <p:cNvPr id="22" name="21 Elipse"/>
          <p:cNvSpPr/>
          <p:nvPr/>
        </p:nvSpPr>
        <p:spPr>
          <a:xfrm>
            <a:off x="560235" y="1328483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Apellido</a:t>
            </a:r>
            <a:r>
              <a:rPr lang="es-MX" sz="800" dirty="0">
                <a:solidFill>
                  <a:schemeClr val="tx1"/>
                </a:solidFill>
              </a:rPr>
              <a:t> materno</a:t>
            </a:r>
          </a:p>
        </p:txBody>
      </p:sp>
      <p:sp>
        <p:nvSpPr>
          <p:cNvPr id="23" name="22 Elipse"/>
          <p:cNvSpPr/>
          <p:nvPr/>
        </p:nvSpPr>
        <p:spPr>
          <a:xfrm>
            <a:off x="2415092" y="-91226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4" name="23 Elipse"/>
          <p:cNvSpPr/>
          <p:nvPr/>
        </p:nvSpPr>
        <p:spPr>
          <a:xfrm>
            <a:off x="1463555" y="-45555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140213" y="3473110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artillería</a:t>
            </a:r>
          </a:p>
        </p:txBody>
      </p:sp>
      <p:sp>
        <p:nvSpPr>
          <p:cNvPr id="26" name="25 Elipse"/>
          <p:cNvSpPr/>
          <p:nvPr/>
        </p:nvSpPr>
        <p:spPr>
          <a:xfrm>
            <a:off x="717157" y="3946774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armada</a:t>
            </a:r>
          </a:p>
        </p:txBody>
      </p:sp>
      <p:sp>
        <p:nvSpPr>
          <p:cNvPr id="27" name="26 Elipse"/>
          <p:cNvSpPr/>
          <p:nvPr/>
        </p:nvSpPr>
        <p:spPr>
          <a:xfrm>
            <a:off x="1455733" y="3575231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infantería</a:t>
            </a:r>
          </a:p>
        </p:txBody>
      </p:sp>
      <p:sp>
        <p:nvSpPr>
          <p:cNvPr id="28" name="27 Elipse"/>
          <p:cNvSpPr/>
          <p:nvPr/>
        </p:nvSpPr>
        <p:spPr>
          <a:xfrm>
            <a:off x="2359052" y="3343647"/>
            <a:ext cx="1121597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denominación</a:t>
            </a:r>
          </a:p>
        </p:txBody>
      </p:sp>
      <p:sp>
        <p:nvSpPr>
          <p:cNvPr id="29" name="28 Elipse"/>
          <p:cNvSpPr/>
          <p:nvPr/>
        </p:nvSpPr>
        <p:spPr>
          <a:xfrm>
            <a:off x="2507757" y="2903815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-36875" y="2399144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idCuerpo</a:t>
            </a:r>
          </a:p>
        </p:txBody>
      </p:sp>
      <p:sp>
        <p:nvSpPr>
          <p:cNvPr id="31" name="30 Elipse"/>
          <p:cNvSpPr/>
          <p:nvPr/>
        </p:nvSpPr>
        <p:spPr>
          <a:xfrm>
            <a:off x="3969626" y="113970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idCuartel</a:t>
            </a:r>
          </a:p>
        </p:txBody>
      </p:sp>
      <p:sp>
        <p:nvSpPr>
          <p:cNvPr id="32" name="31 Elipse"/>
          <p:cNvSpPr/>
          <p:nvPr/>
        </p:nvSpPr>
        <p:spPr>
          <a:xfrm>
            <a:off x="4883833" y="-75362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3" name="32 Elipse"/>
          <p:cNvSpPr/>
          <p:nvPr/>
        </p:nvSpPr>
        <p:spPr>
          <a:xfrm>
            <a:off x="5787153" y="130301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34" name="33 Elipse"/>
          <p:cNvSpPr/>
          <p:nvPr/>
        </p:nvSpPr>
        <p:spPr>
          <a:xfrm>
            <a:off x="6663162" y="-75362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ubicación</a:t>
            </a:r>
          </a:p>
        </p:txBody>
      </p:sp>
      <p:sp>
        <p:nvSpPr>
          <p:cNvPr id="35" name="34 Elipse"/>
          <p:cNvSpPr/>
          <p:nvPr/>
        </p:nvSpPr>
        <p:spPr>
          <a:xfrm>
            <a:off x="6843454" y="453374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522418" y="2123598"/>
            <a:ext cx="1005467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idCompañia</a:t>
            </a:r>
          </a:p>
        </p:txBody>
      </p:sp>
      <p:sp>
        <p:nvSpPr>
          <p:cNvPr id="37" name="36 Elipse"/>
          <p:cNvSpPr/>
          <p:nvPr/>
        </p:nvSpPr>
        <p:spPr>
          <a:xfrm>
            <a:off x="7987591" y="2577246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actividad principal</a:t>
            </a:r>
          </a:p>
        </p:txBody>
      </p:sp>
      <p:sp>
        <p:nvSpPr>
          <p:cNvPr id="38" name="37 Elipse"/>
          <p:cNvSpPr/>
          <p:nvPr/>
        </p:nvSpPr>
        <p:spPr>
          <a:xfrm>
            <a:off x="7815557" y="3052855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6619099" y="3694659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idServicio</a:t>
            </a:r>
          </a:p>
        </p:txBody>
      </p:sp>
      <p:sp>
        <p:nvSpPr>
          <p:cNvPr id="40" name="39 Elipse"/>
          <p:cNvSpPr/>
          <p:nvPr/>
        </p:nvSpPr>
        <p:spPr>
          <a:xfrm>
            <a:off x="7640990" y="3796780"/>
            <a:ext cx="1050575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076226" y="4159763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42" name="41 Elipse"/>
          <p:cNvSpPr/>
          <p:nvPr/>
        </p:nvSpPr>
        <p:spPr>
          <a:xfrm>
            <a:off x="8032684" y="4625002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3" name="42 Elipse"/>
          <p:cNvSpPr/>
          <p:nvPr/>
        </p:nvSpPr>
        <p:spPr>
          <a:xfrm>
            <a:off x="6805223" y="4779737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guardias</a:t>
            </a:r>
          </a:p>
        </p:txBody>
      </p:sp>
      <p:sp>
        <p:nvSpPr>
          <p:cNvPr id="44" name="43 Elipse"/>
          <p:cNvSpPr/>
          <p:nvPr/>
        </p:nvSpPr>
        <p:spPr>
          <a:xfrm>
            <a:off x="5652120" y="4779737"/>
            <a:ext cx="966785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imaginarias</a:t>
            </a:r>
          </a:p>
        </p:txBody>
      </p:sp>
      <p:sp>
        <p:nvSpPr>
          <p:cNvPr id="45" name="44 Elipse"/>
          <p:cNvSpPr/>
          <p:nvPr/>
        </p:nvSpPr>
        <p:spPr>
          <a:xfrm>
            <a:off x="4942912" y="4418689"/>
            <a:ext cx="1017313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cuarteleros</a:t>
            </a:r>
          </a:p>
        </p:txBody>
      </p:sp>
      <p:cxnSp>
        <p:nvCxnSpPr>
          <p:cNvPr id="46" name="45 Conector recto"/>
          <p:cNvCxnSpPr/>
          <p:nvPr/>
        </p:nvCxnSpPr>
        <p:spPr>
          <a:xfrm flipV="1">
            <a:off x="2234984" y="149224"/>
            <a:ext cx="328427" cy="421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8" idx="0"/>
          </p:cNvCxnSpPr>
          <p:nvPr/>
        </p:nvCxnSpPr>
        <p:spPr>
          <a:xfrm flipH="1" flipV="1">
            <a:off x="1838623" y="220759"/>
            <a:ext cx="2" cy="35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endCxn id="19" idx="5"/>
          </p:cNvCxnSpPr>
          <p:nvPr/>
        </p:nvCxnSpPr>
        <p:spPr>
          <a:xfrm flipH="1" flipV="1">
            <a:off x="1211523" y="182840"/>
            <a:ext cx="284885" cy="394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8" idx="1"/>
          </p:cNvCxnSpPr>
          <p:nvPr/>
        </p:nvCxnSpPr>
        <p:spPr>
          <a:xfrm flipH="1" flipV="1">
            <a:off x="982350" y="632085"/>
            <a:ext cx="165323" cy="17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cxnSpLocks/>
            <a:stCxn id="8" idx="1"/>
          </p:cNvCxnSpPr>
          <p:nvPr/>
        </p:nvCxnSpPr>
        <p:spPr>
          <a:xfrm>
            <a:off x="1147673" y="808839"/>
            <a:ext cx="0" cy="204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22" idx="7"/>
          </p:cNvCxnSpPr>
          <p:nvPr/>
        </p:nvCxnSpPr>
        <p:spPr>
          <a:xfrm flipV="1">
            <a:off x="1331267" y="1040423"/>
            <a:ext cx="39857" cy="3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stCxn id="30" idx="5"/>
          </p:cNvCxnSpPr>
          <p:nvPr/>
        </p:nvCxnSpPr>
        <p:spPr>
          <a:xfrm>
            <a:off x="734157" y="2620151"/>
            <a:ext cx="132288" cy="18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25" idx="0"/>
            <a:endCxn id="7" idx="1"/>
          </p:cNvCxnSpPr>
          <p:nvPr/>
        </p:nvCxnSpPr>
        <p:spPr>
          <a:xfrm flipV="1">
            <a:off x="591873" y="3033278"/>
            <a:ext cx="290606" cy="43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53 Conector recto"/>
          <p:cNvCxnSpPr>
            <a:stCxn id="26" idx="0"/>
          </p:cNvCxnSpPr>
          <p:nvPr/>
        </p:nvCxnSpPr>
        <p:spPr>
          <a:xfrm flipV="1">
            <a:off x="1168817" y="3264862"/>
            <a:ext cx="0" cy="681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54 Conector recto"/>
          <p:cNvCxnSpPr>
            <a:stCxn id="27" idx="0"/>
          </p:cNvCxnSpPr>
          <p:nvPr/>
        </p:nvCxnSpPr>
        <p:spPr>
          <a:xfrm flipH="1" flipV="1">
            <a:off x="1810876" y="3264862"/>
            <a:ext cx="96517" cy="310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55 Conector recto"/>
          <p:cNvCxnSpPr>
            <a:stCxn id="28" idx="1"/>
          </p:cNvCxnSpPr>
          <p:nvPr/>
        </p:nvCxnSpPr>
        <p:spPr>
          <a:xfrm flipH="1" flipV="1">
            <a:off x="2264384" y="3264862"/>
            <a:ext cx="258922" cy="11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56 Conector recto"/>
          <p:cNvCxnSpPr>
            <a:stCxn id="29" idx="2"/>
            <a:endCxn id="7" idx="3"/>
          </p:cNvCxnSpPr>
          <p:nvPr/>
        </p:nvCxnSpPr>
        <p:spPr>
          <a:xfrm flipH="1">
            <a:off x="2264382" y="3033278"/>
            <a:ext cx="24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57 Conector recto"/>
          <p:cNvCxnSpPr>
            <a:stCxn id="45" idx="6"/>
          </p:cNvCxnSpPr>
          <p:nvPr/>
        </p:nvCxnSpPr>
        <p:spPr>
          <a:xfrm flipV="1">
            <a:off x="5960225" y="4522880"/>
            <a:ext cx="320829" cy="2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58 Conector recto"/>
          <p:cNvCxnSpPr>
            <a:stCxn id="44" idx="7"/>
          </p:cNvCxnSpPr>
          <p:nvPr/>
        </p:nvCxnSpPr>
        <p:spPr>
          <a:xfrm flipH="1" flipV="1">
            <a:off x="6460577" y="4625002"/>
            <a:ext cx="16746" cy="19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59 Conector recto"/>
          <p:cNvCxnSpPr>
            <a:stCxn id="43" idx="0"/>
          </p:cNvCxnSpPr>
          <p:nvPr/>
        </p:nvCxnSpPr>
        <p:spPr>
          <a:xfrm flipV="1">
            <a:off x="7256883" y="4625002"/>
            <a:ext cx="0" cy="15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60 Conector recto"/>
          <p:cNvCxnSpPr>
            <a:stCxn id="42" idx="2"/>
          </p:cNvCxnSpPr>
          <p:nvPr/>
        </p:nvCxnSpPr>
        <p:spPr>
          <a:xfrm flipH="1" flipV="1">
            <a:off x="7662957" y="4548152"/>
            <a:ext cx="369727" cy="206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61 Conector recto"/>
          <p:cNvCxnSpPr>
            <a:stCxn id="41" idx="2"/>
            <a:endCxn id="6" idx="3"/>
          </p:cNvCxnSpPr>
          <p:nvPr/>
        </p:nvCxnSpPr>
        <p:spPr>
          <a:xfrm flipH="1">
            <a:off x="7662958" y="4289226"/>
            <a:ext cx="413268" cy="104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40" idx="2"/>
          </p:cNvCxnSpPr>
          <p:nvPr/>
        </p:nvCxnSpPr>
        <p:spPr>
          <a:xfrm flipH="1">
            <a:off x="7522420" y="3926243"/>
            <a:ext cx="118570" cy="233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39" idx="4"/>
            <a:endCxn id="6" idx="0"/>
          </p:cNvCxnSpPr>
          <p:nvPr/>
        </p:nvCxnSpPr>
        <p:spPr>
          <a:xfrm flipH="1">
            <a:off x="6972007" y="3953585"/>
            <a:ext cx="98752" cy="208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7662959" y="3141559"/>
            <a:ext cx="152598" cy="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65 Conector recto"/>
          <p:cNvCxnSpPr>
            <a:stCxn id="37" idx="2"/>
            <a:endCxn id="5" idx="3"/>
          </p:cNvCxnSpPr>
          <p:nvPr/>
        </p:nvCxnSpPr>
        <p:spPr>
          <a:xfrm flipH="1">
            <a:off x="7662957" y="2706709"/>
            <a:ext cx="324634" cy="20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36" idx="2"/>
          </p:cNvCxnSpPr>
          <p:nvPr/>
        </p:nvCxnSpPr>
        <p:spPr>
          <a:xfrm flipH="1">
            <a:off x="7256884" y="2253061"/>
            <a:ext cx="265534" cy="45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8" name="67 Conector recto"/>
          <p:cNvCxnSpPr>
            <a:stCxn id="31" idx="5"/>
          </p:cNvCxnSpPr>
          <p:nvPr/>
        </p:nvCxnSpPr>
        <p:spPr>
          <a:xfrm>
            <a:off x="4740658" y="334977"/>
            <a:ext cx="415312" cy="22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5288595" y="194448"/>
            <a:ext cx="72938" cy="363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69 Conector recto"/>
          <p:cNvCxnSpPr>
            <a:stCxn id="33" idx="4"/>
          </p:cNvCxnSpPr>
          <p:nvPr/>
        </p:nvCxnSpPr>
        <p:spPr>
          <a:xfrm>
            <a:off x="6238813" y="389227"/>
            <a:ext cx="0" cy="16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1" name="70 Conector recto"/>
          <p:cNvCxnSpPr>
            <a:stCxn id="34" idx="3"/>
          </p:cNvCxnSpPr>
          <p:nvPr/>
        </p:nvCxnSpPr>
        <p:spPr>
          <a:xfrm flipH="1">
            <a:off x="6537875" y="145645"/>
            <a:ext cx="257575" cy="43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2" name="71 Conector recto"/>
          <p:cNvCxnSpPr>
            <a:stCxn id="35" idx="2"/>
            <a:endCxn id="4" idx="3"/>
          </p:cNvCxnSpPr>
          <p:nvPr/>
        </p:nvCxnSpPr>
        <p:spPr>
          <a:xfrm flipH="1">
            <a:off x="6537875" y="582837"/>
            <a:ext cx="305579" cy="20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3" name="72 Elipse"/>
          <p:cNvSpPr/>
          <p:nvPr/>
        </p:nvSpPr>
        <p:spPr>
          <a:xfrm>
            <a:off x="2563411" y="213371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74" name="73 Conector recto"/>
          <p:cNvCxnSpPr>
            <a:endCxn id="73" idx="3"/>
          </p:cNvCxnSpPr>
          <p:nvPr/>
        </p:nvCxnSpPr>
        <p:spPr>
          <a:xfrm flipV="1">
            <a:off x="2591974" y="434378"/>
            <a:ext cx="103725" cy="13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5" name="74 CuadroTexto"/>
          <p:cNvSpPr txBox="1"/>
          <p:nvPr/>
        </p:nvSpPr>
        <p:spPr>
          <a:xfrm>
            <a:off x="4486711" y="755980"/>
            <a:ext cx="59984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4514769" y="1930826"/>
            <a:ext cx="59984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699436" y="2099172"/>
            <a:ext cx="59984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4488802" y="2622271"/>
            <a:ext cx="66717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m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249219" y="1825220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pertenece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610885" y="666805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destinado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681849" y="2650651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fecha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5811845" y="1653773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ubicada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4162931" y="2139702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única</a:t>
            </a:r>
          </a:p>
        </p:txBody>
      </p:sp>
    </p:spTree>
    <p:extLst>
      <p:ext uri="{BB962C8B-B14F-4D97-AF65-F5344CB8AC3E}">
        <p14:creationId xmlns:p14="http://schemas.microsoft.com/office/powerpoint/2010/main" val="13908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318230" y="601133"/>
            <a:ext cx="931335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Grupo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318230" y="3780363"/>
            <a:ext cx="989817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Tribunal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318229" y="2167466"/>
            <a:ext cx="931335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Alumno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50535" y="3589860"/>
            <a:ext cx="1096431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Profesor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919860" y="592666"/>
            <a:ext cx="931335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T.F.C</a:t>
            </a:r>
          </a:p>
        </p:txBody>
      </p:sp>
      <p:cxnSp>
        <p:nvCxnSpPr>
          <p:cNvPr id="8" name="7 Conector recto"/>
          <p:cNvCxnSpPr>
            <a:stCxn id="5" idx="0"/>
            <a:endCxn id="3" idx="2"/>
          </p:cNvCxnSpPr>
          <p:nvPr/>
        </p:nvCxnSpPr>
        <p:spPr>
          <a:xfrm flipV="1">
            <a:off x="1783897" y="1032933"/>
            <a:ext cx="1" cy="1134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8 Conector recto"/>
          <p:cNvCxnSpPr>
            <a:cxnSpLocks/>
            <a:endCxn id="7" idx="1"/>
          </p:cNvCxnSpPr>
          <p:nvPr/>
        </p:nvCxnSpPr>
        <p:spPr>
          <a:xfrm flipV="1">
            <a:off x="2249565" y="808566"/>
            <a:ext cx="3670295" cy="135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249564" y="2298699"/>
            <a:ext cx="3888350" cy="1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10 Elipse"/>
          <p:cNvSpPr/>
          <p:nvPr/>
        </p:nvSpPr>
        <p:spPr>
          <a:xfrm>
            <a:off x="107504" y="311148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idGrupo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115036" y="266698"/>
            <a:ext cx="863600" cy="2328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107504" y="715433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#grupo</a:t>
            </a:r>
          </a:p>
        </p:txBody>
      </p:sp>
      <p:sp>
        <p:nvSpPr>
          <p:cNvPr id="14" name="13 Elipse"/>
          <p:cNvSpPr/>
          <p:nvPr/>
        </p:nvSpPr>
        <p:spPr>
          <a:xfrm>
            <a:off x="2122569" y="266698"/>
            <a:ext cx="1239836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#componentes</a:t>
            </a:r>
          </a:p>
        </p:txBody>
      </p:sp>
      <p:sp>
        <p:nvSpPr>
          <p:cNvPr id="15" name="14 Elipse"/>
          <p:cNvSpPr/>
          <p:nvPr/>
        </p:nvSpPr>
        <p:spPr>
          <a:xfrm>
            <a:off x="107504" y="1098549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6" name="15 Elipse"/>
          <p:cNvSpPr/>
          <p:nvPr/>
        </p:nvSpPr>
        <p:spPr>
          <a:xfrm>
            <a:off x="107504" y="177587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idAlumno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107504" y="2167466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matricula</a:t>
            </a:r>
          </a:p>
        </p:txBody>
      </p:sp>
      <p:sp>
        <p:nvSpPr>
          <p:cNvPr id="18" name="17 Elipse"/>
          <p:cNvSpPr/>
          <p:nvPr/>
        </p:nvSpPr>
        <p:spPr>
          <a:xfrm>
            <a:off x="107504" y="2529411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rfc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07504" y="2929458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0" name="19 Elipse"/>
          <p:cNvSpPr/>
          <p:nvPr/>
        </p:nvSpPr>
        <p:spPr>
          <a:xfrm>
            <a:off x="107504" y="328082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1" name="20 Elipse"/>
          <p:cNvSpPr/>
          <p:nvPr/>
        </p:nvSpPr>
        <p:spPr>
          <a:xfrm>
            <a:off x="107504" y="3841746"/>
            <a:ext cx="922866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idTribunal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66770" y="4212159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#tribunal</a:t>
            </a:r>
          </a:p>
        </p:txBody>
      </p:sp>
      <p:sp>
        <p:nvSpPr>
          <p:cNvPr id="23" name="22 Elipse"/>
          <p:cNvSpPr/>
          <p:nvPr/>
        </p:nvSpPr>
        <p:spPr>
          <a:xfrm>
            <a:off x="124436" y="4565643"/>
            <a:ext cx="863600" cy="4042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Lugar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examen</a:t>
            </a:r>
          </a:p>
        </p:txBody>
      </p:sp>
      <p:sp>
        <p:nvSpPr>
          <p:cNvPr id="24" name="23 Elipse"/>
          <p:cNvSpPr/>
          <p:nvPr/>
        </p:nvSpPr>
        <p:spPr>
          <a:xfrm>
            <a:off x="877961" y="4732098"/>
            <a:ext cx="1100675" cy="3923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Numero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25" name="24 Elipse"/>
          <p:cNvSpPr/>
          <p:nvPr/>
        </p:nvSpPr>
        <p:spPr>
          <a:xfrm>
            <a:off x="1978636" y="4686286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6" name="25 Elipse"/>
          <p:cNvSpPr/>
          <p:nvPr/>
        </p:nvSpPr>
        <p:spPr>
          <a:xfrm>
            <a:off x="4886935" y="383115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idT.F.C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987595" y="22859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tema</a:t>
            </a:r>
          </a:p>
        </p:txBody>
      </p:sp>
      <p:sp>
        <p:nvSpPr>
          <p:cNvPr id="28" name="27 Elipse"/>
          <p:cNvSpPr/>
          <p:nvPr/>
        </p:nvSpPr>
        <p:spPr>
          <a:xfrm>
            <a:off x="7079801" y="249764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#orden</a:t>
            </a:r>
          </a:p>
        </p:txBody>
      </p:sp>
      <p:sp>
        <p:nvSpPr>
          <p:cNvPr id="29" name="28 Elipse"/>
          <p:cNvSpPr/>
          <p:nvPr/>
        </p:nvSpPr>
        <p:spPr>
          <a:xfrm>
            <a:off x="7943401" y="383115"/>
            <a:ext cx="974728" cy="4254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Fecha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comienzo</a:t>
            </a:r>
          </a:p>
        </p:txBody>
      </p:sp>
      <p:sp>
        <p:nvSpPr>
          <p:cNvPr id="30" name="29 Elipse"/>
          <p:cNvSpPr/>
          <p:nvPr/>
        </p:nvSpPr>
        <p:spPr>
          <a:xfrm>
            <a:off x="7172934" y="869949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6309334" y="4495135"/>
            <a:ext cx="537632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rfc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5027234" y="4423064"/>
            <a:ext cx="1023626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idProfesor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6986668" y="371262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4" name="33 Elipse"/>
          <p:cNvSpPr/>
          <p:nvPr/>
        </p:nvSpPr>
        <p:spPr>
          <a:xfrm>
            <a:off x="5619060" y="481541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6821201" y="426854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domicilio</a:t>
            </a:r>
          </a:p>
        </p:txBody>
      </p:sp>
      <p:sp>
        <p:nvSpPr>
          <p:cNvPr id="36" name="35 Elipse"/>
          <p:cNvSpPr/>
          <p:nvPr/>
        </p:nvSpPr>
        <p:spPr>
          <a:xfrm>
            <a:off x="6648001" y="3083974"/>
            <a:ext cx="1149348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puestoTFC</a:t>
            </a:r>
            <a:endParaRPr lang="es-MX" sz="800" b="1" dirty="0">
              <a:solidFill>
                <a:schemeClr val="tx1"/>
              </a:solidFill>
            </a:endParaRPr>
          </a:p>
        </p:txBody>
      </p:sp>
      <p:cxnSp>
        <p:nvCxnSpPr>
          <p:cNvPr id="37" name="36 Conector recto"/>
          <p:cNvCxnSpPr>
            <a:endCxn id="6" idx="1"/>
          </p:cNvCxnSpPr>
          <p:nvPr/>
        </p:nvCxnSpPr>
        <p:spPr>
          <a:xfrm flipV="1">
            <a:off x="2249565" y="3805760"/>
            <a:ext cx="3500970" cy="3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2249565" y="4150779"/>
            <a:ext cx="6557436" cy="6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8743504" y="817033"/>
            <a:ext cx="63497" cy="3333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39 Conector recto"/>
          <p:cNvCxnSpPr>
            <a:endCxn id="7" idx="3"/>
          </p:cNvCxnSpPr>
          <p:nvPr/>
        </p:nvCxnSpPr>
        <p:spPr>
          <a:xfrm flipH="1" flipV="1">
            <a:off x="6851195" y="808566"/>
            <a:ext cx="1892309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40 Conector recto"/>
          <p:cNvCxnSpPr>
            <a:stCxn id="15" idx="6"/>
          </p:cNvCxnSpPr>
          <p:nvPr/>
        </p:nvCxnSpPr>
        <p:spPr>
          <a:xfrm flipV="1">
            <a:off x="971104" y="1024465"/>
            <a:ext cx="347126" cy="22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41 Conector recto"/>
          <p:cNvCxnSpPr>
            <a:stCxn id="13" idx="6"/>
            <a:endCxn id="3" idx="1"/>
          </p:cNvCxnSpPr>
          <p:nvPr/>
        </p:nvCxnSpPr>
        <p:spPr>
          <a:xfrm flipV="1">
            <a:off x="971104" y="817033"/>
            <a:ext cx="347126" cy="5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42 Conector recto"/>
          <p:cNvCxnSpPr>
            <a:stCxn id="11" idx="6"/>
            <a:endCxn id="3" idx="1"/>
          </p:cNvCxnSpPr>
          <p:nvPr/>
        </p:nvCxnSpPr>
        <p:spPr>
          <a:xfrm>
            <a:off x="971104" y="465665"/>
            <a:ext cx="347126" cy="35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43 Conector recto"/>
          <p:cNvCxnSpPr>
            <a:stCxn id="12" idx="4"/>
          </p:cNvCxnSpPr>
          <p:nvPr/>
        </p:nvCxnSpPr>
        <p:spPr>
          <a:xfrm>
            <a:off x="1546836" y="499533"/>
            <a:ext cx="0" cy="9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44 Conector recto"/>
          <p:cNvCxnSpPr>
            <a:stCxn id="3" idx="3"/>
            <a:endCxn id="14" idx="4"/>
          </p:cNvCxnSpPr>
          <p:nvPr/>
        </p:nvCxnSpPr>
        <p:spPr>
          <a:xfrm flipV="1">
            <a:off x="2249565" y="575731"/>
            <a:ext cx="492922" cy="24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45 Conector recto"/>
          <p:cNvCxnSpPr>
            <a:stCxn id="16" idx="6"/>
          </p:cNvCxnSpPr>
          <p:nvPr/>
        </p:nvCxnSpPr>
        <p:spPr>
          <a:xfrm>
            <a:off x="971104" y="1930394"/>
            <a:ext cx="347126" cy="237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17" idx="6"/>
            <a:endCxn id="5" idx="1"/>
          </p:cNvCxnSpPr>
          <p:nvPr/>
        </p:nvCxnSpPr>
        <p:spPr>
          <a:xfrm>
            <a:off x="971104" y="2321983"/>
            <a:ext cx="347125" cy="6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stCxn id="18" idx="6"/>
            <a:endCxn id="5" idx="1"/>
          </p:cNvCxnSpPr>
          <p:nvPr/>
        </p:nvCxnSpPr>
        <p:spPr>
          <a:xfrm flipV="1">
            <a:off x="971104" y="2383366"/>
            <a:ext cx="347125" cy="30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19" idx="6"/>
          </p:cNvCxnSpPr>
          <p:nvPr/>
        </p:nvCxnSpPr>
        <p:spPr>
          <a:xfrm flipV="1">
            <a:off x="971104" y="2599266"/>
            <a:ext cx="338658" cy="48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stCxn id="20" idx="6"/>
          </p:cNvCxnSpPr>
          <p:nvPr/>
        </p:nvCxnSpPr>
        <p:spPr>
          <a:xfrm flipV="1">
            <a:off x="971104" y="2599266"/>
            <a:ext cx="575732" cy="83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21" idx="6"/>
            <a:endCxn id="4" idx="1"/>
          </p:cNvCxnSpPr>
          <p:nvPr/>
        </p:nvCxnSpPr>
        <p:spPr>
          <a:xfrm>
            <a:off x="1030370" y="3996263"/>
            <a:ext cx="287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stCxn id="22" idx="6"/>
          </p:cNvCxnSpPr>
          <p:nvPr/>
        </p:nvCxnSpPr>
        <p:spPr>
          <a:xfrm flipV="1">
            <a:off x="1030370" y="4150779"/>
            <a:ext cx="279392" cy="2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24" idx="0"/>
          </p:cNvCxnSpPr>
          <p:nvPr/>
        </p:nvCxnSpPr>
        <p:spPr>
          <a:xfrm flipV="1">
            <a:off x="1428299" y="4212164"/>
            <a:ext cx="118537" cy="519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53 Conector recto"/>
          <p:cNvCxnSpPr>
            <a:stCxn id="25" idx="1"/>
          </p:cNvCxnSpPr>
          <p:nvPr/>
        </p:nvCxnSpPr>
        <p:spPr>
          <a:xfrm flipH="1" flipV="1">
            <a:off x="1978636" y="4258727"/>
            <a:ext cx="126471" cy="472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5750535" y="4021660"/>
            <a:ext cx="169325" cy="40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55 Conector recto"/>
          <p:cNvCxnSpPr>
            <a:stCxn id="34" idx="0"/>
          </p:cNvCxnSpPr>
          <p:nvPr/>
        </p:nvCxnSpPr>
        <p:spPr>
          <a:xfrm flipV="1">
            <a:off x="6050860" y="4021660"/>
            <a:ext cx="174109" cy="79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56 Conector recto"/>
          <p:cNvCxnSpPr>
            <a:stCxn id="31" idx="0"/>
          </p:cNvCxnSpPr>
          <p:nvPr/>
        </p:nvCxnSpPr>
        <p:spPr>
          <a:xfrm flipV="1">
            <a:off x="6578150" y="4021660"/>
            <a:ext cx="0" cy="47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57 Conector recto"/>
          <p:cNvCxnSpPr>
            <a:stCxn id="35" idx="1"/>
          </p:cNvCxnSpPr>
          <p:nvPr/>
        </p:nvCxnSpPr>
        <p:spPr>
          <a:xfrm flipH="1" flipV="1">
            <a:off x="6821201" y="4021660"/>
            <a:ext cx="126471" cy="292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58 Conector recto"/>
          <p:cNvCxnSpPr>
            <a:stCxn id="33" idx="2"/>
            <a:endCxn id="6" idx="3"/>
          </p:cNvCxnSpPr>
          <p:nvPr/>
        </p:nvCxnSpPr>
        <p:spPr>
          <a:xfrm flipH="1" flipV="1">
            <a:off x="6846966" y="3805760"/>
            <a:ext cx="139702" cy="6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59 Conector recto"/>
          <p:cNvCxnSpPr>
            <a:stCxn id="36" idx="3"/>
          </p:cNvCxnSpPr>
          <p:nvPr/>
        </p:nvCxnSpPr>
        <p:spPr>
          <a:xfrm flipH="1">
            <a:off x="6578150" y="3347750"/>
            <a:ext cx="238169" cy="24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60 Conector recto"/>
          <p:cNvCxnSpPr>
            <a:stCxn id="26" idx="5"/>
            <a:endCxn id="7" idx="1"/>
          </p:cNvCxnSpPr>
          <p:nvPr/>
        </p:nvCxnSpPr>
        <p:spPr>
          <a:xfrm>
            <a:off x="5624064" y="646891"/>
            <a:ext cx="295796" cy="16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61 Conector recto"/>
          <p:cNvCxnSpPr>
            <a:stCxn id="27" idx="4"/>
            <a:endCxn id="7" idx="0"/>
          </p:cNvCxnSpPr>
          <p:nvPr/>
        </p:nvCxnSpPr>
        <p:spPr>
          <a:xfrm flipH="1">
            <a:off x="6385528" y="537630"/>
            <a:ext cx="33867" cy="5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28" idx="3"/>
          </p:cNvCxnSpPr>
          <p:nvPr/>
        </p:nvCxnSpPr>
        <p:spPr>
          <a:xfrm flipH="1">
            <a:off x="6846966" y="513540"/>
            <a:ext cx="359306" cy="14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29" idx="2"/>
            <a:endCxn id="7" idx="3"/>
          </p:cNvCxnSpPr>
          <p:nvPr/>
        </p:nvCxnSpPr>
        <p:spPr>
          <a:xfrm flipH="1">
            <a:off x="6851195" y="595841"/>
            <a:ext cx="1092206" cy="21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30" idx="2"/>
          </p:cNvCxnSpPr>
          <p:nvPr/>
        </p:nvCxnSpPr>
        <p:spPr>
          <a:xfrm flipH="1" flipV="1">
            <a:off x="6851195" y="959476"/>
            <a:ext cx="321739" cy="6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" name="65 Rombo"/>
          <p:cNvSpPr/>
          <p:nvPr/>
        </p:nvSpPr>
        <p:spPr>
          <a:xfrm>
            <a:off x="1380973" y="1362069"/>
            <a:ext cx="865942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7" name="66 Rombo"/>
          <p:cNvSpPr/>
          <p:nvPr/>
        </p:nvSpPr>
        <p:spPr>
          <a:xfrm>
            <a:off x="3779226" y="1226610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8" name="67 Rombo"/>
          <p:cNvSpPr/>
          <p:nvPr/>
        </p:nvSpPr>
        <p:spPr>
          <a:xfrm>
            <a:off x="3542151" y="2533647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9" name="68 Rombo"/>
          <p:cNvSpPr/>
          <p:nvPr/>
        </p:nvSpPr>
        <p:spPr>
          <a:xfrm>
            <a:off x="3362405" y="3544354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0" name="69 Rombo"/>
          <p:cNvSpPr/>
          <p:nvPr/>
        </p:nvSpPr>
        <p:spPr>
          <a:xfrm>
            <a:off x="8503260" y="3867144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542151" y="2647299"/>
            <a:ext cx="571438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ayuda</a:t>
            </a:r>
          </a:p>
        </p:txBody>
      </p:sp>
      <p:cxnSp>
        <p:nvCxnSpPr>
          <p:cNvPr id="72" name="71 Conector recto"/>
          <p:cNvCxnSpPr>
            <a:endCxn id="6" idx="1"/>
          </p:cNvCxnSpPr>
          <p:nvPr/>
        </p:nvCxnSpPr>
        <p:spPr>
          <a:xfrm>
            <a:off x="2246915" y="2547391"/>
            <a:ext cx="3503620" cy="1258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3" name="72 Rombo"/>
          <p:cNvSpPr/>
          <p:nvPr/>
        </p:nvSpPr>
        <p:spPr>
          <a:xfrm>
            <a:off x="4051218" y="3047989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4051218" y="3147814"/>
            <a:ext cx="558166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dirige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1437297" y="1430655"/>
            <a:ext cx="828817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pertenece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3362405" y="3651870"/>
            <a:ext cx="577402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forma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3743400" y="1346475"/>
            <a:ext cx="600998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realiza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8503260" y="4011910"/>
            <a:ext cx="529825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fecha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902167" y="1207975"/>
            <a:ext cx="38985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878333" y="1024466"/>
            <a:ext cx="388248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1-1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46136" y="2508799"/>
            <a:ext cx="449162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703449" y="3189549"/>
            <a:ext cx="38985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986170" y="3574127"/>
            <a:ext cx="449162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400059" y="3641863"/>
            <a:ext cx="38985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cxnSp>
        <p:nvCxnSpPr>
          <p:cNvPr id="85" name="84 Conector recto"/>
          <p:cNvCxnSpPr/>
          <p:nvPr/>
        </p:nvCxnSpPr>
        <p:spPr>
          <a:xfrm flipV="1">
            <a:off x="4193739" y="692148"/>
            <a:ext cx="1726121" cy="669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922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619672" y="3870879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Turista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300192" y="3870879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Vuelo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314168" y="1460186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22211" y="2211710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Viaje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622211" y="699542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8" name="7 Elipse"/>
          <p:cNvSpPr/>
          <p:nvPr/>
        </p:nvSpPr>
        <p:spPr>
          <a:xfrm>
            <a:off x="179512" y="25953"/>
            <a:ext cx="93610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idSucursal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51520" y="531044"/>
            <a:ext cx="79208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10" name="9 Elipse"/>
          <p:cNvSpPr/>
          <p:nvPr/>
        </p:nvSpPr>
        <p:spPr>
          <a:xfrm>
            <a:off x="2126267" y="0"/>
            <a:ext cx="749683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1" name="10 Elipse"/>
          <p:cNvSpPr/>
          <p:nvPr/>
        </p:nvSpPr>
        <p:spPr>
          <a:xfrm>
            <a:off x="2987824" y="31923"/>
            <a:ext cx="92861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2" name="11 Elipse"/>
          <p:cNvSpPr/>
          <p:nvPr/>
        </p:nvSpPr>
        <p:spPr>
          <a:xfrm>
            <a:off x="1260900" y="0"/>
            <a:ext cx="717541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13" name="12 Conector recto"/>
          <p:cNvCxnSpPr>
            <a:stCxn id="9" idx="6"/>
            <a:endCxn id="7" idx="1"/>
          </p:cNvCxnSpPr>
          <p:nvPr/>
        </p:nvCxnSpPr>
        <p:spPr>
          <a:xfrm>
            <a:off x="1043608" y="711064"/>
            <a:ext cx="578603" cy="20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13 Conector recto"/>
          <p:cNvCxnSpPr>
            <a:stCxn id="8" idx="5"/>
          </p:cNvCxnSpPr>
          <p:nvPr/>
        </p:nvCxnSpPr>
        <p:spPr>
          <a:xfrm>
            <a:off x="978527" y="333266"/>
            <a:ext cx="641143" cy="392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12" idx="4"/>
          </p:cNvCxnSpPr>
          <p:nvPr/>
        </p:nvCxnSpPr>
        <p:spPr>
          <a:xfrm>
            <a:off x="1619671" y="360040"/>
            <a:ext cx="72009" cy="339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15 Conector recto"/>
          <p:cNvCxnSpPr>
            <a:stCxn id="10" idx="3"/>
            <a:endCxn id="7" idx="0"/>
          </p:cNvCxnSpPr>
          <p:nvPr/>
        </p:nvCxnSpPr>
        <p:spPr>
          <a:xfrm flipH="1">
            <a:off x="2126267" y="307313"/>
            <a:ext cx="109789" cy="39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16 Conector recto"/>
          <p:cNvCxnSpPr>
            <a:stCxn id="11" idx="3"/>
          </p:cNvCxnSpPr>
          <p:nvPr/>
        </p:nvCxnSpPr>
        <p:spPr>
          <a:xfrm flipH="1">
            <a:off x="2630323" y="339236"/>
            <a:ext cx="493494" cy="36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17 Elipse"/>
          <p:cNvSpPr/>
          <p:nvPr/>
        </p:nvSpPr>
        <p:spPr>
          <a:xfrm>
            <a:off x="251520" y="1635646"/>
            <a:ext cx="79486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idViaje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251520" y="2112656"/>
            <a:ext cx="79486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0" name="19 Elipse"/>
          <p:cNvSpPr/>
          <p:nvPr/>
        </p:nvSpPr>
        <p:spPr>
          <a:xfrm>
            <a:off x="395536" y="2571750"/>
            <a:ext cx="67033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fecha</a:t>
            </a:r>
          </a:p>
        </p:txBody>
      </p:sp>
      <p:cxnSp>
        <p:nvCxnSpPr>
          <p:cNvPr id="21" name="20 Conector recto"/>
          <p:cNvCxnSpPr>
            <a:stCxn id="18" idx="6"/>
          </p:cNvCxnSpPr>
          <p:nvPr/>
        </p:nvCxnSpPr>
        <p:spPr>
          <a:xfrm>
            <a:off x="1046384" y="1815666"/>
            <a:ext cx="573286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21 Conector recto"/>
          <p:cNvCxnSpPr>
            <a:stCxn id="19" idx="6"/>
            <a:endCxn id="6" idx="1"/>
          </p:cNvCxnSpPr>
          <p:nvPr/>
        </p:nvCxnSpPr>
        <p:spPr>
          <a:xfrm>
            <a:off x="1046384" y="2292676"/>
            <a:ext cx="575827" cy="1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20" idx="6"/>
          </p:cNvCxnSpPr>
          <p:nvPr/>
        </p:nvCxnSpPr>
        <p:spPr>
          <a:xfrm flipV="1">
            <a:off x="1065868" y="2571750"/>
            <a:ext cx="553802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23 Elipse"/>
          <p:cNvSpPr/>
          <p:nvPr/>
        </p:nvSpPr>
        <p:spPr>
          <a:xfrm>
            <a:off x="251520" y="3510839"/>
            <a:ext cx="81434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idTurista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251520" y="3942887"/>
            <a:ext cx="81434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26" name="25 Elipse"/>
          <p:cNvSpPr/>
          <p:nvPr/>
        </p:nvSpPr>
        <p:spPr>
          <a:xfrm>
            <a:off x="1127980" y="4783460"/>
            <a:ext cx="76878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apellidopaterno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52990" y="4360711"/>
            <a:ext cx="87152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28" name="27 Elipse"/>
          <p:cNvSpPr/>
          <p:nvPr/>
        </p:nvSpPr>
        <p:spPr>
          <a:xfrm>
            <a:off x="293291" y="4783460"/>
            <a:ext cx="73080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29" name="28 Elipse"/>
          <p:cNvSpPr/>
          <p:nvPr/>
        </p:nvSpPr>
        <p:spPr>
          <a:xfrm>
            <a:off x="2865682" y="4783460"/>
            <a:ext cx="74802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2007041" y="4783460"/>
            <a:ext cx="82377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apellidomaterno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31" name="30 Conector recto"/>
          <p:cNvCxnSpPr>
            <a:stCxn id="24" idx="6"/>
          </p:cNvCxnSpPr>
          <p:nvPr/>
        </p:nvCxnSpPr>
        <p:spPr>
          <a:xfrm>
            <a:off x="1065868" y="3690859"/>
            <a:ext cx="55380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"/>
          <p:cNvCxnSpPr>
            <a:stCxn id="25" idx="6"/>
            <a:endCxn id="3" idx="1"/>
          </p:cNvCxnSpPr>
          <p:nvPr/>
        </p:nvCxnSpPr>
        <p:spPr>
          <a:xfrm flipV="1">
            <a:off x="1065868" y="4086903"/>
            <a:ext cx="55380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32 Conector recto"/>
          <p:cNvCxnSpPr>
            <a:stCxn id="27" idx="7"/>
          </p:cNvCxnSpPr>
          <p:nvPr/>
        </p:nvCxnSpPr>
        <p:spPr>
          <a:xfrm flipV="1">
            <a:off x="996881" y="4227934"/>
            <a:ext cx="622789" cy="18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33 Conector recto"/>
          <p:cNvCxnSpPr>
            <a:stCxn id="28" idx="7"/>
          </p:cNvCxnSpPr>
          <p:nvPr/>
        </p:nvCxnSpPr>
        <p:spPr>
          <a:xfrm flipV="1">
            <a:off x="917073" y="4320686"/>
            <a:ext cx="738602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26" idx="0"/>
          </p:cNvCxnSpPr>
          <p:nvPr/>
        </p:nvCxnSpPr>
        <p:spPr>
          <a:xfrm flipV="1">
            <a:off x="1512372" y="4320686"/>
            <a:ext cx="323324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35 Conector recto"/>
          <p:cNvCxnSpPr>
            <a:stCxn id="30" idx="0"/>
          </p:cNvCxnSpPr>
          <p:nvPr/>
        </p:nvCxnSpPr>
        <p:spPr>
          <a:xfrm flipH="1" flipV="1">
            <a:off x="2339752" y="4320686"/>
            <a:ext cx="79177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29" idx="1"/>
          </p:cNvCxnSpPr>
          <p:nvPr/>
        </p:nvCxnSpPr>
        <p:spPr>
          <a:xfrm flipH="1" flipV="1">
            <a:off x="2627784" y="4320686"/>
            <a:ext cx="347444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37 Elipse"/>
          <p:cNvSpPr/>
          <p:nvPr/>
        </p:nvSpPr>
        <p:spPr>
          <a:xfrm>
            <a:off x="6314168" y="759948"/>
            <a:ext cx="79208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9" name="38 Elipse"/>
          <p:cNvSpPr/>
          <p:nvPr/>
        </p:nvSpPr>
        <p:spPr>
          <a:xfrm>
            <a:off x="5522080" y="759948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idHotel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7143583" y="740356"/>
            <a:ext cx="93610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186376" y="740356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ciudad</a:t>
            </a:r>
          </a:p>
        </p:txBody>
      </p:sp>
      <p:sp>
        <p:nvSpPr>
          <p:cNvPr id="42" name="41 Elipse"/>
          <p:cNvSpPr/>
          <p:nvPr/>
        </p:nvSpPr>
        <p:spPr>
          <a:xfrm>
            <a:off x="8186376" y="1165638"/>
            <a:ext cx="78646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43" name="42 Elipse"/>
          <p:cNvSpPr/>
          <p:nvPr/>
        </p:nvSpPr>
        <p:spPr>
          <a:xfrm>
            <a:off x="8191952" y="1599551"/>
            <a:ext cx="780893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#plazas</a:t>
            </a:r>
          </a:p>
        </p:txBody>
      </p:sp>
      <p:sp>
        <p:nvSpPr>
          <p:cNvPr id="44" name="43 Elipse"/>
          <p:cNvSpPr/>
          <p:nvPr/>
        </p:nvSpPr>
        <p:spPr>
          <a:xfrm>
            <a:off x="8358272" y="2009176"/>
            <a:ext cx="795393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5" name="44 Elipse"/>
          <p:cNvSpPr/>
          <p:nvPr/>
        </p:nvSpPr>
        <p:spPr>
          <a:xfrm>
            <a:off x="7538304" y="2189621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46" name="45 Conector recto"/>
          <p:cNvCxnSpPr>
            <a:stCxn id="39" idx="4"/>
          </p:cNvCxnSpPr>
          <p:nvPr/>
        </p:nvCxnSpPr>
        <p:spPr>
          <a:xfrm>
            <a:off x="5882120" y="1119988"/>
            <a:ext cx="432048" cy="42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38" idx="4"/>
            <a:endCxn id="5" idx="0"/>
          </p:cNvCxnSpPr>
          <p:nvPr/>
        </p:nvCxnSpPr>
        <p:spPr>
          <a:xfrm>
            <a:off x="6710212" y="1119988"/>
            <a:ext cx="108012" cy="34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stCxn id="40" idx="3"/>
          </p:cNvCxnSpPr>
          <p:nvPr/>
        </p:nvCxnSpPr>
        <p:spPr>
          <a:xfrm flipH="1">
            <a:off x="7106256" y="1047669"/>
            <a:ext cx="174416" cy="39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41" idx="2"/>
          </p:cNvCxnSpPr>
          <p:nvPr/>
        </p:nvCxnSpPr>
        <p:spPr>
          <a:xfrm flipH="1">
            <a:off x="7322280" y="920376"/>
            <a:ext cx="864096" cy="53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stCxn id="42" idx="2"/>
            <a:endCxn id="5" idx="3"/>
          </p:cNvCxnSpPr>
          <p:nvPr/>
        </p:nvCxnSpPr>
        <p:spPr>
          <a:xfrm flipH="1">
            <a:off x="7322280" y="1345658"/>
            <a:ext cx="864096" cy="330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43" idx="2"/>
          </p:cNvCxnSpPr>
          <p:nvPr/>
        </p:nvCxnSpPr>
        <p:spPr>
          <a:xfrm flipH="1">
            <a:off x="7322280" y="1779571"/>
            <a:ext cx="869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cxnSpLocks/>
          </p:cNvCxnSpPr>
          <p:nvPr/>
        </p:nvCxnSpPr>
        <p:spPr>
          <a:xfrm flipH="1" flipV="1">
            <a:off x="7322280" y="1892234"/>
            <a:ext cx="879699" cy="297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45" idx="2"/>
          </p:cNvCxnSpPr>
          <p:nvPr/>
        </p:nvCxnSpPr>
        <p:spPr>
          <a:xfrm flipH="1" flipV="1">
            <a:off x="7034248" y="1892234"/>
            <a:ext cx="504056" cy="47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53 Elipse"/>
          <p:cNvSpPr/>
          <p:nvPr/>
        </p:nvSpPr>
        <p:spPr>
          <a:xfrm>
            <a:off x="5148064" y="4662334"/>
            <a:ext cx="79208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idVuelo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6030162" y="4656167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</a:t>
            </a:r>
            <a:r>
              <a:rPr lang="es-MX" sz="800" dirty="0" err="1">
                <a:solidFill>
                  <a:schemeClr val="tx1"/>
                </a:solidFill>
              </a:rPr>
              <a:t>plazatotales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6827048" y="4681373"/>
            <a:ext cx="7048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#vuelo</a:t>
            </a:r>
          </a:p>
        </p:txBody>
      </p:sp>
      <p:sp>
        <p:nvSpPr>
          <p:cNvPr id="57" name="56 Elipse"/>
          <p:cNvSpPr/>
          <p:nvPr/>
        </p:nvSpPr>
        <p:spPr>
          <a:xfrm>
            <a:off x="7662234" y="4662334"/>
            <a:ext cx="66367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8" name="57 Elipse"/>
          <p:cNvSpPr/>
          <p:nvPr/>
        </p:nvSpPr>
        <p:spPr>
          <a:xfrm>
            <a:off x="8065711" y="4265908"/>
            <a:ext cx="72565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59" name="58 Elipse"/>
          <p:cNvSpPr/>
          <p:nvPr/>
        </p:nvSpPr>
        <p:spPr>
          <a:xfrm>
            <a:off x="8065711" y="3867894"/>
            <a:ext cx="73568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60" name="59 Elipse"/>
          <p:cNvSpPr/>
          <p:nvPr/>
        </p:nvSpPr>
        <p:spPr>
          <a:xfrm>
            <a:off x="8110530" y="3456833"/>
            <a:ext cx="75286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8092949" y="3042092"/>
            <a:ext cx="8659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#plazas</a:t>
            </a: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clase</a:t>
            </a:r>
          </a:p>
          <a:p>
            <a:pPr algn="ctr"/>
            <a:r>
              <a:rPr lang="es-MX" sz="800" dirty="0" err="1">
                <a:solidFill>
                  <a:schemeClr val="tx1"/>
                </a:solidFill>
              </a:rPr>
              <a:t>turistica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62" name="61 Conector recto"/>
          <p:cNvCxnSpPr>
            <a:stCxn id="54" idx="0"/>
          </p:cNvCxnSpPr>
          <p:nvPr/>
        </p:nvCxnSpPr>
        <p:spPr>
          <a:xfrm flipV="1">
            <a:off x="5544108" y="4265908"/>
            <a:ext cx="756084" cy="39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55" idx="0"/>
          </p:cNvCxnSpPr>
          <p:nvPr/>
        </p:nvCxnSpPr>
        <p:spPr>
          <a:xfrm flipV="1">
            <a:off x="6390202" y="4302927"/>
            <a:ext cx="54006" cy="35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56" idx="1"/>
            <a:endCxn id="4" idx="2"/>
          </p:cNvCxnSpPr>
          <p:nvPr/>
        </p:nvCxnSpPr>
        <p:spPr>
          <a:xfrm flipH="1" flipV="1">
            <a:off x="6804248" y="4302927"/>
            <a:ext cx="126027" cy="431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57" idx="1"/>
          </p:cNvCxnSpPr>
          <p:nvPr/>
        </p:nvCxnSpPr>
        <p:spPr>
          <a:xfrm flipH="1" flipV="1">
            <a:off x="7272300" y="4302927"/>
            <a:ext cx="487127" cy="41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65 Conector recto"/>
          <p:cNvCxnSpPr>
            <a:stCxn id="58" idx="2"/>
          </p:cNvCxnSpPr>
          <p:nvPr/>
        </p:nvCxnSpPr>
        <p:spPr>
          <a:xfrm flipH="1" flipV="1">
            <a:off x="7308304" y="4227934"/>
            <a:ext cx="757407" cy="217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59" idx="2"/>
            <a:endCxn id="4" idx="3"/>
          </p:cNvCxnSpPr>
          <p:nvPr/>
        </p:nvCxnSpPr>
        <p:spPr>
          <a:xfrm flipH="1">
            <a:off x="7308304" y="4047914"/>
            <a:ext cx="757407" cy="38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67 Conector recto"/>
          <p:cNvCxnSpPr>
            <a:stCxn id="60" idx="2"/>
          </p:cNvCxnSpPr>
          <p:nvPr/>
        </p:nvCxnSpPr>
        <p:spPr>
          <a:xfrm flipH="1">
            <a:off x="7308304" y="3636853"/>
            <a:ext cx="802226" cy="30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68 Conector recto"/>
          <p:cNvCxnSpPr>
            <a:stCxn id="61" idx="2"/>
          </p:cNvCxnSpPr>
          <p:nvPr/>
        </p:nvCxnSpPr>
        <p:spPr>
          <a:xfrm flipH="1">
            <a:off x="7179489" y="3222112"/>
            <a:ext cx="913460" cy="64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69 Conector recto"/>
          <p:cNvCxnSpPr>
            <a:stCxn id="7" idx="2"/>
            <a:endCxn id="6" idx="0"/>
          </p:cNvCxnSpPr>
          <p:nvPr/>
        </p:nvCxnSpPr>
        <p:spPr>
          <a:xfrm>
            <a:off x="2126267" y="113159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70 Conector recto"/>
          <p:cNvCxnSpPr>
            <a:stCxn id="6" idx="2"/>
            <a:endCxn id="3" idx="0"/>
          </p:cNvCxnSpPr>
          <p:nvPr/>
        </p:nvCxnSpPr>
        <p:spPr>
          <a:xfrm flipH="1">
            <a:off x="2123728" y="2643758"/>
            <a:ext cx="2539" cy="122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71 Conector recto"/>
          <p:cNvCxnSpPr>
            <a:stCxn id="6" idx="3"/>
            <a:endCxn id="5" idx="1"/>
          </p:cNvCxnSpPr>
          <p:nvPr/>
        </p:nvCxnSpPr>
        <p:spPr>
          <a:xfrm flipV="1">
            <a:off x="2630323" y="1676210"/>
            <a:ext cx="3683845" cy="75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72 Conector recto"/>
          <p:cNvCxnSpPr>
            <a:stCxn id="6" idx="3"/>
            <a:endCxn id="4" idx="1"/>
          </p:cNvCxnSpPr>
          <p:nvPr/>
        </p:nvCxnSpPr>
        <p:spPr>
          <a:xfrm>
            <a:off x="2630323" y="2427734"/>
            <a:ext cx="3669869" cy="165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4" name="73 Rombo"/>
          <p:cNvSpPr/>
          <p:nvPr/>
        </p:nvSpPr>
        <p:spPr>
          <a:xfrm>
            <a:off x="1795414" y="1376601"/>
            <a:ext cx="651882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5" name="74 Rombo"/>
          <p:cNvSpPr/>
          <p:nvPr/>
        </p:nvSpPr>
        <p:spPr>
          <a:xfrm>
            <a:off x="1795414" y="2931790"/>
            <a:ext cx="651882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6" name="75 Rombo"/>
          <p:cNvSpPr/>
          <p:nvPr/>
        </p:nvSpPr>
        <p:spPr>
          <a:xfrm>
            <a:off x="4234746" y="1676210"/>
            <a:ext cx="936104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7" name="76 Rombo"/>
          <p:cNvSpPr/>
          <p:nvPr/>
        </p:nvSpPr>
        <p:spPr>
          <a:xfrm>
            <a:off x="4224983" y="3020107"/>
            <a:ext cx="831047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771715" y="1543893"/>
            <a:ext cx="707373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400" dirty="0"/>
              <a:t>conoce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273324" y="1823199"/>
            <a:ext cx="832279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hospedaje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216399" y="3174591"/>
            <a:ext cx="85792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400" dirty="0"/>
              <a:t>selección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315799" y="1161043"/>
            <a:ext cx="5613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4437618" y="2779375"/>
            <a:ext cx="5613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434320" y="1481757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343925" y="2888203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977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87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Google Shape;1876;p39"/>
          <p:cNvSpPr/>
          <p:nvPr/>
        </p:nvSpPr>
        <p:spPr>
          <a:xfrm>
            <a:off x="14169" y="216625"/>
            <a:ext cx="426900" cy="426900"/>
          </a:xfrm>
          <a:prstGeom prst="star4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2" name="Google Shape;1877;p39"/>
          <p:cNvSpPr/>
          <p:nvPr/>
        </p:nvSpPr>
        <p:spPr>
          <a:xfrm>
            <a:off x="8717100" y="4427075"/>
            <a:ext cx="426900" cy="426900"/>
          </a:xfrm>
          <a:prstGeom prst="star4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677724" y="1107038"/>
            <a:ext cx="1336430" cy="518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Alumno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112413" y="3174806"/>
            <a:ext cx="1336430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Profesor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593318" y="3174806"/>
            <a:ext cx="1336430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Practica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098345" y="1049671"/>
            <a:ext cx="1336430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Examen</a:t>
            </a:r>
          </a:p>
        </p:txBody>
      </p:sp>
      <p:sp>
        <p:nvSpPr>
          <p:cNvPr id="17" name="16 Elipse"/>
          <p:cNvSpPr/>
          <p:nvPr/>
        </p:nvSpPr>
        <p:spPr>
          <a:xfrm>
            <a:off x="14169" y="182466"/>
            <a:ext cx="1499401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idAlumno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615541" y="182466"/>
            <a:ext cx="173257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no.matricula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81153" y="1413391"/>
            <a:ext cx="1067527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grupo</a:t>
            </a:r>
          </a:p>
        </p:txBody>
      </p:sp>
      <p:sp>
        <p:nvSpPr>
          <p:cNvPr id="20" name="19 Elipse"/>
          <p:cNvSpPr/>
          <p:nvPr/>
        </p:nvSpPr>
        <p:spPr>
          <a:xfrm>
            <a:off x="20011" y="781225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cxnSp>
        <p:nvCxnSpPr>
          <p:cNvPr id="21" name="20 Conector recto"/>
          <p:cNvCxnSpPr>
            <a:endCxn id="13" idx="1"/>
          </p:cNvCxnSpPr>
          <p:nvPr/>
        </p:nvCxnSpPr>
        <p:spPr>
          <a:xfrm flipV="1">
            <a:off x="1148680" y="1366110"/>
            <a:ext cx="529044" cy="2590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21 Conector recto"/>
          <p:cNvCxnSpPr>
            <a:stCxn id="20" idx="6"/>
          </p:cNvCxnSpPr>
          <p:nvPr/>
        </p:nvCxnSpPr>
        <p:spPr>
          <a:xfrm>
            <a:off x="1209821" y="994675"/>
            <a:ext cx="467903" cy="21345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17" idx="5"/>
          </p:cNvCxnSpPr>
          <p:nvPr/>
        </p:nvCxnSpPr>
        <p:spPr>
          <a:xfrm>
            <a:off x="1293988" y="546848"/>
            <a:ext cx="577817" cy="55455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23 Conector recto"/>
          <p:cNvCxnSpPr>
            <a:stCxn id="18" idx="4"/>
          </p:cNvCxnSpPr>
          <p:nvPr/>
        </p:nvCxnSpPr>
        <p:spPr>
          <a:xfrm>
            <a:off x="2481826" y="609366"/>
            <a:ext cx="0" cy="4537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24 Elipse"/>
          <p:cNvSpPr/>
          <p:nvPr/>
        </p:nvSpPr>
        <p:spPr>
          <a:xfrm>
            <a:off x="5166441" y="324398"/>
            <a:ext cx="1459442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11064" y="836221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7" name="26 Elipse"/>
          <p:cNvSpPr/>
          <p:nvPr/>
        </p:nvSpPr>
        <p:spPr>
          <a:xfrm>
            <a:off x="28287" y="3426447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titulo</a:t>
            </a:r>
          </a:p>
        </p:txBody>
      </p:sp>
      <p:sp>
        <p:nvSpPr>
          <p:cNvPr id="28" name="27 Elipse"/>
          <p:cNvSpPr/>
          <p:nvPr/>
        </p:nvSpPr>
        <p:spPr>
          <a:xfrm>
            <a:off x="7911064" y="4364075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7636580" y="2961356"/>
            <a:ext cx="1516503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idProfesor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-31492" y="2489018"/>
            <a:ext cx="151357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idPractica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7545153" y="2052543"/>
            <a:ext cx="1598847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no.Examen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753717" y="333398"/>
            <a:ext cx="1794258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no.Pregunta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911065" y="1451684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fecha</a:t>
            </a:r>
          </a:p>
        </p:txBody>
      </p:sp>
      <p:cxnSp>
        <p:nvCxnSpPr>
          <p:cNvPr id="34" name="33 Conector recto"/>
          <p:cNvCxnSpPr>
            <a:stCxn id="25" idx="4"/>
          </p:cNvCxnSpPr>
          <p:nvPr/>
        </p:nvCxnSpPr>
        <p:spPr>
          <a:xfrm>
            <a:off x="5896162" y="751298"/>
            <a:ext cx="216251" cy="3697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32" idx="3"/>
            <a:endCxn id="16" idx="0"/>
          </p:cNvCxnSpPr>
          <p:nvPr/>
        </p:nvCxnSpPr>
        <p:spPr>
          <a:xfrm flipH="1">
            <a:off x="6766560" y="697780"/>
            <a:ext cx="249920" cy="35189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35 Conector recto"/>
          <p:cNvCxnSpPr>
            <a:stCxn id="26" idx="2"/>
          </p:cNvCxnSpPr>
          <p:nvPr/>
        </p:nvCxnSpPr>
        <p:spPr>
          <a:xfrm flipH="1">
            <a:off x="7441809" y="1049671"/>
            <a:ext cx="469255" cy="15845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33" idx="2"/>
            <a:endCxn id="16" idx="3"/>
          </p:cNvCxnSpPr>
          <p:nvPr/>
        </p:nvCxnSpPr>
        <p:spPr>
          <a:xfrm flipH="1" flipV="1">
            <a:off x="7434775" y="1380262"/>
            <a:ext cx="476290" cy="28487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37 Conector recto"/>
          <p:cNvCxnSpPr>
            <a:stCxn id="31" idx="1"/>
          </p:cNvCxnSpPr>
          <p:nvPr/>
        </p:nvCxnSpPr>
        <p:spPr>
          <a:xfrm flipH="1" flipV="1">
            <a:off x="7434776" y="1782275"/>
            <a:ext cx="344523" cy="33278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38 Elipse"/>
          <p:cNvSpPr/>
          <p:nvPr/>
        </p:nvSpPr>
        <p:spPr>
          <a:xfrm>
            <a:off x="7911064" y="3592718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40" name="39 Elipse"/>
          <p:cNvSpPr/>
          <p:nvPr/>
        </p:nvSpPr>
        <p:spPr>
          <a:xfrm>
            <a:off x="6485206" y="4341549"/>
            <a:ext cx="1294093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41" name="40 Elipse"/>
          <p:cNvSpPr/>
          <p:nvPr/>
        </p:nvSpPr>
        <p:spPr>
          <a:xfrm>
            <a:off x="5166441" y="4355532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fecha</a:t>
            </a:r>
          </a:p>
        </p:txBody>
      </p:sp>
      <p:sp>
        <p:nvSpPr>
          <p:cNvPr id="42" name="41 Elipse"/>
          <p:cNvSpPr/>
          <p:nvPr/>
        </p:nvSpPr>
        <p:spPr>
          <a:xfrm>
            <a:off x="14169" y="2961356"/>
            <a:ext cx="1279819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codigo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14219" y="3946339"/>
            <a:ext cx="1291911" cy="63118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grado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dificultad</a:t>
            </a:r>
          </a:p>
        </p:txBody>
      </p:sp>
      <p:cxnSp>
        <p:nvCxnSpPr>
          <p:cNvPr id="44" name="43 Conector recto"/>
          <p:cNvCxnSpPr>
            <a:stCxn id="30" idx="6"/>
            <a:endCxn id="15" idx="0"/>
          </p:cNvCxnSpPr>
          <p:nvPr/>
        </p:nvCxnSpPr>
        <p:spPr>
          <a:xfrm>
            <a:off x="1482078" y="2702468"/>
            <a:ext cx="779455" cy="4723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44 Conector recto"/>
          <p:cNvCxnSpPr>
            <a:stCxn id="42" idx="6"/>
          </p:cNvCxnSpPr>
          <p:nvPr/>
        </p:nvCxnSpPr>
        <p:spPr>
          <a:xfrm>
            <a:off x="1293988" y="3174806"/>
            <a:ext cx="299330" cy="21345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"/>
          <p:cNvCxnSpPr>
            <a:stCxn id="27" idx="6"/>
            <a:endCxn id="15" idx="1"/>
          </p:cNvCxnSpPr>
          <p:nvPr/>
        </p:nvCxnSpPr>
        <p:spPr>
          <a:xfrm flipV="1">
            <a:off x="1218097" y="3505397"/>
            <a:ext cx="375221" cy="13450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43" idx="6"/>
          </p:cNvCxnSpPr>
          <p:nvPr/>
        </p:nvCxnSpPr>
        <p:spPr>
          <a:xfrm flipV="1">
            <a:off x="1306130" y="3835988"/>
            <a:ext cx="309411" cy="42594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stCxn id="29" idx="2"/>
          </p:cNvCxnSpPr>
          <p:nvPr/>
        </p:nvCxnSpPr>
        <p:spPr>
          <a:xfrm flipH="1">
            <a:off x="7434775" y="3174806"/>
            <a:ext cx="2018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39" idx="2"/>
            <a:endCxn id="14" idx="3"/>
          </p:cNvCxnSpPr>
          <p:nvPr/>
        </p:nvCxnSpPr>
        <p:spPr>
          <a:xfrm flipH="1" flipV="1">
            <a:off x="7448843" y="3505397"/>
            <a:ext cx="462221" cy="3007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stCxn id="28" idx="1"/>
          </p:cNvCxnSpPr>
          <p:nvPr/>
        </p:nvCxnSpPr>
        <p:spPr>
          <a:xfrm flipH="1" flipV="1">
            <a:off x="7441809" y="3835988"/>
            <a:ext cx="643499" cy="59060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40" idx="0"/>
          </p:cNvCxnSpPr>
          <p:nvPr/>
        </p:nvCxnSpPr>
        <p:spPr>
          <a:xfrm flipH="1" flipV="1">
            <a:off x="7132252" y="3853347"/>
            <a:ext cx="1" cy="48820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stCxn id="41" idx="0"/>
          </p:cNvCxnSpPr>
          <p:nvPr/>
        </p:nvCxnSpPr>
        <p:spPr>
          <a:xfrm flipV="1">
            <a:off x="5761346" y="3835988"/>
            <a:ext cx="351067" cy="51954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15" idx="0"/>
          </p:cNvCxnSpPr>
          <p:nvPr/>
        </p:nvCxnSpPr>
        <p:spPr>
          <a:xfrm flipV="1">
            <a:off x="2261533" y="1665134"/>
            <a:ext cx="0" cy="150967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53 Conector recto"/>
          <p:cNvCxnSpPr>
            <a:stCxn id="13" idx="3"/>
            <a:endCxn id="16" idx="1"/>
          </p:cNvCxnSpPr>
          <p:nvPr/>
        </p:nvCxnSpPr>
        <p:spPr>
          <a:xfrm>
            <a:off x="3014154" y="1366110"/>
            <a:ext cx="3084191" cy="1415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54 Conector recto"/>
          <p:cNvCxnSpPr>
            <a:stCxn id="15" idx="3"/>
            <a:endCxn id="14" idx="1"/>
          </p:cNvCxnSpPr>
          <p:nvPr/>
        </p:nvCxnSpPr>
        <p:spPr>
          <a:xfrm>
            <a:off x="2929748" y="3505397"/>
            <a:ext cx="318266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55 Rombo"/>
          <p:cNvSpPr/>
          <p:nvPr/>
        </p:nvSpPr>
        <p:spPr>
          <a:xfrm>
            <a:off x="1769164" y="1948668"/>
            <a:ext cx="984738" cy="76099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57" name="56 Rombo"/>
          <p:cNvSpPr/>
          <p:nvPr/>
        </p:nvSpPr>
        <p:spPr>
          <a:xfrm>
            <a:off x="3778499" y="992688"/>
            <a:ext cx="984738" cy="76099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58" name="57 Rombo"/>
          <p:cNvSpPr/>
          <p:nvPr/>
        </p:nvSpPr>
        <p:spPr>
          <a:xfrm>
            <a:off x="3988786" y="3124899"/>
            <a:ext cx="984738" cy="76099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865148" y="1219296"/>
            <a:ext cx="7585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realizan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871805" y="2181241"/>
            <a:ext cx="7585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realizan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125128" y="3364882"/>
            <a:ext cx="6623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diseña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570773" y="879613"/>
            <a:ext cx="49244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n-m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2647158" y="1900601"/>
            <a:ext cx="4251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1-n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4222777" y="2817122"/>
            <a:ext cx="49244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n-m</a:t>
            </a:r>
          </a:p>
        </p:txBody>
      </p:sp>
      <p:sp>
        <p:nvSpPr>
          <p:cNvPr id="65" name="64 Elipse"/>
          <p:cNvSpPr/>
          <p:nvPr/>
        </p:nvSpPr>
        <p:spPr>
          <a:xfrm>
            <a:off x="3807613" y="559796"/>
            <a:ext cx="830328" cy="2759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6" name="65 Conector recto"/>
          <p:cNvCxnSpPr>
            <a:stCxn id="65" idx="4"/>
            <a:endCxn id="57" idx="0"/>
          </p:cNvCxnSpPr>
          <p:nvPr/>
        </p:nvCxnSpPr>
        <p:spPr>
          <a:xfrm>
            <a:off x="4222777" y="835764"/>
            <a:ext cx="48091" cy="15692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66 Elipse"/>
          <p:cNvSpPr/>
          <p:nvPr/>
        </p:nvSpPr>
        <p:spPr>
          <a:xfrm>
            <a:off x="2929748" y="2261208"/>
            <a:ext cx="830328" cy="2759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nota</a:t>
            </a:r>
          </a:p>
        </p:txBody>
      </p:sp>
      <p:sp>
        <p:nvSpPr>
          <p:cNvPr id="68" name="67 Elipse"/>
          <p:cNvSpPr/>
          <p:nvPr/>
        </p:nvSpPr>
        <p:spPr>
          <a:xfrm>
            <a:off x="4065991" y="4003401"/>
            <a:ext cx="830328" cy="28049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9" name="68 Conector recto"/>
          <p:cNvCxnSpPr>
            <a:stCxn id="56" idx="3"/>
            <a:endCxn id="67" idx="2"/>
          </p:cNvCxnSpPr>
          <p:nvPr/>
        </p:nvCxnSpPr>
        <p:spPr>
          <a:xfrm>
            <a:off x="2753902" y="2329166"/>
            <a:ext cx="175846" cy="7002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69 Conector recto"/>
          <p:cNvCxnSpPr>
            <a:stCxn id="68" idx="0"/>
            <a:endCxn id="58" idx="2"/>
          </p:cNvCxnSpPr>
          <p:nvPr/>
        </p:nvCxnSpPr>
        <p:spPr>
          <a:xfrm flipV="1">
            <a:off x="4481155" y="3885894"/>
            <a:ext cx="0" cy="11750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70 Elipse"/>
          <p:cNvSpPr/>
          <p:nvPr/>
        </p:nvSpPr>
        <p:spPr>
          <a:xfrm>
            <a:off x="1477335" y="4164820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tipo</a:t>
            </a:r>
          </a:p>
        </p:txBody>
      </p:sp>
      <p:cxnSp>
        <p:nvCxnSpPr>
          <p:cNvPr id="72" name="71 Conector recto"/>
          <p:cNvCxnSpPr>
            <a:stCxn id="71" idx="0"/>
          </p:cNvCxnSpPr>
          <p:nvPr/>
        </p:nvCxnSpPr>
        <p:spPr>
          <a:xfrm flipV="1">
            <a:off x="2072240" y="3835988"/>
            <a:ext cx="0" cy="32883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8693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92 Rectángulo"/>
          <p:cNvSpPr/>
          <p:nvPr/>
        </p:nvSpPr>
        <p:spPr>
          <a:xfrm>
            <a:off x="927465" y="618315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Usado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6039396" y="618315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Vehículo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927465" y="2155374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Cliente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6039396" y="4188830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Opción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6039396" y="2155374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Venta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966653" y="4084325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Vendedor</a:t>
            </a:r>
          </a:p>
        </p:txBody>
      </p:sp>
      <p:sp>
        <p:nvSpPr>
          <p:cNvPr id="99" name="98 Elipse"/>
          <p:cNvSpPr/>
          <p:nvPr/>
        </p:nvSpPr>
        <p:spPr>
          <a:xfrm>
            <a:off x="5608318" y="115935"/>
            <a:ext cx="735877" cy="1692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precio</a:t>
            </a:r>
          </a:p>
        </p:txBody>
      </p:sp>
      <p:sp>
        <p:nvSpPr>
          <p:cNvPr id="100" name="99 Elipse"/>
          <p:cNvSpPr/>
          <p:nvPr/>
        </p:nvSpPr>
        <p:spPr>
          <a:xfrm>
            <a:off x="7580814" y="772891"/>
            <a:ext cx="692332" cy="2721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01" name="100 Elipse"/>
          <p:cNvSpPr/>
          <p:nvPr/>
        </p:nvSpPr>
        <p:spPr>
          <a:xfrm>
            <a:off x="7441475" y="402770"/>
            <a:ext cx="831671" cy="2155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02" name="101 Elipse"/>
          <p:cNvSpPr/>
          <p:nvPr/>
        </p:nvSpPr>
        <p:spPr>
          <a:xfrm>
            <a:off x="7441475" y="15779"/>
            <a:ext cx="744584" cy="2960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cilindro</a:t>
            </a:r>
          </a:p>
        </p:txBody>
      </p:sp>
      <p:sp>
        <p:nvSpPr>
          <p:cNvPr id="103" name="102 Elipse"/>
          <p:cNvSpPr/>
          <p:nvPr/>
        </p:nvSpPr>
        <p:spPr>
          <a:xfrm>
            <a:off x="6364506" y="63542"/>
            <a:ext cx="955050" cy="2483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idVehículo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7580814" y="1203965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cxnSp>
        <p:nvCxnSpPr>
          <p:cNvPr id="105" name="104 Conector recto"/>
          <p:cNvCxnSpPr>
            <a:stCxn id="99" idx="4"/>
          </p:cNvCxnSpPr>
          <p:nvPr/>
        </p:nvCxnSpPr>
        <p:spPr>
          <a:xfrm>
            <a:off x="5976257" y="285207"/>
            <a:ext cx="285206" cy="333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6" name="105 Conector recto"/>
          <p:cNvCxnSpPr>
            <a:stCxn id="103" idx="4"/>
          </p:cNvCxnSpPr>
          <p:nvPr/>
        </p:nvCxnSpPr>
        <p:spPr>
          <a:xfrm flipH="1">
            <a:off x="6757853" y="311875"/>
            <a:ext cx="84178" cy="30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7" name="106 Conector recto"/>
          <p:cNvCxnSpPr>
            <a:stCxn id="102" idx="2"/>
          </p:cNvCxnSpPr>
          <p:nvPr/>
        </p:nvCxnSpPr>
        <p:spPr>
          <a:xfrm flipH="1">
            <a:off x="7062651" y="163827"/>
            <a:ext cx="378824" cy="454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8" name="107 Conector recto"/>
          <p:cNvCxnSpPr>
            <a:stCxn id="101" idx="2"/>
          </p:cNvCxnSpPr>
          <p:nvPr/>
        </p:nvCxnSpPr>
        <p:spPr>
          <a:xfrm flipH="1">
            <a:off x="7162802" y="510543"/>
            <a:ext cx="278673" cy="186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9" name="108 Conector recto"/>
          <p:cNvCxnSpPr>
            <a:stCxn id="100" idx="2"/>
            <a:endCxn id="94" idx="3"/>
          </p:cNvCxnSpPr>
          <p:nvPr/>
        </p:nvCxnSpPr>
        <p:spPr>
          <a:xfrm flipH="1" flipV="1">
            <a:off x="7162802" y="831675"/>
            <a:ext cx="418012" cy="77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0" name="109 Conector recto"/>
          <p:cNvCxnSpPr>
            <a:stCxn id="104" idx="2"/>
          </p:cNvCxnSpPr>
          <p:nvPr/>
        </p:nvCxnSpPr>
        <p:spPr>
          <a:xfrm flipH="1" flipV="1">
            <a:off x="7252063" y="1045035"/>
            <a:ext cx="328751" cy="27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1" name="110 Conector recto"/>
          <p:cNvCxnSpPr>
            <a:stCxn id="93" idx="2"/>
            <a:endCxn id="95" idx="0"/>
          </p:cNvCxnSpPr>
          <p:nvPr/>
        </p:nvCxnSpPr>
        <p:spPr>
          <a:xfrm>
            <a:off x="1489168" y="1045035"/>
            <a:ext cx="0" cy="1110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2" name="111 Rombo"/>
          <p:cNvSpPr/>
          <p:nvPr/>
        </p:nvSpPr>
        <p:spPr>
          <a:xfrm>
            <a:off x="1175659" y="1333505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cxnSp>
        <p:nvCxnSpPr>
          <p:cNvPr id="113" name="112 Conector recto"/>
          <p:cNvCxnSpPr>
            <a:stCxn id="95" idx="3"/>
            <a:endCxn id="97" idx="1"/>
          </p:cNvCxnSpPr>
          <p:nvPr/>
        </p:nvCxnSpPr>
        <p:spPr>
          <a:xfrm>
            <a:off x="2050871" y="2368734"/>
            <a:ext cx="3988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4" name="113 Conector recto"/>
          <p:cNvCxnSpPr>
            <a:stCxn id="97" idx="0"/>
            <a:endCxn id="94" idx="2"/>
          </p:cNvCxnSpPr>
          <p:nvPr/>
        </p:nvCxnSpPr>
        <p:spPr>
          <a:xfrm flipV="1">
            <a:off x="6601099" y="1045035"/>
            <a:ext cx="0" cy="1110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5" name="114 Conector recto"/>
          <p:cNvCxnSpPr/>
          <p:nvPr/>
        </p:nvCxnSpPr>
        <p:spPr>
          <a:xfrm flipV="1">
            <a:off x="2090059" y="2582094"/>
            <a:ext cx="3949337" cy="1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6" name="115 Conector recto"/>
          <p:cNvCxnSpPr>
            <a:stCxn id="96" idx="0"/>
            <a:endCxn id="97" idx="2"/>
          </p:cNvCxnSpPr>
          <p:nvPr/>
        </p:nvCxnSpPr>
        <p:spPr>
          <a:xfrm flipV="1">
            <a:off x="6601099" y="2582094"/>
            <a:ext cx="0" cy="160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7" name="116 Rombo"/>
          <p:cNvSpPr/>
          <p:nvPr/>
        </p:nvSpPr>
        <p:spPr>
          <a:xfrm>
            <a:off x="3731624" y="3045826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18" name="117 Rombo"/>
          <p:cNvSpPr/>
          <p:nvPr/>
        </p:nvSpPr>
        <p:spPr>
          <a:xfrm>
            <a:off x="3526973" y="2081351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19" name="118 Rombo"/>
          <p:cNvSpPr/>
          <p:nvPr/>
        </p:nvSpPr>
        <p:spPr>
          <a:xfrm>
            <a:off x="6287590" y="1304118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1662623" y="1301945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n-1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3646357" y="1853110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1-n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5976257" y="1342962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n-1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3851009" y="2793291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n-1</a:t>
            </a:r>
          </a:p>
        </p:txBody>
      </p:sp>
      <p:cxnSp>
        <p:nvCxnSpPr>
          <p:cNvPr id="124" name="123 Conector recto"/>
          <p:cNvCxnSpPr/>
          <p:nvPr/>
        </p:nvCxnSpPr>
        <p:spPr>
          <a:xfrm>
            <a:off x="7062651" y="1045035"/>
            <a:ext cx="1275806" cy="207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124 Conector recto"/>
          <p:cNvCxnSpPr/>
          <p:nvPr/>
        </p:nvCxnSpPr>
        <p:spPr>
          <a:xfrm flipV="1">
            <a:off x="7162802" y="3117669"/>
            <a:ext cx="1175655" cy="107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6" name="125 Rombo"/>
          <p:cNvSpPr/>
          <p:nvPr/>
        </p:nvSpPr>
        <p:spPr>
          <a:xfrm>
            <a:off x="8024948" y="2821585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8186059" y="2525311"/>
            <a:ext cx="42672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m-n</a:t>
            </a:r>
          </a:p>
        </p:txBody>
      </p:sp>
      <p:sp>
        <p:nvSpPr>
          <p:cNvPr id="128" name="127 Elipse"/>
          <p:cNvSpPr/>
          <p:nvPr/>
        </p:nvSpPr>
        <p:spPr>
          <a:xfrm>
            <a:off x="21956" y="1701796"/>
            <a:ext cx="944699" cy="282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idCliente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80558" y="87426"/>
            <a:ext cx="886097" cy="2389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idUsado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80558" y="4778836"/>
            <a:ext cx="1049381" cy="1785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idVendedor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1" name="130 Elipse"/>
          <p:cNvSpPr/>
          <p:nvPr/>
        </p:nvSpPr>
        <p:spPr>
          <a:xfrm>
            <a:off x="8024948" y="4223666"/>
            <a:ext cx="1027611" cy="1785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idOpción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5003075" y="1768936"/>
            <a:ext cx="831669" cy="2198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idVenta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80558" y="2618022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4" name="133 Elipse"/>
          <p:cNvSpPr/>
          <p:nvPr/>
        </p:nvSpPr>
        <p:spPr>
          <a:xfrm>
            <a:off x="1045033" y="38510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5" name="134 Elipse"/>
          <p:cNvSpPr/>
          <p:nvPr/>
        </p:nvSpPr>
        <p:spPr>
          <a:xfrm>
            <a:off x="1293228" y="4747266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6" name="135 Elipse"/>
          <p:cNvSpPr/>
          <p:nvPr/>
        </p:nvSpPr>
        <p:spPr>
          <a:xfrm>
            <a:off x="8233957" y="3850352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7" name="136 Elipse"/>
          <p:cNvSpPr/>
          <p:nvPr/>
        </p:nvSpPr>
        <p:spPr>
          <a:xfrm>
            <a:off x="5072746" y="2082445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8" name="137 Elipse"/>
          <p:cNvSpPr/>
          <p:nvPr/>
        </p:nvSpPr>
        <p:spPr>
          <a:xfrm>
            <a:off x="7857053" y="4502818"/>
            <a:ext cx="1262739" cy="3053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aire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acondicionado</a:t>
            </a:r>
          </a:p>
        </p:txBody>
      </p:sp>
      <p:sp>
        <p:nvSpPr>
          <p:cNvPr id="139" name="138 Elipse"/>
          <p:cNvSpPr/>
          <p:nvPr/>
        </p:nvSpPr>
        <p:spPr>
          <a:xfrm>
            <a:off x="5752014" y="4861060"/>
            <a:ext cx="1071151" cy="1970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descripción</a:t>
            </a:r>
          </a:p>
        </p:txBody>
      </p:sp>
      <p:sp>
        <p:nvSpPr>
          <p:cNvPr id="140" name="139 Elipse"/>
          <p:cNvSpPr/>
          <p:nvPr/>
        </p:nvSpPr>
        <p:spPr>
          <a:xfrm>
            <a:off x="6953795" y="4747266"/>
            <a:ext cx="1005840" cy="3618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pintura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metalizada</a:t>
            </a:r>
          </a:p>
        </p:txBody>
      </p:sp>
      <p:sp>
        <p:nvSpPr>
          <p:cNvPr id="141" name="140 Elipse"/>
          <p:cNvSpPr/>
          <p:nvPr/>
        </p:nvSpPr>
        <p:spPr>
          <a:xfrm>
            <a:off x="4994371" y="4717914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42" name="141 CuadroTexto"/>
          <p:cNvSpPr txBox="1"/>
          <p:nvPr/>
        </p:nvSpPr>
        <p:spPr>
          <a:xfrm>
            <a:off x="8080261" y="2985856"/>
            <a:ext cx="511679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cs typeface="Arial"/>
                <a:sym typeface="Arial"/>
              </a:rPr>
              <a:t>precio</a:t>
            </a:r>
          </a:p>
        </p:txBody>
      </p:sp>
      <p:cxnSp>
        <p:nvCxnSpPr>
          <p:cNvPr id="143" name="142 Conector recto"/>
          <p:cNvCxnSpPr>
            <a:stCxn id="136" idx="2"/>
            <a:endCxn id="96" idx="3"/>
          </p:cNvCxnSpPr>
          <p:nvPr/>
        </p:nvCxnSpPr>
        <p:spPr>
          <a:xfrm flipH="1">
            <a:off x="7162802" y="3971184"/>
            <a:ext cx="1071155" cy="43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143 Conector recto"/>
          <p:cNvCxnSpPr>
            <a:stCxn id="131" idx="2"/>
            <a:endCxn id="96" idx="3"/>
          </p:cNvCxnSpPr>
          <p:nvPr/>
        </p:nvCxnSpPr>
        <p:spPr>
          <a:xfrm flipH="1">
            <a:off x="7162802" y="4312928"/>
            <a:ext cx="862146" cy="8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144 Conector recto"/>
          <p:cNvCxnSpPr>
            <a:stCxn id="138" idx="2"/>
          </p:cNvCxnSpPr>
          <p:nvPr/>
        </p:nvCxnSpPr>
        <p:spPr>
          <a:xfrm flipH="1" flipV="1">
            <a:off x="7162802" y="4511045"/>
            <a:ext cx="694251" cy="144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6" name="145 Conector recto"/>
          <p:cNvCxnSpPr>
            <a:stCxn id="140" idx="1"/>
          </p:cNvCxnSpPr>
          <p:nvPr/>
        </p:nvCxnSpPr>
        <p:spPr>
          <a:xfrm flipH="1" flipV="1">
            <a:off x="7062651" y="4615550"/>
            <a:ext cx="38446" cy="184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7" name="146 Conector recto"/>
          <p:cNvCxnSpPr>
            <a:stCxn id="139" idx="0"/>
          </p:cNvCxnSpPr>
          <p:nvPr/>
        </p:nvCxnSpPr>
        <p:spPr>
          <a:xfrm flipV="1">
            <a:off x="6287590" y="4615550"/>
            <a:ext cx="0" cy="245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8" name="147 Conector recto"/>
          <p:cNvCxnSpPr>
            <a:stCxn id="141" idx="7"/>
            <a:endCxn id="96" idx="1"/>
          </p:cNvCxnSpPr>
          <p:nvPr/>
        </p:nvCxnSpPr>
        <p:spPr>
          <a:xfrm flipV="1">
            <a:off x="5641060" y="4402190"/>
            <a:ext cx="398336" cy="35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9" name="148 Elipse"/>
          <p:cNvSpPr/>
          <p:nvPr/>
        </p:nvSpPr>
        <p:spPr>
          <a:xfrm>
            <a:off x="60324" y="2174334"/>
            <a:ext cx="77787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0" name="149 Elipse"/>
          <p:cNvSpPr/>
          <p:nvPr/>
        </p:nvSpPr>
        <p:spPr>
          <a:xfrm>
            <a:off x="1976719" y="1755772"/>
            <a:ext cx="455027" cy="2462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51" name="150 Elipse"/>
          <p:cNvSpPr/>
          <p:nvPr/>
        </p:nvSpPr>
        <p:spPr>
          <a:xfrm>
            <a:off x="2204232" y="2545257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2" name="151 Elipse"/>
          <p:cNvSpPr/>
          <p:nvPr/>
        </p:nvSpPr>
        <p:spPr>
          <a:xfrm>
            <a:off x="92854" y="2974732"/>
            <a:ext cx="847391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3" name="152 Elipse"/>
          <p:cNvSpPr/>
          <p:nvPr/>
        </p:nvSpPr>
        <p:spPr>
          <a:xfrm>
            <a:off x="70440" y="4462437"/>
            <a:ext cx="77787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4" name="153 Elipse"/>
          <p:cNvSpPr/>
          <p:nvPr/>
        </p:nvSpPr>
        <p:spPr>
          <a:xfrm>
            <a:off x="35683" y="4084325"/>
            <a:ext cx="847391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5" name="154 Elipse"/>
          <p:cNvSpPr/>
          <p:nvPr/>
        </p:nvSpPr>
        <p:spPr>
          <a:xfrm>
            <a:off x="35683" y="3725174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6" name="155 Elipse"/>
          <p:cNvSpPr/>
          <p:nvPr/>
        </p:nvSpPr>
        <p:spPr>
          <a:xfrm>
            <a:off x="2129119" y="4732531"/>
            <a:ext cx="455027" cy="2462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1241342" y="1509551"/>
            <a:ext cx="470000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cs typeface="Arial"/>
                <a:sym typeface="Arial"/>
              </a:rPr>
              <a:t>fecha</a:t>
            </a:r>
          </a:p>
        </p:txBody>
      </p:sp>
      <p:sp>
        <p:nvSpPr>
          <p:cNvPr id="158" name="157 Elipse"/>
          <p:cNvSpPr/>
          <p:nvPr/>
        </p:nvSpPr>
        <p:spPr>
          <a:xfrm>
            <a:off x="2666236" y="696686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59" name="158 Elipse"/>
          <p:cNvSpPr/>
          <p:nvPr/>
        </p:nvSpPr>
        <p:spPr>
          <a:xfrm>
            <a:off x="1897259" y="25975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160" name="159 Elipse"/>
          <p:cNvSpPr/>
          <p:nvPr/>
        </p:nvSpPr>
        <p:spPr>
          <a:xfrm>
            <a:off x="2768110" y="264113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61" name="160 Elipse"/>
          <p:cNvSpPr/>
          <p:nvPr/>
        </p:nvSpPr>
        <p:spPr>
          <a:xfrm>
            <a:off x="2204232" y="1045035"/>
            <a:ext cx="1013137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precio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transición</a:t>
            </a:r>
          </a:p>
        </p:txBody>
      </p:sp>
      <p:cxnSp>
        <p:nvCxnSpPr>
          <p:cNvPr id="162" name="161 Conector recto"/>
          <p:cNvCxnSpPr>
            <a:stCxn id="129" idx="4"/>
          </p:cNvCxnSpPr>
          <p:nvPr/>
        </p:nvCxnSpPr>
        <p:spPr>
          <a:xfrm>
            <a:off x="523607" y="326369"/>
            <a:ext cx="416638" cy="277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3" name="162 Conector recto"/>
          <p:cNvCxnSpPr>
            <a:stCxn id="134" idx="4"/>
            <a:endCxn id="93" idx="0"/>
          </p:cNvCxnSpPr>
          <p:nvPr/>
        </p:nvCxnSpPr>
        <p:spPr>
          <a:xfrm>
            <a:off x="1423855" y="280174"/>
            <a:ext cx="65313" cy="338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163 Conector recto"/>
          <p:cNvCxnSpPr>
            <a:stCxn id="159" idx="3"/>
          </p:cNvCxnSpPr>
          <p:nvPr/>
        </p:nvCxnSpPr>
        <p:spPr>
          <a:xfrm flipH="1">
            <a:off x="1736991" y="232248"/>
            <a:ext cx="286320" cy="37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164 Conector recto"/>
          <p:cNvCxnSpPr>
            <a:stCxn id="160" idx="2"/>
          </p:cNvCxnSpPr>
          <p:nvPr/>
        </p:nvCxnSpPr>
        <p:spPr>
          <a:xfrm flipH="1">
            <a:off x="2050871" y="384945"/>
            <a:ext cx="717239" cy="233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165 Conector recto"/>
          <p:cNvCxnSpPr>
            <a:stCxn id="158" idx="2"/>
            <a:endCxn id="93" idx="3"/>
          </p:cNvCxnSpPr>
          <p:nvPr/>
        </p:nvCxnSpPr>
        <p:spPr>
          <a:xfrm flipH="1">
            <a:off x="2050871" y="817518"/>
            <a:ext cx="615365" cy="1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166 Conector recto"/>
          <p:cNvCxnSpPr>
            <a:stCxn id="161" idx="1"/>
          </p:cNvCxnSpPr>
          <p:nvPr/>
        </p:nvCxnSpPr>
        <p:spPr>
          <a:xfrm flipH="1" flipV="1">
            <a:off x="2050871" y="1045035"/>
            <a:ext cx="301731" cy="6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8" name="167 Conector recto"/>
          <p:cNvCxnSpPr>
            <a:stCxn id="150" idx="3"/>
          </p:cNvCxnSpPr>
          <p:nvPr/>
        </p:nvCxnSpPr>
        <p:spPr>
          <a:xfrm flipH="1">
            <a:off x="1856747" y="1965936"/>
            <a:ext cx="186609" cy="189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9" name="168 Conector recto"/>
          <p:cNvCxnSpPr>
            <a:stCxn id="151" idx="2"/>
          </p:cNvCxnSpPr>
          <p:nvPr/>
        </p:nvCxnSpPr>
        <p:spPr>
          <a:xfrm flipH="1" flipV="1">
            <a:off x="2090059" y="2545257"/>
            <a:ext cx="114173" cy="120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0" name="169 Conector recto"/>
          <p:cNvCxnSpPr>
            <a:stCxn id="128" idx="6"/>
          </p:cNvCxnSpPr>
          <p:nvPr/>
        </p:nvCxnSpPr>
        <p:spPr>
          <a:xfrm>
            <a:off x="966655" y="1842856"/>
            <a:ext cx="274687" cy="312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1" name="170 Conector recto"/>
          <p:cNvCxnSpPr>
            <a:stCxn id="149" idx="6"/>
            <a:endCxn id="95" idx="1"/>
          </p:cNvCxnSpPr>
          <p:nvPr/>
        </p:nvCxnSpPr>
        <p:spPr>
          <a:xfrm>
            <a:off x="838201" y="2295166"/>
            <a:ext cx="89264" cy="73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2" name="171 Conector recto"/>
          <p:cNvCxnSpPr>
            <a:stCxn id="133" idx="6"/>
          </p:cNvCxnSpPr>
          <p:nvPr/>
        </p:nvCxnSpPr>
        <p:spPr>
          <a:xfrm flipV="1">
            <a:off x="838201" y="2582094"/>
            <a:ext cx="89264" cy="15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3" name="172 Conector recto"/>
          <p:cNvCxnSpPr>
            <a:stCxn id="152" idx="6"/>
          </p:cNvCxnSpPr>
          <p:nvPr/>
        </p:nvCxnSpPr>
        <p:spPr>
          <a:xfrm flipV="1">
            <a:off x="940245" y="2582094"/>
            <a:ext cx="104788" cy="5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4" name="173 Conector recto"/>
          <p:cNvCxnSpPr>
            <a:stCxn id="155" idx="6"/>
          </p:cNvCxnSpPr>
          <p:nvPr/>
        </p:nvCxnSpPr>
        <p:spPr>
          <a:xfrm>
            <a:off x="896420" y="3846006"/>
            <a:ext cx="148613" cy="23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5" name="174 Conector recto"/>
          <p:cNvCxnSpPr>
            <a:stCxn id="154" idx="6"/>
            <a:endCxn id="98" idx="1"/>
          </p:cNvCxnSpPr>
          <p:nvPr/>
        </p:nvCxnSpPr>
        <p:spPr>
          <a:xfrm>
            <a:off x="883074" y="4205157"/>
            <a:ext cx="83579" cy="9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6" name="175 Conector recto"/>
          <p:cNvCxnSpPr>
            <a:stCxn id="153" idx="6"/>
          </p:cNvCxnSpPr>
          <p:nvPr/>
        </p:nvCxnSpPr>
        <p:spPr>
          <a:xfrm flipV="1">
            <a:off x="848317" y="4462437"/>
            <a:ext cx="118336" cy="120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7" name="176 Conector recto"/>
          <p:cNvCxnSpPr>
            <a:stCxn id="130" idx="7"/>
          </p:cNvCxnSpPr>
          <p:nvPr/>
        </p:nvCxnSpPr>
        <p:spPr>
          <a:xfrm flipV="1">
            <a:off x="976261" y="4522853"/>
            <a:ext cx="127737" cy="28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8" name="177 Conector recto"/>
          <p:cNvCxnSpPr>
            <a:stCxn id="135" idx="0"/>
          </p:cNvCxnSpPr>
          <p:nvPr/>
        </p:nvCxnSpPr>
        <p:spPr>
          <a:xfrm flipH="1" flipV="1">
            <a:off x="1672049" y="4522853"/>
            <a:ext cx="1" cy="224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9" name="178 Conector recto"/>
          <p:cNvCxnSpPr>
            <a:stCxn id="156" idx="1"/>
          </p:cNvCxnSpPr>
          <p:nvPr/>
        </p:nvCxnSpPr>
        <p:spPr>
          <a:xfrm flipH="1" flipV="1">
            <a:off x="1976719" y="4522853"/>
            <a:ext cx="219037" cy="245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0" name="179 Rombo"/>
          <p:cNvSpPr/>
          <p:nvPr/>
        </p:nvSpPr>
        <p:spPr>
          <a:xfrm>
            <a:off x="6287589" y="3069634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6648507" y="2949393"/>
            <a:ext cx="42672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m-n</a:t>
            </a:r>
          </a:p>
        </p:txBody>
      </p:sp>
      <p:cxnSp>
        <p:nvCxnSpPr>
          <p:cNvPr id="5" name="4 Conector recto"/>
          <p:cNvCxnSpPr>
            <a:stCxn id="132" idx="6"/>
          </p:cNvCxnSpPr>
          <p:nvPr/>
        </p:nvCxnSpPr>
        <p:spPr>
          <a:xfrm>
            <a:off x="5834744" y="1878883"/>
            <a:ext cx="335637" cy="276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" name="6 Conector recto"/>
          <p:cNvCxnSpPr>
            <a:stCxn id="137" idx="6"/>
            <a:endCxn id="97" idx="1"/>
          </p:cNvCxnSpPr>
          <p:nvPr/>
        </p:nvCxnSpPr>
        <p:spPr>
          <a:xfrm>
            <a:off x="5830389" y="2203277"/>
            <a:ext cx="209007" cy="16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7361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2139702"/>
            <a:ext cx="936104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Paciente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771550"/>
            <a:ext cx="100811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Medico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913732"/>
            <a:ext cx="122413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Diagnostico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64288" y="627534"/>
            <a:ext cx="136815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Cama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08304" y="3939902"/>
            <a:ext cx="122413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Planta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851920" y="3867894"/>
            <a:ext cx="122413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Tarjeta de visita</a:t>
            </a:r>
          </a:p>
        </p:txBody>
      </p:sp>
      <p:cxnSp>
        <p:nvCxnSpPr>
          <p:cNvPr id="12" name="11 Conector recto"/>
          <p:cNvCxnSpPr>
            <a:stCxn id="4" idx="2"/>
            <a:endCxn id="5" idx="0"/>
          </p:cNvCxnSpPr>
          <p:nvPr/>
        </p:nvCxnSpPr>
        <p:spPr>
          <a:xfrm flipH="1">
            <a:off x="1223628" y="1131590"/>
            <a:ext cx="36004" cy="2782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15 Conector recto"/>
          <p:cNvCxnSpPr>
            <a:stCxn id="5" idx="3"/>
          </p:cNvCxnSpPr>
          <p:nvPr/>
        </p:nvCxnSpPr>
        <p:spPr>
          <a:xfrm flipV="1">
            <a:off x="1835696" y="2555492"/>
            <a:ext cx="2160240" cy="1574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4932040" y="1131590"/>
            <a:ext cx="2232248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21 Conector recto"/>
          <p:cNvCxnSpPr>
            <a:endCxn id="2" idx="2"/>
          </p:cNvCxnSpPr>
          <p:nvPr/>
        </p:nvCxnSpPr>
        <p:spPr>
          <a:xfrm flipV="1">
            <a:off x="4463988" y="2571750"/>
            <a:ext cx="0" cy="1296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25 Conector recto"/>
          <p:cNvCxnSpPr>
            <a:stCxn id="7" idx="0"/>
            <a:endCxn id="6" idx="2"/>
          </p:cNvCxnSpPr>
          <p:nvPr/>
        </p:nvCxnSpPr>
        <p:spPr>
          <a:xfrm flipH="1" flipV="1">
            <a:off x="7848364" y="1131590"/>
            <a:ext cx="72008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2 Elipse"/>
          <p:cNvSpPr/>
          <p:nvPr/>
        </p:nvSpPr>
        <p:spPr>
          <a:xfrm>
            <a:off x="35496" y="51470"/>
            <a:ext cx="1080120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no.FichaMedico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644016" y="1456148"/>
            <a:ext cx="576064" cy="2520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rfc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6444197" y="1819414"/>
            <a:ext cx="1059709" cy="430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 de asignación</a:t>
            </a:r>
          </a:p>
        </p:txBody>
      </p:sp>
      <p:sp>
        <p:nvSpPr>
          <p:cNvPr id="23" name="22 Elipse"/>
          <p:cNvSpPr/>
          <p:nvPr/>
        </p:nvSpPr>
        <p:spPr>
          <a:xfrm>
            <a:off x="4585402" y="1382256"/>
            <a:ext cx="881060" cy="338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6944960" y="4791844"/>
            <a:ext cx="1016496" cy="351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7" name="26 Elipse"/>
          <p:cNvSpPr/>
          <p:nvPr/>
        </p:nvSpPr>
        <p:spPr>
          <a:xfrm>
            <a:off x="7956376" y="4740374"/>
            <a:ext cx="1168896" cy="351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no.Planta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-36512" y="1275606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MX" sz="1100" b="1" dirty="0">
                <a:solidFill>
                  <a:schemeClr val="tx1"/>
                </a:solidFill>
              </a:rPr>
              <a:t>Paterno</a:t>
            </a:r>
          </a:p>
        </p:txBody>
      </p:sp>
      <p:sp>
        <p:nvSpPr>
          <p:cNvPr id="30" name="29 Elipse"/>
          <p:cNvSpPr/>
          <p:nvPr/>
        </p:nvSpPr>
        <p:spPr>
          <a:xfrm>
            <a:off x="1990512" y="458208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apellidoMaterno</a:t>
            </a:r>
            <a:endParaRPr lang="es-MX" sz="1100" b="1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stCxn id="29" idx="7"/>
          </p:cNvCxnSpPr>
          <p:nvPr/>
        </p:nvCxnSpPr>
        <p:spPr>
          <a:xfrm flipV="1">
            <a:off x="885428" y="1131590"/>
            <a:ext cx="86172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3" idx="5"/>
          </p:cNvCxnSpPr>
          <p:nvPr/>
        </p:nvCxnSpPr>
        <p:spPr>
          <a:xfrm>
            <a:off x="957436" y="481709"/>
            <a:ext cx="14164" cy="28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30 Conector recto"/>
          <p:cNvCxnSpPr>
            <a:stCxn id="19" idx="4"/>
          </p:cNvCxnSpPr>
          <p:nvPr/>
        </p:nvCxnSpPr>
        <p:spPr>
          <a:xfrm>
            <a:off x="3932048" y="1708176"/>
            <a:ext cx="288032" cy="43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49" name="2048 Conector recto"/>
          <p:cNvCxnSpPr>
            <a:stCxn id="23" idx="3"/>
          </p:cNvCxnSpPr>
          <p:nvPr/>
        </p:nvCxnSpPr>
        <p:spPr>
          <a:xfrm>
            <a:off x="4714430" y="1670795"/>
            <a:ext cx="0" cy="46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53" name="2052 Conector recto"/>
          <p:cNvCxnSpPr>
            <a:stCxn id="30" idx="2"/>
          </p:cNvCxnSpPr>
          <p:nvPr/>
        </p:nvCxnSpPr>
        <p:spPr>
          <a:xfrm flipH="1">
            <a:off x="1763689" y="638228"/>
            <a:ext cx="226823" cy="1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55" name="2054 Conector recto"/>
          <p:cNvCxnSpPr>
            <a:stCxn id="2" idx="3"/>
          </p:cNvCxnSpPr>
          <p:nvPr/>
        </p:nvCxnSpPr>
        <p:spPr>
          <a:xfrm flipV="1">
            <a:off x="4932040" y="2320957"/>
            <a:ext cx="277529" cy="3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41 Elipse"/>
          <p:cNvSpPr/>
          <p:nvPr/>
        </p:nvSpPr>
        <p:spPr>
          <a:xfrm>
            <a:off x="2843808" y="4155926"/>
            <a:ext cx="864096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Hora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Inicial</a:t>
            </a:r>
          </a:p>
        </p:txBody>
      </p:sp>
      <p:sp>
        <p:nvSpPr>
          <p:cNvPr id="43" name="42 Elipse"/>
          <p:cNvSpPr/>
          <p:nvPr/>
        </p:nvSpPr>
        <p:spPr>
          <a:xfrm>
            <a:off x="5209569" y="4243791"/>
            <a:ext cx="926195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no.de</a:t>
            </a:r>
            <a:r>
              <a:rPr lang="es-MX" sz="1100" b="1" dirty="0">
                <a:solidFill>
                  <a:schemeClr val="tx1"/>
                </a:solidFill>
              </a:rPr>
              <a:t> pase de visita</a:t>
            </a:r>
          </a:p>
        </p:txBody>
      </p:sp>
      <p:sp>
        <p:nvSpPr>
          <p:cNvPr id="44" name="43 Elipse"/>
          <p:cNvSpPr/>
          <p:nvPr/>
        </p:nvSpPr>
        <p:spPr>
          <a:xfrm>
            <a:off x="3308842" y="4747847"/>
            <a:ext cx="1263157" cy="3575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idTarjeta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298376" y="1766326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6" name="45 Elipse"/>
          <p:cNvSpPr/>
          <p:nvPr/>
        </p:nvSpPr>
        <p:spPr>
          <a:xfrm>
            <a:off x="179512" y="4729522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8" name="47 Elipse"/>
          <p:cNvSpPr/>
          <p:nvPr/>
        </p:nvSpPr>
        <p:spPr>
          <a:xfrm>
            <a:off x="8219256" y="-20538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9" name="48 Elipse"/>
          <p:cNvSpPr/>
          <p:nvPr/>
        </p:nvSpPr>
        <p:spPr>
          <a:xfrm>
            <a:off x="2699792" y="2139702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0" name="49 Elipse"/>
          <p:cNvSpPr/>
          <p:nvPr/>
        </p:nvSpPr>
        <p:spPr>
          <a:xfrm>
            <a:off x="4644008" y="4801530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1" name="50 Elipse"/>
          <p:cNvSpPr/>
          <p:nvPr/>
        </p:nvSpPr>
        <p:spPr>
          <a:xfrm>
            <a:off x="8172400" y="3361370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2" name="51 Elipse"/>
          <p:cNvSpPr/>
          <p:nvPr/>
        </p:nvSpPr>
        <p:spPr>
          <a:xfrm>
            <a:off x="35496" y="3490469"/>
            <a:ext cx="786574" cy="2520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desc.</a:t>
            </a:r>
          </a:p>
        </p:txBody>
      </p:sp>
      <p:sp>
        <p:nvSpPr>
          <p:cNvPr id="53" name="52 Elipse"/>
          <p:cNvSpPr/>
          <p:nvPr/>
        </p:nvSpPr>
        <p:spPr>
          <a:xfrm>
            <a:off x="1174713" y="4769057"/>
            <a:ext cx="1501217" cy="3305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idDiagnostico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220072" y="3545092"/>
            <a:ext cx="851520" cy="394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Hora</a:t>
            </a:r>
          </a:p>
          <a:p>
            <a:pPr algn="ctr"/>
            <a:r>
              <a:rPr lang="es-MX" sz="1100" b="1" dirty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57" name="2056 Conector recto"/>
          <p:cNvCxnSpPr>
            <a:stCxn id="42" idx="7"/>
          </p:cNvCxnSpPr>
          <p:nvPr/>
        </p:nvCxnSpPr>
        <p:spPr>
          <a:xfrm flipV="1">
            <a:off x="3581360" y="4083918"/>
            <a:ext cx="270560" cy="14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59" name="2058 Conector recto"/>
          <p:cNvCxnSpPr>
            <a:stCxn id="44" idx="0"/>
          </p:cNvCxnSpPr>
          <p:nvPr/>
        </p:nvCxnSpPr>
        <p:spPr>
          <a:xfrm flipV="1">
            <a:off x="3940421" y="4345780"/>
            <a:ext cx="55515" cy="40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61" name="2060 Conector recto"/>
          <p:cNvCxnSpPr>
            <a:stCxn id="50" idx="1"/>
          </p:cNvCxnSpPr>
          <p:nvPr/>
        </p:nvCxnSpPr>
        <p:spPr>
          <a:xfrm flipH="1" flipV="1">
            <a:off x="4644008" y="4299942"/>
            <a:ext cx="130227" cy="55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63" name="2062 Conector recto"/>
          <p:cNvCxnSpPr>
            <a:stCxn id="43" idx="2"/>
          </p:cNvCxnSpPr>
          <p:nvPr/>
        </p:nvCxnSpPr>
        <p:spPr>
          <a:xfrm flipH="1" flipV="1">
            <a:off x="5004048" y="4299942"/>
            <a:ext cx="205521" cy="19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65" name="2064 Conector recto"/>
          <p:cNvCxnSpPr>
            <a:stCxn id="54" idx="3"/>
          </p:cNvCxnSpPr>
          <p:nvPr/>
        </p:nvCxnSpPr>
        <p:spPr>
          <a:xfrm flipH="1">
            <a:off x="5088632" y="3882083"/>
            <a:ext cx="256142" cy="57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64 Elipse"/>
          <p:cNvSpPr/>
          <p:nvPr/>
        </p:nvSpPr>
        <p:spPr>
          <a:xfrm>
            <a:off x="5220072" y="2044775"/>
            <a:ext cx="1223038" cy="52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 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de 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nacimiento</a:t>
            </a:r>
          </a:p>
        </p:txBody>
      </p:sp>
      <p:sp>
        <p:nvSpPr>
          <p:cNvPr id="71" name="70 Elipse"/>
          <p:cNvSpPr/>
          <p:nvPr/>
        </p:nvSpPr>
        <p:spPr>
          <a:xfrm>
            <a:off x="2530572" y="2555492"/>
            <a:ext cx="773083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/>
                </a:solidFill>
              </a:rPr>
              <a:t>no.De</a:t>
            </a:r>
            <a:endParaRPr lang="es-MX" sz="900" b="1" dirty="0">
              <a:solidFill>
                <a:schemeClr val="tx1"/>
              </a:solidFill>
            </a:endParaRPr>
          </a:p>
          <a:p>
            <a:pPr algn="ctr"/>
            <a:r>
              <a:rPr lang="es-MX" sz="900" b="1" dirty="0">
                <a:solidFill>
                  <a:schemeClr val="tx1"/>
                </a:solidFill>
              </a:rPr>
              <a:t>Seguro</a:t>
            </a:r>
          </a:p>
          <a:p>
            <a:pPr algn="ctr"/>
            <a:r>
              <a:rPr lang="es-MX" sz="900" b="1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75" name="74 Elipse"/>
          <p:cNvSpPr/>
          <p:nvPr/>
        </p:nvSpPr>
        <p:spPr>
          <a:xfrm>
            <a:off x="1475656" y="123478"/>
            <a:ext cx="881060" cy="338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nombre</a:t>
            </a:r>
          </a:p>
        </p:txBody>
      </p:sp>
      <p:cxnSp>
        <p:nvCxnSpPr>
          <p:cNvPr id="2075" name="2074 Conector recto"/>
          <p:cNvCxnSpPr>
            <a:stCxn id="4" idx="0"/>
          </p:cNvCxnSpPr>
          <p:nvPr/>
        </p:nvCxnSpPr>
        <p:spPr>
          <a:xfrm flipV="1">
            <a:off x="1259632" y="461523"/>
            <a:ext cx="504056" cy="3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1" name="80 Elipse"/>
          <p:cNvSpPr/>
          <p:nvPr/>
        </p:nvSpPr>
        <p:spPr>
          <a:xfrm>
            <a:off x="3419872" y="2787774"/>
            <a:ext cx="100811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1"/>
                </a:solidFill>
              </a:rPr>
              <a:t>apellidoMaterno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4602752" y="2881776"/>
            <a:ext cx="100811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Paterno</a:t>
            </a:r>
          </a:p>
        </p:txBody>
      </p:sp>
      <p:cxnSp>
        <p:nvCxnSpPr>
          <p:cNvPr id="38" name="37 Conector recto"/>
          <p:cNvCxnSpPr>
            <a:stCxn id="49" idx="6"/>
            <a:endCxn id="2" idx="1"/>
          </p:cNvCxnSpPr>
          <p:nvPr/>
        </p:nvCxnSpPr>
        <p:spPr>
          <a:xfrm>
            <a:off x="3589040" y="2320956"/>
            <a:ext cx="406896" cy="34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55 Conector recto"/>
          <p:cNvCxnSpPr>
            <a:stCxn id="71" idx="7"/>
            <a:endCxn id="2" idx="1"/>
          </p:cNvCxnSpPr>
          <p:nvPr/>
        </p:nvCxnSpPr>
        <p:spPr>
          <a:xfrm flipV="1">
            <a:off x="3190440" y="2355726"/>
            <a:ext cx="805496" cy="27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57 Conector recto"/>
          <p:cNvCxnSpPr>
            <a:stCxn id="82" idx="0"/>
          </p:cNvCxnSpPr>
          <p:nvPr/>
        </p:nvCxnSpPr>
        <p:spPr>
          <a:xfrm flipH="1" flipV="1">
            <a:off x="4774235" y="2571750"/>
            <a:ext cx="332573" cy="31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59 Conector recto"/>
          <p:cNvCxnSpPr>
            <a:stCxn id="81" idx="7"/>
          </p:cNvCxnSpPr>
          <p:nvPr/>
        </p:nvCxnSpPr>
        <p:spPr>
          <a:xfrm flipV="1">
            <a:off x="4280349" y="2555492"/>
            <a:ext cx="3619" cy="28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61 Conector recto"/>
          <p:cNvCxnSpPr>
            <a:stCxn id="45" idx="7"/>
          </p:cNvCxnSpPr>
          <p:nvPr/>
        </p:nvCxnSpPr>
        <p:spPr>
          <a:xfrm flipV="1">
            <a:off x="1057397" y="1131590"/>
            <a:ext cx="58219" cy="68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52" idx="4"/>
          </p:cNvCxnSpPr>
          <p:nvPr/>
        </p:nvCxnSpPr>
        <p:spPr>
          <a:xfrm>
            <a:off x="428783" y="3742497"/>
            <a:ext cx="195353" cy="13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46" idx="0"/>
          </p:cNvCxnSpPr>
          <p:nvPr/>
        </p:nvCxnSpPr>
        <p:spPr>
          <a:xfrm flipV="1">
            <a:off x="624136" y="4345780"/>
            <a:ext cx="197934" cy="383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68 Conector recto"/>
          <p:cNvCxnSpPr>
            <a:stCxn id="53" idx="0"/>
          </p:cNvCxnSpPr>
          <p:nvPr/>
        </p:nvCxnSpPr>
        <p:spPr>
          <a:xfrm flipH="1" flipV="1">
            <a:off x="1475658" y="4345781"/>
            <a:ext cx="449664" cy="42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6" name="105 Elipse"/>
          <p:cNvSpPr/>
          <p:nvPr/>
        </p:nvSpPr>
        <p:spPr>
          <a:xfrm>
            <a:off x="6974051" y="13742"/>
            <a:ext cx="1010098" cy="3449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/>
                </a:solidFill>
              </a:rPr>
              <a:t>no.cama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107" name="106 Elipse"/>
          <p:cNvSpPr/>
          <p:nvPr/>
        </p:nvSpPr>
        <p:spPr>
          <a:xfrm>
            <a:off x="6306345" y="4371950"/>
            <a:ext cx="932333" cy="4561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/>
                </a:solidFill>
              </a:rPr>
              <a:t>Id.Planta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8167026" y="1318008"/>
            <a:ext cx="899995" cy="365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1"/>
                </a:solidFill>
              </a:rPr>
              <a:t>Id.Cama</a:t>
            </a:r>
            <a:endParaRPr lang="es-MX" sz="1000" b="1" dirty="0">
              <a:solidFill>
                <a:schemeClr val="tx1"/>
              </a:solidFill>
            </a:endParaRPr>
          </a:p>
        </p:txBody>
      </p:sp>
      <p:cxnSp>
        <p:nvCxnSpPr>
          <p:cNvPr id="72" name="71 Conector recto"/>
          <p:cNvCxnSpPr>
            <a:stCxn id="106" idx="6"/>
          </p:cNvCxnSpPr>
          <p:nvPr/>
        </p:nvCxnSpPr>
        <p:spPr>
          <a:xfrm flipH="1">
            <a:off x="7848364" y="186224"/>
            <a:ext cx="135785" cy="43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73 Conector recto"/>
          <p:cNvCxnSpPr/>
          <p:nvPr/>
        </p:nvCxnSpPr>
        <p:spPr>
          <a:xfrm flipH="1" flipV="1">
            <a:off x="6553213" y="1720302"/>
            <a:ext cx="107019" cy="13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76 Conector recto"/>
          <p:cNvCxnSpPr>
            <a:stCxn id="48" idx="3"/>
          </p:cNvCxnSpPr>
          <p:nvPr/>
        </p:nvCxnSpPr>
        <p:spPr>
          <a:xfrm flipH="1">
            <a:off x="8219256" y="288882"/>
            <a:ext cx="130227" cy="338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78 Conector recto"/>
          <p:cNvCxnSpPr>
            <a:stCxn id="108" idx="1"/>
          </p:cNvCxnSpPr>
          <p:nvPr/>
        </p:nvCxnSpPr>
        <p:spPr>
          <a:xfrm flipH="1" flipV="1">
            <a:off x="8284369" y="1131590"/>
            <a:ext cx="14458" cy="2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7" name="116 Elipse"/>
          <p:cNvSpPr/>
          <p:nvPr/>
        </p:nvSpPr>
        <p:spPr>
          <a:xfrm>
            <a:off x="6158954" y="3926641"/>
            <a:ext cx="1010098" cy="3449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/>
                </a:solidFill>
              </a:rPr>
              <a:t>no.camas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83" name="82 Conector recto"/>
          <p:cNvCxnSpPr>
            <a:stCxn id="117" idx="6"/>
            <a:endCxn id="7" idx="1"/>
          </p:cNvCxnSpPr>
          <p:nvPr/>
        </p:nvCxnSpPr>
        <p:spPr>
          <a:xfrm>
            <a:off x="7169052" y="4099123"/>
            <a:ext cx="139252" cy="56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84 Conector recto"/>
          <p:cNvCxnSpPr>
            <a:stCxn id="107" idx="7"/>
          </p:cNvCxnSpPr>
          <p:nvPr/>
        </p:nvCxnSpPr>
        <p:spPr>
          <a:xfrm flipV="1">
            <a:off x="7102141" y="4345780"/>
            <a:ext cx="206163" cy="9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7" name="86 Conector recto"/>
          <p:cNvCxnSpPr>
            <a:stCxn id="25" idx="0"/>
          </p:cNvCxnSpPr>
          <p:nvPr/>
        </p:nvCxnSpPr>
        <p:spPr>
          <a:xfrm flipV="1">
            <a:off x="7453208" y="4371950"/>
            <a:ext cx="0" cy="41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88 Conector recto"/>
          <p:cNvCxnSpPr>
            <a:stCxn id="27" idx="1"/>
          </p:cNvCxnSpPr>
          <p:nvPr/>
        </p:nvCxnSpPr>
        <p:spPr>
          <a:xfrm flipH="1" flipV="1">
            <a:off x="8059258" y="4371950"/>
            <a:ext cx="68299" cy="41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90 Conector recto"/>
          <p:cNvCxnSpPr>
            <a:stCxn id="51" idx="3"/>
          </p:cNvCxnSpPr>
          <p:nvPr/>
        </p:nvCxnSpPr>
        <p:spPr>
          <a:xfrm flipH="1">
            <a:off x="8219256" y="3670790"/>
            <a:ext cx="83371" cy="269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1" name="130 Rombo"/>
          <p:cNvSpPr/>
          <p:nvPr/>
        </p:nvSpPr>
        <p:spPr>
          <a:xfrm>
            <a:off x="2380627" y="3204227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3" name="132 Rombo"/>
          <p:cNvSpPr/>
          <p:nvPr/>
        </p:nvSpPr>
        <p:spPr>
          <a:xfrm>
            <a:off x="863112" y="2211710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4" name="133 Rombo"/>
          <p:cNvSpPr/>
          <p:nvPr/>
        </p:nvSpPr>
        <p:spPr>
          <a:xfrm>
            <a:off x="5906968" y="1257601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5" name="134 Rombo"/>
          <p:cNvSpPr/>
          <p:nvPr/>
        </p:nvSpPr>
        <p:spPr>
          <a:xfrm>
            <a:off x="7503906" y="2044775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7" name="136 Rombo"/>
          <p:cNvSpPr/>
          <p:nvPr/>
        </p:nvSpPr>
        <p:spPr>
          <a:xfrm>
            <a:off x="4225436" y="3059548"/>
            <a:ext cx="512915" cy="4763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7971853" y="351662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9" name="138 CuadroTexto"/>
          <p:cNvSpPr txBox="1"/>
          <p:nvPr/>
        </p:nvSpPr>
        <p:spPr>
          <a:xfrm>
            <a:off x="7884368" y="1131590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3" name="142 CuadroTexto"/>
          <p:cNvSpPr txBox="1"/>
          <p:nvPr/>
        </p:nvSpPr>
        <p:spPr>
          <a:xfrm>
            <a:off x="6372200" y="987574"/>
            <a:ext cx="5613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145" name="144 CuadroTexto"/>
          <p:cNvSpPr txBox="1"/>
          <p:nvPr/>
        </p:nvSpPr>
        <p:spPr>
          <a:xfrm>
            <a:off x="4572000" y="3570570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6" name="145 CuadroTexto"/>
          <p:cNvSpPr txBox="1"/>
          <p:nvPr/>
        </p:nvSpPr>
        <p:spPr>
          <a:xfrm>
            <a:off x="4486338" y="2499742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1290191" y="1197590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1262018" y="3516624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56" name="155 Elipse"/>
          <p:cNvSpPr/>
          <p:nvPr/>
        </p:nvSpPr>
        <p:spPr>
          <a:xfrm>
            <a:off x="329041" y="3147814"/>
            <a:ext cx="845671" cy="2520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109" name="108 Conector recto"/>
          <p:cNvCxnSpPr>
            <a:stCxn id="156" idx="5"/>
          </p:cNvCxnSpPr>
          <p:nvPr/>
        </p:nvCxnSpPr>
        <p:spPr>
          <a:xfrm flipH="1">
            <a:off x="971600" y="3362933"/>
            <a:ext cx="79266" cy="57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2" name="161 Rectángulo"/>
          <p:cNvSpPr/>
          <p:nvPr/>
        </p:nvSpPr>
        <p:spPr>
          <a:xfrm>
            <a:off x="3955792" y="699542"/>
            <a:ext cx="922702" cy="396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Visita</a:t>
            </a:r>
          </a:p>
        </p:txBody>
      </p:sp>
      <p:cxnSp>
        <p:nvCxnSpPr>
          <p:cNvPr id="114" name="113 Conector recto"/>
          <p:cNvCxnSpPr>
            <a:endCxn id="162" idx="2"/>
          </p:cNvCxnSpPr>
          <p:nvPr/>
        </p:nvCxnSpPr>
        <p:spPr>
          <a:xfrm flipH="1" flipV="1">
            <a:off x="4417143" y="1095586"/>
            <a:ext cx="46845" cy="103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5" name="164 Elipse"/>
          <p:cNvSpPr/>
          <p:nvPr/>
        </p:nvSpPr>
        <p:spPr>
          <a:xfrm>
            <a:off x="4716016" y="131862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idVisita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166" name="165 Elipse"/>
          <p:cNvSpPr/>
          <p:nvPr/>
        </p:nvSpPr>
        <p:spPr>
          <a:xfrm>
            <a:off x="3491880" y="123478"/>
            <a:ext cx="866082" cy="3449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67" name="166 Elipse"/>
          <p:cNvSpPr/>
          <p:nvPr/>
        </p:nvSpPr>
        <p:spPr>
          <a:xfrm>
            <a:off x="5148064" y="699542"/>
            <a:ext cx="899995" cy="365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168" name="167 Rombo"/>
          <p:cNvSpPr/>
          <p:nvPr/>
        </p:nvSpPr>
        <p:spPr>
          <a:xfrm>
            <a:off x="4211960" y="1303271"/>
            <a:ext cx="512915" cy="4763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16" name="115 Conector recto"/>
          <p:cNvCxnSpPr>
            <a:stCxn id="166" idx="4"/>
          </p:cNvCxnSpPr>
          <p:nvPr/>
        </p:nvCxnSpPr>
        <p:spPr>
          <a:xfrm>
            <a:off x="3924921" y="468441"/>
            <a:ext cx="151143" cy="231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9" name="118 Conector recto"/>
          <p:cNvCxnSpPr>
            <a:stCxn id="165" idx="2"/>
          </p:cNvCxnSpPr>
          <p:nvPr/>
        </p:nvCxnSpPr>
        <p:spPr>
          <a:xfrm flipH="1">
            <a:off x="4602752" y="313116"/>
            <a:ext cx="113264" cy="38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1" name="120 Conector recto"/>
          <p:cNvCxnSpPr>
            <a:stCxn id="167" idx="2"/>
            <a:endCxn id="162" idx="3"/>
          </p:cNvCxnSpPr>
          <p:nvPr/>
        </p:nvCxnSpPr>
        <p:spPr>
          <a:xfrm flipH="1">
            <a:off x="4878494" y="882251"/>
            <a:ext cx="269570" cy="15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5" name="174 CuadroTexto"/>
          <p:cNvSpPr txBox="1"/>
          <p:nvPr/>
        </p:nvSpPr>
        <p:spPr>
          <a:xfrm>
            <a:off x="4121490" y="9782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4139952" y="181941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124" name="123 Conector recto"/>
          <p:cNvCxnSpPr>
            <a:stCxn id="4" idx="3"/>
            <a:endCxn id="162" idx="1"/>
          </p:cNvCxnSpPr>
          <p:nvPr/>
        </p:nvCxnSpPr>
        <p:spPr>
          <a:xfrm flipV="1">
            <a:off x="1763688" y="897564"/>
            <a:ext cx="2192104" cy="5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179 Rombo"/>
          <p:cNvSpPr/>
          <p:nvPr/>
        </p:nvSpPr>
        <p:spPr>
          <a:xfrm>
            <a:off x="2915816" y="695849"/>
            <a:ext cx="576064" cy="5617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1822042" y="843558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3635896" y="69954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3549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1131590"/>
            <a:ext cx="864096" cy="5940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92280" y="3579862"/>
            <a:ext cx="100811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Vivienda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744944" y="2322421"/>
            <a:ext cx="8640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Municipio</a:t>
            </a:r>
          </a:p>
        </p:txBody>
      </p:sp>
      <p:sp>
        <p:nvSpPr>
          <p:cNvPr id="5" name="4 Elipse"/>
          <p:cNvSpPr/>
          <p:nvPr/>
        </p:nvSpPr>
        <p:spPr>
          <a:xfrm>
            <a:off x="2627784" y="46284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idPersona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884304" y="46284"/>
            <a:ext cx="108735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7" name="6 Elipse"/>
          <p:cNvSpPr/>
          <p:nvPr/>
        </p:nvSpPr>
        <p:spPr>
          <a:xfrm>
            <a:off x="5076056" y="11877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apellidoP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156176" y="337432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apellidoM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480484" y="324199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0" name="9 Elipse"/>
          <p:cNvSpPr/>
          <p:nvPr/>
        </p:nvSpPr>
        <p:spPr>
          <a:xfrm>
            <a:off x="3318359" y="2826477"/>
            <a:ext cx="142694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idMunicipio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225027" y="3225297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2" name="11 Elipse"/>
          <p:cNvSpPr/>
          <p:nvPr/>
        </p:nvSpPr>
        <p:spPr>
          <a:xfrm>
            <a:off x="1657585" y="2682461"/>
            <a:ext cx="108735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5940152" y="4133858"/>
            <a:ext cx="129470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idVivienda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7956376" y="4133858"/>
            <a:ext cx="108735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direccion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7054026" y="4514749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17" name="16 Conector recto"/>
          <p:cNvCxnSpPr>
            <a:stCxn id="9" idx="5"/>
          </p:cNvCxnSpPr>
          <p:nvPr/>
        </p:nvCxnSpPr>
        <p:spPr>
          <a:xfrm>
            <a:off x="2511811" y="631512"/>
            <a:ext cx="1484125" cy="50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18 Conector recto"/>
          <p:cNvCxnSpPr>
            <a:stCxn id="5" idx="4"/>
          </p:cNvCxnSpPr>
          <p:nvPr/>
        </p:nvCxnSpPr>
        <p:spPr>
          <a:xfrm>
            <a:off x="3231922" y="406324"/>
            <a:ext cx="90803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20 Conector recto"/>
          <p:cNvCxnSpPr>
            <a:stCxn id="6" idx="4"/>
            <a:endCxn id="2" idx="0"/>
          </p:cNvCxnSpPr>
          <p:nvPr/>
        </p:nvCxnSpPr>
        <p:spPr>
          <a:xfrm>
            <a:off x="4427984" y="406324"/>
            <a:ext cx="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7" idx="3"/>
          </p:cNvCxnSpPr>
          <p:nvPr/>
        </p:nvCxnSpPr>
        <p:spPr>
          <a:xfrm flipH="1">
            <a:off x="4572000" y="319190"/>
            <a:ext cx="681004" cy="81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24 Conector recto"/>
          <p:cNvCxnSpPr>
            <a:stCxn id="8" idx="2"/>
          </p:cNvCxnSpPr>
          <p:nvPr/>
        </p:nvCxnSpPr>
        <p:spPr>
          <a:xfrm flipH="1">
            <a:off x="4912502" y="517452"/>
            <a:ext cx="1243674" cy="61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28 Conector recto"/>
          <p:cNvCxnSpPr>
            <a:endCxn id="2" idx="2"/>
          </p:cNvCxnSpPr>
          <p:nvPr/>
        </p:nvCxnSpPr>
        <p:spPr>
          <a:xfrm flipH="1" flipV="1">
            <a:off x="4427984" y="1725656"/>
            <a:ext cx="2664296" cy="185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30 Conector recto"/>
          <p:cNvCxnSpPr>
            <a:stCxn id="12" idx="0"/>
            <a:endCxn id="4" idx="1"/>
          </p:cNvCxnSpPr>
          <p:nvPr/>
        </p:nvCxnSpPr>
        <p:spPr>
          <a:xfrm flipV="1">
            <a:off x="2201265" y="2502441"/>
            <a:ext cx="543679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32 Conector recto"/>
          <p:cNvCxnSpPr>
            <a:stCxn id="11" idx="0"/>
          </p:cNvCxnSpPr>
          <p:nvPr/>
        </p:nvCxnSpPr>
        <p:spPr>
          <a:xfrm flipV="1">
            <a:off x="2829165" y="2682461"/>
            <a:ext cx="187950" cy="54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10" idx="1"/>
          </p:cNvCxnSpPr>
          <p:nvPr/>
        </p:nvCxnSpPr>
        <p:spPr>
          <a:xfrm flipH="1" flipV="1">
            <a:off x="3433302" y="2682461"/>
            <a:ext cx="94029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13" idx="7"/>
          </p:cNvCxnSpPr>
          <p:nvPr/>
        </p:nvCxnSpPr>
        <p:spPr>
          <a:xfrm flipV="1">
            <a:off x="7045255" y="3939902"/>
            <a:ext cx="47025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39 Conector recto"/>
          <p:cNvCxnSpPr>
            <a:stCxn id="15" idx="0"/>
            <a:endCxn id="3" idx="2"/>
          </p:cNvCxnSpPr>
          <p:nvPr/>
        </p:nvCxnSpPr>
        <p:spPr>
          <a:xfrm flipH="1" flipV="1">
            <a:off x="7596336" y="3939902"/>
            <a:ext cx="61828" cy="57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41 Conector recto"/>
          <p:cNvCxnSpPr>
            <a:stCxn id="14" idx="1"/>
          </p:cNvCxnSpPr>
          <p:nvPr/>
        </p:nvCxnSpPr>
        <p:spPr>
          <a:xfrm flipH="1" flipV="1">
            <a:off x="7956376" y="3939902"/>
            <a:ext cx="159240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45 Conector recto"/>
          <p:cNvCxnSpPr/>
          <p:nvPr/>
        </p:nvCxnSpPr>
        <p:spPr>
          <a:xfrm flipH="1" flipV="1">
            <a:off x="1926077" y="1634247"/>
            <a:ext cx="2069860" cy="91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1923565" y="105958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923565" y="1059582"/>
            <a:ext cx="2072371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50 Rombo"/>
          <p:cNvSpPr/>
          <p:nvPr/>
        </p:nvSpPr>
        <p:spPr>
          <a:xfrm>
            <a:off x="2464789" y="1401620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3" name="52 Rombo"/>
          <p:cNvSpPr/>
          <p:nvPr/>
        </p:nvSpPr>
        <p:spPr>
          <a:xfrm>
            <a:off x="5680192" y="2418733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4860032" y="1131590"/>
            <a:ext cx="3255584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55 Rombo"/>
          <p:cNvSpPr/>
          <p:nvPr/>
        </p:nvSpPr>
        <p:spPr>
          <a:xfrm>
            <a:off x="6625610" y="2355726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58" name="57 Conector recto"/>
          <p:cNvCxnSpPr>
            <a:stCxn id="4" idx="3"/>
            <a:endCxn id="3" idx="1"/>
          </p:cNvCxnSpPr>
          <p:nvPr/>
        </p:nvCxnSpPr>
        <p:spPr>
          <a:xfrm>
            <a:off x="3609040" y="2502441"/>
            <a:ext cx="3483240" cy="1257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58 Rombo"/>
          <p:cNvSpPr/>
          <p:nvPr/>
        </p:nvSpPr>
        <p:spPr>
          <a:xfrm>
            <a:off x="5179893" y="2992574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725339" y="2197934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713778" y="3435846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3761450" y="1050290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766258" y="1419622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774370" y="162635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7020272" y="321982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4985586" y="9782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7942722" y="3210530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643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399986" y="802027"/>
            <a:ext cx="1196002" cy="2880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idCarretera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875497" y="1327533"/>
            <a:ext cx="1010821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Carretera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71742" y="3651870"/>
            <a:ext cx="907970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Tramo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2240" y="3651870"/>
            <a:ext cx="907970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Municipal</a:t>
            </a:r>
          </a:p>
        </p:txBody>
      </p:sp>
      <p:cxnSp>
        <p:nvCxnSpPr>
          <p:cNvPr id="9" name="8 Conector recto"/>
          <p:cNvCxnSpPr>
            <a:cxnSpLocks/>
            <a:stCxn id="6" idx="0"/>
          </p:cNvCxnSpPr>
          <p:nvPr/>
        </p:nvCxnSpPr>
        <p:spPr>
          <a:xfrm flipV="1">
            <a:off x="1525727" y="1692399"/>
            <a:ext cx="4025682" cy="19594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3 Rombo"/>
          <p:cNvSpPr/>
          <p:nvPr/>
        </p:nvSpPr>
        <p:spPr>
          <a:xfrm>
            <a:off x="3185731" y="2346980"/>
            <a:ext cx="792088" cy="65651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796410" y="776800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5" name="14 Elipse"/>
          <p:cNvSpPr/>
          <p:nvPr/>
        </p:nvSpPr>
        <p:spPr>
          <a:xfrm>
            <a:off x="395536" y="4371950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172832" y="2531223"/>
            <a:ext cx="8209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</a:p>
        </p:txBody>
      </p:sp>
      <p:cxnSp>
        <p:nvCxnSpPr>
          <p:cNvPr id="19" name="18 Conector recto"/>
          <p:cNvCxnSpPr>
            <a:cxnSpLocks/>
            <a:stCxn id="7" idx="1"/>
            <a:endCxn id="6" idx="3"/>
          </p:cNvCxnSpPr>
          <p:nvPr/>
        </p:nvCxnSpPr>
        <p:spPr>
          <a:xfrm flipH="1">
            <a:off x="1979712" y="3867894"/>
            <a:ext cx="475252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22 Rombo"/>
          <p:cNvSpPr/>
          <p:nvPr/>
        </p:nvSpPr>
        <p:spPr>
          <a:xfrm>
            <a:off x="4160804" y="3539635"/>
            <a:ext cx="792088" cy="65651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599729" y="3401135"/>
            <a:ext cx="434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3723878"/>
            <a:ext cx="47320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pasa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235685" y="2069981"/>
            <a:ext cx="38985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sp>
        <p:nvSpPr>
          <p:cNvPr id="27" name="26 Elipse"/>
          <p:cNvSpPr/>
          <p:nvPr/>
        </p:nvSpPr>
        <p:spPr>
          <a:xfrm>
            <a:off x="7488338" y="3073156"/>
            <a:ext cx="1404142" cy="3626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idMunicipal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7064674" y="4443958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79512" y="3147814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idTramo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30" name="29 Conector recto"/>
          <p:cNvCxnSpPr>
            <a:stCxn id="2" idx="5"/>
            <a:endCxn id="3" idx="1"/>
          </p:cNvCxnSpPr>
          <p:nvPr/>
        </p:nvCxnSpPr>
        <p:spPr>
          <a:xfrm>
            <a:off x="4420838" y="1047878"/>
            <a:ext cx="454659" cy="4956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2" name="3071 Conector recto"/>
          <p:cNvCxnSpPr>
            <a:endCxn id="14" idx="4"/>
          </p:cNvCxnSpPr>
          <p:nvPr/>
        </p:nvCxnSpPr>
        <p:spPr>
          <a:xfrm flipV="1">
            <a:off x="5886318" y="992824"/>
            <a:ext cx="414148" cy="3347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6" name="3075 Conector recto"/>
          <p:cNvCxnSpPr>
            <a:stCxn id="29" idx="5"/>
          </p:cNvCxnSpPr>
          <p:nvPr/>
        </p:nvCxnSpPr>
        <p:spPr>
          <a:xfrm>
            <a:off x="1039989" y="3332202"/>
            <a:ext cx="31753" cy="31966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8" name="3077 Conector recto"/>
          <p:cNvCxnSpPr>
            <a:stCxn id="15" idx="7"/>
          </p:cNvCxnSpPr>
          <p:nvPr/>
        </p:nvCxnSpPr>
        <p:spPr>
          <a:xfrm flipV="1">
            <a:off x="1256013" y="4083918"/>
            <a:ext cx="75627" cy="31966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0" name="3079 Conector recto"/>
          <p:cNvCxnSpPr>
            <a:stCxn id="27" idx="2"/>
            <a:endCxn id="7" idx="0"/>
          </p:cNvCxnSpPr>
          <p:nvPr/>
        </p:nvCxnSpPr>
        <p:spPr>
          <a:xfrm flipH="1">
            <a:off x="7186225" y="3254501"/>
            <a:ext cx="302113" cy="39736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3" name="3082 Conector recto"/>
          <p:cNvCxnSpPr>
            <a:stCxn id="28" idx="0"/>
          </p:cNvCxnSpPr>
          <p:nvPr/>
        </p:nvCxnSpPr>
        <p:spPr>
          <a:xfrm flipH="1" flipV="1">
            <a:off x="7337281" y="4083918"/>
            <a:ext cx="231449" cy="36004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30 Elipse"/>
          <p:cNvSpPr/>
          <p:nvPr/>
        </p:nvSpPr>
        <p:spPr>
          <a:xfrm>
            <a:off x="3977819" y="4549289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km</a:t>
            </a:r>
          </a:p>
        </p:txBody>
      </p:sp>
      <p:cxnSp>
        <p:nvCxnSpPr>
          <p:cNvPr id="32" name="31 Conector recto"/>
          <p:cNvCxnSpPr>
            <a:stCxn id="31" idx="0"/>
          </p:cNvCxnSpPr>
          <p:nvPr/>
        </p:nvCxnSpPr>
        <p:spPr>
          <a:xfrm flipV="1">
            <a:off x="4481875" y="4196152"/>
            <a:ext cx="97348" cy="35313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32 Elipse"/>
          <p:cNvSpPr/>
          <p:nvPr/>
        </p:nvSpPr>
        <p:spPr>
          <a:xfrm>
            <a:off x="1763688" y="4371950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34" name="33 Conector recto"/>
          <p:cNvCxnSpPr>
            <a:stCxn id="33" idx="1"/>
          </p:cNvCxnSpPr>
          <p:nvPr/>
        </p:nvCxnSpPr>
        <p:spPr>
          <a:xfrm flipH="1" flipV="1">
            <a:off x="1763688" y="4104104"/>
            <a:ext cx="147635" cy="29948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8568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536</Words>
  <Application>Microsoft Office PowerPoint</Application>
  <PresentationFormat>Presentación en pantalla (16:9)</PresentationFormat>
  <Paragraphs>462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Calibri</vt:lpstr>
      <vt:lpstr>Arial</vt:lpstr>
      <vt:lpstr>Tema de Office</vt:lpstr>
      <vt:lpstr>PRACTICAS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Searjasub Barrera Torres</dc:creator>
  <cp:lastModifiedBy>Diana Ramírez</cp:lastModifiedBy>
  <cp:revision>102</cp:revision>
  <dcterms:created xsi:type="dcterms:W3CDTF">2022-09-02T22:17:54Z</dcterms:created>
  <dcterms:modified xsi:type="dcterms:W3CDTF">2022-12-13T00:00:13Z</dcterms:modified>
</cp:coreProperties>
</file>