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9" r:id="rId21"/>
    <p:sldId id="300" r:id="rId22"/>
    <p:sldId id="301" r:id="rId23"/>
    <p:sldId id="302" r:id="rId24"/>
    <p:sldId id="286" r:id="rId25"/>
    <p:sldId id="293" r:id="rId26"/>
    <p:sldId id="294" r:id="rId27"/>
    <p:sldId id="295" r:id="rId28"/>
    <p:sldId id="287" r:id="rId29"/>
    <p:sldId id="289" r:id="rId30"/>
    <p:sldId id="291" r:id="rId31"/>
    <p:sldId id="296" r:id="rId32"/>
    <p:sldId id="299" r:id="rId33"/>
    <p:sldId id="292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004" y="4446866"/>
            <a:ext cx="464058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组件化的前端界面开发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7583" y="1941422"/>
            <a:ext cx="11043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0" y="3315956"/>
              <a:ext cx="74473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886719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 dirty="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70388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8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839678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842856" y="1973775"/>
            <a:ext cx="6506289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lang="en-US"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    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 dirty="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625812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</a:t>
              </a:r>
              <a:r>
                <a:rPr lang="en-US"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d</a:t>
              </a: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e  Item</a:t>
              </a:r>
              <a:endParaRPr sz="12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840736" y="1973776"/>
            <a:ext cx="6510528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962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 dirty="0"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6799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772922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692251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sz="2000" b="1" spc="-15" dirty="0">
                <a:solidFill>
                  <a:srgbClr val="34495E"/>
                </a:solidFill>
                <a:cs typeface="+mn-ea"/>
                <a:sym typeface="+mn-lt"/>
              </a:rPr>
              <a:t>历史由来</a:t>
            </a:r>
            <a:endParaRPr lang="en-US" altLang="zh-CN" sz="2000" b="1" spc="-15" dirty="0">
              <a:solidFill>
                <a:srgbClr val="34495E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尤雨溪谈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	</a:t>
            </a:r>
            <a:r>
              <a:rPr lang="zh-CN" altLang="en-US" sz="1600" dirty="0">
                <a:cs typeface="+mn-ea"/>
                <a:sym typeface="+mn-lt"/>
              </a:rPr>
              <a:t>“我在 </a:t>
            </a:r>
            <a:r>
              <a:rPr lang="en-US" altLang="zh-CN" sz="1600" dirty="0">
                <a:cs typeface="+mn-ea"/>
                <a:sym typeface="+mn-lt"/>
              </a:rPr>
              <a:t>Google </a:t>
            </a:r>
            <a:r>
              <a:rPr lang="zh-CN" altLang="en-US" sz="1600" dirty="0"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600" dirty="0">
                <a:cs typeface="+mn-ea"/>
                <a:sym typeface="+mn-lt"/>
              </a:rPr>
              <a:t>Angular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的方法，所以你不必自己碰 </a:t>
            </a:r>
            <a:r>
              <a:rPr lang="en-US" altLang="zh-CN" sz="1600" dirty="0">
                <a:cs typeface="+mn-ea"/>
                <a:sym typeface="+mn-lt"/>
              </a:rPr>
              <a:t>DOM</a:t>
            </a:r>
            <a:r>
              <a:rPr lang="zh-CN" altLang="en-US" sz="1600" dirty="0"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我想，我可以只把我喜欢的部分从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里面很小的功能，如声明式数据绑定。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大概就是这么开始的。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。 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      2014 </a:t>
            </a:r>
            <a:r>
              <a:rPr lang="zh-CN" altLang="en-US" sz="1600" dirty="0">
                <a:cs typeface="+mn-ea"/>
                <a:sym typeface="+mn-lt"/>
              </a:rPr>
              <a:t>年 </a:t>
            </a:r>
            <a:r>
              <a:rPr lang="en-US" altLang="zh-CN" sz="1600" dirty="0">
                <a:cs typeface="+mn-ea"/>
                <a:sym typeface="+mn-lt"/>
              </a:rPr>
              <a:t>2 </a:t>
            </a:r>
            <a:r>
              <a:rPr lang="zh-CN" altLang="en-US" sz="1600" dirty="0"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上，并把链接发送到了 </a:t>
            </a:r>
            <a:r>
              <a:rPr lang="en-US" altLang="zh-CN" sz="1600" dirty="0">
                <a:cs typeface="+mn-ea"/>
                <a:sym typeface="+mn-lt"/>
              </a:rPr>
              <a:t>Hacker News </a:t>
            </a:r>
            <a:r>
              <a:rPr lang="zh-CN" altLang="en-US" sz="1600" dirty="0"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03" y="2157383"/>
            <a:ext cx="234499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鼓励模块化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739" y="3018695"/>
            <a:ext cx="411674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~18kb min+gzip，无外部依赖</a:t>
            </a:r>
          </a:p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不依赖脏检测的高效数据绑定</a:t>
            </a:r>
          </a:p>
        </p:txBody>
      </p:sp>
    </p:spTree>
    <p:extLst>
      <p:ext uri="{BB962C8B-B14F-4D97-AF65-F5344CB8AC3E}">
        <p14:creationId xmlns:p14="http://schemas.microsoft.com/office/powerpoint/2010/main" val="3724179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9989" y="6436115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</a:t>
            </a:r>
            <a:endParaRPr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0138" y="2022888"/>
            <a:ext cx="3160035" cy="270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20000"/>
              </a:lnSpc>
              <a:spcBef>
                <a:spcPct val="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核心思想：</a:t>
            </a:r>
            <a:endParaRPr sz="3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38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endParaRPr sz="36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组件化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81" y="934028"/>
            <a:ext cx="7933039" cy="4989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程序</a:t>
            </a:r>
            <a:r>
              <a:rPr lang="en-US" altLang="zh-CN" sz="1800" dirty="0">
                <a:cs typeface="+mn-ea"/>
                <a:sym typeface="+mn-lt"/>
              </a:rPr>
              <a:t>=</a:t>
            </a:r>
            <a:r>
              <a:rPr lang="zh-CN" altLang="en-US" sz="1800" dirty="0">
                <a:cs typeface="+mn-ea"/>
                <a:sym typeface="+mn-lt"/>
              </a:rPr>
              <a:t>数据结构</a:t>
            </a:r>
            <a:r>
              <a:rPr lang="en-US" altLang="zh-CN" sz="1800" dirty="0">
                <a:cs typeface="+mn-ea"/>
                <a:sym typeface="+mn-lt"/>
              </a:rPr>
              <a:t>+</a:t>
            </a:r>
            <a:r>
              <a:rPr lang="zh-CN" altLang="en-US" sz="1800" dirty="0"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可在前端这里并不纯粹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因为前端需要跟界面打交道</a:t>
            </a:r>
            <a:r>
              <a:rPr lang="en-US" altLang="zh-CN" sz="1800" dirty="0">
                <a:cs typeface="+mn-ea"/>
                <a:sym typeface="+mn-lt"/>
              </a:rPr>
              <a:t>,HTML + CSS</a:t>
            </a:r>
            <a:r>
              <a:rPr lang="zh-CN" altLang="en-US" sz="1800" dirty="0">
                <a:cs typeface="+mn-ea"/>
                <a:sym typeface="+mn-lt"/>
              </a:rPr>
              <a:t>并没用被抽象成某种在</a:t>
            </a:r>
            <a:r>
              <a:rPr lang="en-US" altLang="zh-CN" sz="1800" dirty="0">
                <a:cs typeface="+mn-ea"/>
                <a:sym typeface="+mn-lt"/>
              </a:rPr>
              <a:t>JS</a:t>
            </a:r>
            <a:r>
              <a:rPr lang="zh-CN" altLang="en-US" sz="1800" dirty="0">
                <a:cs typeface="+mn-ea"/>
                <a:sym typeface="+mn-lt"/>
              </a:rPr>
              <a:t>中使用的数据结构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充当的更多是界面的一种配置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 jQuery</a:t>
            </a:r>
            <a:r>
              <a:rPr lang="zh-CN" altLang="en-US" sz="1800" dirty="0">
                <a:cs typeface="+mn-ea"/>
                <a:sym typeface="+mn-lt"/>
              </a:rPr>
              <a:t>程序员看待他的方式就一块块的</a:t>
            </a:r>
            <a:r>
              <a:rPr lang="en-US" altLang="zh-CN" sz="1800" dirty="0">
                <a:cs typeface="+mn-ea"/>
                <a:sym typeface="+mn-lt"/>
              </a:rPr>
              <a:t>UI,</a:t>
            </a:r>
            <a:r>
              <a:rPr lang="zh-CN" altLang="en-US" sz="1800" dirty="0">
                <a:cs typeface="+mn-ea"/>
                <a:sym typeface="+mn-lt"/>
              </a:rPr>
              <a:t>用到的时候再</a:t>
            </a:r>
            <a:r>
              <a:rPr lang="en-US" altLang="zh-CN" sz="1800" dirty="0">
                <a:cs typeface="+mn-ea"/>
                <a:sym typeface="+mn-lt"/>
              </a:rPr>
              <a:t>$</a:t>
            </a:r>
            <a:r>
              <a:rPr lang="zh-CN" altLang="en-US" sz="1800" dirty="0">
                <a:cs typeface="+mn-ea"/>
                <a:sym typeface="+mn-lt"/>
              </a:rPr>
              <a:t>一下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获取之后修改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在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控件有联动的时候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如果没有一种机制来管理这些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之间的修改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那么依赖程序员自己去手动管理这些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的状态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会让人烦不胜烦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且容易出现</a:t>
            </a:r>
            <a:r>
              <a:rPr lang="en-US" altLang="zh-CN" sz="1800" dirty="0">
                <a:cs typeface="+mn-ea"/>
                <a:sym typeface="+mn-lt"/>
              </a:rPr>
              <a:t>Bug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总结一下基于操作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的前端开发方式：</a:t>
            </a:r>
            <a:endParaRPr lang="en-US" altLang="zh-CN" sz="1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拼界面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找到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修改属性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检测是否有其他影响的节点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根据刚刚修改的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节点更新自己的状态，那么对于</a:t>
            </a:r>
            <a:r>
              <a:rPr lang="en-US" altLang="zh-CN" sz="1800" dirty="0">
                <a:cs typeface="+mn-ea"/>
                <a:sym typeface="+mn-lt"/>
              </a:rPr>
              <a:t>Web</a:t>
            </a:r>
            <a:r>
              <a:rPr lang="zh-CN" altLang="en-US" sz="1800" dirty="0">
                <a:cs typeface="+mn-ea"/>
                <a:sym typeface="+mn-lt"/>
              </a:rPr>
              <a:t>前端程序狗上面的那句话就变成了 ：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拼界面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UI 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endParaRPr lang="en-US" altLang="zh-CN" sz="18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或者</a:t>
            </a:r>
            <a:r>
              <a:rPr lang="en-US" altLang="zh-CN" sz="1800" dirty="0">
                <a:cs typeface="+mn-ea"/>
                <a:sym typeface="+mn-lt"/>
              </a:rPr>
              <a:t>Angular</a:t>
            </a:r>
            <a:r>
              <a:rPr lang="zh-CN" altLang="en-US" sz="1800" dirty="0">
                <a:cs typeface="+mn-ea"/>
                <a:sym typeface="+mn-lt"/>
              </a:rPr>
              <a:t>这些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框架给了前端另一种思路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1800" dirty="0">
                <a:cs typeface="+mn-ea"/>
                <a:sym typeface="+mn-lt"/>
              </a:rPr>
              <a:t>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，学习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时请先抛开手动操作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的思维，因为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是数据驱动的，你无需手动操作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采用一种数据绑定的方式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自动绑定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节点的属性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这样就把你从操作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节点的繁琐过程中解脱出来了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你只要专注于数据的状态</a:t>
            </a:r>
            <a:r>
              <a:rPr lang="en-US" altLang="zh-CN" sz="1800" dirty="0">
                <a:cs typeface="+mn-ea"/>
                <a:sym typeface="+mn-lt"/>
              </a:rPr>
              <a:t>,UI</a:t>
            </a:r>
            <a:r>
              <a:rPr lang="zh-CN" altLang="en-US" sz="1800" dirty="0">
                <a:cs typeface="+mn-ea"/>
                <a:sym typeface="+mn-lt"/>
              </a:rPr>
              <a:t>更新的事情你不需要去管了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不管是样式还是内容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可见性还是切换</a:t>
            </a:r>
            <a:r>
              <a:rPr lang="en-US" altLang="zh-CN" sz="1800" dirty="0">
                <a:cs typeface="+mn-ea"/>
                <a:sym typeface="+mn-lt"/>
              </a:rPr>
              <a:t>Class,</a:t>
            </a:r>
            <a:r>
              <a:rPr lang="zh-CN" altLang="en-US" sz="1800" dirty="0">
                <a:cs typeface="+mn-ea"/>
                <a:sym typeface="+mn-lt"/>
              </a:rPr>
              <a:t>框架帮你把关注点从传统的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操作转移到了数据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回归编程的本质</a:t>
            </a:r>
            <a:r>
              <a:rPr lang="en-US" altLang="zh-CN" sz="1800" dirty="0">
                <a:cs typeface="+mn-ea"/>
                <a:sym typeface="+mn-lt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</a:t>
            </a:r>
            <a:r>
              <a:rPr lang="zh-CN" altLang="en-US" sz="1800" dirty="0">
                <a:cs typeface="+mn-ea"/>
                <a:sym typeface="+mn-lt"/>
              </a:rPr>
              <a:t>这也是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框架最大的思路上的突破。</a:t>
            </a:r>
          </a:p>
        </p:txBody>
      </p:sp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630251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92544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385</Words>
  <Application>Microsoft Office PowerPoint</Application>
  <PresentationFormat>宽屏</PresentationFormat>
  <Paragraphs>165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MS PGothic</vt:lpstr>
      <vt:lpstr>Source Sans Pro</vt:lpstr>
      <vt:lpstr>宋体</vt:lpstr>
      <vt:lpstr>微软雅黑</vt:lpstr>
      <vt:lpstr>等线</vt:lpstr>
      <vt:lpstr>黑体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鼓励模块化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52</cp:revision>
  <dcterms:created xsi:type="dcterms:W3CDTF">2017-12-04T01:21:04Z</dcterms:created>
  <dcterms:modified xsi:type="dcterms:W3CDTF">2017-12-04T08:29:40Z</dcterms:modified>
</cp:coreProperties>
</file>