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7.jpg" ContentType="image/jpeg"/>
  <Override PartName="/ppt/media/image8.jpg" ContentType="image/jpeg"/>
  <Override PartName="/ppt/notesSlides/notesSlide1.xml" ContentType="application/vnd.openxmlformats-officedocument.presentationml.notesSlide+xml"/>
  <Override PartName="/ppt/media/image37.jpg" ContentType="image/jpeg"/>
  <Override PartName="/ppt/media/image38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9" r:id="rId21"/>
    <p:sldId id="300" r:id="rId22"/>
    <p:sldId id="301" r:id="rId23"/>
    <p:sldId id="302" r:id="rId24"/>
    <p:sldId id="286" r:id="rId25"/>
    <p:sldId id="293" r:id="rId26"/>
    <p:sldId id="294" r:id="rId27"/>
    <p:sldId id="295" r:id="rId28"/>
    <p:sldId id="287" r:id="rId29"/>
    <p:sldId id="289" r:id="rId30"/>
    <p:sldId id="296" r:id="rId31"/>
    <p:sldId id="299" r:id="rId32"/>
    <p:sldId id="292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g"/><Relationship Id="rId18" Type="http://schemas.openxmlformats.org/officeDocument/2006/relationships/image" Target="../media/image28.gif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jp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png"/><Relationship Id="rId1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4526" y="4446866"/>
            <a:ext cx="3982949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组件化的</a:t>
            </a:r>
            <a:r>
              <a:rPr lang="en-US" sz="2400" dirty="0" err="1">
                <a:solidFill>
                  <a:srgbClr val="34495E"/>
                </a:solidFill>
                <a:cs typeface="+mn-ea"/>
                <a:sym typeface="+mn-lt"/>
              </a:rPr>
              <a:t>Web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前端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3849" y="1961616"/>
            <a:ext cx="11043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0" y="3315956"/>
              <a:ext cx="74473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886719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 dirty="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70388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8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839678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 dirty="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 dirty="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4B7327-B791-4C33-82E8-168D79583616}"/>
              </a:ext>
            </a:extLst>
          </p:cNvPr>
          <p:cNvGrpSpPr/>
          <p:nvPr/>
        </p:nvGrpSpPr>
        <p:grpSpPr>
          <a:xfrm>
            <a:off x="2842856" y="1973775"/>
            <a:ext cx="6506289" cy="4081779"/>
            <a:chOff x="1471949" y="1973775"/>
            <a:chExt cx="6200140" cy="4081779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83BAB232-A944-4BA7-AA5B-E0309FA6DC67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CD4682F-5579-4FFF-A965-C02734A220E0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16624082-92F9-46DD-B2E5-0769641B9C24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F6A2DC74-C923-4297-A6BD-CE790E9D7E6E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FCD9360-48E3-4F5E-9093-BEA20DB81BD3}"/>
                </a:ext>
              </a:extLst>
            </p:cNvPr>
            <p:cNvSpPr/>
            <p:nvPr/>
          </p:nvSpPr>
          <p:spPr>
            <a:xfrm>
              <a:off x="615774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F80F193-DC3D-4449-A774-631854E04918}"/>
                </a:ext>
              </a:extLst>
            </p:cNvPr>
            <p:cNvSpPr/>
            <p:nvPr/>
          </p:nvSpPr>
          <p:spPr>
            <a:xfrm>
              <a:off x="682439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6D35A68-9DB2-41F6-8E9C-0F2D55968755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BC077E6-FEFD-4E6B-8D92-27395A03CE17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F02ED4-64FC-4B4F-8B77-D9E0ED3069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lang="en-US"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    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 dirty="0">
                <a:latin typeface="Source Sans Pro"/>
                <a:cs typeface="Source Sans Pro"/>
              </a:endParaRPr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E1600F11-2BF4-419B-A51C-F01B9C3192FF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625812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</a:t>
              </a:r>
              <a:r>
                <a:rPr lang="en-US"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d</a:t>
              </a: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e  Item</a:t>
              </a:r>
              <a:endParaRPr sz="12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840736" y="1973776"/>
            <a:ext cx="6510528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962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 dirty="0"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6799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772922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692251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8EFF46C9-5AC9-4209-A1C5-60AE37C5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0" y="2409123"/>
            <a:ext cx="1831113" cy="18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21650-B573-4598-8181-39F3461F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116107"/>
            <a:ext cx="7161017" cy="506085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b="1" spc="-15" dirty="0">
                <a:solidFill>
                  <a:schemeClr val="bg1"/>
                </a:solidFill>
                <a:cs typeface="+mn-ea"/>
                <a:sym typeface="+mn-lt"/>
              </a:rPr>
              <a:t>历史由来</a:t>
            </a:r>
            <a:endParaRPr lang="en-US" altLang="zh-CN" sz="1300" b="1" spc="-15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尤雨溪谈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“我在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Google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的方法，所以你不必自己碰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我想，我可以只把我喜欢的部分从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里面很小的功能，如声明式数据绑定。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大概就是这么开始的。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 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         2014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年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2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上，并把链接发送到了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Hacker News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  <p:pic>
        <p:nvPicPr>
          <p:cNvPr id="22" name="图片 21" descr="图片包含 文字&#10;&#10;已生成高可信度的说明">
            <a:extLst>
              <a:ext uri="{FF2B5EF4-FFF2-40B4-BE49-F238E27FC236}">
                <a16:creationId xmlns:a16="http://schemas.microsoft.com/office/drawing/2014/main" id="{36BF3DD2-35B0-4408-A9CF-122D4CABBA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" y="4654136"/>
            <a:ext cx="2233646" cy="2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4894" y="6463009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>
                <a:solidFill>
                  <a:srgbClr val="34495E"/>
                </a:solidFill>
                <a:cs typeface="+mn-ea"/>
                <a:sym typeface="+mn-lt"/>
              </a:rPr>
              <a:t>Ramirez Ni</a:t>
            </a:r>
            <a:endParaRPr sz="14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19525-9D71-4FB5-A7C4-D40D07A1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94" y="3429000"/>
            <a:ext cx="27940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C02BE-00F2-48C0-8353-AACF0F4F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9552" y="2840954"/>
            <a:ext cx="5676637" cy="346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25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-15" dirty="0" err="1">
                <a:sym typeface="+mn-lt"/>
              </a:rPr>
              <a:t>核心思想</a:t>
            </a:r>
            <a:r>
              <a:rPr lang="en-US" b="1" spc="-15" dirty="0">
                <a:sym typeface="+mn-lt"/>
              </a:rPr>
              <a:t>：</a:t>
            </a:r>
            <a:endParaRPr lang="en-US" dirty="0">
              <a:sym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数据驱动</a:t>
            </a: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组件化</a:t>
            </a:r>
            <a:endParaRPr 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56C9B-52C8-40DC-8D0B-C13CFD6D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8" y="333798"/>
            <a:ext cx="2893134" cy="2893134"/>
          </a:xfrm>
          <a:prstGeom prst="rect">
            <a:avLst/>
          </a:prstGeom>
        </p:spPr>
      </p:pic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777549"/>
            <a:ext cx="7161017" cy="53029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可在前端这里并不纯粹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因为前端需要跟界面打交道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,HTML + CSS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并没用被抽象成某种在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中使用的数据结构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充当的更多是界面的一种配置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 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程序员看待他的方式就一块块的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用到的时候再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$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一下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获取之后修改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控件有联动的时候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如果没有一种机制来管理这些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之间的修改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那么依赖程序员自己去手动管理这些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会让人烦不胜烦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且容易出现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Bug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总结一下基于操作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的前端开发方式：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找到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修改属性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检测是否有其他影响的节点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根据刚刚修改的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节点更新自己的状态，那么对于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前端程序狗上面的那句话就变成了 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 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或者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框架给了前端另一种思路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，学习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时请先抛开手动操作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的思维，因为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是数据驱动的，你无需手动操作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采用一种数据绑定的方式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自动绑定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这样就把你从操作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节点的繁琐过程中解脱出来了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你只要专注于数据的状态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更新的事情你不需要去管了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不管是样式还是内容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可见性还是切换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Class,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框架帮你把关注点从传统的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操作转移到了数据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回归编程的本质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这也是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框架最大的思路上的突破。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 descr="图片包含 黑色&#10;&#10;已生成高可信度的说明">
            <a:extLst>
              <a:ext uri="{FF2B5EF4-FFF2-40B4-BE49-F238E27FC236}">
                <a16:creationId xmlns:a16="http://schemas.microsoft.com/office/drawing/2014/main" id="{5677DC45-37BC-4F88-9AAF-1ACFA06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650525"/>
            <a:ext cx="2763724" cy="27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630251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92544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378</Words>
  <Application>Microsoft Office PowerPoint</Application>
  <PresentationFormat>宽屏</PresentationFormat>
  <Paragraphs>162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MS PGothic</vt:lpstr>
      <vt:lpstr>Source Sans Pro</vt:lpstr>
      <vt:lpstr>宋体</vt:lpstr>
      <vt:lpstr>微软雅黑</vt:lpstr>
      <vt:lpstr>等线</vt:lpstr>
      <vt:lpstr>黑体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DEMO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61</cp:revision>
  <dcterms:created xsi:type="dcterms:W3CDTF">2017-12-04T01:21:04Z</dcterms:created>
  <dcterms:modified xsi:type="dcterms:W3CDTF">2017-12-05T10:52:57Z</dcterms:modified>
</cp:coreProperties>
</file>