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7.jpg" ContentType="image/jpeg"/>
  <Override PartName="/ppt/media/image8.jpg" ContentType="image/jpeg"/>
  <Override PartName="/ppt/media/image10.jpg" ContentType="image/jpeg"/>
  <Override PartName="/ppt/notesSlides/notesSlide1.xml" ContentType="application/vnd.openxmlformats-officedocument.presentationml.notesSlide+xml"/>
  <Override PartName="/ppt/media/image12.jpg" ContentType="image/jpeg"/>
  <Override PartName="/ppt/media/image39.jpg" ContentType="image/jpeg"/>
  <Override PartName="/ppt/media/image4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9" r:id="rId21"/>
    <p:sldId id="300" r:id="rId22"/>
    <p:sldId id="301" r:id="rId23"/>
    <p:sldId id="302" r:id="rId24"/>
    <p:sldId id="286" r:id="rId25"/>
    <p:sldId id="293" r:id="rId26"/>
    <p:sldId id="294" r:id="rId27"/>
    <p:sldId id="295" r:id="rId28"/>
    <p:sldId id="287" r:id="rId29"/>
    <p:sldId id="289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18" Type="http://schemas.openxmlformats.org/officeDocument/2006/relationships/image" Target="../media/image30.gif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526" y="4446866"/>
            <a:ext cx="3982949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组件化的</a:t>
            </a:r>
            <a:r>
              <a:rPr lang="en-US" sz="2400" dirty="0" err="1">
                <a:solidFill>
                  <a:srgbClr val="34495E"/>
                </a:solidFill>
                <a:cs typeface="+mn-ea"/>
                <a:sym typeface="+mn-lt"/>
              </a:rPr>
              <a:t>Web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前端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3849" y="1961616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 dirty="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 dirty="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68D40F-08E4-4E23-A1FB-5F8DBDC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2886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8EFF46C9-5AC9-4209-A1C5-60AE37C5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0" y="2409123"/>
            <a:ext cx="1831113" cy="1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CE8FDA-BF2A-48AB-828A-D6A589921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6" y="2243085"/>
            <a:ext cx="2663821" cy="2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21650-B573-4598-8181-39F3461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116107"/>
            <a:ext cx="7161017" cy="506085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b="1" spc="-15" dirty="0">
                <a:solidFill>
                  <a:schemeClr val="bg1"/>
                </a:solidFill>
                <a:cs typeface="+mn-ea"/>
                <a:sym typeface="+mn-lt"/>
              </a:rPr>
              <a:t>历史由来</a:t>
            </a:r>
            <a:endParaRPr lang="en-US" altLang="zh-CN" sz="1300" b="1" spc="-15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尤雨溪谈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“我在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Google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的方法，所以你不必自己碰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我想，我可以只把我喜欢的部分从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里面很小的功能，如声明式数据绑定。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大概就是这么开始的。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 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         2014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年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上，并把链接发送到了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Hacker News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  <p:pic>
        <p:nvPicPr>
          <p:cNvPr id="22" name="图片 21" descr="图片包含 文字&#10;&#10;已生成高可信度的说明">
            <a:extLst>
              <a:ext uri="{FF2B5EF4-FFF2-40B4-BE49-F238E27FC236}">
                <a16:creationId xmlns:a16="http://schemas.microsoft.com/office/drawing/2014/main" id="{36BF3DD2-35B0-4408-A9CF-122D4CABBA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" y="4654136"/>
            <a:ext cx="2233646" cy="2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4894" y="6463009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 Ni</a:t>
            </a:r>
            <a:endParaRPr sz="14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19525-9D71-4FB5-A7C4-D40D07A1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94" y="3429000"/>
            <a:ext cx="27940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02BE-00F2-48C0-8353-AACF0F4F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9552" y="2840954"/>
            <a:ext cx="5676637" cy="346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25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-15" dirty="0" err="1">
                <a:sym typeface="+mn-lt"/>
              </a:rPr>
              <a:t>核心思想</a:t>
            </a:r>
            <a:r>
              <a:rPr lang="en-US" b="1" spc="-15" dirty="0">
                <a:sym typeface="+mn-lt"/>
              </a:rPr>
              <a:t>：</a:t>
            </a:r>
            <a:endParaRPr lang="en-US" dirty="0">
              <a:sym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数据驱动</a:t>
            </a: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组件化</a:t>
            </a:r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6C9B-52C8-40DC-8D0B-C13CFD6D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8" y="333798"/>
            <a:ext cx="2893134" cy="2893134"/>
          </a:xfrm>
          <a:prstGeom prst="rect">
            <a:avLst/>
          </a:prstGeom>
        </p:spPr>
      </p:pic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549"/>
            <a:ext cx="7161017" cy="53029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可在前端这里并不纯粹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因为前端需要跟界面打交道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,HTML + CSS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并没用被抽象成某种在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中使用的数据结构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充当的更多是界面的一种配置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 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程序员看待他的方式就一块块的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用到的时候再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$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一下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获取之后修改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控件有联动的时候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如果没有一种机制来管理这些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之间的修改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那么依赖程序员自己去手动管理这些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会让人烦不胜烦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且容易出现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总结一下基于操作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的前端开发方式：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找到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修改属性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检测是否有其他影响的节点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根据刚刚修改的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节点更新自己的状态，那么对于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前端程序狗上面的那句话就变成了 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 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框架给了前端另一种思路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，学习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时请先抛开手动操作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的思维，因为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是数据驱动的，你无需手动操作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采用一种数据绑定的方式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自动绑定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这样就把你从操作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节点的繁琐过程中解脱出来了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你只要专注于数据的状态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更新的事情你不需要去管了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不管是样式还是内容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可见性还是切换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Class,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框架帮你把关注点从传统的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操作转移到了数据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回归编程的本质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这也是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框架最大的思路上的突破。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黑色&#10;&#10;已生成高可信度的说明">
            <a:extLst>
              <a:ext uri="{FF2B5EF4-FFF2-40B4-BE49-F238E27FC236}">
                <a16:creationId xmlns:a16="http://schemas.microsoft.com/office/drawing/2014/main" id="{5677DC45-37BC-4F88-9AAF-1ACFA06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50525"/>
            <a:ext cx="2763724" cy="2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378</Words>
  <Application>Microsoft Office PowerPoint</Application>
  <PresentationFormat>宽屏</PresentationFormat>
  <Paragraphs>162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Source Sans Pro</vt:lpstr>
      <vt:lpstr>宋体</vt:lpstr>
      <vt:lpstr>微软雅黑</vt:lpstr>
      <vt:lpstr>等线</vt:lpstr>
      <vt:lpstr>黑体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62</cp:revision>
  <dcterms:created xsi:type="dcterms:W3CDTF">2017-12-04T01:21:04Z</dcterms:created>
  <dcterms:modified xsi:type="dcterms:W3CDTF">2017-12-05T11:04:01Z</dcterms:modified>
</cp:coreProperties>
</file>