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9334" y="2733310"/>
            <a:ext cx="7265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MS Gothic"/>
                <a:cs typeface="MS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795770"/>
          </a:xfrm>
          <a:custGeom>
            <a:avLst/>
            <a:gdLst/>
            <a:ahLst/>
            <a:cxnLst/>
            <a:rect l="l" t="t" r="r" b="b"/>
            <a:pathLst>
              <a:path w="9144000" h="6795770">
                <a:moveTo>
                  <a:pt x="0" y="6795493"/>
                </a:moveTo>
                <a:lnTo>
                  <a:pt x="9143999" y="6795493"/>
                </a:lnTo>
                <a:lnTo>
                  <a:pt x="9143999" y="0"/>
                </a:lnTo>
                <a:lnTo>
                  <a:pt x="0" y="0"/>
                </a:lnTo>
                <a:lnTo>
                  <a:pt x="0" y="6795493"/>
                </a:lnTo>
                <a:close/>
              </a:path>
            </a:pathLst>
          </a:custGeom>
          <a:solidFill>
            <a:srgbClr val="313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795493"/>
            <a:ext cx="9144000" cy="62865"/>
          </a:xfrm>
          <a:custGeom>
            <a:avLst/>
            <a:gdLst/>
            <a:ahLst/>
            <a:cxnLst/>
            <a:rect l="l" t="t" r="r" b="b"/>
            <a:pathLst>
              <a:path w="9144000" h="62865">
                <a:moveTo>
                  <a:pt x="0" y="0"/>
                </a:moveTo>
                <a:lnTo>
                  <a:pt x="9143999" y="0"/>
                </a:lnTo>
                <a:lnTo>
                  <a:pt x="9143999" y="62506"/>
                </a:lnTo>
                <a:lnTo>
                  <a:pt x="0" y="62506"/>
                </a:lnTo>
                <a:lnTo>
                  <a:pt x="0" y="0"/>
                </a:lnTo>
                <a:close/>
              </a:path>
            </a:pathLst>
          </a:custGeom>
          <a:solidFill>
            <a:srgbClr val="4FC0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8334" y="420947"/>
            <a:ext cx="6747331" cy="763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jpg"/><Relationship Id="rId9" Type="http://schemas.openxmlformats.org/officeDocument/2006/relationships/image" Target="../media/image15.png"/><Relationship Id="rId10" Type="http://schemas.openxmlformats.org/officeDocument/2006/relationships/image" Target="../media/image16.jp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jpg"/><Relationship Id="rId14" Type="http://schemas.openxmlformats.org/officeDocument/2006/relationships/image" Target="../media/image20.jpg"/><Relationship Id="rId15" Type="http://schemas.openxmlformats.org/officeDocument/2006/relationships/image" Target="../media/image21.jpg"/><Relationship Id="rId16" Type="http://schemas.openxmlformats.org/officeDocument/2006/relationships/image" Target="../media/image22.png"/><Relationship Id="rId17" Type="http://schemas.openxmlformats.org/officeDocument/2006/relationships/image" Target="../media/image2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jp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jpg"/><Relationship Id="rId5" Type="http://schemas.openxmlformats.org/officeDocument/2006/relationships/image" Target="../media/image39.jpg"/><Relationship Id="rId6" Type="http://schemas.openxmlformats.org/officeDocument/2006/relationships/image" Target="../media/image40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ssr.vuejs.org/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%40devlucky/about-passive-event-listeners-224ff620e68c" TargetMode="External"/><Relationship Id="rId3" Type="http://schemas.openxmlformats.org/officeDocument/2006/relationships/image" Target="../media/image4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anielRosenwasser/vue/commits/accurateVueTypes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presentation/d/1ksnC9Qr3c8RwbDyo1G8ZZSVOEfXpnfQsTHhR5ny9Wk4/edit#slide%3Did.gc6fa3c898_0_0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1659" y="3568203"/>
            <a:ext cx="22199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Courier New"/>
                <a:cs typeface="Courier New"/>
              </a:rPr>
              <a:t>Vue</a:t>
            </a:r>
            <a:r>
              <a:rPr dirty="0" sz="3600" spc="-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Courier New"/>
                <a:cs typeface="Courier New"/>
              </a:rPr>
              <a:t>2017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0941" y="3568203"/>
            <a:ext cx="2311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宋体"/>
                <a:cs typeface="宋体"/>
              </a:rPr>
              <a:t>现</a:t>
            </a:r>
            <a:r>
              <a:rPr dirty="0" sz="3600">
                <a:solidFill>
                  <a:srgbClr val="FFFFFF"/>
                </a:solidFill>
                <a:latin typeface="MS Gothic"/>
                <a:cs typeface="MS Gothic"/>
              </a:rPr>
              <a:t>状与展望</a:t>
            </a:r>
            <a:endParaRPr sz="3600">
              <a:latin typeface="MS Gothic"/>
              <a:cs typeface="MS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9646" y="4345634"/>
            <a:ext cx="2905760" cy="675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ADADAD"/>
                </a:solidFill>
                <a:latin typeface="MS Gothic"/>
                <a:cs typeface="MS Gothic"/>
              </a:rPr>
              <a:t>尤雨溪</a:t>
            </a:r>
            <a:endParaRPr sz="2800">
              <a:latin typeface="MS Gothic"/>
              <a:cs typeface="MS Gothic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z="1400" spc="-5">
                <a:solidFill>
                  <a:srgbClr val="ADADAD"/>
                </a:solidFill>
                <a:latin typeface="Courier New"/>
                <a:cs typeface="Courier New"/>
              </a:rPr>
              <a:t>@VueConf Beijing</a:t>
            </a:r>
            <a:r>
              <a:rPr dirty="0" sz="1400" spc="-95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ADADAD"/>
                </a:solidFill>
                <a:latin typeface="Courier New"/>
                <a:cs typeface="Courier New"/>
              </a:rPr>
              <a:t>2017.05.20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9162" y="1051900"/>
            <a:ext cx="2465674" cy="2465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9742" y="2271977"/>
            <a:ext cx="6883400" cy="1701800"/>
          </a:xfrm>
          <a:prstGeom prst="rect">
            <a:avLst/>
          </a:prstGeom>
        </p:spPr>
        <p:txBody>
          <a:bodyPr wrap="square" lIns="0" tIns="3022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dirty="0" sz="3600" spc="-5">
                <a:solidFill>
                  <a:srgbClr val="FFFFFF"/>
                </a:solidFill>
                <a:latin typeface="Courier New"/>
                <a:cs typeface="Courier New"/>
              </a:rPr>
              <a:t>The Progressive</a:t>
            </a:r>
            <a:r>
              <a:rPr dirty="0" sz="3600" spc="-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Courier New"/>
                <a:cs typeface="Courier New"/>
              </a:rPr>
              <a:t>Framework</a:t>
            </a:r>
            <a:endParaRPr sz="3600">
              <a:latin typeface="Courier New"/>
              <a:cs typeface="Courier New"/>
            </a:endParaRPr>
          </a:p>
          <a:p>
            <a:pPr algn="ctr" marL="1270">
              <a:lnSpc>
                <a:spcPct val="100000"/>
              </a:lnSpc>
              <a:spcBef>
                <a:spcPts val="2280"/>
              </a:spcBef>
            </a:pPr>
            <a:r>
              <a:rPr dirty="0" sz="3600">
                <a:solidFill>
                  <a:srgbClr val="FFFFFF"/>
                </a:solidFill>
                <a:latin typeface="黑体"/>
                <a:cs typeface="黑体"/>
              </a:rPr>
              <a:t>渐进</a:t>
            </a:r>
            <a:r>
              <a:rPr dirty="0" sz="3600">
                <a:solidFill>
                  <a:srgbClr val="FFFFFF"/>
                </a:solidFill>
                <a:latin typeface="MS PGothic"/>
                <a:cs typeface="MS PGothic"/>
              </a:rPr>
              <a:t>式框架</a:t>
            </a:r>
            <a:endParaRPr sz="36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1971" y="2225375"/>
            <a:ext cx="1838325" cy="160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6235"/>
              </a:lnSpc>
              <a:spcBef>
                <a:spcPts val="100"/>
              </a:spcBef>
            </a:pPr>
            <a:r>
              <a:rPr dirty="0" sz="5200">
                <a:solidFill>
                  <a:srgbClr val="FFFFFF"/>
                </a:solidFill>
                <a:latin typeface="MS PGothic"/>
                <a:cs typeface="MS PGothic"/>
              </a:rPr>
              <a:t>今天</a:t>
            </a:r>
            <a:endParaRPr sz="5200">
              <a:latin typeface="MS PGothic"/>
              <a:cs typeface="MS PGothic"/>
            </a:endParaRPr>
          </a:p>
          <a:p>
            <a:pPr algn="ctr">
              <a:lnSpc>
                <a:spcPts val="6235"/>
              </a:lnSpc>
            </a:pPr>
            <a:r>
              <a:rPr dirty="0" sz="5200" spc="-5">
                <a:solidFill>
                  <a:srgbClr val="FFFFFF"/>
                </a:solidFill>
                <a:latin typeface="Roboto"/>
                <a:cs typeface="Roboto"/>
              </a:rPr>
              <a:t>Today</a:t>
            </a:r>
            <a:endParaRPr sz="5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3199" y="3551864"/>
            <a:ext cx="5891530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5200" spc="-10">
                <a:solidFill>
                  <a:srgbClr val="FFFFFF"/>
                </a:solidFill>
                <a:latin typeface="Roboto"/>
                <a:cs typeface="Roboto"/>
              </a:rPr>
              <a:t>53,986 </a:t>
            </a:r>
            <a:r>
              <a:rPr dirty="0" sz="5200" spc="-5">
                <a:solidFill>
                  <a:srgbClr val="FFFFFF"/>
                </a:solidFill>
                <a:latin typeface="Roboto"/>
                <a:cs typeface="Roboto"/>
              </a:rPr>
              <a:t>GitHub</a:t>
            </a:r>
            <a:r>
              <a:rPr dirty="0" sz="5200" spc="-9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5200" spc="-5">
                <a:solidFill>
                  <a:srgbClr val="FFFFFF"/>
                </a:solidFill>
                <a:latin typeface="Roboto"/>
                <a:cs typeface="Roboto"/>
              </a:rPr>
              <a:t>Stars</a:t>
            </a:r>
            <a:endParaRPr sz="5200">
              <a:latin typeface="Roboto"/>
              <a:cs typeface="Roboto"/>
            </a:endParaRPr>
          </a:p>
          <a:p>
            <a:pPr algn="ctr" marL="3175">
              <a:lnSpc>
                <a:spcPct val="100000"/>
              </a:lnSpc>
              <a:spcBef>
                <a:spcPts val="95"/>
              </a:spcBef>
            </a:pP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Top 10</a:t>
            </a:r>
            <a:r>
              <a:rPr dirty="0" sz="2400" spc="-9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All-Time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98099" y="1591198"/>
            <a:ext cx="1547800" cy="15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2455" y="3546832"/>
            <a:ext cx="6819265" cy="1137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311525" algn="l"/>
              </a:tabLst>
            </a:pPr>
            <a:r>
              <a:rPr dirty="0" sz="4800">
                <a:solidFill>
                  <a:srgbClr val="FFFFFF"/>
                </a:solidFill>
                <a:latin typeface="MS PGothic"/>
                <a:cs typeface="MS PGothic"/>
              </a:rPr>
              <a:t>每月</a:t>
            </a:r>
            <a:r>
              <a:rPr dirty="0" sz="4800" spc="-280">
                <a:solidFill>
                  <a:srgbClr val="FFFFFF"/>
                </a:solidFill>
                <a:latin typeface="MS PGothic"/>
                <a:cs typeface="MS PGothic"/>
              </a:rPr>
              <a:t> </a:t>
            </a:r>
            <a:r>
              <a:rPr dirty="0" sz="4800" spc="-5">
                <a:solidFill>
                  <a:srgbClr val="FFFFFF"/>
                </a:solidFill>
                <a:latin typeface="Roboto"/>
                <a:cs typeface="Roboto"/>
              </a:rPr>
              <a:t>55</a:t>
            </a:r>
            <a:r>
              <a:rPr dirty="0" sz="4800" spc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4800">
                <a:solidFill>
                  <a:srgbClr val="FFFFFF"/>
                </a:solidFill>
                <a:latin typeface="MS PGothic"/>
                <a:cs typeface="MS PGothic"/>
              </a:rPr>
              <a:t>万</a:t>
            </a:r>
            <a:r>
              <a:rPr dirty="0" sz="4800">
                <a:solidFill>
                  <a:srgbClr val="FFFFFF"/>
                </a:solidFill>
                <a:latin typeface="Roboto"/>
                <a:cs typeface="Roboto"/>
              </a:rPr>
              <a:t>+	</a:t>
            </a:r>
            <a:r>
              <a:rPr dirty="0" sz="4800">
                <a:solidFill>
                  <a:srgbClr val="FFFFFF"/>
                </a:solidFill>
                <a:latin typeface="MS PGothic"/>
                <a:cs typeface="MS PGothic"/>
              </a:rPr>
              <a:t>次</a:t>
            </a:r>
            <a:r>
              <a:rPr dirty="0" sz="4800" spc="-325">
                <a:solidFill>
                  <a:srgbClr val="FFFFFF"/>
                </a:solidFill>
                <a:latin typeface="MS PGothic"/>
                <a:cs typeface="MS PGothic"/>
              </a:rPr>
              <a:t> </a:t>
            </a:r>
            <a:r>
              <a:rPr dirty="0" sz="4800" spc="-10">
                <a:solidFill>
                  <a:srgbClr val="FFFFFF"/>
                </a:solidFill>
                <a:latin typeface="Roboto"/>
                <a:cs typeface="Roboto"/>
              </a:rPr>
              <a:t>NPM</a:t>
            </a:r>
            <a:r>
              <a:rPr dirty="0" sz="4800" spc="-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4800">
                <a:solidFill>
                  <a:srgbClr val="FFFFFF"/>
                </a:solidFill>
                <a:latin typeface="MS PGothic"/>
                <a:cs typeface="MS PGothic"/>
              </a:rPr>
              <a:t>下</a:t>
            </a:r>
            <a:r>
              <a:rPr dirty="0" sz="4800">
                <a:solidFill>
                  <a:srgbClr val="FFFFFF"/>
                </a:solidFill>
                <a:latin typeface="黑体"/>
                <a:cs typeface="黑体"/>
              </a:rPr>
              <a:t>载</a:t>
            </a:r>
            <a:endParaRPr sz="4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solidFill>
                  <a:srgbClr val="FFFFFF"/>
                </a:solidFill>
                <a:latin typeface="MS PGothic"/>
                <a:cs typeface="MS PGothic"/>
              </a:rPr>
              <a:t>不包括中国</a:t>
            </a:r>
            <a:r>
              <a:rPr dirty="0" sz="2400">
                <a:solidFill>
                  <a:srgbClr val="FFFFFF"/>
                </a:solidFill>
                <a:latin typeface="黑体"/>
                <a:cs typeface="黑体"/>
              </a:rPr>
              <a:t>镜</a:t>
            </a:r>
            <a:r>
              <a:rPr dirty="0" sz="2400">
                <a:solidFill>
                  <a:srgbClr val="FFFFFF"/>
                </a:solidFill>
                <a:latin typeface="MS PGothic"/>
                <a:cs typeface="MS PGothic"/>
              </a:rPr>
              <a:t>像数据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52902" y="1961874"/>
            <a:ext cx="2638199" cy="1026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7992" y="3421333"/>
            <a:ext cx="5368290" cy="1490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>
                <a:solidFill>
                  <a:srgbClr val="FFFFFF"/>
                </a:solidFill>
                <a:latin typeface="Roboto"/>
                <a:cs typeface="Roboto"/>
              </a:rPr>
              <a:t>Chrome</a:t>
            </a:r>
            <a:r>
              <a:rPr dirty="0" sz="4800" spc="-5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4800">
                <a:solidFill>
                  <a:srgbClr val="FFFFFF"/>
                </a:solidFill>
                <a:latin typeface="MS PGothic"/>
                <a:cs typeface="MS PGothic"/>
              </a:rPr>
              <a:t>开</a:t>
            </a:r>
            <a:r>
              <a:rPr dirty="0" sz="4800">
                <a:solidFill>
                  <a:srgbClr val="FFFFFF"/>
                </a:solidFill>
                <a:latin typeface="黑体"/>
                <a:cs typeface="黑体"/>
              </a:rPr>
              <a:t>发</a:t>
            </a:r>
            <a:r>
              <a:rPr dirty="0" sz="4800">
                <a:solidFill>
                  <a:srgbClr val="FFFFFF"/>
                </a:solidFill>
                <a:latin typeface="MS PGothic"/>
                <a:cs typeface="MS PGothic"/>
              </a:rPr>
              <a:t>者插件</a:t>
            </a:r>
            <a:endParaRPr sz="4800">
              <a:latin typeface="MS PGothic"/>
              <a:cs typeface="MS PGothic"/>
            </a:endParaRPr>
          </a:p>
          <a:p>
            <a:pPr marL="186055">
              <a:lnSpc>
                <a:spcPct val="100000"/>
              </a:lnSpc>
              <a:spcBef>
                <a:spcPts val="15"/>
              </a:spcBef>
            </a:pPr>
            <a:r>
              <a:rPr dirty="0" sz="4800" spc="-10">
                <a:solidFill>
                  <a:srgbClr val="FFFFFF"/>
                </a:solidFill>
                <a:latin typeface="Roboto"/>
                <a:cs typeface="Roboto"/>
              </a:rPr>
              <a:t>17.4</a:t>
            </a:r>
            <a:r>
              <a:rPr dirty="0" sz="4800" spc="-7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4800">
                <a:solidFill>
                  <a:srgbClr val="FFFFFF"/>
                </a:solidFill>
                <a:latin typeface="MS PGothic"/>
                <a:cs typeface="MS PGothic"/>
              </a:rPr>
              <a:t>万周活</a:t>
            </a:r>
            <a:r>
              <a:rPr dirty="0" sz="4800">
                <a:solidFill>
                  <a:srgbClr val="FFFFFF"/>
                </a:solidFill>
                <a:latin typeface="黑体"/>
                <a:cs typeface="黑体"/>
              </a:rPr>
              <a:t>跃</a:t>
            </a:r>
            <a:r>
              <a:rPr dirty="0" sz="4800">
                <a:solidFill>
                  <a:srgbClr val="FFFFFF"/>
                </a:solidFill>
                <a:latin typeface="MS PGothic"/>
                <a:cs typeface="MS PGothic"/>
              </a:rPr>
              <a:t>用</a:t>
            </a:r>
            <a:r>
              <a:rPr dirty="0" sz="4800">
                <a:solidFill>
                  <a:srgbClr val="FFFFFF"/>
                </a:solidFill>
                <a:latin typeface="黑体"/>
                <a:cs typeface="黑体"/>
              </a:rPr>
              <a:t>户</a:t>
            </a:r>
            <a:endParaRPr sz="48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7350" y="1231200"/>
            <a:ext cx="1969290" cy="1969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95493"/>
            <a:ext cx="9144000" cy="62865"/>
          </a:xfrm>
          <a:custGeom>
            <a:avLst/>
            <a:gdLst/>
            <a:ahLst/>
            <a:cxnLst/>
            <a:rect l="l" t="t" r="r" b="b"/>
            <a:pathLst>
              <a:path w="9144000" h="62865">
                <a:moveTo>
                  <a:pt x="0" y="0"/>
                </a:moveTo>
                <a:lnTo>
                  <a:pt x="9143999" y="0"/>
                </a:lnTo>
                <a:lnTo>
                  <a:pt x="9143999" y="62506"/>
                </a:lnTo>
                <a:lnTo>
                  <a:pt x="0" y="62506"/>
                </a:lnTo>
                <a:lnTo>
                  <a:pt x="0" y="0"/>
                </a:lnTo>
                <a:close/>
              </a:path>
            </a:pathLst>
          </a:custGeom>
          <a:solidFill>
            <a:srgbClr val="4FC0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850" y="553959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MS PGothic"/>
                <a:cs typeface="MS PGothic"/>
              </a:rPr>
              <a:t>国内用</a:t>
            </a:r>
            <a:r>
              <a:rPr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</a:p>
        </p:txBody>
      </p:sp>
      <p:sp>
        <p:nvSpPr>
          <p:cNvPr id="4" name="object 4"/>
          <p:cNvSpPr/>
          <p:nvPr/>
        </p:nvSpPr>
        <p:spPr>
          <a:xfrm>
            <a:off x="6969829" y="3779401"/>
            <a:ext cx="1308351" cy="62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9699" y="3814425"/>
            <a:ext cx="1561139" cy="624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99699" y="1719572"/>
            <a:ext cx="1257190" cy="703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93050" y="1768375"/>
            <a:ext cx="1557631" cy="533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35678" y="4895100"/>
            <a:ext cx="1380907" cy="533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4075" y="5060774"/>
            <a:ext cx="1590274" cy="176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66725" y="2791824"/>
            <a:ext cx="1557624" cy="476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09609" y="2542626"/>
            <a:ext cx="934120" cy="884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98750" y="2789096"/>
            <a:ext cx="1687170" cy="6244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96725" y="4973037"/>
            <a:ext cx="1257199" cy="377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37537" y="3863214"/>
            <a:ext cx="813148" cy="53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7849" y="3651152"/>
            <a:ext cx="1257200" cy="957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66725" y="1843453"/>
            <a:ext cx="1557624" cy="4757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5135" y="4655481"/>
            <a:ext cx="1590287" cy="9867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16574" y="1961600"/>
            <a:ext cx="2130024" cy="2854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3500" y="2883224"/>
            <a:ext cx="1556364" cy="475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145025" y="5955568"/>
            <a:ext cx="269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999999"/>
                </a:solidFill>
                <a:latin typeface="MS PGothic"/>
                <a:cs typeface="MS PGothic"/>
              </a:rPr>
              <a:t>不完全</a:t>
            </a:r>
            <a:r>
              <a:rPr dirty="0" sz="1800">
                <a:solidFill>
                  <a:srgbClr val="999999"/>
                </a:solidFill>
                <a:latin typeface="黑体"/>
                <a:cs typeface="黑体"/>
              </a:rPr>
              <a:t>统计</a:t>
            </a:r>
            <a:r>
              <a:rPr dirty="0" sz="1800" spc="-5">
                <a:solidFill>
                  <a:srgbClr val="999999"/>
                </a:solidFill>
                <a:latin typeface="MS PGothic"/>
                <a:cs typeface="MS PGothic"/>
              </a:rPr>
              <a:t>，排名不分先后</a:t>
            </a:r>
            <a:endParaRPr sz="18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8933" y="2225375"/>
            <a:ext cx="3401695" cy="160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445">
              <a:lnSpc>
                <a:spcPts val="6235"/>
              </a:lnSpc>
              <a:spcBef>
                <a:spcPts val="100"/>
              </a:spcBef>
            </a:pPr>
            <a:r>
              <a:rPr dirty="0" sz="5200">
                <a:solidFill>
                  <a:srgbClr val="FFFFFF"/>
                </a:solidFill>
                <a:latin typeface="MS PGothic"/>
                <a:cs typeface="MS PGothic"/>
              </a:rPr>
              <a:t>社区</a:t>
            </a:r>
            <a:endParaRPr sz="5200">
              <a:latin typeface="MS PGothic"/>
              <a:cs typeface="MS PGothic"/>
            </a:endParaRPr>
          </a:p>
          <a:p>
            <a:pPr algn="ctr">
              <a:lnSpc>
                <a:spcPts val="6235"/>
              </a:lnSpc>
            </a:pPr>
            <a:r>
              <a:rPr dirty="0" sz="5200" spc="-5">
                <a:solidFill>
                  <a:srgbClr val="FFFFFF"/>
                </a:solidFill>
                <a:latin typeface="Roboto"/>
                <a:cs typeface="Roboto"/>
              </a:rPr>
              <a:t>Community</a:t>
            </a:r>
            <a:endParaRPr sz="5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3063" y="3602737"/>
            <a:ext cx="5058410" cy="1137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800" spc="-10">
                <a:solidFill>
                  <a:srgbClr val="FFFFFF"/>
                </a:solidFill>
                <a:latin typeface="Roboto"/>
                <a:cs typeface="Roboto"/>
              </a:rPr>
              <a:t>314</a:t>
            </a:r>
            <a:r>
              <a:rPr dirty="0" sz="4800" spc="-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4800" spc="-5">
                <a:solidFill>
                  <a:srgbClr val="FFFFFF"/>
                </a:solidFill>
                <a:latin typeface="Roboto"/>
                <a:cs typeface="Roboto"/>
              </a:rPr>
              <a:t>GitHub</a:t>
            </a:r>
            <a:r>
              <a:rPr dirty="0" sz="48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4800">
                <a:solidFill>
                  <a:srgbClr val="FFFFFF"/>
                </a:solidFill>
                <a:latin typeface="黑体"/>
                <a:cs typeface="黑体"/>
              </a:rPr>
              <a:t>贡</a:t>
            </a:r>
            <a:r>
              <a:rPr dirty="0" sz="4800">
                <a:solidFill>
                  <a:srgbClr val="FFFFFF"/>
                </a:solidFill>
                <a:latin typeface="MS PGothic"/>
                <a:cs typeface="MS PGothic"/>
              </a:rPr>
              <a:t>献者</a:t>
            </a:r>
            <a:endParaRPr sz="4800">
              <a:latin typeface="MS PGothic"/>
              <a:cs typeface="MS PGothic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across the vuejs</a:t>
            </a:r>
            <a:r>
              <a:rPr dirty="0" sz="2400" spc="-9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organization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98099" y="1591198"/>
            <a:ext cx="1547800" cy="15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95493"/>
            <a:ext cx="9144000" cy="62865"/>
          </a:xfrm>
          <a:custGeom>
            <a:avLst/>
            <a:gdLst/>
            <a:ahLst/>
            <a:cxnLst/>
            <a:rect l="l" t="t" r="r" b="b"/>
            <a:pathLst>
              <a:path w="9144000" h="62865">
                <a:moveTo>
                  <a:pt x="0" y="0"/>
                </a:moveTo>
                <a:lnTo>
                  <a:pt x="9143999" y="0"/>
                </a:lnTo>
                <a:lnTo>
                  <a:pt x="9143999" y="62506"/>
                </a:lnTo>
                <a:lnTo>
                  <a:pt x="0" y="62506"/>
                </a:lnTo>
                <a:lnTo>
                  <a:pt x="0" y="0"/>
                </a:lnTo>
                <a:close/>
              </a:path>
            </a:pathLst>
          </a:custGeom>
          <a:solidFill>
            <a:srgbClr val="4FC0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9100" y="908735"/>
            <a:ext cx="3225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4495E"/>
                </a:solidFill>
                <a:latin typeface="MS PGothic"/>
                <a:cs typeface="MS PGothic"/>
              </a:rPr>
              <a:t>社区</a:t>
            </a:r>
            <a:r>
              <a:rPr dirty="0" sz="3600">
                <a:solidFill>
                  <a:srgbClr val="34495E"/>
                </a:solidFill>
                <a:latin typeface="黑体"/>
                <a:cs typeface="黑体"/>
              </a:rPr>
              <a:t>项</a:t>
            </a:r>
            <a:r>
              <a:rPr dirty="0" sz="3600">
                <a:solidFill>
                  <a:srgbClr val="34495E"/>
                </a:solidFill>
                <a:latin typeface="MS PGothic"/>
                <a:cs typeface="MS PGothic"/>
              </a:rPr>
              <a:t>目的活</a:t>
            </a:r>
            <a:r>
              <a:rPr dirty="0" sz="3600">
                <a:solidFill>
                  <a:srgbClr val="34495E"/>
                </a:solidFill>
                <a:latin typeface="黑体"/>
                <a:cs typeface="黑体"/>
              </a:rPr>
              <a:t>跃</a:t>
            </a:r>
            <a:endParaRPr sz="36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0100" y="2176350"/>
            <a:ext cx="2234674" cy="45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81100" y="2007362"/>
            <a:ext cx="862149" cy="790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16275" y="2240218"/>
            <a:ext cx="2219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4495E"/>
                </a:solidFill>
                <a:latin typeface="Courier New"/>
                <a:cs typeface="Courier New"/>
              </a:rPr>
              <a:t>Quasar</a:t>
            </a:r>
            <a:r>
              <a:rPr dirty="0" sz="1800" spc="-100">
                <a:solidFill>
                  <a:srgbClr val="34495E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34495E"/>
                </a:solidFill>
                <a:latin typeface="Courier New"/>
                <a:cs typeface="Courier New"/>
              </a:rPr>
              <a:t>Framework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90100" y="3033525"/>
            <a:ext cx="2214642" cy="790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16700" y="3033525"/>
            <a:ext cx="729374" cy="729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16275" y="3266368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4495E"/>
                </a:solidFill>
                <a:latin typeface="Courier New"/>
                <a:cs typeface="Courier New"/>
              </a:rPr>
              <a:t>iView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9700" y="4053950"/>
            <a:ext cx="595100" cy="59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90175" y="4188868"/>
            <a:ext cx="986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4495E"/>
                </a:solidFill>
                <a:latin typeface="Courier New"/>
                <a:cs typeface="Courier New"/>
              </a:rPr>
              <a:t>Muse-UI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76587" y="4046700"/>
            <a:ext cx="609599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67649" y="4188868"/>
            <a:ext cx="436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4495E"/>
                </a:solidFill>
                <a:latin typeface="Courier New"/>
                <a:cs typeface="Courier New"/>
              </a:rPr>
              <a:t>Vux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62450" y="5006496"/>
            <a:ext cx="609599" cy="6095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090175" y="5148656"/>
            <a:ext cx="986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4495E"/>
                </a:solidFill>
                <a:latin typeface="Courier New"/>
                <a:cs typeface="Courier New"/>
              </a:rPr>
              <a:t>Vuetify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43428" y="5063713"/>
            <a:ext cx="862149" cy="495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943853" y="5148656"/>
            <a:ext cx="1671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4495E"/>
                </a:solidFill>
                <a:latin typeface="Courier New"/>
                <a:cs typeface="Courier New"/>
              </a:rPr>
              <a:t>Vue</a:t>
            </a:r>
            <a:r>
              <a:rPr dirty="0" sz="1800" spc="-100">
                <a:solidFill>
                  <a:srgbClr val="34495E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34495E"/>
                </a:solidFill>
                <a:latin typeface="Courier New"/>
                <a:cs typeface="Courier New"/>
              </a:rPr>
              <a:t>Material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4863" y="2225375"/>
            <a:ext cx="3231515" cy="160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ts val="6235"/>
              </a:lnSpc>
              <a:spcBef>
                <a:spcPts val="100"/>
              </a:spcBef>
            </a:pPr>
            <a:r>
              <a:rPr dirty="0" sz="5200">
                <a:solidFill>
                  <a:srgbClr val="FFFFFF"/>
                </a:solidFill>
                <a:latin typeface="MS PGothic"/>
                <a:cs typeface="MS PGothic"/>
              </a:rPr>
              <a:t>起源</a:t>
            </a:r>
            <a:endParaRPr sz="5200">
              <a:latin typeface="MS PGothic"/>
              <a:cs typeface="MS PGothic"/>
            </a:endParaRPr>
          </a:p>
          <a:p>
            <a:pPr algn="ctr">
              <a:lnSpc>
                <a:spcPts val="6235"/>
              </a:lnSpc>
            </a:pPr>
            <a:r>
              <a:rPr dirty="0" sz="5200" spc="-5">
                <a:solidFill>
                  <a:srgbClr val="FFFFFF"/>
                </a:solidFill>
                <a:latin typeface="Roboto"/>
                <a:cs typeface="Roboto"/>
              </a:rPr>
              <a:t>Origination</a:t>
            </a:r>
            <a:endParaRPr sz="5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5516" y="575967"/>
            <a:ext cx="4932045" cy="7334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2016.12.22 </a:t>
            </a:r>
            <a:r>
              <a:rPr dirty="0" sz="2800"/>
              <a:t>- </a:t>
            </a:r>
            <a:r>
              <a:rPr dirty="0" sz="2800" spc="-5"/>
              <a:t>Weex</a:t>
            </a:r>
            <a:r>
              <a:rPr dirty="0" sz="2800" spc="-100"/>
              <a:t> </a:t>
            </a:r>
            <a:r>
              <a:rPr dirty="0" sz="2800" spc="-5"/>
              <a:t>0.9.4</a:t>
            </a:r>
            <a:endParaRPr sz="2800"/>
          </a:p>
          <a:p>
            <a:pPr algn="ctr" marL="635">
              <a:lnSpc>
                <a:spcPct val="100000"/>
              </a:lnSpc>
              <a:spcBef>
                <a:spcPts val="55"/>
              </a:spcBef>
            </a:pPr>
            <a:r>
              <a:rPr dirty="0" sz="1800">
                <a:latin typeface="MS Gothic"/>
                <a:cs typeface="MS Gothic"/>
              </a:rPr>
              <a:t>第一个正式包含</a:t>
            </a:r>
            <a:r>
              <a:rPr dirty="0" sz="1800" spc="155">
                <a:latin typeface="MS Gothic"/>
                <a:cs typeface="MS Gothic"/>
              </a:rPr>
              <a:t> </a:t>
            </a:r>
            <a:r>
              <a:rPr dirty="0" sz="1800" spc="-5"/>
              <a:t>Vue</a:t>
            </a:r>
            <a:r>
              <a:rPr dirty="0" sz="1800" spc="-25"/>
              <a:t> </a:t>
            </a:r>
            <a:r>
              <a:rPr dirty="0" sz="1800" spc="-5"/>
              <a:t>2.0</a:t>
            </a:r>
            <a:r>
              <a:rPr dirty="0" sz="1800" spc="-20"/>
              <a:t> </a:t>
            </a:r>
            <a:r>
              <a:rPr dirty="0" sz="1800">
                <a:latin typeface="MS Gothic"/>
                <a:cs typeface="MS Gothic"/>
              </a:rPr>
              <a:t>的</a:t>
            </a:r>
            <a:r>
              <a:rPr dirty="0" sz="1800" spc="155">
                <a:latin typeface="MS Gothic"/>
                <a:cs typeface="MS Gothic"/>
              </a:rPr>
              <a:t> </a:t>
            </a:r>
            <a:r>
              <a:rPr dirty="0" sz="1800" spc="-5"/>
              <a:t>Weex</a:t>
            </a:r>
            <a:r>
              <a:rPr dirty="0" sz="1800" spc="-20"/>
              <a:t> </a:t>
            </a:r>
            <a:r>
              <a:rPr dirty="0" sz="1800">
                <a:latin typeface="MS Gothic"/>
                <a:cs typeface="MS Gothic"/>
              </a:rPr>
              <a:t>版本</a:t>
            </a:r>
            <a:endParaRPr sz="1800">
              <a:latin typeface="MS Gothic"/>
              <a:cs typeface="MS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70837" y="1613250"/>
            <a:ext cx="5602328" cy="483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Microsoft Build</a:t>
            </a:r>
            <a:r>
              <a:rPr dirty="0" spc="-95"/>
              <a:t> </a:t>
            </a:r>
            <a:r>
              <a:rPr dirty="0" spc="-5"/>
              <a:t>2017</a:t>
            </a: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800" spc="-5"/>
              <a:t>Anders Hejlsberg presenting Vue </a:t>
            </a:r>
            <a:r>
              <a:rPr dirty="0" sz="1800"/>
              <a:t>+ </a:t>
            </a:r>
            <a:r>
              <a:rPr dirty="0" sz="1800" spc="-5"/>
              <a:t>VSCode </a:t>
            </a:r>
            <a:r>
              <a:rPr dirty="0" sz="1800"/>
              <a:t>+ </a:t>
            </a:r>
            <a:r>
              <a:rPr dirty="0" sz="1800" spc="-5"/>
              <a:t>TS</a:t>
            </a:r>
            <a:r>
              <a:rPr dirty="0" sz="1800" spc="-85"/>
              <a:t> </a:t>
            </a:r>
            <a:r>
              <a:rPr dirty="0" sz="1800" spc="-5"/>
              <a:t>2.3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896100" y="1436825"/>
            <a:ext cx="7351787" cy="5230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3425" y="1520975"/>
            <a:ext cx="7117126" cy="4938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Google I/O</a:t>
            </a:r>
            <a:r>
              <a:rPr dirty="0" spc="-95"/>
              <a:t> </a:t>
            </a:r>
            <a:r>
              <a:rPr dirty="0" spc="-5"/>
              <a:t>2017</a:t>
            </a: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800" spc="-5"/>
              <a:t>Addy Osmani presenting Vue </a:t>
            </a:r>
            <a:r>
              <a:rPr dirty="0" sz="1800"/>
              <a:t>+</a:t>
            </a:r>
            <a:r>
              <a:rPr dirty="0" sz="1800" spc="-85"/>
              <a:t> </a:t>
            </a:r>
            <a:r>
              <a:rPr dirty="0" sz="1800" spc="-5"/>
              <a:t>PWA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4706" y="2830503"/>
            <a:ext cx="4945380" cy="1126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DD0E1"/>
                </a:solidFill>
                <a:latin typeface="Roboto"/>
                <a:cs typeface="Roboto"/>
              </a:rPr>
              <a:t>Vue</a:t>
            </a:r>
            <a:r>
              <a:rPr dirty="0" sz="3600" spc="-100">
                <a:solidFill>
                  <a:srgbClr val="4DD0E1"/>
                </a:solidFill>
                <a:latin typeface="Roboto"/>
                <a:cs typeface="Roboto"/>
              </a:rPr>
              <a:t> </a:t>
            </a:r>
            <a:r>
              <a:rPr dirty="0" sz="3600" spc="-5">
                <a:solidFill>
                  <a:srgbClr val="4DD0E1"/>
                </a:solidFill>
                <a:latin typeface="Roboto"/>
                <a:cs typeface="Roboto"/>
              </a:rPr>
              <a:t>2.3</a:t>
            </a:r>
            <a:endParaRPr sz="36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3600" spc="-10">
                <a:solidFill>
                  <a:srgbClr val="4DD0E1"/>
                </a:solidFill>
                <a:latin typeface="Roboto"/>
                <a:cs typeface="Roboto"/>
              </a:rPr>
              <a:t>Jojo’s </a:t>
            </a:r>
            <a:r>
              <a:rPr dirty="0" sz="3600" spc="-5">
                <a:solidFill>
                  <a:srgbClr val="4DD0E1"/>
                </a:solidFill>
                <a:latin typeface="Roboto"/>
                <a:cs typeface="Roboto"/>
              </a:rPr>
              <a:t>Bizarre</a:t>
            </a:r>
            <a:r>
              <a:rPr dirty="0" sz="3600" spc="-95">
                <a:solidFill>
                  <a:srgbClr val="4DD0E1"/>
                </a:solidFill>
                <a:latin typeface="Roboto"/>
                <a:cs typeface="Roboto"/>
              </a:rPr>
              <a:t> </a:t>
            </a:r>
            <a:r>
              <a:rPr dirty="0" sz="3600" spc="-5">
                <a:solidFill>
                  <a:srgbClr val="4DD0E1"/>
                </a:solidFill>
                <a:latin typeface="Roboto"/>
                <a:cs typeface="Roboto"/>
              </a:rPr>
              <a:t>Adventure</a:t>
            </a:r>
            <a:endParaRPr sz="3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9" y="1551167"/>
            <a:ext cx="8141334" cy="285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Roboto"/>
                <a:cs typeface="Roboto"/>
              </a:rPr>
              <a:t>2.3</a:t>
            </a:r>
            <a:r>
              <a:rPr dirty="0" sz="2800" spc="-9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MS PGothic"/>
                <a:cs typeface="MS PGothic"/>
              </a:rPr>
              <a:t>服</a:t>
            </a:r>
            <a:r>
              <a:rPr dirty="0" sz="2800" spc="-5">
                <a:solidFill>
                  <a:srgbClr val="FFFFFF"/>
                </a:solidFill>
                <a:latin typeface="黑体"/>
                <a:cs typeface="黑体"/>
              </a:rPr>
              <a:t>务</a:t>
            </a:r>
            <a:r>
              <a:rPr dirty="0" sz="2800">
                <a:solidFill>
                  <a:srgbClr val="FFFFFF"/>
                </a:solidFill>
                <a:latin typeface="MS PGothic"/>
                <a:cs typeface="MS PGothic"/>
              </a:rPr>
              <a:t>端渲染</a:t>
            </a:r>
            <a:r>
              <a:rPr dirty="0" sz="2800" spc="-5">
                <a:solidFill>
                  <a:srgbClr val="FFFFFF"/>
                </a:solidFill>
                <a:latin typeface="MS PGothic"/>
                <a:cs typeface="MS PGothic"/>
              </a:rPr>
              <a:t>改</a:t>
            </a:r>
            <a:r>
              <a:rPr dirty="0" sz="2800">
                <a:solidFill>
                  <a:srgbClr val="FFFFFF"/>
                </a:solidFill>
                <a:latin typeface="黑体"/>
                <a:cs typeface="黑体"/>
              </a:rPr>
              <a:t>进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/>
              <a:cs typeface="Times New Roman"/>
            </a:endParaRPr>
          </a:p>
          <a:p>
            <a:pPr marL="424815" marR="5080" indent="-412115">
              <a:lnSpc>
                <a:spcPct val="116100"/>
              </a:lnSpc>
              <a:buSzPct val="85714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800">
                <a:solidFill>
                  <a:srgbClr val="FFFFFF"/>
                </a:solidFill>
                <a:latin typeface="MS PGothic"/>
                <a:cs typeface="MS PGothic"/>
              </a:rPr>
              <a:t>在存在</a:t>
            </a:r>
            <a:r>
              <a:rPr dirty="0" sz="2800" spc="-5">
                <a:solidFill>
                  <a:srgbClr val="FFFFFF"/>
                </a:solidFill>
                <a:latin typeface="MS PGothic"/>
                <a:cs typeface="MS PGothic"/>
              </a:rPr>
              <a:t>代</a:t>
            </a:r>
            <a:r>
              <a:rPr dirty="0" sz="2800" spc="-5">
                <a:solidFill>
                  <a:srgbClr val="FFFFFF"/>
                </a:solidFill>
                <a:latin typeface="黑体"/>
                <a:cs typeface="黑体"/>
              </a:rPr>
              <a:t>码</a:t>
            </a:r>
            <a:r>
              <a:rPr dirty="0" sz="2800">
                <a:solidFill>
                  <a:srgbClr val="FFFFFF"/>
                </a:solidFill>
                <a:latin typeface="MS PGothic"/>
                <a:cs typeface="MS PGothic"/>
              </a:rPr>
              <a:t>分割的情况下，</a:t>
            </a:r>
            <a:r>
              <a:rPr dirty="0" sz="2800" spc="-5">
                <a:solidFill>
                  <a:srgbClr val="FFFFFF"/>
                </a:solidFill>
                <a:latin typeface="MS PGothic"/>
                <a:cs typeface="MS PGothic"/>
              </a:rPr>
              <a:t>通</a:t>
            </a:r>
            <a:r>
              <a:rPr dirty="0" sz="2800" spc="-5">
                <a:solidFill>
                  <a:srgbClr val="FFFFFF"/>
                </a:solidFill>
                <a:latin typeface="黑体"/>
                <a:cs typeface="黑体"/>
              </a:rPr>
              <a:t>过</a:t>
            </a:r>
            <a:r>
              <a:rPr dirty="0" sz="2800">
                <a:solidFill>
                  <a:srgbClr val="FFFFFF"/>
                </a:solidFill>
                <a:latin typeface="MS PGothic"/>
                <a:cs typeface="MS PGothic"/>
              </a:rPr>
              <a:t>分析</a:t>
            </a:r>
            <a:r>
              <a:rPr dirty="0" sz="2800" spc="-195">
                <a:solidFill>
                  <a:srgbClr val="FFFFFF"/>
                </a:solidFill>
                <a:latin typeface="MS PGothic"/>
                <a:cs typeface="MS PGothic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Roboto"/>
                <a:cs typeface="Roboto"/>
              </a:rPr>
              <a:t>Webpack</a:t>
            </a:r>
            <a:r>
              <a:rPr dirty="0" sz="28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800">
                <a:solidFill>
                  <a:srgbClr val="FFFFFF"/>
                </a:solidFill>
                <a:latin typeface="MS PGothic"/>
                <a:cs typeface="MS PGothic"/>
              </a:rPr>
              <a:t>服 </a:t>
            </a:r>
            <a:r>
              <a:rPr dirty="0" sz="2800" spc="-5">
                <a:solidFill>
                  <a:srgbClr val="FFFFFF"/>
                </a:solidFill>
                <a:latin typeface="黑体"/>
                <a:cs typeface="黑体"/>
              </a:rPr>
              <a:t>务</a:t>
            </a:r>
            <a:r>
              <a:rPr dirty="0" sz="2800">
                <a:solidFill>
                  <a:srgbClr val="FFFFFF"/>
                </a:solidFill>
                <a:latin typeface="MS PGothic"/>
                <a:cs typeface="MS PGothic"/>
              </a:rPr>
              <a:t>端和</a:t>
            </a:r>
            <a:r>
              <a:rPr dirty="0" sz="2800" spc="-5">
                <a:solidFill>
                  <a:srgbClr val="FFFFFF"/>
                </a:solidFill>
                <a:latin typeface="MS PGothic"/>
                <a:cs typeface="MS PGothic"/>
              </a:rPr>
              <a:t>客</a:t>
            </a:r>
            <a:r>
              <a:rPr dirty="0" sz="2800" spc="-5">
                <a:solidFill>
                  <a:srgbClr val="FFFFFF"/>
                </a:solidFill>
                <a:latin typeface="黑体"/>
                <a:cs typeface="黑体"/>
              </a:rPr>
              <a:t>户</a:t>
            </a:r>
            <a:r>
              <a:rPr dirty="0" sz="2800">
                <a:solidFill>
                  <a:srgbClr val="FFFFFF"/>
                </a:solidFill>
                <a:latin typeface="MS PGothic"/>
                <a:cs typeface="MS PGothic"/>
              </a:rPr>
              <a:t>端的构建信息，</a:t>
            </a:r>
            <a:r>
              <a:rPr dirty="0" sz="2800" spc="-5">
                <a:solidFill>
                  <a:srgbClr val="FFFFFF"/>
                </a:solidFill>
                <a:latin typeface="MS PGothic"/>
                <a:cs typeface="MS PGothic"/>
              </a:rPr>
              <a:t>自</a:t>
            </a:r>
            <a:r>
              <a:rPr dirty="0" sz="2800" spc="-5">
                <a:solidFill>
                  <a:srgbClr val="FFFFFF"/>
                </a:solidFill>
                <a:latin typeface="黑体"/>
                <a:cs typeface="黑体"/>
              </a:rPr>
              <a:t>动</a:t>
            </a:r>
            <a:r>
              <a:rPr dirty="0" sz="2800" spc="-5">
                <a:solidFill>
                  <a:srgbClr val="FFFFFF"/>
                </a:solidFill>
                <a:latin typeface="MS PGothic"/>
                <a:cs typeface="MS PGothic"/>
              </a:rPr>
              <a:t>推</a:t>
            </a:r>
            <a:r>
              <a:rPr dirty="0" sz="2800" spc="-5">
                <a:solidFill>
                  <a:srgbClr val="FFFFFF"/>
                </a:solidFill>
                <a:latin typeface="黑体"/>
                <a:cs typeface="黑体"/>
              </a:rPr>
              <a:t>导</a:t>
            </a:r>
            <a:r>
              <a:rPr dirty="0" sz="2800">
                <a:solidFill>
                  <a:srgbClr val="FFFFFF"/>
                </a:solidFill>
                <a:latin typeface="MS PGothic"/>
                <a:cs typeface="MS PGothic"/>
              </a:rPr>
              <a:t>需要在</a:t>
            </a:r>
            <a:r>
              <a:rPr dirty="0" sz="2800" spc="-5">
                <a:solidFill>
                  <a:srgbClr val="FFFFFF"/>
                </a:solidFill>
                <a:latin typeface="MS PGothic"/>
                <a:cs typeface="MS PGothic"/>
              </a:rPr>
              <a:t>客</a:t>
            </a:r>
            <a:r>
              <a:rPr dirty="0" sz="2800" spc="-5">
                <a:solidFill>
                  <a:srgbClr val="FFFFFF"/>
                </a:solidFill>
                <a:latin typeface="黑体"/>
                <a:cs typeface="黑体"/>
              </a:rPr>
              <a:t>户</a:t>
            </a:r>
            <a:r>
              <a:rPr dirty="0" sz="2800">
                <a:solidFill>
                  <a:srgbClr val="FFFFFF"/>
                </a:solidFill>
                <a:latin typeface="MS PGothic"/>
                <a:cs typeface="MS PGothic"/>
              </a:rPr>
              <a:t>端 </a:t>
            </a:r>
            <a:r>
              <a:rPr dirty="0" sz="2800" spc="-5">
                <a:solidFill>
                  <a:srgbClr val="FFFFFF"/>
                </a:solidFill>
                <a:latin typeface="黑体"/>
                <a:cs typeface="黑体"/>
              </a:rPr>
              <a:t>预</a:t>
            </a:r>
            <a:r>
              <a:rPr dirty="0" sz="2800" spc="-5">
                <a:solidFill>
                  <a:srgbClr val="FFFFFF"/>
                </a:solidFill>
                <a:latin typeface="MS PGothic"/>
                <a:cs typeface="MS PGothic"/>
              </a:rPr>
              <a:t>加</a:t>
            </a:r>
            <a:r>
              <a:rPr dirty="0" sz="2800" spc="-5">
                <a:solidFill>
                  <a:srgbClr val="FFFFFF"/>
                </a:solidFill>
                <a:latin typeface="黑体"/>
                <a:cs typeface="黑体"/>
              </a:rPr>
              <a:t>载</a:t>
            </a:r>
            <a:r>
              <a:rPr dirty="0" sz="2800">
                <a:solidFill>
                  <a:srgbClr val="FFFFFF"/>
                </a:solidFill>
                <a:latin typeface="MS PGothic"/>
                <a:cs typeface="MS PGothic"/>
              </a:rPr>
              <a:t>的文件，生成</a:t>
            </a:r>
            <a:r>
              <a:rPr dirty="0" sz="2800" spc="-5">
                <a:solidFill>
                  <a:srgbClr val="FFFFFF"/>
                </a:solidFill>
                <a:latin typeface="MS PGothic"/>
                <a:cs typeface="MS PGothic"/>
              </a:rPr>
              <a:t>最</a:t>
            </a:r>
            <a:r>
              <a:rPr dirty="0" sz="2800" spc="-5">
                <a:solidFill>
                  <a:srgbClr val="FFFFFF"/>
                </a:solidFill>
                <a:latin typeface="黑体"/>
                <a:cs typeface="黑体"/>
              </a:rPr>
              <a:t>优</a:t>
            </a:r>
            <a:r>
              <a:rPr dirty="0" sz="2800">
                <a:solidFill>
                  <a:srgbClr val="FFFFFF"/>
                </a:solidFill>
                <a:latin typeface="MS PGothic"/>
                <a:cs typeface="MS PGothic"/>
              </a:rPr>
              <a:t>的</a:t>
            </a:r>
            <a:r>
              <a:rPr dirty="0" sz="2800" spc="-200">
                <a:solidFill>
                  <a:srgbClr val="FFFFFF"/>
                </a:solidFill>
                <a:latin typeface="MS PGothic"/>
                <a:cs typeface="MS PGothic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Roboto"/>
                <a:cs typeface="Roboto"/>
              </a:rPr>
              <a:t>&lt;script&gt;</a:t>
            </a:r>
            <a:r>
              <a:rPr dirty="0" sz="28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800">
                <a:solidFill>
                  <a:srgbClr val="FFFFFF"/>
                </a:solidFill>
                <a:latin typeface="MS PGothic"/>
                <a:cs typeface="MS PGothic"/>
              </a:rPr>
              <a:t>和</a:t>
            </a:r>
            <a:r>
              <a:rPr dirty="0" sz="2800" spc="-200">
                <a:solidFill>
                  <a:srgbClr val="FFFFFF"/>
                </a:solidFill>
                <a:latin typeface="MS PGothic"/>
                <a:cs typeface="MS PGothic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Roboto"/>
                <a:cs typeface="Roboto"/>
              </a:rPr>
              <a:t>&lt;link</a:t>
            </a:r>
            <a:endParaRPr sz="2800">
              <a:latin typeface="Roboto"/>
              <a:cs typeface="Roboto"/>
            </a:endParaRPr>
          </a:p>
          <a:p>
            <a:pPr marL="424815">
              <a:lnSpc>
                <a:spcPct val="100000"/>
              </a:lnSpc>
              <a:spcBef>
                <a:spcPts val="535"/>
              </a:spcBef>
            </a:pPr>
            <a:r>
              <a:rPr dirty="0" sz="2800" spc="-5">
                <a:solidFill>
                  <a:srgbClr val="FFFFFF"/>
                </a:solidFill>
                <a:latin typeface="Roboto"/>
                <a:cs typeface="Roboto"/>
              </a:rPr>
              <a:t>rel="preload/prefetch"&gt;</a:t>
            </a:r>
            <a:r>
              <a:rPr dirty="0" sz="2800" spc="-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黑体"/>
                <a:cs typeface="黑体"/>
              </a:rPr>
              <a:t>链</a:t>
            </a:r>
            <a:r>
              <a:rPr dirty="0" sz="2800">
                <a:solidFill>
                  <a:srgbClr val="FFFFFF"/>
                </a:solidFill>
                <a:latin typeface="MS PGothic"/>
                <a:cs typeface="MS PGothic"/>
              </a:rPr>
              <a:t>接</a:t>
            </a:r>
            <a:endParaRPr sz="28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31808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76800" y="3998976"/>
            <a:ext cx="585215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1104" y="5035296"/>
            <a:ext cx="1840992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27776" y="5035296"/>
            <a:ext cx="2865120" cy="231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388608"/>
            <a:ext cx="9131808" cy="4511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49823" y="4011167"/>
            <a:ext cx="0" cy="573405"/>
          </a:xfrm>
          <a:custGeom>
            <a:avLst/>
            <a:gdLst/>
            <a:ahLst/>
            <a:cxnLst/>
            <a:rect l="l" t="t" r="r" b="b"/>
            <a:pathLst>
              <a:path w="0" h="573404">
                <a:moveTo>
                  <a:pt x="0" y="573024"/>
                </a:moveTo>
                <a:lnTo>
                  <a:pt x="0" y="0"/>
                </a:lnTo>
              </a:path>
            </a:pathLst>
          </a:custGeom>
          <a:ln w="12192">
            <a:solidFill>
              <a:srgbClr val="EFBF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2808" y="670051"/>
            <a:ext cx="1300480" cy="38862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 indent="481330">
              <a:lnSpc>
                <a:spcPts val="1420"/>
              </a:lnSpc>
              <a:spcBef>
                <a:spcPts val="165"/>
              </a:spcBef>
            </a:pPr>
            <a:r>
              <a:rPr dirty="0" sz="1200">
                <a:solidFill>
                  <a:srgbClr val="8C5224"/>
                </a:solidFill>
                <a:latin typeface="Times New Roman"/>
                <a:cs typeface="Times New Roman"/>
              </a:rPr>
              <a:t>l</a:t>
            </a:r>
            <a:r>
              <a:rPr dirty="0" sz="1200" spc="-14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40">
                <a:solidFill>
                  <a:srgbClr val="8C5224"/>
                </a:solidFill>
                <a:latin typeface="Times New Roman"/>
                <a:cs typeface="Times New Roman"/>
              </a:rPr>
              <a:t>a</a:t>
            </a:r>
            <a:r>
              <a:rPr dirty="0" sz="1200" spc="-18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110">
                <a:solidFill>
                  <a:srgbClr val="8C5224"/>
                </a:solidFill>
                <a:latin typeface="Times New Roman"/>
                <a:cs typeface="Times New Roman"/>
              </a:rPr>
              <a:t>ng</a:t>
            </a:r>
            <a:r>
              <a:rPr dirty="0" sz="1200" spc="-150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A39CA3"/>
                </a:solidFill>
                <a:latin typeface="Times New Roman"/>
                <a:cs typeface="Times New Roman"/>
              </a:rPr>
              <a:t>="</a:t>
            </a:r>
            <a:r>
              <a:rPr dirty="0" sz="1200" spc="-170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D268E"/>
                </a:solidFill>
                <a:latin typeface="Times New Roman"/>
                <a:cs typeface="Times New Roman"/>
              </a:rPr>
              <a:t>e</a:t>
            </a:r>
            <a:r>
              <a:rPr dirty="0" sz="1200" spc="-135">
                <a:solidFill>
                  <a:srgbClr val="2D268E"/>
                </a:solidFill>
                <a:latin typeface="Times New Roman"/>
                <a:cs typeface="Times New Roman"/>
              </a:rPr>
              <a:t> n</a:t>
            </a:r>
            <a:r>
              <a:rPr dirty="0" sz="1200" spc="-204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110">
                <a:solidFill>
                  <a:srgbClr val="A39CA3"/>
                </a:solidFill>
                <a:latin typeface="Times New Roman"/>
                <a:cs typeface="Times New Roman"/>
              </a:rPr>
              <a:t>"</a:t>
            </a:r>
            <a:r>
              <a:rPr dirty="0" sz="1200" spc="-105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65">
                <a:solidFill>
                  <a:srgbClr val="A39CA3"/>
                </a:solidFill>
                <a:latin typeface="Times New Roman"/>
                <a:cs typeface="Times New Roman"/>
              </a:rPr>
              <a:t>&gt;  </a:t>
            </a:r>
            <a:r>
              <a:rPr dirty="0" sz="1200" spc="-70">
                <a:solidFill>
                  <a:srgbClr val="746D74"/>
                </a:solidFill>
                <a:latin typeface="Times New Roman"/>
                <a:cs typeface="Times New Roman"/>
              </a:rPr>
              <a:t>T </a:t>
            </a:r>
            <a:r>
              <a:rPr dirty="0" sz="1200" spc="-65">
                <a:solidFill>
                  <a:srgbClr val="A39CA3"/>
                </a:solidFill>
                <a:latin typeface="Times New Roman"/>
                <a:cs typeface="Times New Roman"/>
              </a:rPr>
              <a:t>&lt; </a:t>
            </a:r>
            <a:r>
              <a:rPr dirty="0" sz="1200" spc="-150">
                <a:solidFill>
                  <a:srgbClr val="772B6E"/>
                </a:solidFill>
                <a:latin typeface="Times New Roman"/>
                <a:cs typeface="Times New Roman"/>
              </a:rPr>
              <a:t>he</a:t>
            </a:r>
            <a:r>
              <a:rPr dirty="0" sz="1200" spc="-9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772B6E"/>
                </a:solidFill>
                <a:latin typeface="Times New Roman"/>
                <a:cs typeface="Times New Roman"/>
              </a:rPr>
              <a:t>ad</a:t>
            </a:r>
            <a:r>
              <a:rPr dirty="0" sz="1200" spc="5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1148" y="1035811"/>
            <a:ext cx="755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30">
                <a:solidFill>
                  <a:srgbClr val="772B6E"/>
                </a:solidFill>
                <a:latin typeface="Times New Roman"/>
                <a:cs typeface="Times New Roman"/>
              </a:rPr>
              <a:t>t i t l </a:t>
            </a:r>
            <a:r>
              <a:rPr dirty="0" sz="1200" spc="-50">
                <a:solidFill>
                  <a:srgbClr val="772B6E"/>
                </a:solidFill>
                <a:latin typeface="Times New Roman"/>
                <a:cs typeface="Times New Roman"/>
              </a:rPr>
              <a:t>e</a:t>
            </a:r>
            <a:r>
              <a:rPr dirty="0" sz="1200" spc="-2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190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r>
              <a:rPr dirty="0" sz="1200" spc="-190">
                <a:solidFill>
                  <a:srgbClr val="3D4144"/>
                </a:solidFill>
                <a:latin typeface="Times New Roman"/>
                <a:cs typeface="Times New Roman"/>
              </a:rPr>
              <a:t>Vue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1317" y="1004061"/>
            <a:ext cx="1633855" cy="246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9280" algn="l"/>
              </a:tabLst>
            </a:pPr>
            <a:r>
              <a:rPr dirty="0" sz="1200" spc="-290">
                <a:solidFill>
                  <a:srgbClr val="4F5254"/>
                </a:solidFill>
                <a:latin typeface="Times New Roman"/>
                <a:cs typeface="Times New Roman"/>
              </a:rPr>
              <a:t>HN                                                                           </a:t>
            </a:r>
            <a:r>
              <a:rPr dirty="0" sz="1200" spc="-165">
                <a:solidFill>
                  <a:srgbClr val="3D4144"/>
                </a:solidFill>
                <a:latin typeface="Times New Roman"/>
                <a:cs typeface="Times New Roman"/>
              </a:rPr>
              <a:t>2.0	</a:t>
            </a:r>
            <a:r>
              <a:rPr dirty="0" sz="1450" spc="-100">
                <a:solidFill>
                  <a:srgbClr val="4F5254"/>
                </a:solidFill>
                <a:latin typeface="Arial"/>
                <a:cs typeface="Arial"/>
              </a:rPr>
              <a:t>I  </a:t>
            </a:r>
            <a:r>
              <a:rPr dirty="0" sz="1200" spc="-50">
                <a:solidFill>
                  <a:srgbClr val="4F5254"/>
                </a:solidFill>
                <a:latin typeface="Times New Roman"/>
                <a:cs typeface="Times New Roman"/>
              </a:rPr>
              <a:t>To </a:t>
            </a:r>
            <a:r>
              <a:rPr dirty="0" sz="1200" spc="-25">
                <a:solidFill>
                  <a:srgbClr val="4F5254"/>
                </a:solidFill>
                <a:latin typeface="Times New Roman"/>
                <a:cs typeface="Times New Roman"/>
              </a:rPr>
              <a:t>p</a:t>
            </a:r>
            <a:r>
              <a:rPr dirty="0" sz="1200" spc="-25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25">
                <a:solidFill>
                  <a:srgbClr val="772B6E"/>
                </a:solidFill>
                <a:latin typeface="Times New Roman"/>
                <a:cs typeface="Times New Roman"/>
              </a:rPr>
              <a:t>/ </a:t>
            </a:r>
            <a:r>
              <a:rPr dirty="0" sz="1200" spc="-30">
                <a:solidFill>
                  <a:srgbClr val="772B6E"/>
                </a:solidFill>
                <a:latin typeface="Times New Roman"/>
                <a:cs typeface="Times New Roman"/>
              </a:rPr>
              <a:t>t i t l </a:t>
            </a:r>
            <a:r>
              <a:rPr dirty="0" sz="1200" spc="-50">
                <a:solidFill>
                  <a:srgbClr val="772B6E"/>
                </a:solidFill>
                <a:latin typeface="Times New Roman"/>
                <a:cs typeface="Times New Roman"/>
              </a:rPr>
              <a:t>e</a:t>
            </a:r>
            <a:r>
              <a:rPr dirty="0" sz="1200" spc="-4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65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4968" y="1218691"/>
            <a:ext cx="1804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75">
                <a:solidFill>
                  <a:srgbClr val="772B6E"/>
                </a:solidFill>
                <a:latin typeface="Times New Roman"/>
                <a:cs typeface="Times New Roman"/>
              </a:rPr>
              <a:t>m</a:t>
            </a:r>
            <a:r>
              <a:rPr dirty="0" sz="1200" spc="-475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265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60">
                <a:solidFill>
                  <a:srgbClr val="772B6E"/>
                </a:solidFill>
                <a:latin typeface="Times New Roman"/>
                <a:cs typeface="Times New Roman"/>
              </a:rPr>
              <a:t>et</a:t>
            </a:r>
            <a:r>
              <a:rPr dirty="0" sz="1200" spc="-7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40">
                <a:solidFill>
                  <a:srgbClr val="772B6E"/>
                </a:solidFill>
                <a:latin typeface="Times New Roman"/>
                <a:cs typeface="Times New Roman"/>
              </a:rPr>
              <a:t>a </a:t>
            </a:r>
            <a:r>
              <a:rPr dirty="0" sz="1200" spc="7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0">
                <a:solidFill>
                  <a:srgbClr val="8C5224"/>
                </a:solidFill>
                <a:latin typeface="Times New Roman"/>
                <a:cs typeface="Times New Roman"/>
              </a:rPr>
              <a:t>c</a:t>
            </a:r>
            <a:r>
              <a:rPr dirty="0" sz="1200" spc="-16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8C5224"/>
                </a:solidFill>
                <a:latin typeface="Times New Roman"/>
                <a:cs typeface="Times New Roman"/>
              </a:rPr>
              <a:t>ha</a:t>
            </a:r>
            <a:r>
              <a:rPr dirty="0" sz="1200" spc="-8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90">
                <a:solidFill>
                  <a:srgbClr val="8C5224"/>
                </a:solidFill>
                <a:latin typeface="Times New Roman"/>
                <a:cs typeface="Times New Roman"/>
              </a:rPr>
              <a:t>rset</a:t>
            </a:r>
            <a:r>
              <a:rPr dirty="0" sz="1200" spc="-5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</a:t>
            </a:r>
            <a:r>
              <a:rPr dirty="0" sz="1200" spc="-5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135">
                <a:solidFill>
                  <a:srgbClr val="2D268E"/>
                </a:solidFill>
                <a:latin typeface="Times New Roman"/>
                <a:cs typeface="Times New Roman"/>
              </a:rPr>
              <a:t>ut </a:t>
            </a:r>
            <a:r>
              <a:rPr dirty="0" sz="1200" spc="-7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D268E"/>
                </a:solidFill>
                <a:latin typeface="Times New Roman"/>
                <a:cs typeface="Times New Roman"/>
              </a:rPr>
              <a:t>f</a:t>
            </a:r>
            <a:r>
              <a:rPr dirty="0" sz="1200" spc="-12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D268E"/>
                </a:solidFill>
                <a:latin typeface="Times New Roman"/>
                <a:cs typeface="Times New Roman"/>
              </a:rPr>
              <a:t>-</a:t>
            </a:r>
            <a:r>
              <a:rPr dirty="0" sz="1200" spc="-7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35">
                <a:solidFill>
                  <a:srgbClr val="2D268E"/>
                </a:solidFill>
                <a:latin typeface="Times New Roman"/>
                <a:cs typeface="Times New Roman"/>
              </a:rPr>
              <a:t>8</a:t>
            </a:r>
            <a:r>
              <a:rPr dirty="0" sz="1200" spc="35">
                <a:solidFill>
                  <a:srgbClr val="A39CA3"/>
                </a:solidFill>
                <a:latin typeface="Times New Roman"/>
                <a:cs typeface="Times New Roman"/>
              </a:rPr>
              <a:t>"&gt;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6311" y="1584452"/>
            <a:ext cx="2654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80">
                <a:solidFill>
                  <a:srgbClr val="2D268E"/>
                </a:solidFill>
                <a:latin typeface="Times New Roman"/>
                <a:cs typeface="Times New Roman"/>
              </a:rPr>
              <a:t>initial-scale=l,</a:t>
            </a:r>
            <a:r>
              <a:rPr dirty="0" sz="1200" spc="45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50">
                <a:solidFill>
                  <a:srgbClr val="2D268E"/>
                </a:solidFill>
                <a:latin typeface="Times New Roman"/>
                <a:cs typeface="Times New Roman"/>
              </a:rPr>
              <a:t>maximum-scale=l,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80883" y="1584452"/>
            <a:ext cx="415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25">
                <a:solidFill>
                  <a:srgbClr val="2D268E"/>
                </a:solidFill>
                <a:latin typeface="Times New Roman"/>
                <a:cs typeface="Times New Roman"/>
              </a:rPr>
              <a:t>user­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4968" y="1398524"/>
            <a:ext cx="4060190" cy="55308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ct val="94200"/>
              </a:lnSpc>
              <a:spcBef>
                <a:spcPts val="180"/>
              </a:spcBef>
            </a:pPr>
            <a:r>
              <a:rPr dirty="0" sz="1200" spc="-475">
                <a:solidFill>
                  <a:srgbClr val="772B6E"/>
                </a:solidFill>
                <a:latin typeface="Times New Roman"/>
                <a:cs typeface="Times New Roman"/>
              </a:rPr>
              <a:t>m</a:t>
            </a:r>
            <a:r>
              <a:rPr dirty="0" sz="1200" spc="-475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275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60">
                <a:solidFill>
                  <a:srgbClr val="772B6E"/>
                </a:solidFill>
                <a:latin typeface="Times New Roman"/>
                <a:cs typeface="Times New Roman"/>
              </a:rPr>
              <a:t>et </a:t>
            </a:r>
            <a:r>
              <a:rPr dirty="0" sz="1200" spc="40">
                <a:solidFill>
                  <a:srgbClr val="772B6E"/>
                </a:solidFill>
                <a:latin typeface="Times New Roman"/>
                <a:cs typeface="Times New Roman"/>
              </a:rPr>
              <a:t>a </a:t>
            </a:r>
            <a:r>
              <a:rPr dirty="0" sz="1200" spc="-80">
                <a:solidFill>
                  <a:srgbClr val="8C5224"/>
                </a:solidFill>
                <a:latin typeface="Times New Roman"/>
                <a:cs typeface="Times New Roman"/>
              </a:rPr>
              <a:t>name </a:t>
            </a:r>
            <a:r>
              <a:rPr dirty="0" sz="1200" spc="-200">
                <a:solidFill>
                  <a:srgbClr val="A39CA3"/>
                </a:solidFill>
                <a:latin typeface="Times New Roman"/>
                <a:cs typeface="Times New Roman"/>
              </a:rPr>
              <a:t>="</a:t>
            </a:r>
            <a:r>
              <a:rPr dirty="0" sz="1200" spc="-200">
                <a:solidFill>
                  <a:srgbClr val="2D268E"/>
                </a:solidFill>
                <a:latin typeface="Times New Roman"/>
                <a:cs typeface="Times New Roman"/>
              </a:rPr>
              <a:t>m </a:t>
            </a:r>
            <a:r>
              <a:rPr dirty="0" sz="1200" spc="-10">
                <a:solidFill>
                  <a:srgbClr val="2D268E"/>
                </a:solidFill>
                <a:latin typeface="Times New Roman"/>
                <a:cs typeface="Times New Roman"/>
              </a:rPr>
              <a:t>obi </a:t>
            </a:r>
            <a:r>
              <a:rPr dirty="0" sz="1200" spc="-50">
                <a:solidFill>
                  <a:srgbClr val="2D268E"/>
                </a:solidFill>
                <a:latin typeface="Times New Roman"/>
                <a:cs typeface="Times New Roman"/>
              </a:rPr>
              <a:t>l </a:t>
            </a:r>
            <a:r>
              <a:rPr dirty="0" sz="1200" spc="-70">
                <a:solidFill>
                  <a:srgbClr val="2D268E"/>
                </a:solidFill>
                <a:latin typeface="Times New Roman"/>
                <a:cs typeface="Times New Roman"/>
              </a:rPr>
              <a:t>e- </a:t>
            </a:r>
            <a:r>
              <a:rPr dirty="0" sz="1200" spc="-195">
                <a:solidFill>
                  <a:srgbClr val="2D268E"/>
                </a:solidFill>
                <a:latin typeface="Times New Roman"/>
                <a:cs typeface="Times New Roman"/>
              </a:rPr>
              <a:t>we </a:t>
            </a:r>
            <a:r>
              <a:rPr dirty="0" sz="1200" spc="-70">
                <a:solidFill>
                  <a:srgbClr val="2D268E"/>
                </a:solidFill>
                <a:latin typeface="Times New Roman"/>
                <a:cs typeface="Times New Roman"/>
              </a:rPr>
              <a:t>b- </a:t>
            </a:r>
            <a:r>
              <a:rPr dirty="0" sz="1200" spc="-10">
                <a:solidFill>
                  <a:srgbClr val="2D268E"/>
                </a:solidFill>
                <a:latin typeface="Times New Roman"/>
                <a:cs typeface="Times New Roman"/>
              </a:rPr>
              <a:t>a </a:t>
            </a:r>
            <a:r>
              <a:rPr dirty="0" sz="1200" spc="-80">
                <a:solidFill>
                  <a:srgbClr val="2D268E"/>
                </a:solidFill>
                <a:latin typeface="Times New Roman"/>
                <a:cs typeface="Times New Roman"/>
              </a:rPr>
              <a:t>pp- </a:t>
            </a:r>
            <a:r>
              <a:rPr dirty="0" sz="1200">
                <a:solidFill>
                  <a:srgbClr val="2D268E"/>
                </a:solidFill>
                <a:latin typeface="Times New Roman"/>
                <a:cs typeface="Times New Roman"/>
              </a:rPr>
              <a:t>ca </a:t>
            </a:r>
            <a:r>
              <a:rPr dirty="0" sz="1200" spc="-20">
                <a:solidFill>
                  <a:srgbClr val="2D268E"/>
                </a:solidFill>
                <a:latin typeface="Times New Roman"/>
                <a:cs typeface="Times New Roman"/>
              </a:rPr>
              <a:t>pa </a:t>
            </a:r>
            <a:r>
              <a:rPr dirty="0" sz="1200" spc="-50">
                <a:solidFill>
                  <a:srgbClr val="2D268E"/>
                </a:solidFill>
                <a:latin typeface="Times New Roman"/>
                <a:cs typeface="Times New Roman"/>
              </a:rPr>
              <a:t>bl </a:t>
            </a:r>
            <a:r>
              <a:rPr dirty="0" sz="1200" spc="-55">
                <a:solidFill>
                  <a:srgbClr val="2D268E"/>
                </a:solidFill>
                <a:latin typeface="Times New Roman"/>
                <a:cs typeface="Times New Roman"/>
              </a:rPr>
              <a:t>e </a:t>
            </a:r>
            <a:r>
              <a:rPr dirty="0" sz="1200" spc="-50">
                <a:solidFill>
                  <a:srgbClr val="A39CA3"/>
                </a:solidFill>
                <a:latin typeface="Times New Roman"/>
                <a:cs typeface="Times New Roman"/>
              </a:rPr>
              <a:t>" </a:t>
            </a:r>
            <a:r>
              <a:rPr dirty="0" sz="1200" spc="-25">
                <a:solidFill>
                  <a:srgbClr val="8C5224"/>
                </a:solidFill>
                <a:latin typeface="Times New Roman"/>
                <a:cs typeface="Times New Roman"/>
              </a:rPr>
              <a:t>cont </a:t>
            </a:r>
            <a:r>
              <a:rPr dirty="0" sz="1200" spc="-100">
                <a:solidFill>
                  <a:srgbClr val="8C5224"/>
                </a:solidFill>
                <a:latin typeface="Times New Roman"/>
                <a:cs typeface="Times New Roman"/>
              </a:rPr>
              <a:t>e </a:t>
            </a:r>
            <a:r>
              <a:rPr dirty="0" sz="1200" spc="-85">
                <a:solidFill>
                  <a:srgbClr val="8C5224"/>
                </a:solidFill>
                <a:latin typeface="Times New Roman"/>
                <a:cs typeface="Times New Roman"/>
              </a:rPr>
              <a:t>nt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 </a:t>
            </a:r>
            <a:r>
              <a:rPr dirty="0" sz="1200" spc="-60">
                <a:solidFill>
                  <a:srgbClr val="2D268E"/>
                </a:solidFill>
                <a:latin typeface="Times New Roman"/>
                <a:cs typeface="Times New Roman"/>
              </a:rPr>
              <a:t>ye </a:t>
            </a:r>
            <a:r>
              <a:rPr dirty="0" sz="1200" spc="-50">
                <a:solidFill>
                  <a:srgbClr val="2D268E"/>
                </a:solidFill>
                <a:latin typeface="Times New Roman"/>
                <a:cs typeface="Times New Roman"/>
              </a:rPr>
              <a:t>s </a:t>
            </a:r>
            <a:r>
              <a:rPr dirty="0" sz="1200" spc="-50">
                <a:solidFill>
                  <a:srgbClr val="A39CA3"/>
                </a:solidFill>
                <a:latin typeface="Times New Roman"/>
                <a:cs typeface="Times New Roman"/>
              </a:rPr>
              <a:t>" </a:t>
            </a:r>
            <a:r>
              <a:rPr dirty="0" sz="1200" spc="-65">
                <a:solidFill>
                  <a:srgbClr val="A39CA3"/>
                </a:solidFill>
                <a:latin typeface="Times New Roman"/>
                <a:cs typeface="Times New Roman"/>
              </a:rPr>
              <a:t>&gt;  </a:t>
            </a:r>
            <a:r>
              <a:rPr dirty="0" sz="1200" spc="-475">
                <a:solidFill>
                  <a:srgbClr val="772B6E"/>
                </a:solidFill>
                <a:latin typeface="Times New Roman"/>
                <a:cs typeface="Times New Roman"/>
              </a:rPr>
              <a:t>m</a:t>
            </a:r>
            <a:r>
              <a:rPr dirty="0" sz="1200" spc="-475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265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60">
                <a:solidFill>
                  <a:srgbClr val="772B6E"/>
                </a:solidFill>
                <a:latin typeface="Times New Roman"/>
                <a:cs typeface="Times New Roman"/>
              </a:rPr>
              <a:t>et </a:t>
            </a:r>
            <a:r>
              <a:rPr dirty="0" sz="1200" spc="40">
                <a:solidFill>
                  <a:srgbClr val="772B6E"/>
                </a:solidFill>
                <a:latin typeface="Times New Roman"/>
                <a:cs typeface="Times New Roman"/>
              </a:rPr>
              <a:t>a </a:t>
            </a:r>
            <a:r>
              <a:rPr dirty="0" sz="1200" spc="-70">
                <a:solidFill>
                  <a:srgbClr val="8C5224"/>
                </a:solidFill>
                <a:latin typeface="Times New Roman"/>
                <a:cs typeface="Times New Roman"/>
              </a:rPr>
              <a:t>name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 </a:t>
            </a:r>
            <a:r>
              <a:rPr dirty="0" sz="1200" spc="-45">
                <a:solidFill>
                  <a:srgbClr val="2D268E"/>
                </a:solidFill>
                <a:latin typeface="Times New Roman"/>
                <a:cs typeface="Times New Roman"/>
              </a:rPr>
              <a:t>vi </a:t>
            </a:r>
            <a:r>
              <a:rPr dirty="0" sz="1200" spc="-105">
                <a:solidFill>
                  <a:srgbClr val="2D268E"/>
                </a:solidFill>
                <a:latin typeface="Times New Roman"/>
                <a:cs typeface="Times New Roman"/>
              </a:rPr>
              <a:t>ewp </a:t>
            </a:r>
            <a:r>
              <a:rPr dirty="0" sz="1200" spc="5">
                <a:solidFill>
                  <a:srgbClr val="2D268E"/>
                </a:solidFill>
                <a:latin typeface="Times New Roman"/>
                <a:cs typeface="Times New Roman"/>
              </a:rPr>
              <a:t>o </a:t>
            </a:r>
            <a:r>
              <a:rPr dirty="0" sz="1200" spc="65">
                <a:solidFill>
                  <a:srgbClr val="2D268E"/>
                </a:solidFill>
                <a:latin typeface="Times New Roman"/>
                <a:cs typeface="Times New Roman"/>
              </a:rPr>
              <a:t>rt </a:t>
            </a:r>
            <a:r>
              <a:rPr dirty="0" sz="1200" spc="35">
                <a:solidFill>
                  <a:srgbClr val="A39CA3"/>
                </a:solidFill>
                <a:latin typeface="Times New Roman"/>
                <a:cs typeface="Times New Roman"/>
              </a:rPr>
              <a:t>" </a:t>
            </a:r>
            <a:r>
              <a:rPr dirty="0" sz="1200" spc="30">
                <a:solidFill>
                  <a:srgbClr val="8C5224"/>
                </a:solidFill>
                <a:latin typeface="Times New Roman"/>
                <a:cs typeface="Times New Roman"/>
              </a:rPr>
              <a:t>co </a:t>
            </a:r>
            <a:r>
              <a:rPr dirty="0" sz="1200" spc="-125">
                <a:solidFill>
                  <a:srgbClr val="8C5224"/>
                </a:solidFill>
                <a:latin typeface="Times New Roman"/>
                <a:cs typeface="Times New Roman"/>
              </a:rPr>
              <a:t>nt </a:t>
            </a:r>
            <a:r>
              <a:rPr dirty="0" sz="1200" spc="-140">
                <a:solidFill>
                  <a:srgbClr val="8C5224"/>
                </a:solidFill>
                <a:latin typeface="Times New Roman"/>
                <a:cs typeface="Times New Roman"/>
              </a:rPr>
              <a:t>e </a:t>
            </a:r>
            <a:r>
              <a:rPr dirty="0" sz="1200" spc="-85">
                <a:solidFill>
                  <a:srgbClr val="8C5224"/>
                </a:solidFill>
                <a:latin typeface="Times New Roman"/>
                <a:cs typeface="Times New Roman"/>
              </a:rPr>
              <a:t>nt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 </a:t>
            </a:r>
            <a:r>
              <a:rPr dirty="0" sz="1200" spc="-150">
                <a:solidFill>
                  <a:srgbClr val="2D268E"/>
                </a:solidFill>
                <a:latin typeface="Times New Roman"/>
                <a:cs typeface="Times New Roman"/>
              </a:rPr>
              <a:t>wi </a:t>
            </a:r>
            <a:r>
              <a:rPr dirty="0" sz="1200" spc="-70">
                <a:solidFill>
                  <a:srgbClr val="2D268E"/>
                </a:solidFill>
                <a:latin typeface="Times New Roman"/>
                <a:cs typeface="Times New Roman"/>
              </a:rPr>
              <a:t>dt </a:t>
            </a:r>
            <a:r>
              <a:rPr dirty="0" sz="1200" spc="-110">
                <a:solidFill>
                  <a:srgbClr val="2D268E"/>
                </a:solidFill>
                <a:latin typeface="Times New Roman"/>
                <a:cs typeface="Times New Roman"/>
              </a:rPr>
              <a:t>h=de</a:t>
            </a:r>
            <a:r>
              <a:rPr dirty="0" sz="1200" spc="7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65">
                <a:solidFill>
                  <a:srgbClr val="2D268E"/>
                </a:solidFill>
                <a:latin typeface="Times New Roman"/>
                <a:cs typeface="Times New Roman"/>
              </a:rPr>
              <a:t>vi </a:t>
            </a:r>
            <a:r>
              <a:rPr dirty="0" sz="1200" spc="-25">
                <a:solidFill>
                  <a:srgbClr val="2D268E"/>
                </a:solidFill>
                <a:latin typeface="Times New Roman"/>
                <a:cs typeface="Times New Roman"/>
              </a:rPr>
              <a:t>ce- </a:t>
            </a:r>
            <a:r>
              <a:rPr dirty="0" sz="1200" spc="-165">
                <a:solidFill>
                  <a:srgbClr val="2D268E"/>
                </a:solidFill>
                <a:latin typeface="Times New Roman"/>
                <a:cs typeface="Times New Roman"/>
              </a:rPr>
              <a:t>wi </a:t>
            </a:r>
            <a:r>
              <a:rPr dirty="0" sz="1200" spc="-70">
                <a:solidFill>
                  <a:srgbClr val="2D268E"/>
                </a:solidFill>
                <a:latin typeface="Times New Roman"/>
                <a:cs typeface="Times New Roman"/>
              </a:rPr>
              <a:t>dt </a:t>
            </a:r>
            <a:r>
              <a:rPr dirty="0" sz="1200" spc="-100">
                <a:solidFill>
                  <a:srgbClr val="2D268E"/>
                </a:solidFill>
                <a:latin typeface="Times New Roman"/>
                <a:cs typeface="Times New Roman"/>
              </a:rPr>
              <a:t>h,  </a:t>
            </a:r>
            <a:r>
              <a:rPr dirty="0" sz="1200" spc="100">
                <a:solidFill>
                  <a:srgbClr val="2D268E"/>
                </a:solidFill>
                <a:latin typeface="Times New Roman"/>
                <a:cs typeface="Times New Roman"/>
              </a:rPr>
              <a:t>scalable=no, </a:t>
            </a:r>
            <a:r>
              <a:rPr dirty="0" sz="1200">
                <a:solidFill>
                  <a:srgbClr val="2D268E"/>
                </a:solidFill>
                <a:latin typeface="Times New Roman"/>
                <a:cs typeface="Times New Roman"/>
              </a:rPr>
              <a:t>m i </a:t>
            </a:r>
            <a:r>
              <a:rPr dirty="0" sz="1200" spc="-140">
                <a:solidFill>
                  <a:srgbClr val="2D268E"/>
                </a:solidFill>
                <a:latin typeface="Times New Roman"/>
                <a:cs typeface="Times New Roman"/>
              </a:rPr>
              <a:t>nim  </a:t>
            </a:r>
            <a:r>
              <a:rPr dirty="0" sz="1200" spc="-10">
                <a:solidFill>
                  <a:srgbClr val="2D268E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2D268E"/>
                </a:solidFill>
                <a:latin typeface="Times New Roman"/>
                <a:cs typeface="Times New Roman"/>
              </a:rPr>
              <a:t>l - </a:t>
            </a:r>
            <a:r>
              <a:rPr dirty="0" sz="1200" spc="-95">
                <a:solidFill>
                  <a:srgbClr val="2D268E"/>
                </a:solidFill>
                <a:latin typeface="Times New Roman"/>
                <a:cs typeface="Times New Roman"/>
              </a:rPr>
              <a:t>ui</a:t>
            </a:r>
            <a:r>
              <a:rPr dirty="0" sz="1200" spc="-5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125">
                <a:solidFill>
                  <a:srgbClr val="A39CA3"/>
                </a:solidFill>
                <a:latin typeface="Times New Roman"/>
                <a:cs typeface="Times New Roman"/>
              </a:rPr>
              <a:t>"&gt;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2697" y="1913635"/>
            <a:ext cx="48990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300" algn="l"/>
              </a:tabLst>
            </a:pPr>
            <a:r>
              <a:rPr dirty="0" sz="1200" spc="30">
                <a:solidFill>
                  <a:srgbClr val="8C5224"/>
                </a:solidFill>
                <a:latin typeface="Times New Roman"/>
                <a:cs typeface="Times New Roman"/>
              </a:rPr>
              <a:t>re</a:t>
            </a:r>
            <a:r>
              <a:rPr dirty="0" sz="1200" spc="-14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8C5224"/>
                </a:solidFill>
                <a:latin typeface="Times New Roman"/>
                <a:cs typeface="Times New Roman"/>
              </a:rPr>
              <a:t>l</a:t>
            </a:r>
            <a:r>
              <a:rPr dirty="0" sz="1200" spc="-7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 </a:t>
            </a:r>
            <a:r>
              <a:rPr dirty="0" sz="1200" spc="-45">
                <a:solidFill>
                  <a:srgbClr val="2D268E"/>
                </a:solidFill>
                <a:latin typeface="Times New Roman"/>
                <a:cs typeface="Times New Roman"/>
              </a:rPr>
              <a:t>s</a:t>
            </a:r>
            <a:r>
              <a:rPr dirty="0" sz="1200" spc="-5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2D268E"/>
                </a:solidFill>
                <a:latin typeface="Times New Roman"/>
                <a:cs typeface="Times New Roman"/>
              </a:rPr>
              <a:t>ho</a:t>
            </a:r>
            <a:r>
              <a:rPr dirty="0" sz="1200" spc="-12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65">
                <a:solidFill>
                  <a:srgbClr val="2D268E"/>
                </a:solidFill>
                <a:latin typeface="Times New Roman"/>
                <a:cs typeface="Times New Roman"/>
              </a:rPr>
              <a:t>rt</a:t>
            </a:r>
            <a:r>
              <a:rPr dirty="0" sz="1200" spc="-25">
                <a:solidFill>
                  <a:srgbClr val="2D268E"/>
                </a:solidFill>
                <a:latin typeface="Times New Roman"/>
                <a:cs typeface="Times New Roman"/>
              </a:rPr>
              <a:t> c</a:t>
            </a:r>
            <a:r>
              <a:rPr dirty="0" sz="1200" spc="-15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114">
                <a:solidFill>
                  <a:srgbClr val="2D268E"/>
                </a:solidFill>
                <a:latin typeface="Times New Roman"/>
                <a:cs typeface="Times New Roman"/>
              </a:rPr>
              <a:t>ut	</a:t>
            </a:r>
            <a:r>
              <a:rPr dirty="0" sz="1200" spc="-85">
                <a:solidFill>
                  <a:srgbClr val="2D268E"/>
                </a:solidFill>
                <a:latin typeface="Times New Roman"/>
                <a:cs typeface="Times New Roman"/>
              </a:rPr>
              <a:t>i </a:t>
            </a:r>
            <a:r>
              <a:rPr dirty="0" sz="1200" spc="5">
                <a:solidFill>
                  <a:srgbClr val="2D268E"/>
                </a:solidFill>
                <a:latin typeface="Times New Roman"/>
                <a:cs typeface="Times New Roman"/>
              </a:rPr>
              <a:t>con </a:t>
            </a:r>
            <a:r>
              <a:rPr dirty="0" sz="1200" spc="-110">
                <a:solidFill>
                  <a:srgbClr val="A39CA3"/>
                </a:solidFill>
                <a:latin typeface="Times New Roman"/>
                <a:cs typeface="Times New Roman"/>
              </a:rPr>
              <a:t>"    </a:t>
            </a:r>
            <a:r>
              <a:rPr dirty="0" sz="1200" spc="-105">
                <a:solidFill>
                  <a:srgbClr val="8C5224"/>
                </a:solidFill>
                <a:latin typeface="Times New Roman"/>
                <a:cs typeface="Times New Roman"/>
              </a:rPr>
              <a:t>s </a:t>
            </a:r>
            <a:r>
              <a:rPr dirty="0" sz="1200" spc="-75">
                <a:solidFill>
                  <a:srgbClr val="8C5224"/>
                </a:solidFill>
                <a:latin typeface="Times New Roman"/>
                <a:cs typeface="Times New Roman"/>
              </a:rPr>
              <a:t>i </a:t>
            </a:r>
            <a:r>
              <a:rPr dirty="0" sz="1200" spc="-65">
                <a:solidFill>
                  <a:srgbClr val="8C5224"/>
                </a:solidFill>
                <a:latin typeface="Times New Roman"/>
                <a:cs typeface="Times New Roman"/>
              </a:rPr>
              <a:t>ze </a:t>
            </a:r>
            <a:r>
              <a:rPr dirty="0" sz="1200" spc="-55">
                <a:solidFill>
                  <a:srgbClr val="8C5224"/>
                </a:solidFill>
                <a:latin typeface="Times New Roman"/>
                <a:cs typeface="Times New Roman"/>
              </a:rPr>
              <a:t>s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 </a:t>
            </a:r>
            <a:r>
              <a:rPr dirty="0" sz="1200" spc="-15">
                <a:solidFill>
                  <a:srgbClr val="2D268E"/>
                </a:solidFill>
                <a:latin typeface="Times New Roman"/>
                <a:cs typeface="Times New Roman"/>
              </a:rPr>
              <a:t>48x48 </a:t>
            </a:r>
            <a:r>
              <a:rPr dirty="0" sz="1200" spc="-10">
                <a:solidFill>
                  <a:srgbClr val="A39CA3"/>
                </a:solidFill>
                <a:latin typeface="Times New Roman"/>
                <a:cs typeface="Times New Roman"/>
              </a:rPr>
              <a:t>"   </a:t>
            </a:r>
            <a:r>
              <a:rPr dirty="0" sz="1200" spc="-135">
                <a:solidFill>
                  <a:srgbClr val="8C5224"/>
                </a:solidFill>
                <a:latin typeface="Times New Roman"/>
                <a:cs typeface="Times New Roman"/>
              </a:rPr>
              <a:t>h </a:t>
            </a:r>
            <a:r>
              <a:rPr dirty="0" sz="1200" spc="30">
                <a:solidFill>
                  <a:srgbClr val="8C5224"/>
                </a:solidFill>
                <a:latin typeface="Times New Roman"/>
                <a:cs typeface="Times New Roman"/>
              </a:rPr>
              <a:t>re </a:t>
            </a:r>
            <a:r>
              <a:rPr dirty="0" sz="1200">
                <a:solidFill>
                  <a:srgbClr val="8C5224"/>
                </a:solidFill>
                <a:latin typeface="Times New Roman"/>
                <a:cs typeface="Times New Roman"/>
              </a:rPr>
              <a:t>f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 </a:t>
            </a:r>
            <a:r>
              <a:rPr dirty="0" sz="1200" spc="-30">
                <a:solidFill>
                  <a:srgbClr val="2A57B3"/>
                </a:solidFill>
                <a:latin typeface="Times New Roman"/>
                <a:cs typeface="Times New Roman"/>
              </a:rPr>
              <a:t>/ </a:t>
            </a:r>
            <a:r>
              <a:rPr dirty="0" sz="1200" spc="-80">
                <a:solidFill>
                  <a:srgbClr val="2A57B3"/>
                </a:solidFill>
                <a:latin typeface="Times New Roman"/>
                <a:cs typeface="Times New Roman"/>
              </a:rPr>
              <a:t>publ</a:t>
            </a:r>
            <a:r>
              <a:rPr dirty="0" sz="1200" spc="4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A57B3"/>
                </a:solidFill>
                <a:latin typeface="Times New Roman"/>
                <a:cs typeface="Times New Roman"/>
              </a:rPr>
              <a:t>i </a:t>
            </a:r>
            <a:r>
              <a:rPr dirty="0" sz="1200">
                <a:solidFill>
                  <a:srgbClr val="2A57B3"/>
                </a:solidFill>
                <a:latin typeface="Times New Roman"/>
                <a:cs typeface="Times New Roman"/>
              </a:rPr>
              <a:t>c/ l </a:t>
            </a:r>
            <a:r>
              <a:rPr dirty="0" sz="1200" spc="15">
                <a:solidFill>
                  <a:srgbClr val="2A57B3"/>
                </a:solidFill>
                <a:latin typeface="Times New Roman"/>
                <a:cs typeface="Times New Roman"/>
              </a:rPr>
              <a:t>oqo</a:t>
            </a:r>
            <a:r>
              <a:rPr dirty="0" sz="1200" spc="15">
                <a:solidFill>
                  <a:srgbClr val="244DD1"/>
                </a:solidFill>
                <a:latin typeface="Times New Roman"/>
                <a:cs typeface="Times New Roman"/>
              </a:rPr>
              <a:t>- </a:t>
            </a:r>
            <a:r>
              <a:rPr dirty="0" sz="1200" spc="55">
                <a:solidFill>
                  <a:srgbClr val="2A57B3"/>
                </a:solidFill>
                <a:latin typeface="Times New Roman"/>
                <a:cs typeface="Times New Roman"/>
              </a:rPr>
              <a:t>48. </a:t>
            </a:r>
            <a:r>
              <a:rPr dirty="0" sz="1200" spc="-35">
                <a:solidFill>
                  <a:srgbClr val="2A57B3"/>
                </a:solidFill>
                <a:latin typeface="Times New Roman"/>
                <a:cs typeface="Times New Roman"/>
              </a:rPr>
              <a:t>p</a:t>
            </a:r>
            <a:r>
              <a:rPr dirty="0" sz="1200" spc="-35">
                <a:solidFill>
                  <a:srgbClr val="4962A1"/>
                </a:solidFill>
                <a:latin typeface="Times New Roman"/>
                <a:cs typeface="Times New Roman"/>
              </a:rPr>
              <a:t>n</a:t>
            </a:r>
            <a:r>
              <a:rPr dirty="0" sz="1200" spc="-35">
                <a:solidFill>
                  <a:srgbClr val="2A57B3"/>
                </a:solidFill>
                <a:latin typeface="Times New Roman"/>
                <a:cs typeface="Times New Roman"/>
              </a:rPr>
              <a:t>q </a:t>
            </a:r>
            <a:r>
              <a:rPr dirty="0" sz="1200" spc="-90">
                <a:solidFill>
                  <a:srgbClr val="A39CA3"/>
                </a:solidFill>
                <a:latin typeface="Times New Roman"/>
                <a:cs typeface="Times New Roman"/>
              </a:rPr>
              <a:t>"&gt;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3705" y="2096516"/>
            <a:ext cx="300101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solidFill>
                  <a:srgbClr val="8C5224"/>
                </a:solidFill>
                <a:latin typeface="Times New Roman"/>
                <a:cs typeface="Times New Roman"/>
              </a:rPr>
              <a:t>name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 </a:t>
            </a:r>
            <a:r>
              <a:rPr dirty="0" sz="1200" spc="-30">
                <a:solidFill>
                  <a:srgbClr val="2D268E"/>
                </a:solidFill>
                <a:latin typeface="Times New Roman"/>
                <a:cs typeface="Times New Roman"/>
              </a:rPr>
              <a:t>t </a:t>
            </a:r>
            <a:r>
              <a:rPr dirty="0" sz="1200" spc="-195">
                <a:solidFill>
                  <a:srgbClr val="2D268E"/>
                </a:solidFill>
                <a:latin typeface="Times New Roman"/>
                <a:cs typeface="Times New Roman"/>
              </a:rPr>
              <a:t>hem   </a:t>
            </a:r>
            <a:r>
              <a:rPr dirty="0" sz="1200" spc="-5">
                <a:solidFill>
                  <a:srgbClr val="2D268E"/>
                </a:solidFill>
                <a:latin typeface="Times New Roman"/>
                <a:cs typeface="Times New Roman"/>
              </a:rPr>
              <a:t>e- </a:t>
            </a:r>
            <a:r>
              <a:rPr dirty="0" sz="1200" spc="25">
                <a:solidFill>
                  <a:srgbClr val="2D268E"/>
                </a:solidFill>
                <a:latin typeface="Times New Roman"/>
                <a:cs typeface="Times New Roman"/>
              </a:rPr>
              <a:t>col </a:t>
            </a:r>
            <a:r>
              <a:rPr dirty="0" sz="1200" spc="5">
                <a:solidFill>
                  <a:srgbClr val="2D268E"/>
                </a:solidFill>
                <a:latin typeface="Times New Roman"/>
                <a:cs typeface="Times New Roman"/>
              </a:rPr>
              <a:t>o </a:t>
            </a:r>
            <a:r>
              <a:rPr dirty="0" sz="1200" spc="40">
                <a:solidFill>
                  <a:srgbClr val="2D268E"/>
                </a:solidFill>
                <a:latin typeface="Times New Roman"/>
                <a:cs typeface="Times New Roman"/>
              </a:rPr>
              <a:t>r</a:t>
            </a:r>
            <a:r>
              <a:rPr dirty="0" sz="1200" spc="40">
                <a:solidFill>
                  <a:srgbClr val="A39CA3"/>
                </a:solidFill>
                <a:latin typeface="Times New Roman"/>
                <a:cs typeface="Times New Roman"/>
              </a:rPr>
              <a:t>"  </a:t>
            </a:r>
            <a:r>
              <a:rPr dirty="0" sz="1200" spc="-10">
                <a:solidFill>
                  <a:srgbClr val="8C5224"/>
                </a:solidFill>
                <a:latin typeface="Times New Roman"/>
                <a:cs typeface="Times New Roman"/>
              </a:rPr>
              <a:t>cont </a:t>
            </a:r>
            <a:r>
              <a:rPr dirty="0" sz="1200" spc="-100">
                <a:solidFill>
                  <a:srgbClr val="8C5224"/>
                </a:solidFill>
                <a:latin typeface="Times New Roman"/>
                <a:cs typeface="Times New Roman"/>
              </a:rPr>
              <a:t>e </a:t>
            </a:r>
            <a:r>
              <a:rPr dirty="0" sz="1200" spc="-85">
                <a:solidFill>
                  <a:srgbClr val="8C5224"/>
                </a:solidFill>
                <a:latin typeface="Times New Roman"/>
                <a:cs typeface="Times New Roman"/>
              </a:rPr>
              <a:t>nt  </a:t>
            </a:r>
            <a:r>
              <a:rPr dirty="0" sz="1200" spc="-35">
                <a:solidFill>
                  <a:srgbClr val="A39CA3"/>
                </a:solidFill>
                <a:latin typeface="Times New Roman"/>
                <a:cs typeface="Times New Roman"/>
              </a:rPr>
              <a:t>=" </a:t>
            </a:r>
            <a:r>
              <a:rPr dirty="0" sz="1200" spc="-25">
                <a:solidFill>
                  <a:srgbClr val="2D268E"/>
                </a:solidFill>
                <a:latin typeface="Times New Roman"/>
                <a:cs typeface="Times New Roman"/>
              </a:rPr>
              <a:t>#f </a:t>
            </a:r>
            <a:r>
              <a:rPr dirty="0" sz="1200" spc="25">
                <a:solidFill>
                  <a:srgbClr val="2D268E"/>
                </a:solidFill>
                <a:latin typeface="Times New Roman"/>
                <a:cs typeface="Times New Roman"/>
              </a:rPr>
              <a:t>60</a:t>
            </a:r>
            <a:r>
              <a:rPr dirty="0" sz="1200" spc="25">
                <a:solidFill>
                  <a:srgbClr val="A39CA3"/>
                </a:solidFill>
                <a:latin typeface="Times New Roman"/>
                <a:cs typeface="Times New Roman"/>
              </a:rPr>
              <a:t>"</a:t>
            </a:r>
            <a:r>
              <a:rPr dirty="0" sz="1200" spc="-80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65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25"/>
              </a:spcBef>
            </a:pPr>
            <a:r>
              <a:rPr dirty="0" sz="1200" spc="30">
                <a:solidFill>
                  <a:srgbClr val="8C5224"/>
                </a:solidFill>
                <a:latin typeface="Times New Roman"/>
                <a:cs typeface="Times New Roman"/>
              </a:rPr>
              <a:t>re </a:t>
            </a:r>
            <a:r>
              <a:rPr dirty="0" sz="1200" spc="25">
                <a:solidFill>
                  <a:srgbClr val="8C5224"/>
                </a:solidFill>
                <a:latin typeface="Times New Roman"/>
                <a:cs typeface="Times New Roman"/>
              </a:rPr>
              <a:t>l </a:t>
            </a:r>
            <a:r>
              <a:rPr dirty="0" sz="1200" spc="-350">
                <a:solidFill>
                  <a:srgbClr val="A39CA3"/>
                </a:solidFill>
                <a:latin typeface="Times New Roman"/>
                <a:cs typeface="Times New Roman"/>
              </a:rPr>
              <a:t>=</a:t>
            </a:r>
            <a:r>
              <a:rPr dirty="0" sz="1200" spc="-350">
                <a:solidFill>
                  <a:srgbClr val="2D268E"/>
                </a:solidFill>
                <a:latin typeface="Times New Roman"/>
                <a:cs typeface="Times New Roman"/>
              </a:rPr>
              <a:t>m</a:t>
            </a:r>
            <a:r>
              <a:rPr dirty="0" sz="1200" spc="-350">
                <a:solidFill>
                  <a:srgbClr val="A39CA3"/>
                </a:solidFill>
                <a:latin typeface="Times New Roman"/>
                <a:cs typeface="Times New Roman"/>
              </a:rPr>
              <a:t>"</a:t>
            </a:r>
            <a:r>
              <a:rPr dirty="0" sz="1200" spc="459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D268E"/>
                </a:solidFill>
                <a:latin typeface="Times New Roman"/>
                <a:cs typeface="Times New Roman"/>
              </a:rPr>
              <a:t>a </a:t>
            </a:r>
            <a:r>
              <a:rPr dirty="0" sz="1200" spc="-100">
                <a:solidFill>
                  <a:srgbClr val="2D268E"/>
                </a:solidFill>
                <a:latin typeface="Times New Roman"/>
                <a:cs typeface="Times New Roman"/>
              </a:rPr>
              <a:t>nif    </a:t>
            </a:r>
            <a:r>
              <a:rPr dirty="0" sz="1200" spc="-120">
                <a:solidFill>
                  <a:srgbClr val="2D268E"/>
                </a:solidFill>
                <a:latin typeface="Times New Roman"/>
                <a:cs typeface="Times New Roman"/>
              </a:rPr>
              <a:t>e </a:t>
            </a:r>
            <a:r>
              <a:rPr dirty="0" sz="1200" spc="-105">
                <a:solidFill>
                  <a:srgbClr val="2D268E"/>
                </a:solidFill>
                <a:latin typeface="Times New Roman"/>
                <a:cs typeface="Times New Roman"/>
              </a:rPr>
              <a:t>s </a:t>
            </a:r>
            <a:r>
              <a:rPr dirty="0" sz="1200" spc="-75">
                <a:solidFill>
                  <a:srgbClr val="2D268E"/>
                </a:solidFill>
                <a:latin typeface="Times New Roman"/>
                <a:cs typeface="Times New Roman"/>
              </a:rPr>
              <a:t>t </a:t>
            </a:r>
            <a:r>
              <a:rPr dirty="0" sz="1200" spc="-110">
                <a:solidFill>
                  <a:srgbClr val="A39CA3"/>
                </a:solidFill>
                <a:latin typeface="Times New Roman"/>
                <a:cs typeface="Times New Roman"/>
              </a:rPr>
              <a:t>"    </a:t>
            </a:r>
            <a:r>
              <a:rPr dirty="0" sz="1200" spc="-110">
                <a:solidFill>
                  <a:srgbClr val="8C5224"/>
                </a:solidFill>
                <a:latin typeface="Times New Roman"/>
                <a:cs typeface="Times New Roman"/>
              </a:rPr>
              <a:t>h </a:t>
            </a:r>
            <a:r>
              <a:rPr dirty="0" sz="1200" spc="30">
                <a:solidFill>
                  <a:srgbClr val="8C5224"/>
                </a:solidFill>
                <a:latin typeface="Times New Roman"/>
                <a:cs typeface="Times New Roman"/>
              </a:rPr>
              <a:t>re </a:t>
            </a:r>
            <a:r>
              <a:rPr dirty="0" sz="1200" spc="-40">
                <a:solidFill>
                  <a:srgbClr val="8C5224"/>
                </a:solidFill>
                <a:latin typeface="Times New Roman"/>
                <a:cs typeface="Times New Roman"/>
              </a:rPr>
              <a:t>f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 </a:t>
            </a:r>
            <a:r>
              <a:rPr dirty="0" sz="1200" spc="-15">
                <a:solidFill>
                  <a:srgbClr val="2A57B3"/>
                </a:solidFill>
                <a:latin typeface="Times New Roman"/>
                <a:cs typeface="Times New Roman"/>
              </a:rPr>
              <a:t>/ma </a:t>
            </a:r>
            <a:r>
              <a:rPr dirty="0" sz="1200" spc="-80">
                <a:solidFill>
                  <a:srgbClr val="2A57B3"/>
                </a:solidFill>
                <a:latin typeface="Times New Roman"/>
                <a:cs typeface="Times New Roman"/>
              </a:rPr>
              <a:t>nif</a:t>
            </a:r>
            <a:r>
              <a:rPr dirty="0" sz="1200" spc="6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100">
                <a:solidFill>
                  <a:srgbClr val="2A57B3"/>
                </a:solidFill>
                <a:latin typeface="Times New Roman"/>
                <a:cs typeface="Times New Roman"/>
              </a:rPr>
              <a:t>e </a:t>
            </a:r>
            <a:r>
              <a:rPr dirty="0" sz="1200" spc="-85">
                <a:solidFill>
                  <a:srgbClr val="2A57B3"/>
                </a:solidFill>
                <a:latin typeface="Times New Roman"/>
                <a:cs typeface="Times New Roman"/>
              </a:rPr>
              <a:t>s </a:t>
            </a:r>
            <a:r>
              <a:rPr dirty="0" sz="1200" spc="-65">
                <a:solidFill>
                  <a:srgbClr val="2A57B3"/>
                </a:solidFill>
                <a:latin typeface="Times New Roman"/>
                <a:cs typeface="Times New Roman"/>
              </a:rPr>
              <a:t>t </a:t>
            </a:r>
            <a:r>
              <a:rPr dirty="0" sz="1200" spc="-55">
                <a:solidFill>
                  <a:srgbClr val="2A57B3"/>
                </a:solidFill>
                <a:latin typeface="Times New Roman"/>
                <a:cs typeface="Times New Roman"/>
              </a:rPr>
              <a:t>. </a:t>
            </a:r>
            <a:r>
              <a:rPr dirty="0" sz="1200" spc="-30">
                <a:solidFill>
                  <a:srgbClr val="2A57B3"/>
                </a:solidFill>
                <a:latin typeface="Times New Roman"/>
                <a:cs typeface="Times New Roman"/>
              </a:rPr>
              <a:t>i </a:t>
            </a:r>
            <a:r>
              <a:rPr dirty="0" sz="1200" spc="-40">
                <a:solidFill>
                  <a:srgbClr val="2A57B3"/>
                </a:solidFill>
                <a:latin typeface="Times New Roman"/>
                <a:cs typeface="Times New Roman"/>
              </a:rPr>
              <a:t>s </a:t>
            </a:r>
            <a:r>
              <a:rPr dirty="0" sz="1200" spc="-15">
                <a:solidFill>
                  <a:srgbClr val="2A57B3"/>
                </a:solidFill>
                <a:latin typeface="Times New Roman"/>
                <a:cs typeface="Times New Roman"/>
              </a:rPr>
              <a:t>o </a:t>
            </a:r>
            <a:r>
              <a:rPr dirty="0" sz="1200" spc="-135">
                <a:solidFill>
                  <a:srgbClr val="2A57B3"/>
                </a:solidFill>
                <a:latin typeface="Times New Roman"/>
                <a:cs typeface="Times New Roman"/>
              </a:rPr>
              <a:t>n </a:t>
            </a:r>
            <a:r>
              <a:rPr dirty="0" sz="1200" spc="-110">
                <a:solidFill>
                  <a:srgbClr val="A39CA3"/>
                </a:solidFill>
                <a:latin typeface="Times New Roman"/>
                <a:cs typeface="Times New Roman"/>
              </a:rPr>
              <a:t>" </a:t>
            </a:r>
            <a:r>
              <a:rPr dirty="0" sz="1200" spc="-35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4361" y="2462276"/>
            <a:ext cx="4692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solidFill>
                  <a:srgbClr val="8C5224"/>
                </a:solidFill>
                <a:latin typeface="Times New Roman"/>
                <a:cs typeface="Times New Roman"/>
              </a:rPr>
              <a:t>h</a:t>
            </a:r>
            <a:r>
              <a:rPr dirty="0" sz="1200" spc="-114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30">
                <a:solidFill>
                  <a:srgbClr val="8C5224"/>
                </a:solidFill>
                <a:latin typeface="Times New Roman"/>
                <a:cs typeface="Times New Roman"/>
              </a:rPr>
              <a:t>re</a:t>
            </a:r>
            <a:r>
              <a:rPr dirty="0" sz="1200" spc="-180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8C5224"/>
                </a:solidFill>
                <a:latin typeface="Times New Roman"/>
                <a:cs typeface="Times New Roman"/>
              </a:rPr>
              <a:t>f</a:t>
            </a:r>
            <a:r>
              <a:rPr dirty="0" sz="1200" spc="-110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A39CA3"/>
                </a:solidFill>
                <a:latin typeface="Times New Roman"/>
                <a:cs typeface="Times New Roman"/>
              </a:rPr>
              <a:t>="</a:t>
            </a:r>
            <a:r>
              <a:rPr dirty="0" sz="1200" spc="-45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A57B3"/>
                </a:solidFill>
                <a:latin typeface="Times New Roman"/>
                <a:cs typeface="Times New Roman"/>
              </a:rPr>
              <a:t>/</a:t>
            </a:r>
            <a:r>
              <a:rPr dirty="0" sz="1200" spc="-3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70">
                <a:solidFill>
                  <a:srgbClr val="2A57B3"/>
                </a:solidFill>
                <a:latin typeface="Times New Roman"/>
                <a:cs typeface="Times New Roman"/>
              </a:rPr>
              <a:t>di </a:t>
            </a:r>
            <a:r>
              <a:rPr dirty="0" sz="1200" spc="-5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75">
                <a:solidFill>
                  <a:srgbClr val="2A57B3"/>
                </a:solidFill>
                <a:latin typeface="Times New Roman"/>
                <a:cs typeface="Times New Roman"/>
              </a:rPr>
              <a:t>s</a:t>
            </a:r>
            <a:r>
              <a:rPr dirty="0" sz="1200" spc="-3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A57B3"/>
                </a:solidFill>
                <a:latin typeface="Times New Roman"/>
                <a:cs typeface="Times New Roman"/>
              </a:rPr>
              <a:t>t</a:t>
            </a:r>
            <a:r>
              <a:rPr dirty="0" sz="1200" spc="5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100">
                <a:solidFill>
                  <a:srgbClr val="2A57B3"/>
                </a:solidFill>
                <a:latin typeface="Times New Roman"/>
                <a:cs typeface="Times New Roman"/>
              </a:rPr>
              <a:t>/m</a:t>
            </a:r>
            <a:r>
              <a:rPr dirty="0" sz="1200" spc="-19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A57B3"/>
                </a:solidFill>
                <a:latin typeface="Times New Roman"/>
                <a:cs typeface="Times New Roman"/>
              </a:rPr>
              <a:t>a</a:t>
            </a:r>
            <a:r>
              <a:rPr dirty="0" sz="1200" spc="-12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85">
                <a:solidFill>
                  <a:srgbClr val="2A57B3"/>
                </a:solidFill>
                <a:latin typeface="Times New Roman"/>
                <a:cs typeface="Times New Roman"/>
              </a:rPr>
              <a:t>ni</a:t>
            </a:r>
            <a:r>
              <a:rPr dirty="0" sz="1200" spc="5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A57B3"/>
                </a:solidFill>
                <a:latin typeface="Times New Roman"/>
                <a:cs typeface="Times New Roman"/>
              </a:rPr>
              <a:t>f</a:t>
            </a:r>
            <a:r>
              <a:rPr dirty="0" sz="1200" spc="-8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0">
                <a:solidFill>
                  <a:srgbClr val="2A57B3"/>
                </a:solidFill>
                <a:latin typeface="Times New Roman"/>
                <a:cs typeface="Times New Roman"/>
              </a:rPr>
              <a:t>e</a:t>
            </a:r>
            <a:r>
              <a:rPr dirty="0" sz="1200" spc="-18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A57B3"/>
                </a:solidFill>
                <a:latin typeface="Times New Roman"/>
                <a:cs typeface="Times New Roman"/>
              </a:rPr>
              <a:t>s</a:t>
            </a:r>
            <a:r>
              <a:rPr dirty="0" sz="1200" spc="-12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A57B3"/>
                </a:solidFill>
                <a:latin typeface="Times New Roman"/>
                <a:cs typeface="Times New Roman"/>
              </a:rPr>
              <a:t>t</a:t>
            </a:r>
            <a:r>
              <a:rPr dirty="0" sz="1200" spc="5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A57B3"/>
                </a:solidFill>
                <a:latin typeface="Times New Roman"/>
                <a:cs typeface="Times New Roman"/>
              </a:rPr>
              <a:t>.</a:t>
            </a:r>
            <a:r>
              <a:rPr dirty="0" sz="1200" spc="-10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0">
                <a:solidFill>
                  <a:srgbClr val="2A57B3"/>
                </a:solidFill>
                <a:latin typeface="Times New Roman"/>
                <a:cs typeface="Times New Roman"/>
              </a:rPr>
              <a:t>1e</a:t>
            </a:r>
            <a:r>
              <a:rPr dirty="0" sz="1200" spc="-12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A57B3"/>
                </a:solidFill>
                <a:latin typeface="Times New Roman"/>
                <a:cs typeface="Times New Roman"/>
              </a:rPr>
              <a:t>547b2</a:t>
            </a:r>
            <a:r>
              <a:rPr dirty="0" sz="1200" spc="-17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A57B3"/>
                </a:solidFill>
                <a:latin typeface="Times New Roman"/>
                <a:cs typeface="Times New Roman"/>
              </a:rPr>
              <a:t>5b2</a:t>
            </a:r>
            <a:r>
              <a:rPr dirty="0" sz="1200" spc="-18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A57B3"/>
                </a:solidFill>
                <a:latin typeface="Times New Roman"/>
                <a:cs typeface="Times New Roman"/>
              </a:rPr>
              <a:t>a</a:t>
            </a:r>
            <a:r>
              <a:rPr dirty="0" sz="1200" spc="-19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A57B3"/>
                </a:solidFill>
                <a:latin typeface="Times New Roman"/>
                <a:cs typeface="Times New Roman"/>
              </a:rPr>
              <a:t>f</a:t>
            </a:r>
            <a:r>
              <a:rPr dirty="0" sz="1200" spc="-6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A57B3"/>
                </a:solidFill>
                <a:latin typeface="Times New Roman"/>
                <a:cs typeface="Times New Roman"/>
              </a:rPr>
              <a:t>27</a:t>
            </a:r>
            <a:r>
              <a:rPr dirty="0" sz="1200" spc="-8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A57B3"/>
                </a:solidFill>
                <a:latin typeface="Times New Roman"/>
                <a:cs typeface="Times New Roman"/>
              </a:rPr>
              <a:t>b910d8</a:t>
            </a:r>
            <a:r>
              <a:rPr dirty="0" sz="1200" spc="1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2A57B3"/>
                </a:solidFill>
                <a:latin typeface="Times New Roman"/>
                <a:cs typeface="Times New Roman"/>
              </a:rPr>
              <a:t>,</a:t>
            </a:r>
            <a:r>
              <a:rPr dirty="0" sz="1200" spc="-3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2A57B3"/>
                </a:solidFill>
                <a:latin typeface="Times New Roman"/>
                <a:cs typeface="Times New Roman"/>
              </a:rPr>
              <a:t>i</a:t>
            </a:r>
            <a:r>
              <a:rPr dirty="0" sz="1200" spc="-114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85">
                <a:solidFill>
                  <a:srgbClr val="2A57B3"/>
                </a:solidFill>
                <a:latin typeface="Times New Roman"/>
                <a:cs typeface="Times New Roman"/>
              </a:rPr>
              <a:t>s</a:t>
            </a:r>
            <a:r>
              <a:rPr dirty="0" sz="1200" spc="85">
                <a:solidFill>
                  <a:srgbClr val="A39CA3"/>
                </a:solidFill>
                <a:latin typeface="Times New Roman"/>
                <a:cs typeface="Times New Roman"/>
              </a:rPr>
              <a:t>"</a:t>
            </a:r>
            <a:r>
              <a:rPr dirty="0" sz="1200" spc="440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30">
                <a:solidFill>
                  <a:srgbClr val="8C5224"/>
                </a:solidFill>
                <a:latin typeface="Times New Roman"/>
                <a:cs typeface="Times New Roman"/>
              </a:rPr>
              <a:t>as</a:t>
            </a:r>
            <a:r>
              <a:rPr dirty="0" sz="1200" spc="30">
                <a:solidFill>
                  <a:srgbClr val="A39CA3"/>
                </a:solidFill>
                <a:latin typeface="Times New Roman"/>
                <a:cs typeface="Times New Roman"/>
              </a:rPr>
              <a:t>="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2D268E"/>
                </a:solidFill>
                <a:latin typeface="Times New Roman"/>
                <a:cs typeface="Times New Roman"/>
              </a:rPr>
              <a:t>s</a:t>
            </a:r>
            <a:r>
              <a:rPr dirty="0" sz="1200" spc="-12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30">
                <a:solidFill>
                  <a:srgbClr val="2D268E"/>
                </a:solidFill>
                <a:latin typeface="Times New Roman"/>
                <a:cs typeface="Times New Roman"/>
              </a:rPr>
              <a:t>c</a:t>
            </a:r>
            <a:r>
              <a:rPr dirty="0" sz="1200" spc="-12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80">
                <a:solidFill>
                  <a:srgbClr val="2D268E"/>
                </a:solidFill>
                <a:latin typeface="Times New Roman"/>
                <a:cs typeface="Times New Roman"/>
              </a:rPr>
              <a:t>ri</a:t>
            </a:r>
            <a:r>
              <a:rPr dirty="0" sz="120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70">
                <a:solidFill>
                  <a:srgbClr val="2D268E"/>
                </a:solidFill>
                <a:latin typeface="Times New Roman"/>
                <a:cs typeface="Times New Roman"/>
              </a:rPr>
              <a:t>pt</a:t>
            </a:r>
            <a:r>
              <a:rPr dirty="0" sz="1200" spc="6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75">
                <a:solidFill>
                  <a:srgbClr val="A39CA3"/>
                </a:solidFill>
                <a:latin typeface="Times New Roman"/>
                <a:cs typeface="Times New Roman"/>
              </a:rPr>
              <a:t>"</a:t>
            </a:r>
            <a:r>
              <a:rPr dirty="0" sz="1200" spc="-100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65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4968" y="1913635"/>
            <a:ext cx="426084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10">
                <a:solidFill>
                  <a:srgbClr val="772B6E"/>
                </a:solidFill>
                <a:latin typeface="Times New Roman"/>
                <a:cs typeface="Times New Roman"/>
              </a:rPr>
              <a:t>l </a:t>
            </a:r>
            <a:r>
              <a:rPr dirty="0" sz="1200" spc="-30">
                <a:solidFill>
                  <a:srgbClr val="772B6E"/>
                </a:solidFill>
                <a:latin typeface="Times New Roman"/>
                <a:cs typeface="Times New Roman"/>
              </a:rPr>
              <a:t>i </a:t>
            </a:r>
            <a:r>
              <a:rPr dirty="0" sz="1200" spc="-160">
                <a:solidFill>
                  <a:srgbClr val="772B6E"/>
                </a:solidFill>
                <a:latin typeface="Times New Roman"/>
                <a:cs typeface="Times New Roman"/>
              </a:rPr>
              <a:t>nk  </a:t>
            </a:r>
            <a:r>
              <a:rPr dirty="0" sz="1200" spc="-475">
                <a:solidFill>
                  <a:srgbClr val="772B6E"/>
                </a:solidFill>
                <a:latin typeface="Times New Roman"/>
                <a:cs typeface="Times New Roman"/>
              </a:rPr>
              <a:t>m</a:t>
            </a:r>
            <a:r>
              <a:rPr dirty="0" sz="1200" spc="-475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45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772B6E"/>
                </a:solidFill>
                <a:latin typeface="Times New Roman"/>
                <a:cs typeface="Times New Roman"/>
              </a:rPr>
              <a:t>e t </a:t>
            </a:r>
            <a:r>
              <a:rPr dirty="0" sz="1200" spc="40">
                <a:solidFill>
                  <a:srgbClr val="772B6E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8415">
              <a:lnSpc>
                <a:spcPts val="1430"/>
              </a:lnSpc>
              <a:spcBef>
                <a:spcPts val="25"/>
              </a:spcBef>
            </a:pPr>
            <a:r>
              <a:rPr dirty="0" sz="1200" spc="-10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10">
                <a:solidFill>
                  <a:srgbClr val="772B6E"/>
                </a:solidFill>
                <a:latin typeface="Times New Roman"/>
                <a:cs typeface="Times New Roman"/>
              </a:rPr>
              <a:t>l </a:t>
            </a:r>
            <a:r>
              <a:rPr dirty="0" sz="1200" spc="-30">
                <a:solidFill>
                  <a:srgbClr val="772B6E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160">
                <a:solidFill>
                  <a:srgbClr val="772B6E"/>
                </a:solidFill>
                <a:latin typeface="Times New Roman"/>
                <a:cs typeface="Times New Roman"/>
              </a:rPr>
              <a:t>nk</a:t>
            </a:r>
            <a:endParaRPr sz="1200">
              <a:latin typeface="Times New Roman"/>
              <a:cs typeface="Times New Roman"/>
            </a:endParaRPr>
          </a:p>
          <a:p>
            <a:pPr marL="18415">
              <a:lnSpc>
                <a:spcPts val="1430"/>
              </a:lnSpc>
            </a:pPr>
            <a:r>
              <a:rPr dirty="0" sz="1200" spc="-10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10">
                <a:solidFill>
                  <a:srgbClr val="772B6E"/>
                </a:solidFill>
                <a:latin typeface="Times New Roman"/>
                <a:cs typeface="Times New Roman"/>
              </a:rPr>
              <a:t>l </a:t>
            </a:r>
            <a:r>
              <a:rPr dirty="0" sz="1200" spc="-30">
                <a:solidFill>
                  <a:srgbClr val="772B6E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160">
                <a:solidFill>
                  <a:srgbClr val="772B6E"/>
                </a:solidFill>
                <a:latin typeface="Times New Roman"/>
                <a:cs typeface="Times New Roman"/>
              </a:rPr>
              <a:t>nk</a:t>
            </a:r>
            <a:endParaRPr sz="12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dirty="0" sz="1200" spc="-10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10">
                <a:solidFill>
                  <a:srgbClr val="772B6E"/>
                </a:solidFill>
                <a:latin typeface="Times New Roman"/>
                <a:cs typeface="Times New Roman"/>
              </a:rPr>
              <a:t>l </a:t>
            </a:r>
            <a:r>
              <a:rPr dirty="0" sz="1200" spc="-30">
                <a:solidFill>
                  <a:srgbClr val="772B6E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160">
                <a:solidFill>
                  <a:srgbClr val="772B6E"/>
                </a:solidFill>
                <a:latin typeface="Times New Roman"/>
                <a:cs typeface="Times New Roman"/>
              </a:rPr>
              <a:t>nk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12697" y="2462276"/>
            <a:ext cx="10267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8C5224"/>
                </a:solidFill>
                <a:latin typeface="Times New Roman"/>
                <a:cs typeface="Times New Roman"/>
              </a:rPr>
              <a:t>re</a:t>
            </a:r>
            <a:r>
              <a:rPr dirty="0" sz="1200" spc="-15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8C5224"/>
                </a:solidFill>
                <a:latin typeface="Times New Roman"/>
                <a:cs typeface="Times New Roman"/>
              </a:rPr>
              <a:t>l</a:t>
            </a:r>
            <a:r>
              <a:rPr dirty="0" sz="1200" spc="-90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</a:t>
            </a:r>
            <a:r>
              <a:rPr dirty="0" sz="1200" spc="-30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90">
                <a:solidFill>
                  <a:srgbClr val="2D268E"/>
                </a:solidFill>
                <a:latin typeface="Times New Roman"/>
                <a:cs typeface="Times New Roman"/>
              </a:rPr>
              <a:t>p</a:t>
            </a:r>
            <a:r>
              <a:rPr dirty="0" sz="1200" spc="-15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D268E"/>
                </a:solidFill>
                <a:latin typeface="Times New Roman"/>
                <a:cs typeface="Times New Roman"/>
              </a:rPr>
              <a:t>re</a:t>
            </a:r>
            <a:r>
              <a:rPr dirty="0" sz="1200" spc="-8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D268E"/>
                </a:solidFill>
                <a:latin typeface="Times New Roman"/>
                <a:cs typeface="Times New Roman"/>
              </a:rPr>
              <a:t>l</a:t>
            </a:r>
            <a:r>
              <a:rPr dirty="0" sz="1200" spc="-9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D268E"/>
                </a:solidFill>
                <a:latin typeface="Times New Roman"/>
                <a:cs typeface="Times New Roman"/>
              </a:rPr>
              <a:t>oad</a:t>
            </a:r>
            <a:r>
              <a:rPr dirty="0" sz="1200" spc="-12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75">
                <a:solidFill>
                  <a:srgbClr val="A39CA3"/>
                </a:solidFill>
                <a:latin typeface="Times New Roman"/>
                <a:cs typeface="Times New Roman"/>
              </a:rPr>
              <a:t>"  </a:t>
            </a:r>
            <a:r>
              <a:rPr dirty="0" sz="1200" spc="30">
                <a:solidFill>
                  <a:srgbClr val="8C5224"/>
                </a:solidFill>
                <a:latin typeface="Times New Roman"/>
                <a:cs typeface="Times New Roman"/>
              </a:rPr>
              <a:t>re</a:t>
            </a:r>
            <a:r>
              <a:rPr dirty="0" sz="1200" spc="-240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8C5224"/>
                </a:solidFill>
                <a:latin typeface="Times New Roman"/>
                <a:cs typeface="Times New Roman"/>
              </a:rPr>
              <a:t>l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 </a:t>
            </a:r>
            <a:r>
              <a:rPr dirty="0" sz="1200" spc="-60">
                <a:solidFill>
                  <a:srgbClr val="2D268E"/>
                </a:solidFill>
                <a:latin typeface="Times New Roman"/>
                <a:cs typeface="Times New Roman"/>
              </a:rPr>
              <a:t>pre </a:t>
            </a:r>
            <a:r>
              <a:rPr dirty="0" sz="1200" spc="5">
                <a:solidFill>
                  <a:srgbClr val="2D268E"/>
                </a:solidFill>
                <a:latin typeface="Times New Roman"/>
                <a:cs typeface="Times New Roman"/>
              </a:rPr>
              <a:t>l </a:t>
            </a:r>
            <a:r>
              <a:rPr dirty="0" sz="1200" spc="-15">
                <a:solidFill>
                  <a:srgbClr val="2D268E"/>
                </a:solidFill>
                <a:latin typeface="Times New Roman"/>
                <a:cs typeface="Times New Roman"/>
              </a:rPr>
              <a:t>oad </a:t>
            </a:r>
            <a:r>
              <a:rPr dirty="0" sz="1200" spc="-75">
                <a:solidFill>
                  <a:srgbClr val="A39CA3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34361" y="2645155"/>
            <a:ext cx="4533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solidFill>
                  <a:srgbClr val="8C5224"/>
                </a:solidFill>
                <a:latin typeface="Times New Roman"/>
                <a:cs typeface="Times New Roman"/>
              </a:rPr>
              <a:t>h</a:t>
            </a:r>
            <a:r>
              <a:rPr dirty="0" sz="1200" spc="-114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30">
                <a:solidFill>
                  <a:srgbClr val="8C5224"/>
                </a:solidFill>
                <a:latin typeface="Times New Roman"/>
                <a:cs typeface="Times New Roman"/>
              </a:rPr>
              <a:t>re</a:t>
            </a:r>
            <a:r>
              <a:rPr dirty="0" sz="1200" spc="-180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8C5224"/>
                </a:solidFill>
                <a:latin typeface="Times New Roman"/>
                <a:cs typeface="Times New Roman"/>
              </a:rPr>
              <a:t>f</a:t>
            </a:r>
            <a:r>
              <a:rPr dirty="0" sz="1200" spc="-110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A39CA3"/>
                </a:solidFill>
                <a:latin typeface="Times New Roman"/>
                <a:cs typeface="Times New Roman"/>
              </a:rPr>
              <a:t>="</a:t>
            </a:r>
            <a:r>
              <a:rPr dirty="0" sz="1200" spc="-45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A57B3"/>
                </a:solidFill>
                <a:latin typeface="Times New Roman"/>
                <a:cs typeface="Times New Roman"/>
              </a:rPr>
              <a:t>/</a:t>
            </a:r>
            <a:r>
              <a:rPr dirty="0" sz="1200" spc="-3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70">
                <a:solidFill>
                  <a:srgbClr val="2A57B3"/>
                </a:solidFill>
                <a:latin typeface="Times New Roman"/>
                <a:cs typeface="Times New Roman"/>
              </a:rPr>
              <a:t>di </a:t>
            </a:r>
            <a:r>
              <a:rPr dirty="0" sz="1200" spc="-5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75">
                <a:solidFill>
                  <a:srgbClr val="2A57B3"/>
                </a:solidFill>
                <a:latin typeface="Times New Roman"/>
                <a:cs typeface="Times New Roman"/>
              </a:rPr>
              <a:t>s </a:t>
            </a:r>
            <a:r>
              <a:rPr dirty="0" sz="1200" spc="-50">
                <a:solidFill>
                  <a:srgbClr val="2A57B3"/>
                </a:solidFill>
                <a:latin typeface="Times New Roman"/>
                <a:cs typeface="Times New Roman"/>
              </a:rPr>
              <a:t>t</a:t>
            </a:r>
            <a:r>
              <a:rPr dirty="0" sz="1200" spc="9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A57B3"/>
                </a:solidFill>
                <a:latin typeface="Times New Roman"/>
                <a:cs typeface="Times New Roman"/>
              </a:rPr>
              <a:t>/</a:t>
            </a:r>
            <a:r>
              <a:rPr dirty="0" sz="1200" spc="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2A57B3"/>
                </a:solidFill>
                <a:latin typeface="Times New Roman"/>
                <a:cs typeface="Times New Roman"/>
              </a:rPr>
              <a:t>ve</a:t>
            </a:r>
            <a:r>
              <a:rPr dirty="0" sz="1200" spc="-3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110">
                <a:solidFill>
                  <a:srgbClr val="2A57B3"/>
                </a:solidFill>
                <a:latin typeface="Times New Roman"/>
                <a:cs typeface="Times New Roman"/>
              </a:rPr>
              <a:t>nd</a:t>
            </a:r>
            <a:r>
              <a:rPr dirty="0" sz="1200" spc="-12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A57B3"/>
                </a:solidFill>
                <a:latin typeface="Times New Roman"/>
                <a:cs typeface="Times New Roman"/>
              </a:rPr>
              <a:t>o</a:t>
            </a:r>
            <a:r>
              <a:rPr dirty="0" sz="1200" spc="-14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4962A1"/>
                </a:solidFill>
                <a:latin typeface="Times New Roman"/>
                <a:cs typeface="Times New Roman"/>
              </a:rPr>
              <a:t>r</a:t>
            </a:r>
            <a:r>
              <a:rPr dirty="0" sz="1200" spc="-145">
                <a:solidFill>
                  <a:srgbClr val="4962A1"/>
                </a:solidFill>
                <a:latin typeface="Times New Roman"/>
                <a:cs typeface="Times New Roman"/>
              </a:rPr>
              <a:t> </a:t>
            </a:r>
            <a:r>
              <a:rPr dirty="0" sz="1200" spc="0">
                <a:solidFill>
                  <a:srgbClr val="2A57B3"/>
                </a:solidFill>
                <a:latin typeface="Times New Roman"/>
                <a:cs typeface="Times New Roman"/>
              </a:rPr>
              <a:t>.</a:t>
            </a:r>
            <a:r>
              <a:rPr dirty="0" sz="1200" spc="-9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A57B3"/>
                </a:solidFill>
                <a:latin typeface="Times New Roman"/>
                <a:cs typeface="Times New Roman"/>
              </a:rPr>
              <a:t>e</a:t>
            </a:r>
            <a:r>
              <a:rPr dirty="0" sz="1200" spc="-18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A57B3"/>
                </a:solidFill>
                <a:latin typeface="Times New Roman"/>
                <a:cs typeface="Times New Roman"/>
              </a:rPr>
              <a:t>4d69e</a:t>
            </a:r>
            <a:r>
              <a:rPr dirty="0" sz="1200" spc="-18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A57B3"/>
                </a:solidFill>
                <a:latin typeface="Times New Roman"/>
                <a:cs typeface="Times New Roman"/>
              </a:rPr>
              <a:t>40768f</a:t>
            </a:r>
            <a:r>
              <a:rPr dirty="0" sz="1200" spc="11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0">
                <a:solidFill>
                  <a:srgbClr val="2A57B3"/>
                </a:solidFill>
                <a:latin typeface="Times New Roman"/>
                <a:cs typeface="Times New Roman"/>
              </a:rPr>
              <a:t>3a87479f </a:t>
            </a:r>
            <a:r>
              <a:rPr dirty="0" sz="1200" spc="2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A57B3"/>
                </a:solidFill>
                <a:latin typeface="Times New Roman"/>
                <a:cs typeface="Times New Roman"/>
              </a:rPr>
              <a:t>,</a:t>
            </a:r>
            <a:r>
              <a:rPr dirty="0" sz="1200" spc="2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A57B3"/>
                </a:solidFill>
                <a:latin typeface="Times New Roman"/>
                <a:cs typeface="Times New Roman"/>
              </a:rPr>
              <a:t>i</a:t>
            </a:r>
            <a:r>
              <a:rPr dirty="0" sz="1200" spc="-6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A57B3"/>
                </a:solidFill>
                <a:latin typeface="Times New Roman"/>
                <a:cs typeface="Times New Roman"/>
              </a:rPr>
              <a:t>s</a:t>
            </a:r>
            <a:r>
              <a:rPr dirty="0" sz="1200" spc="-17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A39CA3"/>
                </a:solidFill>
                <a:latin typeface="Times New Roman"/>
                <a:cs typeface="Times New Roman"/>
              </a:rPr>
              <a:t>" </a:t>
            </a:r>
            <a:r>
              <a:rPr dirty="0" sz="1200" spc="180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8C5224"/>
                </a:solidFill>
                <a:latin typeface="Times New Roman"/>
                <a:cs typeface="Times New Roman"/>
              </a:rPr>
              <a:t>a</a:t>
            </a:r>
            <a:r>
              <a:rPr dirty="0" sz="1200" spc="-17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8C5224"/>
                </a:solidFill>
                <a:latin typeface="Times New Roman"/>
                <a:cs typeface="Times New Roman"/>
              </a:rPr>
              <a:t>s</a:t>
            </a:r>
            <a:r>
              <a:rPr dirty="0" sz="1200" spc="-150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</a:t>
            </a:r>
            <a:r>
              <a:rPr dirty="0" sz="1200" spc="-80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2D268E"/>
                </a:solidFill>
                <a:latin typeface="Times New Roman"/>
                <a:cs typeface="Times New Roman"/>
              </a:rPr>
              <a:t>s</a:t>
            </a:r>
            <a:r>
              <a:rPr dirty="0" sz="1200" spc="-11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0">
                <a:solidFill>
                  <a:srgbClr val="2D268E"/>
                </a:solidFill>
                <a:latin typeface="Times New Roman"/>
                <a:cs typeface="Times New Roman"/>
              </a:rPr>
              <a:t>c</a:t>
            </a:r>
            <a:r>
              <a:rPr dirty="0" sz="1200" spc="-9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D268E"/>
                </a:solidFill>
                <a:latin typeface="Times New Roman"/>
                <a:cs typeface="Times New Roman"/>
              </a:rPr>
              <a:t>r</a:t>
            </a:r>
            <a:r>
              <a:rPr dirty="0" sz="1200" spc="-16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D268E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70">
                <a:solidFill>
                  <a:srgbClr val="2D268E"/>
                </a:solidFill>
                <a:latin typeface="Times New Roman"/>
                <a:cs typeface="Times New Roman"/>
              </a:rPr>
              <a:t>pt</a:t>
            </a:r>
            <a:r>
              <a:rPr dirty="0" sz="1200" spc="11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75">
                <a:solidFill>
                  <a:srgbClr val="A39CA3"/>
                </a:solidFill>
                <a:latin typeface="Times New Roman"/>
                <a:cs typeface="Times New Roman"/>
              </a:rPr>
              <a:t>"</a:t>
            </a:r>
            <a:r>
              <a:rPr dirty="0" sz="1200" spc="-100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65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1148" y="2828035"/>
            <a:ext cx="390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10">
                <a:solidFill>
                  <a:srgbClr val="772B6E"/>
                </a:solidFill>
                <a:latin typeface="Times New Roman"/>
                <a:cs typeface="Times New Roman"/>
              </a:rPr>
              <a:t>l </a:t>
            </a:r>
            <a:r>
              <a:rPr dirty="0" sz="1200" spc="-30">
                <a:solidFill>
                  <a:srgbClr val="772B6E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160">
                <a:solidFill>
                  <a:srgbClr val="772B6E"/>
                </a:solidFill>
                <a:latin typeface="Times New Roman"/>
                <a:cs typeface="Times New Roman"/>
              </a:rPr>
              <a:t>nk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12697" y="2828035"/>
            <a:ext cx="102679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8C5224"/>
                </a:solidFill>
                <a:latin typeface="Times New Roman"/>
                <a:cs typeface="Times New Roman"/>
              </a:rPr>
              <a:t>re</a:t>
            </a:r>
            <a:r>
              <a:rPr dirty="0" sz="1200" spc="-13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8C5224"/>
                </a:solidFill>
                <a:latin typeface="Times New Roman"/>
                <a:cs typeface="Times New Roman"/>
              </a:rPr>
              <a:t>l</a:t>
            </a:r>
            <a:r>
              <a:rPr dirty="0" sz="1200" spc="-110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</a:t>
            </a:r>
            <a:r>
              <a:rPr dirty="0" sz="1200" spc="-30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90">
                <a:solidFill>
                  <a:srgbClr val="2D268E"/>
                </a:solidFill>
                <a:latin typeface="Times New Roman"/>
                <a:cs typeface="Times New Roman"/>
              </a:rPr>
              <a:t>p</a:t>
            </a:r>
            <a:r>
              <a:rPr dirty="0" sz="1200" spc="-15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D268E"/>
                </a:solidFill>
                <a:latin typeface="Times New Roman"/>
                <a:cs typeface="Times New Roman"/>
              </a:rPr>
              <a:t>re</a:t>
            </a:r>
            <a:r>
              <a:rPr dirty="0" sz="1200" spc="-8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D268E"/>
                </a:solidFill>
                <a:latin typeface="Times New Roman"/>
                <a:cs typeface="Times New Roman"/>
              </a:rPr>
              <a:t>l</a:t>
            </a:r>
            <a:r>
              <a:rPr dirty="0" sz="1200" spc="-9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D268E"/>
                </a:solidFill>
                <a:latin typeface="Times New Roman"/>
                <a:cs typeface="Times New Roman"/>
              </a:rPr>
              <a:t>oad</a:t>
            </a:r>
            <a:r>
              <a:rPr dirty="0" sz="1200" spc="-12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75">
                <a:solidFill>
                  <a:srgbClr val="A39CA3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34361" y="2828035"/>
            <a:ext cx="4290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solidFill>
                  <a:srgbClr val="8C5224"/>
                </a:solidFill>
                <a:latin typeface="Times New Roman"/>
                <a:cs typeface="Times New Roman"/>
              </a:rPr>
              <a:t>h </a:t>
            </a:r>
            <a:r>
              <a:rPr dirty="0" sz="1200" spc="50">
                <a:solidFill>
                  <a:srgbClr val="8C5224"/>
                </a:solidFill>
                <a:latin typeface="Times New Roman"/>
                <a:cs typeface="Times New Roman"/>
              </a:rPr>
              <a:t>ref </a:t>
            </a:r>
            <a:r>
              <a:rPr dirty="0" sz="1200" spc="-35">
                <a:solidFill>
                  <a:srgbClr val="A39CA3"/>
                </a:solidFill>
                <a:latin typeface="Times New Roman"/>
                <a:cs typeface="Times New Roman"/>
              </a:rPr>
              <a:t>=" </a:t>
            </a:r>
            <a:r>
              <a:rPr dirty="0" sz="1200" spc="-20">
                <a:solidFill>
                  <a:srgbClr val="2A57B3"/>
                </a:solidFill>
                <a:latin typeface="Times New Roman"/>
                <a:cs typeface="Times New Roman"/>
              </a:rPr>
              <a:t>/ </a:t>
            </a:r>
            <a:r>
              <a:rPr dirty="0" sz="1200" spc="-70">
                <a:solidFill>
                  <a:srgbClr val="2A57B3"/>
                </a:solidFill>
                <a:latin typeface="Times New Roman"/>
                <a:cs typeface="Times New Roman"/>
              </a:rPr>
              <a:t>di  </a:t>
            </a:r>
            <a:r>
              <a:rPr dirty="0" sz="1200" spc="-75">
                <a:solidFill>
                  <a:srgbClr val="2A57B3"/>
                </a:solidFill>
                <a:latin typeface="Times New Roman"/>
                <a:cs typeface="Times New Roman"/>
              </a:rPr>
              <a:t>s </a:t>
            </a:r>
            <a:r>
              <a:rPr dirty="0" sz="1200" spc="-50">
                <a:solidFill>
                  <a:srgbClr val="2A57B3"/>
                </a:solidFill>
                <a:latin typeface="Times New Roman"/>
                <a:cs typeface="Times New Roman"/>
              </a:rPr>
              <a:t>t / </a:t>
            </a:r>
            <a:r>
              <a:rPr dirty="0" sz="1200" spc="-10">
                <a:solidFill>
                  <a:srgbClr val="2A57B3"/>
                </a:solidFill>
                <a:latin typeface="Times New Roman"/>
                <a:cs typeface="Times New Roman"/>
              </a:rPr>
              <a:t>a </a:t>
            </a:r>
            <a:r>
              <a:rPr dirty="0" sz="1200" spc="-75">
                <a:solidFill>
                  <a:srgbClr val="2A57B3"/>
                </a:solidFill>
                <a:latin typeface="Times New Roman"/>
                <a:cs typeface="Times New Roman"/>
              </a:rPr>
              <a:t>pp.  </a:t>
            </a:r>
            <a:r>
              <a:rPr dirty="0" sz="1200" spc="-90">
                <a:solidFill>
                  <a:srgbClr val="2A57B3"/>
                </a:solidFill>
                <a:latin typeface="Times New Roman"/>
                <a:cs typeface="Times New Roman"/>
              </a:rPr>
              <a:t>dd8  </a:t>
            </a:r>
            <a:r>
              <a:rPr dirty="0" sz="1200" spc="5">
                <a:solidFill>
                  <a:srgbClr val="2A57B3"/>
                </a:solidFill>
                <a:latin typeface="Times New Roman"/>
                <a:cs typeface="Times New Roman"/>
              </a:rPr>
              <a:t>b3e </a:t>
            </a:r>
            <a:r>
              <a:rPr dirty="0" sz="1200" spc="-85">
                <a:solidFill>
                  <a:srgbClr val="2A57B3"/>
                </a:solidFill>
                <a:latin typeface="Times New Roman"/>
                <a:cs typeface="Times New Roman"/>
              </a:rPr>
              <a:t>b6 </a:t>
            </a:r>
            <a:r>
              <a:rPr dirty="0" sz="1200" spc="-60">
                <a:solidFill>
                  <a:srgbClr val="2A57B3"/>
                </a:solidFill>
                <a:latin typeface="Times New Roman"/>
                <a:cs typeface="Times New Roman"/>
              </a:rPr>
              <a:t>3d43f  </a:t>
            </a:r>
            <a:r>
              <a:rPr dirty="0" sz="1200" spc="-15">
                <a:solidFill>
                  <a:srgbClr val="2A57B3"/>
                </a:solidFill>
                <a:latin typeface="Times New Roman"/>
                <a:cs typeface="Times New Roman"/>
              </a:rPr>
              <a:t>4647423 </a:t>
            </a:r>
            <a:r>
              <a:rPr dirty="0" sz="1200">
                <a:solidFill>
                  <a:srgbClr val="2A57B3"/>
                </a:solidFill>
                <a:latin typeface="Times New Roman"/>
                <a:cs typeface="Times New Roman"/>
              </a:rPr>
              <a:t>, </a:t>
            </a:r>
            <a:r>
              <a:rPr dirty="0" sz="1200" spc="-30">
                <a:solidFill>
                  <a:srgbClr val="2A57B3"/>
                </a:solidFill>
                <a:latin typeface="Times New Roman"/>
                <a:cs typeface="Times New Roman"/>
              </a:rPr>
              <a:t>i </a:t>
            </a:r>
            <a:r>
              <a:rPr dirty="0" sz="1200" spc="-40">
                <a:solidFill>
                  <a:srgbClr val="2A57B3"/>
                </a:solidFill>
                <a:latin typeface="Times New Roman"/>
                <a:cs typeface="Times New Roman"/>
              </a:rPr>
              <a:t>s </a:t>
            </a:r>
            <a:r>
              <a:rPr dirty="0" sz="1200" spc="-40">
                <a:solidFill>
                  <a:srgbClr val="A39CA3"/>
                </a:solidFill>
                <a:latin typeface="Times New Roman"/>
                <a:cs typeface="Times New Roman"/>
              </a:rPr>
              <a:t>"</a:t>
            </a:r>
            <a:r>
              <a:rPr dirty="0" sz="1200" spc="-65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8C5224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8C5224"/>
                </a:solidFill>
                <a:latin typeface="Times New Roman"/>
                <a:cs typeface="Times New Roman"/>
              </a:rPr>
              <a:t>s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 </a:t>
            </a:r>
            <a:r>
              <a:rPr dirty="0" sz="1200" spc="-45">
                <a:solidFill>
                  <a:srgbClr val="2D268E"/>
                </a:solidFill>
                <a:latin typeface="Times New Roman"/>
                <a:cs typeface="Times New Roman"/>
              </a:rPr>
              <a:t>s </a:t>
            </a:r>
            <a:r>
              <a:rPr dirty="0" sz="1200" spc="-25">
                <a:solidFill>
                  <a:srgbClr val="2D268E"/>
                </a:solidFill>
                <a:latin typeface="Times New Roman"/>
                <a:cs typeface="Times New Roman"/>
              </a:rPr>
              <a:t>c </a:t>
            </a:r>
            <a:r>
              <a:rPr dirty="0" sz="1200" spc="5">
                <a:solidFill>
                  <a:srgbClr val="2D268E"/>
                </a:solidFill>
                <a:latin typeface="Times New Roman"/>
                <a:cs typeface="Times New Roman"/>
              </a:rPr>
              <a:t>r i </a:t>
            </a:r>
            <a:r>
              <a:rPr dirty="0" sz="1200" spc="-70">
                <a:solidFill>
                  <a:srgbClr val="2D268E"/>
                </a:solidFill>
                <a:latin typeface="Times New Roman"/>
                <a:cs typeface="Times New Roman"/>
              </a:rPr>
              <a:t>pt </a:t>
            </a:r>
            <a:r>
              <a:rPr dirty="0" sz="1200" spc="-75">
                <a:solidFill>
                  <a:srgbClr val="A39CA3"/>
                </a:solidFill>
                <a:latin typeface="Times New Roman"/>
                <a:cs typeface="Times New Roman"/>
              </a:rPr>
              <a:t>" </a:t>
            </a:r>
            <a:r>
              <a:rPr dirty="0" sz="1200" spc="-65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6455" y="2813304"/>
            <a:ext cx="1651000" cy="92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900" spc="-1610">
                <a:solidFill>
                  <a:srgbClr val="A39CA3"/>
                </a:solidFill>
                <a:latin typeface="Arial"/>
                <a:cs typeface="Arial"/>
              </a:rPr>
              <a:t>:</a:t>
            </a:r>
            <a:r>
              <a:rPr dirty="0" sz="5900" spc="-1610">
                <a:solidFill>
                  <a:srgbClr val="7E3F6B"/>
                </a:solidFill>
                <a:latin typeface="Arial"/>
                <a:cs typeface="Arial"/>
              </a:rPr>
              <a:t>H                            </a:t>
            </a:r>
            <a:r>
              <a:rPr dirty="0" sz="5450" spc="-1320">
                <a:solidFill>
                  <a:srgbClr val="8C5224"/>
                </a:solidFill>
                <a:latin typeface="Arial"/>
                <a:cs typeface="Arial"/>
              </a:rPr>
              <a:t>:</a:t>
            </a:r>
            <a:r>
              <a:rPr dirty="0" sz="5450" spc="-1320">
                <a:solidFill>
                  <a:srgbClr val="9A8272"/>
                </a:solidFill>
                <a:latin typeface="Arial"/>
                <a:cs typeface="Arial"/>
              </a:rPr>
              <a:t>E</a:t>
            </a:r>
            <a:r>
              <a:rPr dirty="0" sz="5450" spc="-1320">
                <a:solidFill>
                  <a:srgbClr val="A39CA3"/>
                </a:solidFill>
                <a:latin typeface="Arial"/>
                <a:cs typeface="Arial"/>
              </a:rPr>
              <a:t>:   </a:t>
            </a:r>
            <a:r>
              <a:rPr dirty="0" sz="5450" spc="-1210">
                <a:solidFill>
                  <a:srgbClr val="A39CA3"/>
                </a:solidFill>
                <a:latin typeface="Arial"/>
                <a:cs typeface="Arial"/>
              </a:rPr>
              <a:t> </a:t>
            </a:r>
            <a:r>
              <a:rPr dirty="0" sz="5450" spc="-1245">
                <a:solidFill>
                  <a:srgbClr val="4F3F82"/>
                </a:solidFill>
                <a:latin typeface="Arial"/>
                <a:cs typeface="Arial"/>
              </a:rPr>
              <a:t>m;;</a:t>
            </a:r>
            <a:r>
              <a:rPr dirty="0" sz="5450" spc="-1245">
                <a:solidFill>
                  <a:srgbClr val="A39CA3"/>
                </a:solidFill>
                <a:latin typeface="Arial"/>
                <a:cs typeface="Arial"/>
              </a:rPr>
              <a:t>..</a:t>
            </a:r>
            <a:endParaRPr sz="5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97583" y="2870454"/>
            <a:ext cx="2907030" cy="85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-3310">
                <a:solidFill>
                  <a:srgbClr val="8C5224"/>
                </a:solidFill>
                <a:latin typeface="宋体"/>
                <a:cs typeface="宋体"/>
              </a:rPr>
              <a:t>飞</a:t>
            </a:r>
            <a:r>
              <a:rPr dirty="0" sz="3450" spc="-1195">
                <a:solidFill>
                  <a:srgbClr val="8C5224"/>
                </a:solidFill>
                <a:latin typeface="宋体"/>
                <a:cs typeface="宋体"/>
              </a:rPr>
              <a:t>;; </a:t>
            </a:r>
            <a:r>
              <a:rPr dirty="0" sz="3450" spc="-1235">
                <a:solidFill>
                  <a:srgbClr val="A39CA3"/>
                </a:solidFill>
                <a:latin typeface="宋体"/>
                <a:cs typeface="宋体"/>
              </a:rPr>
              <a:t>:</a:t>
            </a:r>
            <a:r>
              <a:rPr dirty="0" sz="3450" spc="-1235">
                <a:solidFill>
                  <a:srgbClr val="606B91"/>
                </a:solidFill>
                <a:latin typeface="宋体"/>
                <a:cs typeface="宋体"/>
              </a:rPr>
              <a:t>;  </a:t>
            </a:r>
            <a:r>
              <a:rPr dirty="0" sz="5450" spc="-865">
                <a:solidFill>
                  <a:srgbClr val="4962A1"/>
                </a:solidFill>
                <a:latin typeface="Arial"/>
                <a:cs typeface="Arial"/>
              </a:rPr>
              <a:t>! </a:t>
            </a:r>
            <a:r>
              <a:rPr dirty="0" sz="5450" spc="-220">
                <a:solidFill>
                  <a:srgbClr val="4962A1"/>
                </a:solidFill>
                <a:latin typeface="Arial"/>
                <a:cs typeface="Arial"/>
              </a:rPr>
              <a:t> </a:t>
            </a:r>
            <a:r>
              <a:rPr dirty="0" sz="5450" spc="-869">
                <a:solidFill>
                  <a:srgbClr val="4962A1"/>
                </a:solidFill>
                <a:latin typeface="Arial"/>
                <a:cs typeface="Arial"/>
              </a:rPr>
              <a:t>;: </a:t>
            </a:r>
            <a:r>
              <a:rPr dirty="0" sz="5450" spc="-2250">
                <a:solidFill>
                  <a:srgbClr val="4962A1"/>
                </a:solidFill>
                <a:latin typeface="Arial"/>
                <a:cs typeface="Arial"/>
              </a:rPr>
              <a:t>m:mmm</a:t>
            </a:r>
            <a:r>
              <a:rPr dirty="0" sz="5450" spc="-844">
                <a:solidFill>
                  <a:srgbClr val="4962A1"/>
                </a:solidFill>
                <a:latin typeface="Arial"/>
                <a:cs typeface="Arial"/>
              </a:rPr>
              <a:t> </a:t>
            </a:r>
            <a:r>
              <a:rPr dirty="0" sz="5450" spc="-1370">
                <a:solidFill>
                  <a:srgbClr val="4962A1"/>
                </a:solidFill>
                <a:latin typeface="Arial"/>
                <a:cs typeface="Arial"/>
              </a:rPr>
              <a:t>;m;:</a:t>
            </a:r>
            <a:endParaRPr sz="5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00992" y="2648204"/>
            <a:ext cx="194437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-740">
                <a:solidFill>
                  <a:srgbClr val="606B91"/>
                </a:solidFill>
                <a:latin typeface="Arial"/>
                <a:cs typeface="Arial"/>
              </a:rPr>
              <a:t>!</a:t>
            </a:r>
            <a:r>
              <a:rPr dirty="0" sz="7200" spc="-740">
                <a:solidFill>
                  <a:srgbClr val="4962A1"/>
                </a:solidFill>
                <a:latin typeface="Arial"/>
                <a:cs typeface="Arial"/>
              </a:rPr>
              <a:t>t</a:t>
            </a:r>
            <a:r>
              <a:rPr dirty="0" sz="7200" spc="-740">
                <a:solidFill>
                  <a:srgbClr val="825952"/>
                </a:solidFill>
                <a:latin typeface="Arial"/>
                <a:cs typeface="Arial"/>
              </a:rPr>
              <a:t>:</a:t>
            </a:r>
            <a:r>
              <a:rPr dirty="0" sz="7200" spc="-740">
                <a:solidFill>
                  <a:srgbClr val="8A7980"/>
                </a:solidFill>
                <a:latin typeface="Arial"/>
                <a:cs typeface="Arial"/>
              </a:rPr>
              <a:t>:</a:t>
            </a:r>
            <a:r>
              <a:rPr dirty="0" sz="7200" spc="-740">
                <a:solidFill>
                  <a:srgbClr val="825952"/>
                </a:solidFill>
                <a:latin typeface="Arial"/>
                <a:cs typeface="Arial"/>
              </a:rPr>
              <a:t>: </a:t>
            </a:r>
            <a:r>
              <a:rPr dirty="0" sz="7200" spc="-765">
                <a:solidFill>
                  <a:srgbClr val="604869"/>
                </a:solidFill>
                <a:latin typeface="Arial"/>
                <a:cs typeface="Arial"/>
              </a:rPr>
              <a:t>;</a:t>
            </a:r>
            <a:r>
              <a:rPr dirty="0" sz="7200" spc="-1365">
                <a:solidFill>
                  <a:srgbClr val="604869"/>
                </a:solidFill>
                <a:latin typeface="Arial"/>
                <a:cs typeface="Arial"/>
              </a:rPr>
              <a:t> </a:t>
            </a:r>
            <a:r>
              <a:rPr dirty="0" sz="7200" spc="-1335">
                <a:solidFill>
                  <a:srgbClr val="46C883"/>
                </a:solidFill>
                <a:latin typeface="Arial"/>
                <a:cs typeface="Arial"/>
              </a:rPr>
              <a:t>l</a:t>
            </a:r>
            <a:r>
              <a:rPr dirty="0" sz="7200" spc="-1335">
                <a:solidFill>
                  <a:srgbClr val="746D74"/>
                </a:solidFill>
                <a:latin typeface="Arial"/>
                <a:cs typeface="Arial"/>
              </a:rPr>
              <a:t>;</a:t>
            </a:r>
            <a:r>
              <a:rPr dirty="0" sz="7200" spc="-1335">
                <a:solidFill>
                  <a:srgbClr val="A85E69"/>
                </a:solidFill>
                <a:latin typeface="Arial"/>
                <a:cs typeface="Arial"/>
              </a:rPr>
              <a:t>J</a:t>
            </a:r>
            <a:r>
              <a:rPr dirty="0" sz="7200" spc="-1335">
                <a:solidFill>
                  <a:srgbClr val="605697"/>
                </a:solidFill>
                <a:latin typeface="Arial"/>
                <a:cs typeface="Arial"/>
              </a:rPr>
              <a:t>l</a:t>
            </a:r>
            <a:r>
              <a:rPr dirty="0" sz="7200" spc="-1335">
                <a:solidFill>
                  <a:srgbClr val="746D74"/>
                </a:solidFill>
                <a:latin typeface="Arial"/>
                <a:cs typeface="Arial"/>
              </a:rPr>
              <a:t>;</a:t>
            </a:r>
            <a:r>
              <a:rPr dirty="0" sz="7200" spc="-1335">
                <a:solidFill>
                  <a:srgbClr val="9A8272"/>
                </a:solidFill>
                <a:latin typeface="Arial"/>
                <a:cs typeface="Arial"/>
              </a:rPr>
              <a:t>i:</a:t>
            </a:r>
            <a:endParaRPr sz="7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98504" y="3410203"/>
            <a:ext cx="1028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975" algn="l"/>
                <a:tab pos="721995" algn="l"/>
                <a:tab pos="975360" algn="l"/>
              </a:tabLst>
            </a:pPr>
            <a:r>
              <a:rPr dirty="0" sz="1200" spc="-25">
                <a:solidFill>
                  <a:srgbClr val="9A8272"/>
                </a:solidFill>
                <a:latin typeface="Times New Roman"/>
                <a:cs typeface="Times New Roman"/>
              </a:rPr>
              <a:t>:</a:t>
            </a:r>
            <a:r>
              <a:rPr dirty="0" sz="1200" spc="-25">
                <a:solidFill>
                  <a:srgbClr val="9A8272"/>
                </a:solidFill>
                <a:latin typeface="Times New Roman"/>
                <a:cs typeface="Times New Roman"/>
              </a:rPr>
              <a:t>	</a:t>
            </a:r>
            <a:r>
              <a:rPr dirty="0" sz="1200" spc="-590">
                <a:solidFill>
                  <a:srgbClr val="4FAE7E"/>
                </a:solidFill>
                <a:latin typeface="Times New Roman"/>
                <a:cs typeface="Times New Roman"/>
              </a:rPr>
              <a:t>d</a:t>
            </a:r>
            <a:r>
              <a:rPr dirty="0" sz="1200" spc="-40">
                <a:solidFill>
                  <a:srgbClr val="DD5664"/>
                </a:solidFill>
                <a:latin typeface="Times New Roman"/>
                <a:cs typeface="Times New Roman"/>
              </a:rPr>
              <a:t>c</a:t>
            </a:r>
            <a:r>
              <a:rPr dirty="0" sz="1200" spc="10">
                <a:solidFill>
                  <a:srgbClr val="DD5664"/>
                </a:solidFill>
                <a:latin typeface="Times New Roman"/>
                <a:cs typeface="Times New Roman"/>
              </a:rPr>
              <a:t> </a:t>
            </a:r>
            <a:r>
              <a:rPr dirty="0" sz="1200" spc="455">
                <a:solidFill>
                  <a:srgbClr val="9A8272"/>
                </a:solidFill>
                <a:latin typeface="Times New Roman"/>
                <a:cs typeface="Times New Roman"/>
              </a:rPr>
              <a:t>:</a:t>
            </a:r>
            <a:r>
              <a:rPr dirty="0" sz="1200">
                <a:solidFill>
                  <a:srgbClr val="9A8272"/>
                </a:solidFill>
                <a:latin typeface="Times New Roman"/>
                <a:cs typeface="Times New Roman"/>
              </a:rPr>
              <a:t>	</a:t>
            </a:r>
            <a:r>
              <a:rPr dirty="0" sz="1200" spc="455">
                <a:solidFill>
                  <a:srgbClr val="9A8272"/>
                </a:solidFill>
                <a:latin typeface="Times New Roman"/>
                <a:cs typeface="Times New Roman"/>
              </a:rPr>
              <a:t>:</a:t>
            </a:r>
            <a:r>
              <a:rPr dirty="0" sz="1200">
                <a:solidFill>
                  <a:srgbClr val="9A8272"/>
                </a:solidFill>
                <a:latin typeface="Times New Roman"/>
                <a:cs typeface="Times New Roman"/>
              </a:rPr>
              <a:t>	</a:t>
            </a:r>
            <a:r>
              <a:rPr dirty="0" sz="1200" spc="-25">
                <a:solidFill>
                  <a:srgbClr val="9A8272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25256" y="3410203"/>
            <a:ext cx="619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790" algn="l"/>
              </a:tabLst>
            </a:pPr>
            <a:r>
              <a:rPr dirty="0" sz="1200" spc="-70">
                <a:solidFill>
                  <a:srgbClr val="4FAE7E"/>
                </a:solidFill>
                <a:latin typeface="Times New Roman"/>
                <a:cs typeface="Times New Roman"/>
              </a:rPr>
              <a:t>k</a:t>
            </a:r>
            <a:r>
              <a:rPr dirty="0" sz="1200" spc="-140">
                <a:solidFill>
                  <a:srgbClr val="4FAE7E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DD5664"/>
                </a:solidFill>
                <a:latin typeface="Times New Roman"/>
                <a:cs typeface="Times New Roman"/>
              </a:rPr>
              <a:t>n</a:t>
            </a:r>
            <a:r>
              <a:rPr dirty="0" sz="1200">
                <a:solidFill>
                  <a:srgbClr val="DD5664"/>
                </a:solidFill>
                <a:latin typeface="Times New Roman"/>
                <a:cs typeface="Times New Roman"/>
              </a:rPr>
              <a:t>	</a:t>
            </a:r>
            <a:r>
              <a:rPr dirty="0" sz="1200" spc="-50">
                <a:solidFill>
                  <a:srgbClr val="DD5664"/>
                </a:solidFill>
                <a:latin typeface="Times New Roman"/>
                <a:cs typeface="Times New Roman"/>
              </a:rPr>
              <a:t>SSR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1148" y="3559555"/>
            <a:ext cx="390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10">
                <a:solidFill>
                  <a:srgbClr val="772B6E"/>
                </a:solidFill>
                <a:latin typeface="Times New Roman"/>
                <a:cs typeface="Times New Roman"/>
              </a:rPr>
              <a:t>l </a:t>
            </a:r>
            <a:r>
              <a:rPr dirty="0" sz="1200" spc="-30">
                <a:solidFill>
                  <a:srgbClr val="772B6E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160">
                <a:solidFill>
                  <a:srgbClr val="772B6E"/>
                </a:solidFill>
                <a:latin typeface="Times New Roman"/>
                <a:cs typeface="Times New Roman"/>
              </a:rPr>
              <a:t>nk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12697" y="3559555"/>
            <a:ext cx="4982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8C5224"/>
                </a:solidFill>
                <a:latin typeface="Times New Roman"/>
                <a:cs typeface="Times New Roman"/>
              </a:rPr>
              <a:t>re</a:t>
            </a:r>
            <a:r>
              <a:rPr dirty="0" sz="1200" spc="-12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8C5224"/>
                </a:solidFill>
                <a:latin typeface="Times New Roman"/>
                <a:cs typeface="Times New Roman"/>
              </a:rPr>
              <a:t>l</a:t>
            </a:r>
            <a:r>
              <a:rPr dirty="0" sz="1200" spc="-100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  </a:t>
            </a:r>
            <a:r>
              <a:rPr dirty="0" sz="1200" spc="90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D268E"/>
                </a:solidFill>
                <a:latin typeface="Times New Roman"/>
                <a:cs typeface="Times New Roman"/>
              </a:rPr>
              <a:t>re</a:t>
            </a:r>
            <a:r>
              <a:rPr dirty="0" sz="1200" spc="-12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D268E"/>
                </a:solidFill>
                <a:latin typeface="Times New Roman"/>
                <a:cs typeface="Times New Roman"/>
              </a:rPr>
              <a:t>f</a:t>
            </a:r>
            <a:r>
              <a:rPr dirty="0" sz="1200" spc="-8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0">
                <a:solidFill>
                  <a:srgbClr val="2D268E"/>
                </a:solidFill>
                <a:latin typeface="Times New Roman"/>
                <a:cs typeface="Times New Roman"/>
              </a:rPr>
              <a:t>e</a:t>
            </a:r>
            <a:r>
              <a:rPr dirty="0" sz="1200" spc="-18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D268E"/>
                </a:solidFill>
                <a:latin typeface="Times New Roman"/>
                <a:cs typeface="Times New Roman"/>
              </a:rPr>
              <a:t>t</a:t>
            </a:r>
            <a:r>
              <a:rPr dirty="0" sz="1200" spc="-1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D268E"/>
                </a:solidFill>
                <a:latin typeface="Times New Roman"/>
                <a:cs typeface="Times New Roman"/>
              </a:rPr>
              <a:t>ch</a:t>
            </a:r>
            <a:r>
              <a:rPr dirty="0" sz="1200" spc="-10">
                <a:solidFill>
                  <a:srgbClr val="A39CA3"/>
                </a:solidFill>
                <a:latin typeface="Times New Roman"/>
                <a:cs typeface="Times New Roman"/>
              </a:rPr>
              <a:t>"  </a:t>
            </a:r>
            <a:r>
              <a:rPr dirty="0" sz="1200" spc="85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110">
                <a:solidFill>
                  <a:srgbClr val="8C5224"/>
                </a:solidFill>
                <a:latin typeface="Times New Roman"/>
                <a:cs typeface="Times New Roman"/>
              </a:rPr>
              <a:t>h</a:t>
            </a:r>
            <a:r>
              <a:rPr dirty="0" sz="1200" spc="-130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30">
                <a:solidFill>
                  <a:srgbClr val="8C5224"/>
                </a:solidFill>
                <a:latin typeface="Times New Roman"/>
                <a:cs typeface="Times New Roman"/>
              </a:rPr>
              <a:t>re</a:t>
            </a:r>
            <a:r>
              <a:rPr dirty="0" sz="1200" spc="-15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8C5224"/>
                </a:solidFill>
                <a:latin typeface="Times New Roman"/>
                <a:cs typeface="Times New Roman"/>
              </a:rPr>
              <a:t>f</a:t>
            </a:r>
            <a:r>
              <a:rPr dirty="0" sz="1200" spc="-6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 </a:t>
            </a:r>
            <a:r>
              <a:rPr dirty="0" sz="1200" spc="0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165">
                <a:solidFill>
                  <a:srgbClr val="2A57B3"/>
                </a:solidFill>
                <a:latin typeface="Times New Roman"/>
                <a:cs typeface="Times New Roman"/>
              </a:rPr>
              <a:t>dist</a:t>
            </a:r>
            <a:r>
              <a:rPr dirty="0" sz="1200" spc="48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75">
                <a:solidFill>
                  <a:srgbClr val="2A57B3"/>
                </a:solidFill>
                <a:latin typeface="Times New Roman"/>
                <a:cs typeface="Times New Roman"/>
              </a:rPr>
              <a:t>2.560d8fe30d673faffdaa.</a:t>
            </a:r>
            <a:r>
              <a:rPr dirty="0" sz="1200" spc="75">
                <a:solidFill>
                  <a:srgbClr val="3B5982"/>
                </a:solidFill>
                <a:latin typeface="Times New Roman"/>
                <a:cs typeface="Times New Roman"/>
              </a:rPr>
              <a:t>· </a:t>
            </a:r>
            <a:r>
              <a:rPr dirty="0" sz="1200" spc="135">
                <a:solidFill>
                  <a:srgbClr val="3B5982"/>
                </a:solidFill>
                <a:latin typeface="Times New Roman"/>
                <a:cs typeface="Times New Roman"/>
              </a:rPr>
              <a:t> </a:t>
            </a:r>
            <a:r>
              <a:rPr dirty="0" sz="1200" spc="-75">
                <a:solidFill>
                  <a:srgbClr val="2A57B3"/>
                </a:solidFill>
                <a:latin typeface="Times New Roman"/>
                <a:cs typeface="Times New Roman"/>
              </a:rPr>
              <a:t>s</a:t>
            </a:r>
            <a:r>
              <a:rPr dirty="0" sz="1200" spc="-9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75">
                <a:solidFill>
                  <a:srgbClr val="A39CA3"/>
                </a:solidFill>
                <a:latin typeface="Times New Roman"/>
                <a:cs typeface="Times New Roman"/>
              </a:rPr>
              <a:t>"  </a:t>
            </a:r>
            <a:r>
              <a:rPr dirty="0" sz="1200" spc="-5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8C5224"/>
                </a:solidFill>
                <a:latin typeface="Times New Roman"/>
                <a:cs typeface="Times New Roman"/>
              </a:rPr>
              <a:t>a</a:t>
            </a:r>
            <a:r>
              <a:rPr dirty="0" sz="1200" spc="-17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8C5224"/>
                </a:solidFill>
                <a:latin typeface="Times New Roman"/>
                <a:cs typeface="Times New Roman"/>
              </a:rPr>
              <a:t>s</a:t>
            </a:r>
            <a:r>
              <a:rPr dirty="0" sz="1200" spc="-150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 </a:t>
            </a:r>
            <a:r>
              <a:rPr dirty="0" sz="1200" spc="-45">
                <a:solidFill>
                  <a:srgbClr val="2D268E"/>
                </a:solidFill>
                <a:latin typeface="Times New Roman"/>
                <a:cs typeface="Times New Roman"/>
              </a:rPr>
              <a:t>s</a:t>
            </a:r>
            <a:r>
              <a:rPr dirty="0" sz="1200" spc="-10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D268E"/>
                </a:solidFill>
                <a:latin typeface="Times New Roman"/>
                <a:cs typeface="Times New Roman"/>
              </a:rPr>
              <a:t>c</a:t>
            </a:r>
            <a:r>
              <a:rPr dirty="0" sz="1200" spc="-10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D268E"/>
                </a:solidFill>
                <a:latin typeface="Times New Roman"/>
                <a:cs typeface="Times New Roman"/>
              </a:rPr>
              <a:t>r</a:t>
            </a:r>
            <a:r>
              <a:rPr dirty="0" sz="1200" spc="-16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D268E"/>
                </a:solidFill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7378" y="3713479"/>
            <a:ext cx="13868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90">
                <a:solidFill>
                  <a:srgbClr val="CD8E9E"/>
                </a:solidFill>
                <a:latin typeface="宋体"/>
                <a:cs typeface="宋体"/>
              </a:rPr>
              <a:t>二</a:t>
            </a:r>
            <a:r>
              <a:rPr dirty="0" sz="1500" spc="-135">
                <a:solidFill>
                  <a:srgbClr val="B87495"/>
                </a:solidFill>
                <a:latin typeface="宋体"/>
                <a:cs typeface="宋体"/>
              </a:rPr>
              <a:t>兰</a:t>
            </a:r>
            <a:r>
              <a:rPr dirty="0" sz="1500" spc="-85">
                <a:solidFill>
                  <a:srgbClr val="CD8E9E"/>
                </a:solidFill>
                <a:latin typeface="宋体"/>
                <a:cs typeface="宋体"/>
              </a:rPr>
              <a:t>-</a:t>
            </a:r>
            <a:r>
              <a:rPr dirty="0" sz="1500" spc="290">
                <a:solidFill>
                  <a:srgbClr val="CD8E9E"/>
                </a:solidFill>
                <a:latin typeface="宋体"/>
                <a:cs typeface="宋体"/>
              </a:rPr>
              <a:t> </a:t>
            </a:r>
            <a:r>
              <a:rPr dirty="0" sz="1500" spc="-45">
                <a:solidFill>
                  <a:srgbClr val="C47B7C"/>
                </a:solidFill>
                <a:latin typeface="宋体"/>
                <a:cs typeface="宋体"/>
              </a:rPr>
              <a:t>兰</a:t>
            </a:r>
            <a:r>
              <a:rPr dirty="0" sz="1500" spc="-235">
                <a:solidFill>
                  <a:srgbClr val="C47B7C"/>
                </a:solidFill>
                <a:latin typeface="宋体"/>
                <a:cs typeface="宋体"/>
              </a:rPr>
              <a:t> </a:t>
            </a:r>
            <a:r>
              <a:rPr dirty="0" sz="1200">
                <a:solidFill>
                  <a:srgbClr val="A39CA3"/>
                </a:solidFill>
                <a:latin typeface="Times New Roman"/>
                <a:cs typeface="Times New Roman"/>
              </a:rPr>
              <a:t>"</a:t>
            </a:r>
            <a:r>
              <a:rPr dirty="0" sz="1200" spc="-110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D268E"/>
                </a:solidFill>
                <a:latin typeface="Times New Roman"/>
                <a:cs typeface="Times New Roman"/>
              </a:rPr>
              <a:t>s</a:t>
            </a:r>
            <a:r>
              <a:rPr dirty="0" sz="1200" spc="-15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D268E"/>
                </a:solidFill>
                <a:latin typeface="Times New Roman"/>
                <a:cs typeface="Times New Roman"/>
              </a:rPr>
              <a:t>t</a:t>
            </a:r>
            <a:r>
              <a:rPr dirty="0" sz="1200" spc="-1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D268E"/>
                </a:solidFill>
                <a:latin typeface="Times New Roman"/>
                <a:cs typeface="Times New Roman"/>
              </a:rPr>
              <a:t>yl</a:t>
            </a:r>
            <a:r>
              <a:rPr dirty="0" sz="1200" spc="10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2D268E"/>
                </a:solidFill>
                <a:latin typeface="Times New Roman"/>
                <a:cs typeface="Times New Roman"/>
              </a:rPr>
              <a:t>e</a:t>
            </a:r>
            <a:r>
              <a:rPr dirty="0" sz="1200" spc="-13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D268E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57651" y="3751579"/>
            <a:ext cx="31642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A57B3"/>
                </a:solidFill>
                <a:latin typeface="Times New Roman"/>
                <a:cs typeface="Times New Roman"/>
              </a:rPr>
              <a:t>/ </a:t>
            </a:r>
            <a:r>
              <a:rPr dirty="0" sz="1200" spc="-55">
                <a:solidFill>
                  <a:srgbClr val="2A57B3"/>
                </a:solidFill>
                <a:latin typeface="Times New Roman"/>
                <a:cs typeface="Times New Roman"/>
              </a:rPr>
              <a:t>di  s </a:t>
            </a:r>
            <a:r>
              <a:rPr dirty="0" sz="1200" spc="-40">
                <a:solidFill>
                  <a:srgbClr val="2A57B3"/>
                </a:solidFill>
                <a:latin typeface="Times New Roman"/>
                <a:cs typeface="Times New Roman"/>
              </a:rPr>
              <a:t>t / </a:t>
            </a:r>
            <a:r>
              <a:rPr dirty="0" sz="1200" spc="-110">
                <a:solidFill>
                  <a:srgbClr val="2A57B3"/>
                </a:solidFill>
                <a:latin typeface="Times New Roman"/>
                <a:cs typeface="Times New Roman"/>
              </a:rPr>
              <a:t>commo </a:t>
            </a:r>
            <a:r>
              <a:rPr dirty="0" sz="1200" spc="-100">
                <a:solidFill>
                  <a:srgbClr val="2A57B3"/>
                </a:solidFill>
                <a:latin typeface="Times New Roman"/>
                <a:cs typeface="Times New Roman"/>
              </a:rPr>
              <a:t>n.  </a:t>
            </a:r>
            <a:r>
              <a:rPr dirty="0" sz="1200" spc="-90">
                <a:solidFill>
                  <a:srgbClr val="2A57B3"/>
                </a:solidFill>
                <a:latin typeface="Times New Roman"/>
                <a:cs typeface="Times New Roman"/>
              </a:rPr>
              <a:t>dd8  </a:t>
            </a:r>
            <a:r>
              <a:rPr dirty="0" sz="1200" spc="-85">
                <a:solidFill>
                  <a:srgbClr val="2A57B3"/>
                </a:solidFill>
                <a:latin typeface="Times New Roman"/>
                <a:cs typeface="Times New Roman"/>
              </a:rPr>
              <a:t>b3e  </a:t>
            </a:r>
            <a:r>
              <a:rPr dirty="0" sz="1200" spc="-35">
                <a:solidFill>
                  <a:srgbClr val="2A57B3"/>
                </a:solidFill>
                <a:latin typeface="Times New Roman"/>
                <a:cs typeface="Times New Roman"/>
              </a:rPr>
              <a:t>b63d43f  </a:t>
            </a:r>
            <a:r>
              <a:rPr dirty="0" sz="1200" spc="30">
                <a:solidFill>
                  <a:srgbClr val="2A57B3"/>
                </a:solidFill>
                <a:latin typeface="Times New Roman"/>
                <a:cs typeface="Times New Roman"/>
              </a:rPr>
              <a:t>4647423. </a:t>
            </a:r>
            <a:r>
              <a:rPr dirty="0" sz="1200" spc="65">
                <a:solidFill>
                  <a:srgbClr val="2A57B3"/>
                </a:solidFill>
                <a:latin typeface="Times New Roman"/>
                <a:cs typeface="Times New Roman"/>
              </a:rPr>
              <a:t>cs</a:t>
            </a:r>
            <a:r>
              <a:rPr dirty="0" sz="1200" spc="-25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60">
                <a:solidFill>
                  <a:srgbClr val="2A57B3"/>
                </a:solidFill>
                <a:latin typeface="Times New Roman"/>
                <a:cs typeface="Times New Roman"/>
              </a:rPr>
              <a:t>s</a:t>
            </a:r>
            <a:r>
              <a:rPr dirty="0" sz="1200" spc="60">
                <a:solidFill>
                  <a:srgbClr val="A39CA3"/>
                </a:solidFill>
                <a:latin typeface="Times New Roman"/>
                <a:cs typeface="Times New Roman"/>
              </a:rPr>
              <a:t>"&gt;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33107" y="3742435"/>
            <a:ext cx="1398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40">
                <a:solidFill>
                  <a:srgbClr val="CD89E4"/>
                </a:solidFill>
                <a:latin typeface="Times New Roman"/>
                <a:cs typeface="Times New Roman"/>
              </a:rPr>
              <a:t>Extracted</a:t>
            </a:r>
            <a:r>
              <a:rPr dirty="0" sz="1200" spc="550">
                <a:solidFill>
                  <a:srgbClr val="CD89E4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CD89E4"/>
                </a:solidFill>
                <a:latin typeface="Times New Roman"/>
                <a:cs typeface="Times New Roman"/>
              </a:rPr>
              <a:t>common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21373" y="3937508"/>
            <a:ext cx="1431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25">
                <a:solidFill>
                  <a:srgbClr val="E9B33F"/>
                </a:solidFill>
                <a:latin typeface="Times New Roman"/>
                <a:cs typeface="Times New Roman"/>
              </a:rPr>
              <a:t>Critical  </a:t>
            </a:r>
            <a:r>
              <a:rPr dirty="0" sz="1200" spc="-50">
                <a:solidFill>
                  <a:srgbClr val="E9B33F"/>
                </a:solidFill>
                <a:latin typeface="Times New Roman"/>
                <a:cs typeface="Times New Roman"/>
              </a:rPr>
              <a:t>SSR</a:t>
            </a:r>
            <a:r>
              <a:rPr dirty="0" sz="1200" spc="85">
                <a:solidFill>
                  <a:srgbClr val="E9B33F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E9B33F"/>
                </a:solidFill>
                <a:latin typeface="Times New Roman"/>
                <a:cs typeface="Times New Roman"/>
              </a:rPr>
              <a:t>CSS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14893" y="3730244"/>
            <a:ext cx="797560" cy="4159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-35">
                <a:solidFill>
                  <a:srgbClr val="CD89E4"/>
                </a:solidFill>
                <a:latin typeface="Times New Roman"/>
                <a:cs typeface="Times New Roman"/>
              </a:rPr>
              <a:t>CSS</a:t>
            </a:r>
            <a:endParaRPr sz="12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dirty="0" sz="1200" spc="190">
                <a:solidFill>
                  <a:srgbClr val="E9B33F"/>
                </a:solidFill>
                <a:latin typeface="Times New Roman"/>
                <a:cs typeface="Times New Roman"/>
              </a:rPr>
              <a:t>(inlined)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2808" y="3871214"/>
            <a:ext cx="4821555" cy="994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7005">
              <a:lnSpc>
                <a:spcPts val="1935"/>
              </a:lnSpc>
              <a:spcBef>
                <a:spcPts val="100"/>
              </a:spcBef>
            </a:pPr>
            <a:r>
              <a:rPr dirty="0" sz="1650" spc="-315">
                <a:solidFill>
                  <a:srgbClr val="BA9C67"/>
                </a:solidFill>
                <a:latin typeface="宋体"/>
                <a:cs typeface="宋体"/>
              </a:rPr>
              <a:t>生</a:t>
            </a:r>
            <a:r>
              <a:rPr dirty="0" sz="1650" spc="40">
                <a:solidFill>
                  <a:srgbClr val="BA7259"/>
                </a:solidFill>
                <a:latin typeface="宋体"/>
                <a:cs typeface="宋体"/>
              </a:rPr>
              <a:t>三立</a:t>
            </a:r>
            <a:r>
              <a:rPr dirty="0" sz="1650" spc="-140">
                <a:solidFill>
                  <a:srgbClr val="BA7259"/>
                </a:solidFill>
                <a:latin typeface="宋体"/>
                <a:cs typeface="宋体"/>
              </a:rPr>
              <a:t> </a:t>
            </a:r>
            <a:r>
              <a:rPr dirty="0" sz="1200" spc="-65">
                <a:solidFill>
                  <a:srgbClr val="8C5224"/>
                </a:solidFill>
                <a:latin typeface="Times New Roman"/>
                <a:cs typeface="Times New Roman"/>
              </a:rPr>
              <a:t>da</a:t>
            </a:r>
            <a:r>
              <a:rPr dirty="0" sz="1200" spc="-5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8C5224"/>
                </a:solidFill>
                <a:latin typeface="Times New Roman"/>
                <a:cs typeface="Times New Roman"/>
              </a:rPr>
              <a:t>t</a:t>
            </a:r>
            <a:r>
              <a:rPr dirty="0" sz="1200" spc="-5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8C5224"/>
                </a:solidFill>
                <a:latin typeface="Times New Roman"/>
                <a:cs typeface="Times New Roman"/>
              </a:rPr>
              <a:t>a-</a:t>
            </a:r>
            <a:r>
              <a:rPr dirty="0" sz="1200" spc="7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70">
                <a:solidFill>
                  <a:srgbClr val="8C5224"/>
                </a:solidFill>
                <a:latin typeface="Times New Roman"/>
                <a:cs typeface="Times New Roman"/>
              </a:rPr>
              <a:t>vue- </a:t>
            </a:r>
            <a:r>
              <a:rPr dirty="0" sz="1200" spc="12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114">
                <a:solidFill>
                  <a:srgbClr val="8C5224"/>
                </a:solidFill>
                <a:latin typeface="Times New Roman"/>
                <a:cs typeface="Times New Roman"/>
              </a:rPr>
              <a:t>s</a:t>
            </a:r>
            <a:r>
              <a:rPr dirty="0" sz="1200" spc="10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114">
                <a:solidFill>
                  <a:srgbClr val="8C5224"/>
                </a:solidFill>
                <a:latin typeface="Times New Roman"/>
                <a:cs typeface="Times New Roman"/>
              </a:rPr>
              <a:t>s</a:t>
            </a:r>
            <a:r>
              <a:rPr dirty="0" sz="1200" spc="-1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8C5224"/>
                </a:solidFill>
                <a:latin typeface="Times New Roman"/>
                <a:cs typeface="Times New Roman"/>
              </a:rPr>
              <a:t>r-</a:t>
            </a:r>
            <a:r>
              <a:rPr dirty="0" sz="1200" spc="6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8C5224"/>
                </a:solidFill>
                <a:latin typeface="Times New Roman"/>
                <a:cs typeface="Times New Roman"/>
              </a:rPr>
              <a:t>i</a:t>
            </a:r>
            <a:r>
              <a:rPr dirty="0" sz="1200" spc="-75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8C5224"/>
                </a:solidFill>
                <a:latin typeface="Times New Roman"/>
                <a:cs typeface="Times New Roman"/>
              </a:rPr>
              <a:t>d</a:t>
            </a:r>
            <a:r>
              <a:rPr dirty="0" sz="1200" spc="-30">
                <a:solidFill>
                  <a:srgbClr val="A39CA3"/>
                </a:solidFill>
                <a:latin typeface="Times New Roman"/>
                <a:cs typeface="Times New Roman"/>
              </a:rPr>
              <a:t>="</a:t>
            </a:r>
            <a:r>
              <a:rPr dirty="0" sz="1200" spc="-70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D268E"/>
                </a:solidFill>
                <a:latin typeface="Times New Roman"/>
                <a:cs typeface="Times New Roman"/>
              </a:rPr>
              <a:t>2c</a:t>
            </a:r>
            <a:r>
              <a:rPr dirty="0" sz="1200" spc="-7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2D268E"/>
                </a:solidFill>
                <a:latin typeface="Times New Roman"/>
                <a:cs typeface="Times New Roman"/>
              </a:rPr>
              <a:t>f</a:t>
            </a:r>
            <a:r>
              <a:rPr dirty="0" sz="1200" spc="-114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D268E"/>
                </a:solidFill>
                <a:latin typeface="Times New Roman"/>
                <a:cs typeface="Times New Roman"/>
              </a:rPr>
              <a:t>0e</a:t>
            </a:r>
            <a:r>
              <a:rPr dirty="0" sz="1200" spc="-12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2D268E"/>
                </a:solidFill>
                <a:latin typeface="Times New Roman"/>
                <a:cs typeface="Times New Roman"/>
              </a:rPr>
              <a:t>f</a:t>
            </a:r>
            <a:r>
              <a:rPr dirty="0" sz="1200" spc="-8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D268E"/>
                </a:solidFill>
                <a:latin typeface="Times New Roman"/>
                <a:cs typeface="Times New Roman"/>
              </a:rPr>
              <a:t>4f</a:t>
            </a:r>
            <a:r>
              <a:rPr dirty="0" sz="1200" spc="6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D268E"/>
                </a:solidFill>
                <a:latin typeface="Times New Roman"/>
                <a:cs typeface="Times New Roman"/>
              </a:rPr>
              <a:t>:</a:t>
            </a:r>
            <a:r>
              <a:rPr dirty="0" sz="1200" spc="-10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D268E"/>
                </a:solidFill>
                <a:latin typeface="Times New Roman"/>
                <a:cs typeface="Times New Roman"/>
              </a:rPr>
              <a:t>0 </a:t>
            </a:r>
            <a:r>
              <a:rPr dirty="0" sz="1200" spc="13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65">
                <a:solidFill>
                  <a:srgbClr val="2D268E"/>
                </a:solidFill>
                <a:latin typeface="Times New Roman"/>
                <a:cs typeface="Times New Roman"/>
              </a:rPr>
              <a:t>2f</a:t>
            </a:r>
            <a:r>
              <a:rPr dirty="0" sz="1200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0">
                <a:solidFill>
                  <a:srgbClr val="2D268E"/>
                </a:solidFill>
                <a:latin typeface="Times New Roman"/>
                <a:cs typeface="Times New Roman"/>
              </a:rPr>
              <a:t>664187</a:t>
            </a:r>
            <a:r>
              <a:rPr dirty="0" sz="1200" spc="-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D268E"/>
                </a:solidFill>
                <a:latin typeface="Times New Roman"/>
                <a:cs typeface="Times New Roman"/>
              </a:rPr>
              <a:t>:</a:t>
            </a:r>
            <a:r>
              <a:rPr dirty="0" sz="1200" spc="-8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D268E"/>
                </a:solidFill>
                <a:latin typeface="Times New Roman"/>
                <a:cs typeface="Times New Roman"/>
              </a:rPr>
              <a:t>0</a:t>
            </a:r>
            <a:r>
              <a:rPr dirty="0" sz="1200" spc="-25">
                <a:solidFill>
                  <a:srgbClr val="A39CA3"/>
                </a:solidFill>
                <a:latin typeface="Times New Roman"/>
                <a:cs typeface="Times New Roman"/>
              </a:rPr>
              <a:t>"</a:t>
            </a:r>
            <a:r>
              <a:rPr dirty="0" sz="1200" spc="-130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60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r>
              <a:rPr dirty="0" sz="1200" spc="-60">
                <a:solidFill>
                  <a:srgbClr val="4F5254"/>
                </a:solidFill>
                <a:latin typeface="Times New Roman"/>
                <a:cs typeface="Times New Roman"/>
              </a:rPr>
              <a:t>...</a:t>
            </a:r>
            <a:r>
              <a:rPr dirty="0" sz="1200" spc="-60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60">
                <a:solidFill>
                  <a:srgbClr val="772B6E"/>
                </a:solidFill>
                <a:latin typeface="Times New Roman"/>
                <a:cs typeface="Times New Roman"/>
              </a:rPr>
              <a:t>/</a:t>
            </a:r>
            <a:r>
              <a:rPr dirty="0" sz="1200" spc="3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772B6E"/>
                </a:solidFill>
                <a:latin typeface="Times New Roman"/>
                <a:cs typeface="Times New Roman"/>
              </a:rPr>
              <a:t>s</a:t>
            </a:r>
            <a:r>
              <a:rPr dirty="0" sz="1200" spc="-10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772B6E"/>
                </a:solidFill>
                <a:latin typeface="Times New Roman"/>
                <a:cs typeface="Times New Roman"/>
              </a:rPr>
              <a:t>t</a:t>
            </a:r>
            <a:r>
              <a:rPr dirty="0" sz="1200" spc="2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772B6E"/>
                </a:solidFill>
                <a:latin typeface="Times New Roman"/>
                <a:cs typeface="Times New Roman"/>
              </a:rPr>
              <a:t>yl</a:t>
            </a:r>
            <a:r>
              <a:rPr dirty="0" sz="1200" spc="11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772B6E"/>
                </a:solidFill>
                <a:latin typeface="Times New Roman"/>
                <a:cs typeface="Times New Roman"/>
              </a:rPr>
              <a:t>e</a:t>
            </a:r>
            <a:r>
              <a:rPr dirty="0" sz="1200" spc="-19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12700" marR="4098925" indent="141605">
              <a:lnSpc>
                <a:spcPts val="1420"/>
              </a:lnSpc>
              <a:spcBef>
                <a:spcPts val="15"/>
              </a:spcBef>
            </a:pPr>
            <a:r>
              <a:rPr dirty="0" sz="1200" spc="-25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25">
                <a:solidFill>
                  <a:srgbClr val="7E3F6B"/>
                </a:solidFill>
                <a:latin typeface="Times New Roman"/>
                <a:cs typeface="Times New Roman"/>
              </a:rPr>
              <a:t>/ </a:t>
            </a:r>
            <a:r>
              <a:rPr dirty="0" sz="1200" spc="-125">
                <a:solidFill>
                  <a:srgbClr val="7E3F6B"/>
                </a:solidFill>
                <a:latin typeface="Times New Roman"/>
                <a:cs typeface="Times New Roman"/>
              </a:rPr>
              <a:t>he </a:t>
            </a:r>
            <a:r>
              <a:rPr dirty="0" sz="1200" spc="10">
                <a:solidFill>
                  <a:srgbClr val="7E3F6B"/>
                </a:solidFill>
                <a:latin typeface="Times New Roman"/>
                <a:cs typeface="Times New Roman"/>
              </a:rPr>
              <a:t>ad</a:t>
            </a:r>
            <a:r>
              <a:rPr dirty="0" sz="1200" spc="10">
                <a:solidFill>
                  <a:srgbClr val="A39CA3"/>
                </a:solidFill>
                <a:latin typeface="Times New Roman"/>
                <a:cs typeface="Times New Roman"/>
              </a:rPr>
              <a:t>&gt;  </a:t>
            </a:r>
            <a:r>
              <a:rPr dirty="0" sz="1200" spc="105">
                <a:solidFill>
                  <a:srgbClr val="746D74"/>
                </a:solidFill>
                <a:latin typeface="Times New Roman"/>
                <a:cs typeface="Times New Roman"/>
              </a:rPr>
              <a:t>T</a:t>
            </a:r>
            <a:r>
              <a:rPr dirty="0" sz="1200" spc="105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210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772B6E"/>
                </a:solidFill>
                <a:latin typeface="Times New Roman"/>
                <a:cs typeface="Times New Roman"/>
              </a:rPr>
              <a:t>body</a:t>
            </a:r>
            <a:r>
              <a:rPr dirty="0" sz="1200" spc="-17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288290">
              <a:lnSpc>
                <a:spcPts val="1395"/>
              </a:lnSpc>
            </a:pPr>
            <a:r>
              <a:rPr dirty="0" sz="1200" spc="-65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65">
                <a:solidFill>
                  <a:srgbClr val="772B6E"/>
                </a:solidFill>
                <a:latin typeface="Times New Roman"/>
                <a:cs typeface="Times New Roman"/>
              </a:rPr>
              <a:t>d </a:t>
            </a:r>
            <a:r>
              <a:rPr dirty="0" sz="1200" spc="-50">
                <a:solidFill>
                  <a:srgbClr val="772B6E"/>
                </a:solidFill>
                <a:latin typeface="Times New Roman"/>
                <a:cs typeface="Times New Roman"/>
              </a:rPr>
              <a:t>i </a:t>
            </a:r>
            <a:r>
              <a:rPr dirty="0" sz="1200" spc="-105">
                <a:solidFill>
                  <a:srgbClr val="772B6E"/>
                </a:solidFill>
                <a:latin typeface="Times New Roman"/>
                <a:cs typeface="Times New Roman"/>
              </a:rPr>
              <a:t>v    </a:t>
            </a:r>
            <a:r>
              <a:rPr dirty="0" sz="1200" spc="-60">
                <a:solidFill>
                  <a:srgbClr val="8C5224"/>
                </a:solidFill>
                <a:latin typeface="Times New Roman"/>
                <a:cs typeface="Times New Roman"/>
              </a:rPr>
              <a:t>i </a:t>
            </a:r>
            <a:r>
              <a:rPr dirty="0" sz="1200" spc="-90">
                <a:solidFill>
                  <a:srgbClr val="8C5224"/>
                </a:solidFill>
                <a:latin typeface="Times New Roman"/>
                <a:cs typeface="Times New Roman"/>
              </a:rPr>
              <a:t>d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 </a:t>
            </a:r>
            <a:r>
              <a:rPr dirty="0" sz="1200" spc="-10">
                <a:solidFill>
                  <a:srgbClr val="2D268E"/>
                </a:solidFill>
                <a:latin typeface="Times New Roman"/>
                <a:cs typeface="Times New Roman"/>
              </a:rPr>
              <a:t>a </a:t>
            </a:r>
            <a:r>
              <a:rPr dirty="0" sz="1200" spc="-90">
                <a:solidFill>
                  <a:srgbClr val="2D268E"/>
                </a:solidFill>
                <a:latin typeface="Times New Roman"/>
                <a:cs typeface="Times New Roman"/>
              </a:rPr>
              <a:t>pp </a:t>
            </a:r>
            <a:r>
              <a:rPr dirty="0" sz="1200" spc="-75">
                <a:solidFill>
                  <a:srgbClr val="A39CA3"/>
                </a:solidFill>
                <a:latin typeface="Times New Roman"/>
                <a:cs typeface="Times New Roman"/>
              </a:rPr>
              <a:t>" </a:t>
            </a:r>
            <a:r>
              <a:rPr dirty="0" sz="1200" spc="-60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r>
              <a:rPr dirty="0" sz="1200" spc="-60">
                <a:solidFill>
                  <a:srgbClr val="4F5254"/>
                </a:solidFill>
                <a:latin typeface="Times New Roman"/>
                <a:cs typeface="Times New Roman"/>
              </a:rPr>
              <a:t>...</a:t>
            </a:r>
            <a:r>
              <a:rPr dirty="0" sz="1200" spc="-60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60">
                <a:solidFill>
                  <a:srgbClr val="772B6E"/>
                </a:solidFill>
                <a:latin typeface="Times New Roman"/>
                <a:cs typeface="Times New Roman"/>
              </a:rPr>
              <a:t>/ </a:t>
            </a:r>
            <a:r>
              <a:rPr dirty="0" sz="1200" spc="-70">
                <a:solidFill>
                  <a:srgbClr val="772B6E"/>
                </a:solidFill>
                <a:latin typeface="Times New Roman"/>
                <a:cs typeface="Times New Roman"/>
              </a:rPr>
              <a:t>di</a:t>
            </a:r>
            <a:r>
              <a:rPr dirty="0" sz="1200" spc="-8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772B6E"/>
                </a:solidFill>
                <a:latin typeface="Times New Roman"/>
                <a:cs typeface="Times New Roman"/>
              </a:rPr>
              <a:t>v</a:t>
            </a:r>
            <a:r>
              <a:rPr dirty="0" sz="1200" spc="-30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288290">
              <a:lnSpc>
                <a:spcPct val="100000"/>
              </a:lnSpc>
            </a:pPr>
            <a:r>
              <a:rPr dirty="0" sz="1200" spc="-25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25">
                <a:solidFill>
                  <a:srgbClr val="772B6E"/>
                </a:solidFill>
                <a:latin typeface="Times New Roman"/>
                <a:cs typeface="Times New Roman"/>
              </a:rPr>
              <a:t>s</a:t>
            </a:r>
            <a:r>
              <a:rPr dirty="0" sz="1200" spc="-12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30">
                <a:solidFill>
                  <a:srgbClr val="772B6E"/>
                </a:solidFill>
                <a:latin typeface="Times New Roman"/>
                <a:cs typeface="Times New Roman"/>
              </a:rPr>
              <a:t>c</a:t>
            </a:r>
            <a:r>
              <a:rPr dirty="0" sz="1200" spc="-12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80">
                <a:solidFill>
                  <a:srgbClr val="772B6E"/>
                </a:solidFill>
                <a:latin typeface="Times New Roman"/>
                <a:cs typeface="Times New Roman"/>
              </a:rPr>
              <a:t>ri</a:t>
            </a:r>
            <a:r>
              <a:rPr dirty="0" sz="1200" spc="-1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70">
                <a:solidFill>
                  <a:srgbClr val="772B6E"/>
                </a:solidFill>
                <a:latin typeface="Times New Roman"/>
                <a:cs typeface="Times New Roman"/>
              </a:rPr>
              <a:t>pt</a:t>
            </a:r>
            <a:r>
              <a:rPr dirty="0" sz="1200" spc="3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60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r>
              <a:rPr dirty="0" sz="1200" spc="-60">
                <a:solidFill>
                  <a:srgbClr val="4F5254"/>
                </a:solidFill>
                <a:latin typeface="Times New Roman"/>
                <a:cs typeface="Times New Roman"/>
              </a:rPr>
              <a:t>...</a:t>
            </a:r>
            <a:r>
              <a:rPr dirty="0" sz="1200" spc="-60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60">
                <a:solidFill>
                  <a:srgbClr val="772B6E"/>
                </a:solidFill>
                <a:latin typeface="Times New Roman"/>
                <a:cs typeface="Times New Roman"/>
              </a:rPr>
              <a:t>/</a:t>
            </a:r>
            <a:r>
              <a:rPr dirty="0" sz="120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772B6E"/>
                </a:solidFill>
                <a:latin typeface="Times New Roman"/>
                <a:cs typeface="Times New Roman"/>
              </a:rPr>
              <a:t>s</a:t>
            </a:r>
            <a:r>
              <a:rPr dirty="0" sz="1200" spc="-12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30">
                <a:solidFill>
                  <a:srgbClr val="772B6E"/>
                </a:solidFill>
                <a:latin typeface="Times New Roman"/>
                <a:cs typeface="Times New Roman"/>
              </a:rPr>
              <a:t>c</a:t>
            </a:r>
            <a:r>
              <a:rPr dirty="0" sz="1200" spc="-12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80">
                <a:solidFill>
                  <a:srgbClr val="772B6E"/>
                </a:solidFill>
                <a:latin typeface="Times New Roman"/>
                <a:cs typeface="Times New Roman"/>
              </a:rPr>
              <a:t>ri</a:t>
            </a:r>
            <a:r>
              <a:rPr dirty="0" sz="1200" spc="-1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70">
                <a:solidFill>
                  <a:srgbClr val="772B6E"/>
                </a:solidFill>
                <a:latin typeface="Times New Roman"/>
                <a:cs typeface="Times New Roman"/>
              </a:rPr>
              <a:t>pt</a:t>
            </a:r>
            <a:r>
              <a:rPr dirty="0" sz="1200" spc="3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65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1148" y="4842764"/>
            <a:ext cx="5026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765" algn="l"/>
              </a:tabLst>
            </a:pPr>
            <a:r>
              <a:rPr dirty="0" sz="1200" spc="-25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25">
                <a:solidFill>
                  <a:srgbClr val="772B6E"/>
                </a:solidFill>
                <a:latin typeface="Times New Roman"/>
                <a:cs typeface="Times New Roman"/>
              </a:rPr>
              <a:t>s</a:t>
            </a:r>
            <a:r>
              <a:rPr dirty="0" sz="1200" spc="-10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772B6E"/>
                </a:solidFill>
                <a:latin typeface="Times New Roman"/>
                <a:cs typeface="Times New Roman"/>
              </a:rPr>
              <a:t>c</a:t>
            </a:r>
            <a:r>
              <a:rPr dirty="0" sz="1200" spc="-10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772B6E"/>
                </a:solidFill>
                <a:latin typeface="Times New Roman"/>
                <a:cs typeface="Times New Roman"/>
              </a:rPr>
              <a:t>r</a:t>
            </a:r>
            <a:r>
              <a:rPr dirty="0" sz="1200" spc="-16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772B6E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70">
                <a:solidFill>
                  <a:srgbClr val="772B6E"/>
                </a:solidFill>
                <a:latin typeface="Times New Roman"/>
                <a:cs typeface="Times New Roman"/>
              </a:rPr>
              <a:t>pt	</a:t>
            </a:r>
            <a:r>
              <a:rPr dirty="0" sz="1200" spc="-75">
                <a:solidFill>
                  <a:srgbClr val="8C5224"/>
                </a:solidFill>
                <a:latin typeface="Times New Roman"/>
                <a:cs typeface="Times New Roman"/>
              </a:rPr>
              <a:t>s</a:t>
            </a:r>
            <a:r>
              <a:rPr dirty="0" sz="1200" spc="-10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8C5224"/>
                </a:solidFill>
                <a:latin typeface="Times New Roman"/>
                <a:cs typeface="Times New Roman"/>
              </a:rPr>
              <a:t>rc</a:t>
            </a:r>
            <a:r>
              <a:rPr dirty="0" sz="1200" spc="15">
                <a:solidFill>
                  <a:srgbClr val="A39CA3"/>
                </a:solidFill>
                <a:latin typeface="Times New Roman"/>
                <a:cs typeface="Times New Roman"/>
              </a:rPr>
              <a:t>="</a:t>
            </a:r>
            <a:r>
              <a:rPr dirty="0" sz="1200" spc="-95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A57B3"/>
                </a:solidFill>
                <a:latin typeface="Times New Roman"/>
                <a:cs typeface="Times New Roman"/>
              </a:rPr>
              <a:t>/</a:t>
            </a:r>
            <a:r>
              <a:rPr dirty="0" sz="1200" spc="-1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2A57B3"/>
                </a:solidFill>
                <a:latin typeface="Times New Roman"/>
                <a:cs typeface="Times New Roman"/>
              </a:rPr>
              <a:t>di</a:t>
            </a:r>
            <a:r>
              <a:rPr dirty="0" sz="1200" spc="16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2A57B3"/>
                </a:solidFill>
                <a:latin typeface="Times New Roman"/>
                <a:cs typeface="Times New Roman"/>
              </a:rPr>
              <a:t>s</a:t>
            </a:r>
            <a:r>
              <a:rPr dirty="0" sz="1200" spc="-9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2A57B3"/>
                </a:solidFill>
                <a:latin typeface="Times New Roman"/>
                <a:cs typeface="Times New Roman"/>
              </a:rPr>
              <a:t>t</a:t>
            </a:r>
            <a:r>
              <a:rPr dirty="0" sz="1200" spc="5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A57B3"/>
                </a:solidFill>
                <a:latin typeface="Times New Roman"/>
                <a:cs typeface="Times New Roman"/>
              </a:rPr>
              <a:t>/ma</a:t>
            </a:r>
            <a:r>
              <a:rPr dirty="0" sz="1200" spc="-12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85">
                <a:solidFill>
                  <a:srgbClr val="2A57B3"/>
                </a:solidFill>
                <a:latin typeface="Times New Roman"/>
                <a:cs typeface="Times New Roman"/>
              </a:rPr>
              <a:t>ni </a:t>
            </a:r>
            <a:r>
              <a:rPr dirty="0" sz="1200" spc="-7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2A57B3"/>
                </a:solidFill>
                <a:latin typeface="Times New Roman"/>
                <a:cs typeface="Times New Roman"/>
              </a:rPr>
              <a:t>f</a:t>
            </a:r>
            <a:r>
              <a:rPr dirty="0" sz="1200" spc="-9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A57B3"/>
                </a:solidFill>
                <a:latin typeface="Times New Roman"/>
                <a:cs typeface="Times New Roman"/>
              </a:rPr>
              <a:t>e</a:t>
            </a:r>
            <a:r>
              <a:rPr dirty="0" sz="1200" spc="-13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2A57B3"/>
                </a:solidFill>
                <a:latin typeface="Times New Roman"/>
                <a:cs typeface="Times New Roman"/>
              </a:rPr>
              <a:t>s</a:t>
            </a:r>
            <a:r>
              <a:rPr dirty="0" sz="1200" spc="-5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2A57B3"/>
                </a:solidFill>
                <a:latin typeface="Times New Roman"/>
                <a:cs typeface="Times New Roman"/>
              </a:rPr>
              <a:t>t</a:t>
            </a:r>
            <a:r>
              <a:rPr dirty="0" sz="1200" spc="6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2A57B3"/>
                </a:solidFill>
                <a:latin typeface="Times New Roman"/>
                <a:cs typeface="Times New Roman"/>
              </a:rPr>
              <a:t>.</a:t>
            </a:r>
            <a:r>
              <a:rPr dirty="0" sz="1200" spc="2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2A57B3"/>
                </a:solidFill>
                <a:latin typeface="Times New Roman"/>
                <a:cs typeface="Times New Roman"/>
              </a:rPr>
              <a:t>l</a:t>
            </a:r>
            <a:r>
              <a:rPr dirty="0" sz="1200" spc="-3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A57B3"/>
                </a:solidFill>
                <a:latin typeface="Times New Roman"/>
                <a:cs typeface="Times New Roman"/>
              </a:rPr>
              <a:t>e</a:t>
            </a:r>
            <a:r>
              <a:rPr dirty="0" sz="1200" spc="-15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A57B3"/>
                </a:solidFill>
                <a:latin typeface="Times New Roman"/>
                <a:cs typeface="Times New Roman"/>
              </a:rPr>
              <a:t>547b2</a:t>
            </a:r>
            <a:r>
              <a:rPr dirty="0" sz="1200" spc="-17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A57B3"/>
                </a:solidFill>
                <a:latin typeface="Times New Roman"/>
                <a:cs typeface="Times New Roman"/>
              </a:rPr>
              <a:t>5b2</a:t>
            </a:r>
            <a:r>
              <a:rPr dirty="0" sz="1200" spc="-18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A57B3"/>
                </a:solidFill>
                <a:latin typeface="Times New Roman"/>
                <a:cs typeface="Times New Roman"/>
              </a:rPr>
              <a:t>a</a:t>
            </a:r>
            <a:r>
              <a:rPr dirty="0" sz="1200" spc="-19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A57B3"/>
                </a:solidFill>
                <a:latin typeface="Times New Roman"/>
                <a:cs typeface="Times New Roman"/>
              </a:rPr>
              <a:t>f</a:t>
            </a:r>
            <a:r>
              <a:rPr dirty="0" sz="1200" spc="-6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A57B3"/>
                </a:solidFill>
                <a:latin typeface="Times New Roman"/>
                <a:cs typeface="Times New Roman"/>
              </a:rPr>
              <a:t>27</a:t>
            </a:r>
            <a:r>
              <a:rPr dirty="0" sz="1200" spc="-8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85">
                <a:solidFill>
                  <a:srgbClr val="2A57B3"/>
                </a:solidFill>
                <a:latin typeface="Times New Roman"/>
                <a:cs typeface="Times New Roman"/>
              </a:rPr>
              <a:t>b91</a:t>
            </a:r>
            <a:r>
              <a:rPr dirty="0" sz="1200" spc="-7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A57B3"/>
                </a:solidFill>
                <a:latin typeface="Times New Roman"/>
                <a:cs typeface="Times New Roman"/>
              </a:rPr>
              <a:t>0d8</a:t>
            </a:r>
            <a:r>
              <a:rPr dirty="0" sz="1200" spc="-13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2A57B3"/>
                </a:solidFill>
                <a:latin typeface="Times New Roman"/>
                <a:cs typeface="Times New Roman"/>
              </a:rPr>
              <a:t>.  </a:t>
            </a:r>
            <a:r>
              <a:rPr dirty="0" sz="1200" spc="-2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A57B3"/>
                </a:solidFill>
                <a:latin typeface="Times New Roman"/>
                <a:cs typeface="Times New Roman"/>
              </a:rPr>
              <a:t>s</a:t>
            </a:r>
            <a:r>
              <a:rPr dirty="0" sz="1200" spc="-16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A39CA3"/>
                </a:solidFill>
                <a:latin typeface="Times New Roman"/>
                <a:cs typeface="Times New Roman"/>
              </a:rPr>
              <a:t>"</a:t>
            </a:r>
            <a:r>
              <a:rPr dirty="0" sz="1200" spc="-160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A39CA3"/>
                </a:solidFill>
                <a:latin typeface="Times New Roman"/>
                <a:cs typeface="Times New Roman"/>
              </a:rPr>
              <a:t>&gt;&lt;</a:t>
            </a:r>
            <a:r>
              <a:rPr dirty="0" sz="1200" spc="-30">
                <a:solidFill>
                  <a:srgbClr val="772B6E"/>
                </a:solidFill>
                <a:latin typeface="Times New Roman"/>
                <a:cs typeface="Times New Roman"/>
              </a:rPr>
              <a:t>/</a:t>
            </a:r>
            <a:r>
              <a:rPr dirty="0" sz="1200" spc="5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772B6E"/>
                </a:solidFill>
                <a:latin typeface="Times New Roman"/>
                <a:cs typeface="Times New Roman"/>
              </a:rPr>
              <a:t>s</a:t>
            </a:r>
            <a:r>
              <a:rPr dirty="0" sz="1200" spc="-10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772B6E"/>
                </a:solidFill>
                <a:latin typeface="Times New Roman"/>
                <a:cs typeface="Times New Roman"/>
              </a:rPr>
              <a:t>c</a:t>
            </a:r>
            <a:r>
              <a:rPr dirty="0" sz="1200" spc="-10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772B6E"/>
                </a:solidFill>
                <a:latin typeface="Times New Roman"/>
                <a:cs typeface="Times New Roman"/>
              </a:rPr>
              <a:t>r</a:t>
            </a:r>
            <a:r>
              <a:rPr dirty="0" sz="1200" spc="-16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772B6E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70">
                <a:solidFill>
                  <a:srgbClr val="772B6E"/>
                </a:solidFill>
                <a:latin typeface="Times New Roman"/>
                <a:cs typeface="Times New Roman"/>
              </a:rPr>
              <a:t>pt</a:t>
            </a:r>
            <a:r>
              <a:rPr dirty="0" sz="1200" spc="3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92189" y="5571235"/>
            <a:ext cx="1365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0">
                <a:solidFill>
                  <a:srgbClr val="2D268E"/>
                </a:solidFill>
                <a:latin typeface="Times New Roman"/>
                <a:cs typeface="Times New Roman"/>
              </a:rPr>
              <a:t>background-color: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53705" y="5571235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0">
                <a:solidFill>
                  <a:srgbClr val="2D268E"/>
                </a:solidFill>
                <a:latin typeface="Times New Roman"/>
                <a:cs typeface="Times New Roman"/>
              </a:rPr>
              <a:t>rgb(255,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8540" y="5028184"/>
            <a:ext cx="5785485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0">
              <a:lnSpc>
                <a:spcPts val="1480"/>
              </a:lnSpc>
              <a:spcBef>
                <a:spcPts val="100"/>
              </a:spcBef>
              <a:tabLst>
                <a:tab pos="1763395" algn="l"/>
                <a:tab pos="2013585" algn="l"/>
                <a:tab pos="2257425" algn="l"/>
                <a:tab pos="2494915" algn="l"/>
                <a:tab pos="2711450" algn="l"/>
                <a:tab pos="3148330" algn="l"/>
                <a:tab pos="3635375" algn="l"/>
                <a:tab pos="4046220" algn="l"/>
              </a:tabLst>
            </a:pPr>
            <a:r>
              <a:rPr dirty="0" sz="1300" spc="-65">
                <a:solidFill>
                  <a:srgbClr val="A39CA3"/>
                </a:solidFill>
                <a:latin typeface="宋体"/>
                <a:cs typeface="宋体"/>
              </a:rPr>
              <a:t>“</a:t>
            </a:r>
            <a:r>
              <a:rPr dirty="0" sz="1300" spc="-85">
                <a:solidFill>
                  <a:srgbClr val="A39CA3"/>
                </a:solidFill>
                <a:latin typeface="宋体"/>
                <a:cs typeface="宋体"/>
              </a:rPr>
              <a:t> </a:t>
            </a:r>
            <a:r>
              <a:rPr dirty="0" sz="1300" spc="-770">
                <a:solidFill>
                  <a:srgbClr val="3F79CD"/>
                </a:solidFill>
                <a:latin typeface="宋体"/>
                <a:cs typeface="宋体"/>
              </a:rPr>
              <a:t>心叩</a:t>
            </a:r>
            <a:r>
              <a:rPr dirty="0" sz="1300">
                <a:solidFill>
                  <a:srgbClr val="3F79CD"/>
                </a:solidFill>
                <a:latin typeface="宋体"/>
                <a:cs typeface="宋体"/>
              </a:rPr>
              <a:t>	</a:t>
            </a:r>
            <a:r>
              <a:rPr dirty="0" sz="1300" spc="-770">
                <a:solidFill>
                  <a:srgbClr val="3F79CD"/>
                </a:solidFill>
                <a:latin typeface="宋体"/>
                <a:cs typeface="宋体"/>
              </a:rPr>
              <a:t>闷</a:t>
            </a:r>
            <a:r>
              <a:rPr dirty="0" sz="1300">
                <a:solidFill>
                  <a:srgbClr val="3F79CD"/>
                </a:solidFill>
                <a:latin typeface="宋体"/>
                <a:cs typeface="宋体"/>
              </a:rPr>
              <a:t>	</a:t>
            </a:r>
            <a:r>
              <a:rPr dirty="0" sz="1300" spc="-770">
                <a:solidFill>
                  <a:srgbClr val="3F79CD"/>
                </a:solidFill>
                <a:latin typeface="宋体"/>
                <a:cs typeface="宋体"/>
              </a:rPr>
              <a:t>职</a:t>
            </a:r>
            <a:r>
              <a:rPr dirty="0" sz="1300">
                <a:solidFill>
                  <a:srgbClr val="3F79CD"/>
                </a:solidFill>
                <a:latin typeface="宋体"/>
                <a:cs typeface="宋体"/>
              </a:rPr>
              <a:t>	</a:t>
            </a:r>
            <a:r>
              <a:rPr dirty="0" sz="1300" spc="-770">
                <a:solidFill>
                  <a:srgbClr val="3F79CD"/>
                </a:solidFill>
                <a:latin typeface="宋体"/>
                <a:cs typeface="宋体"/>
              </a:rPr>
              <a:t>妇</a:t>
            </a:r>
            <a:r>
              <a:rPr dirty="0" sz="1300">
                <a:solidFill>
                  <a:srgbClr val="3F79CD"/>
                </a:solidFill>
                <a:latin typeface="宋体"/>
                <a:cs typeface="宋体"/>
              </a:rPr>
              <a:t>	</a:t>
            </a:r>
            <a:r>
              <a:rPr dirty="0" sz="1300" spc="-770">
                <a:solidFill>
                  <a:srgbClr val="4962A1"/>
                </a:solidFill>
                <a:latin typeface="宋体"/>
                <a:cs typeface="宋体"/>
              </a:rPr>
              <a:t>钩</a:t>
            </a:r>
            <a:r>
              <a:rPr dirty="0" sz="1300">
                <a:solidFill>
                  <a:srgbClr val="4962A1"/>
                </a:solidFill>
                <a:latin typeface="宋体"/>
                <a:cs typeface="宋体"/>
              </a:rPr>
              <a:t>	</a:t>
            </a:r>
            <a:r>
              <a:rPr dirty="0" sz="1300" spc="-770">
                <a:solidFill>
                  <a:srgbClr val="3F79CD"/>
                </a:solidFill>
                <a:latin typeface="宋体"/>
                <a:cs typeface="宋体"/>
              </a:rPr>
              <a:t>＊，印</a:t>
            </a:r>
            <a:r>
              <a:rPr dirty="0" sz="1300">
                <a:solidFill>
                  <a:srgbClr val="3F79CD"/>
                </a:solidFill>
                <a:latin typeface="宋体"/>
                <a:cs typeface="宋体"/>
              </a:rPr>
              <a:t>	</a:t>
            </a:r>
            <a:r>
              <a:rPr dirty="0" sz="1300" spc="-770">
                <a:solidFill>
                  <a:srgbClr val="3F79CD"/>
                </a:solidFill>
                <a:latin typeface="宋体"/>
                <a:cs typeface="宋体"/>
              </a:rPr>
              <a:t>祜：田</a:t>
            </a:r>
            <a:r>
              <a:rPr dirty="0" sz="1300">
                <a:solidFill>
                  <a:srgbClr val="3F79CD"/>
                </a:solidFill>
                <a:latin typeface="宋体"/>
                <a:cs typeface="宋体"/>
              </a:rPr>
              <a:t>	</a:t>
            </a:r>
            <a:r>
              <a:rPr dirty="0" sz="1300" spc="-770">
                <a:solidFill>
                  <a:srgbClr val="3F79CD"/>
                </a:solidFill>
                <a:latin typeface="宋体"/>
                <a:cs typeface="宋体"/>
              </a:rPr>
              <a:t>庄</a:t>
            </a:r>
            <a:r>
              <a:rPr dirty="0" sz="1300" spc="275">
                <a:solidFill>
                  <a:srgbClr val="3F79CD"/>
                </a:solidFill>
                <a:latin typeface="宋体"/>
                <a:cs typeface="宋体"/>
              </a:rPr>
              <a:t> </a:t>
            </a:r>
            <a:r>
              <a:rPr dirty="0" sz="1300" spc="-770">
                <a:solidFill>
                  <a:srgbClr val="3F79CD"/>
                </a:solidFill>
                <a:latin typeface="宋体"/>
                <a:cs typeface="宋体"/>
              </a:rPr>
              <a:t>．</a:t>
            </a:r>
            <a:r>
              <a:rPr dirty="0" sz="1300">
                <a:solidFill>
                  <a:srgbClr val="3F79CD"/>
                </a:solidFill>
                <a:latin typeface="宋体"/>
                <a:cs typeface="宋体"/>
              </a:rPr>
              <a:t>	</a:t>
            </a:r>
            <a:r>
              <a:rPr dirty="0" sz="1300" spc="-770">
                <a:solidFill>
                  <a:srgbClr val="3F79CD"/>
                </a:solidFill>
                <a:latin typeface="宋体"/>
                <a:cs typeface="宋体"/>
              </a:rPr>
              <a:t>，一</a:t>
            </a:r>
            <a:endParaRPr sz="1300">
              <a:latin typeface="宋体"/>
              <a:cs typeface="宋体"/>
            </a:endParaRPr>
          </a:p>
          <a:p>
            <a:pPr marL="952500">
              <a:lnSpc>
                <a:spcPts val="1360"/>
              </a:lnSpc>
            </a:pPr>
            <a:r>
              <a:rPr dirty="0" sz="1200" spc="-280">
                <a:solidFill>
                  <a:srgbClr val="8C5224"/>
                </a:solidFill>
                <a:latin typeface="Times New Roman"/>
                <a:cs typeface="Times New Roman"/>
              </a:rPr>
              <a:t>s          </a:t>
            </a:r>
            <a:r>
              <a:rPr dirty="0" sz="1200" spc="25">
                <a:solidFill>
                  <a:srgbClr val="8C5224"/>
                </a:solidFill>
                <a:latin typeface="Times New Roman"/>
                <a:cs typeface="Times New Roman"/>
              </a:rPr>
              <a:t>rc</a:t>
            </a:r>
            <a:r>
              <a:rPr dirty="0" sz="1200" spc="25">
                <a:solidFill>
                  <a:srgbClr val="A39CA3"/>
                </a:solidFill>
                <a:latin typeface="Times New Roman"/>
                <a:cs typeface="Times New Roman"/>
              </a:rPr>
              <a:t>=  </a:t>
            </a:r>
            <a:r>
              <a:rPr dirty="0" sz="1200" spc="-30">
                <a:solidFill>
                  <a:srgbClr val="2A57B3"/>
                </a:solidFill>
                <a:latin typeface="Times New Roman"/>
                <a:cs typeface="Times New Roman"/>
              </a:rPr>
              <a:t>/ </a:t>
            </a:r>
            <a:r>
              <a:rPr dirty="0" sz="1200" spc="-290">
                <a:solidFill>
                  <a:srgbClr val="2A57B3"/>
                </a:solidFill>
                <a:latin typeface="Times New Roman"/>
                <a:cs typeface="Times New Roman"/>
              </a:rPr>
              <a:t>Cl1s                                                                                       </a:t>
            </a:r>
            <a:r>
              <a:rPr dirty="0" sz="1200" spc="-175">
                <a:solidFill>
                  <a:srgbClr val="2A57B3"/>
                </a:solidFill>
                <a:latin typeface="Times New Roman"/>
                <a:cs typeface="Times New Roman"/>
              </a:rPr>
              <a:t>t    </a:t>
            </a:r>
            <a:r>
              <a:rPr dirty="0" sz="1200" spc="-175">
                <a:solidFill>
                  <a:srgbClr val="605697"/>
                </a:solidFill>
                <a:latin typeface="Times New Roman"/>
                <a:cs typeface="Times New Roman"/>
              </a:rPr>
              <a:t>/ </a:t>
            </a:r>
            <a:r>
              <a:rPr dirty="0" sz="1200" spc="-55">
                <a:solidFill>
                  <a:srgbClr val="2A57B3"/>
                </a:solidFill>
                <a:latin typeface="Times New Roman"/>
                <a:cs typeface="Times New Roman"/>
              </a:rPr>
              <a:t>ve </a:t>
            </a:r>
            <a:r>
              <a:rPr dirty="0" sz="1200" spc="-5">
                <a:solidFill>
                  <a:srgbClr val="2A57B3"/>
                </a:solidFill>
                <a:latin typeface="Times New Roman"/>
                <a:cs typeface="Times New Roman"/>
              </a:rPr>
              <a:t>n</a:t>
            </a:r>
            <a:r>
              <a:rPr dirty="0" sz="1200" spc="-5">
                <a:solidFill>
                  <a:srgbClr val="605697"/>
                </a:solidFill>
                <a:latin typeface="Times New Roman"/>
                <a:cs typeface="Times New Roman"/>
              </a:rPr>
              <a:t>d</a:t>
            </a:r>
            <a:r>
              <a:rPr dirty="0" sz="1200" spc="-5">
                <a:solidFill>
                  <a:srgbClr val="2A57B3"/>
                </a:solidFill>
                <a:latin typeface="Times New Roman"/>
                <a:cs typeface="Times New Roman"/>
              </a:rPr>
              <a:t>o </a:t>
            </a:r>
            <a:r>
              <a:rPr dirty="0" sz="1200" spc="5">
                <a:solidFill>
                  <a:srgbClr val="2A57B3"/>
                </a:solidFill>
                <a:latin typeface="Times New Roman"/>
                <a:cs typeface="Times New Roman"/>
              </a:rPr>
              <a:t>r </a:t>
            </a:r>
            <a:r>
              <a:rPr dirty="0" sz="1200" spc="0">
                <a:solidFill>
                  <a:srgbClr val="2A57B3"/>
                </a:solidFill>
                <a:latin typeface="Times New Roman"/>
                <a:cs typeface="Times New Roman"/>
              </a:rPr>
              <a:t>. </a:t>
            </a:r>
            <a:r>
              <a:rPr dirty="0" sz="1200" spc="5">
                <a:solidFill>
                  <a:srgbClr val="2A57B3"/>
                </a:solidFill>
                <a:latin typeface="Times New Roman"/>
                <a:cs typeface="Times New Roman"/>
              </a:rPr>
              <a:t>e</a:t>
            </a:r>
            <a:r>
              <a:rPr dirty="0" sz="1200" spc="5">
                <a:solidFill>
                  <a:srgbClr val="605697"/>
                </a:solidFill>
                <a:latin typeface="Times New Roman"/>
                <a:cs typeface="Times New Roman"/>
              </a:rPr>
              <a:t>4d </a:t>
            </a:r>
            <a:r>
              <a:rPr dirty="0" sz="1200" spc="-240">
                <a:solidFill>
                  <a:srgbClr val="605697"/>
                </a:solidFill>
                <a:latin typeface="Times New Roman"/>
                <a:cs typeface="Times New Roman"/>
              </a:rPr>
              <a:t>t&gt;      </a:t>
            </a:r>
            <a:r>
              <a:rPr dirty="0" sz="1200">
                <a:solidFill>
                  <a:srgbClr val="2A57B3"/>
                </a:solidFill>
                <a:latin typeface="Times New Roman"/>
                <a:cs typeface="Times New Roman"/>
              </a:rPr>
              <a:t>e </a:t>
            </a:r>
            <a:r>
              <a:rPr dirty="0" sz="1200" spc="-15">
                <a:solidFill>
                  <a:srgbClr val="605697"/>
                </a:solidFill>
                <a:latin typeface="Times New Roman"/>
                <a:cs typeface="Times New Roman"/>
              </a:rPr>
              <a:t>4  </a:t>
            </a:r>
            <a:r>
              <a:rPr dirty="0" sz="1200">
                <a:solidFill>
                  <a:srgbClr val="605697"/>
                </a:solidFill>
                <a:latin typeface="Times New Roman"/>
                <a:cs typeface="Times New Roman"/>
              </a:rPr>
              <a:t>1 </a:t>
            </a:r>
            <a:r>
              <a:rPr dirty="0" sz="1200" spc="-260">
                <a:solidFill>
                  <a:srgbClr val="605697"/>
                </a:solidFill>
                <a:latin typeface="Times New Roman"/>
                <a:cs typeface="Times New Roman"/>
              </a:rPr>
              <a:t>t&gt;8     </a:t>
            </a:r>
            <a:r>
              <a:rPr dirty="0" sz="1200">
                <a:solidFill>
                  <a:srgbClr val="605697"/>
                </a:solidFill>
                <a:latin typeface="Times New Roman"/>
                <a:cs typeface="Times New Roman"/>
              </a:rPr>
              <a:t>f  </a:t>
            </a:r>
            <a:r>
              <a:rPr dirty="0" sz="1200" spc="0">
                <a:solidFill>
                  <a:srgbClr val="2A57B3"/>
                </a:solidFill>
                <a:latin typeface="Times New Roman"/>
                <a:cs typeface="Times New Roman"/>
              </a:rPr>
              <a:t>a</a:t>
            </a:r>
            <a:r>
              <a:rPr dirty="0" sz="1200" spc="0">
                <a:solidFill>
                  <a:srgbClr val="605697"/>
                </a:solidFill>
                <a:latin typeface="Times New Roman"/>
                <a:cs typeface="Times New Roman"/>
              </a:rPr>
              <a:t>8741  </a:t>
            </a:r>
            <a:r>
              <a:rPr dirty="0" sz="1200">
                <a:solidFill>
                  <a:srgbClr val="605697"/>
                </a:solidFill>
                <a:latin typeface="Times New Roman"/>
                <a:cs typeface="Times New Roman"/>
              </a:rPr>
              <a:t>f </a:t>
            </a:r>
            <a:r>
              <a:rPr dirty="0" sz="1200">
                <a:solidFill>
                  <a:srgbClr val="2A57B3"/>
                </a:solidFill>
                <a:latin typeface="Times New Roman"/>
                <a:cs typeface="Times New Roman"/>
              </a:rPr>
              <a:t>. </a:t>
            </a:r>
            <a:r>
              <a:rPr dirty="0" sz="1200" spc="-30">
                <a:solidFill>
                  <a:srgbClr val="605697"/>
                </a:solidFill>
                <a:latin typeface="Times New Roman"/>
                <a:cs typeface="Times New Roman"/>
              </a:rPr>
              <a:t>i </a:t>
            </a:r>
            <a:r>
              <a:rPr dirty="0" sz="1200" spc="-40">
                <a:solidFill>
                  <a:srgbClr val="2A57B3"/>
                </a:solidFill>
                <a:latin typeface="Times New Roman"/>
                <a:cs typeface="Times New Roman"/>
              </a:rPr>
              <a:t>s </a:t>
            </a:r>
            <a:r>
              <a:rPr dirty="0" sz="1200" spc="-130">
                <a:solidFill>
                  <a:srgbClr val="C47B7C"/>
                </a:solidFill>
                <a:latin typeface="Times New Roman"/>
                <a:cs typeface="Times New Roman"/>
              </a:rPr>
              <a:t>11</a:t>
            </a:r>
            <a:r>
              <a:rPr dirty="0" sz="1200" spc="-130">
                <a:solidFill>
                  <a:srgbClr val="A39CA3"/>
                </a:solidFill>
                <a:latin typeface="Times New Roman"/>
                <a:cs typeface="Times New Roman"/>
              </a:rPr>
              <a:t>&gt;&lt;</a:t>
            </a:r>
            <a:r>
              <a:rPr dirty="0" sz="1200" spc="-130">
                <a:solidFill>
                  <a:srgbClr val="A8365B"/>
                </a:solidFill>
                <a:latin typeface="Times New Roman"/>
                <a:cs typeface="Times New Roman"/>
              </a:rPr>
              <a:t>/ </a:t>
            </a:r>
            <a:r>
              <a:rPr dirty="0" sz="1200" spc="-45">
                <a:solidFill>
                  <a:srgbClr val="772B6E"/>
                </a:solidFill>
                <a:latin typeface="Times New Roman"/>
                <a:cs typeface="Times New Roman"/>
              </a:rPr>
              <a:t>s </a:t>
            </a:r>
            <a:r>
              <a:rPr dirty="0" sz="1200" spc="30">
                <a:solidFill>
                  <a:srgbClr val="772B6E"/>
                </a:solidFill>
                <a:latin typeface="Times New Roman"/>
                <a:cs typeface="Times New Roman"/>
              </a:rPr>
              <a:t>c </a:t>
            </a:r>
            <a:r>
              <a:rPr dirty="0" sz="1200" spc="80">
                <a:solidFill>
                  <a:srgbClr val="772B6E"/>
                </a:solidFill>
                <a:latin typeface="Times New Roman"/>
                <a:cs typeface="Times New Roman"/>
              </a:rPr>
              <a:t>r</a:t>
            </a:r>
            <a:r>
              <a:rPr dirty="0" sz="1200" spc="80">
                <a:solidFill>
                  <a:srgbClr val="A8365B"/>
                </a:solidFill>
                <a:latin typeface="Times New Roman"/>
                <a:cs typeface="Times New Roman"/>
              </a:rPr>
              <a:t>i</a:t>
            </a:r>
            <a:r>
              <a:rPr dirty="0" sz="1200" spc="-155">
                <a:solidFill>
                  <a:srgbClr val="A8365B"/>
                </a:solidFill>
                <a:latin typeface="Times New Roman"/>
                <a:cs typeface="Times New Roman"/>
              </a:rPr>
              <a:t> </a:t>
            </a:r>
            <a:r>
              <a:rPr dirty="0" sz="1200" spc="-70">
                <a:solidFill>
                  <a:srgbClr val="772B6E"/>
                </a:solidFill>
                <a:latin typeface="Times New Roman"/>
                <a:cs typeface="Times New Roman"/>
              </a:rPr>
              <a:t>pt </a:t>
            </a:r>
            <a:r>
              <a:rPr dirty="0" sz="1200" spc="-65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952500" algn="l"/>
              </a:tabLst>
            </a:pPr>
            <a:r>
              <a:rPr dirty="0" sz="1200" spc="-35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35">
                <a:solidFill>
                  <a:srgbClr val="772B6E"/>
                </a:solidFill>
                <a:latin typeface="Times New Roman"/>
                <a:cs typeface="Times New Roman"/>
              </a:rPr>
              <a:t>s</a:t>
            </a:r>
            <a:r>
              <a:rPr dirty="0" sz="1200" spc="-7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772B6E"/>
                </a:solidFill>
                <a:latin typeface="Times New Roman"/>
                <a:cs typeface="Times New Roman"/>
              </a:rPr>
              <a:t>c</a:t>
            </a:r>
            <a:r>
              <a:rPr dirty="0" sz="1200" spc="-10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772B6E"/>
                </a:solidFill>
                <a:latin typeface="Times New Roman"/>
                <a:cs typeface="Times New Roman"/>
              </a:rPr>
              <a:t>r</a:t>
            </a:r>
            <a:r>
              <a:rPr dirty="0" sz="1200" spc="-16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772B6E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70">
                <a:solidFill>
                  <a:srgbClr val="772B6E"/>
                </a:solidFill>
                <a:latin typeface="Times New Roman"/>
                <a:cs typeface="Times New Roman"/>
              </a:rPr>
              <a:t>pt	</a:t>
            </a:r>
            <a:r>
              <a:rPr dirty="0" sz="1200" spc="-75">
                <a:solidFill>
                  <a:srgbClr val="8C5224"/>
                </a:solidFill>
                <a:latin typeface="Times New Roman"/>
                <a:cs typeface="Times New Roman"/>
              </a:rPr>
              <a:t>s</a:t>
            </a:r>
            <a:r>
              <a:rPr dirty="0" sz="1200" spc="-10">
                <a:solidFill>
                  <a:srgbClr val="8C5224"/>
                </a:solidFill>
                <a:latin typeface="Times New Roman"/>
                <a:cs typeface="Times New Roman"/>
              </a:rPr>
              <a:t> </a:t>
            </a:r>
            <a:r>
              <a:rPr dirty="0" sz="1200" spc="0">
                <a:solidFill>
                  <a:srgbClr val="8C5224"/>
                </a:solidFill>
                <a:latin typeface="Times New Roman"/>
                <a:cs typeface="Times New Roman"/>
              </a:rPr>
              <a:t>rc</a:t>
            </a:r>
            <a:r>
              <a:rPr dirty="0" sz="1200" spc="0">
                <a:solidFill>
                  <a:srgbClr val="A39CA3"/>
                </a:solidFill>
                <a:latin typeface="Times New Roman"/>
                <a:cs typeface="Times New Roman"/>
              </a:rPr>
              <a:t>="</a:t>
            </a:r>
            <a:r>
              <a:rPr dirty="0" sz="1200" spc="-25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2A57B3"/>
                </a:solidFill>
                <a:latin typeface="Times New Roman"/>
                <a:cs typeface="Times New Roman"/>
              </a:rPr>
              <a:t>/</a:t>
            </a:r>
            <a:r>
              <a:rPr dirty="0" sz="1200" spc="-5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2A57B3"/>
                </a:solidFill>
                <a:latin typeface="Times New Roman"/>
                <a:cs typeface="Times New Roman"/>
              </a:rPr>
              <a:t>d</a:t>
            </a:r>
            <a:r>
              <a:rPr dirty="0" sz="1200" spc="-14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A57B3"/>
                </a:solidFill>
                <a:latin typeface="Times New Roman"/>
                <a:cs typeface="Times New Roman"/>
              </a:rPr>
              <a:t>i</a:t>
            </a:r>
            <a:r>
              <a:rPr dirty="0" sz="1200" spc="-1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2A57B3"/>
                </a:solidFill>
                <a:latin typeface="Times New Roman"/>
                <a:cs typeface="Times New Roman"/>
              </a:rPr>
              <a:t>s</a:t>
            </a:r>
            <a:r>
              <a:rPr dirty="0" sz="1200" spc="-12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A57B3"/>
                </a:solidFill>
                <a:latin typeface="Times New Roman"/>
                <a:cs typeface="Times New Roman"/>
              </a:rPr>
              <a:t>t</a:t>
            </a:r>
            <a:r>
              <a:rPr dirty="0" sz="1200" spc="6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A57B3"/>
                </a:solidFill>
                <a:latin typeface="Times New Roman"/>
                <a:cs typeface="Times New Roman"/>
              </a:rPr>
              <a:t>/</a:t>
            </a:r>
            <a:r>
              <a:rPr dirty="0" sz="1200" spc="-4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A57B3"/>
                </a:solidFill>
                <a:latin typeface="Times New Roman"/>
                <a:cs typeface="Times New Roman"/>
              </a:rPr>
              <a:t>a</a:t>
            </a:r>
            <a:r>
              <a:rPr dirty="0" sz="1200" spc="-11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75">
                <a:solidFill>
                  <a:srgbClr val="2A57B3"/>
                </a:solidFill>
                <a:latin typeface="Times New Roman"/>
                <a:cs typeface="Times New Roman"/>
              </a:rPr>
              <a:t>pp. </a:t>
            </a:r>
            <a:r>
              <a:rPr dirty="0" sz="1200" spc="2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90">
                <a:solidFill>
                  <a:srgbClr val="2A57B3"/>
                </a:solidFill>
                <a:latin typeface="Times New Roman"/>
                <a:cs typeface="Times New Roman"/>
              </a:rPr>
              <a:t>dd8 </a:t>
            </a:r>
            <a:r>
              <a:rPr dirty="0" sz="1200" spc="-8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A57B3"/>
                </a:solidFill>
                <a:latin typeface="Times New Roman"/>
                <a:cs typeface="Times New Roman"/>
              </a:rPr>
              <a:t>b3e</a:t>
            </a:r>
            <a:r>
              <a:rPr dirty="0" sz="1200" spc="-16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85">
                <a:solidFill>
                  <a:srgbClr val="2A57B3"/>
                </a:solidFill>
                <a:latin typeface="Times New Roman"/>
                <a:cs typeface="Times New Roman"/>
              </a:rPr>
              <a:t>b6</a:t>
            </a:r>
            <a:r>
              <a:rPr dirty="0" sz="1200" spc="-170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60">
                <a:solidFill>
                  <a:srgbClr val="2A57B3"/>
                </a:solidFill>
                <a:latin typeface="Times New Roman"/>
                <a:cs typeface="Times New Roman"/>
              </a:rPr>
              <a:t>3d43f </a:t>
            </a:r>
            <a:r>
              <a:rPr dirty="0" sz="1200" spc="5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A57B3"/>
                </a:solidFill>
                <a:latin typeface="Times New Roman"/>
                <a:cs typeface="Times New Roman"/>
              </a:rPr>
              <a:t>4647423</a:t>
            </a:r>
            <a:r>
              <a:rPr dirty="0" sz="1200" spc="114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A57B3"/>
                </a:solidFill>
                <a:latin typeface="Times New Roman"/>
                <a:cs typeface="Times New Roman"/>
              </a:rPr>
              <a:t>,</a:t>
            </a:r>
            <a:r>
              <a:rPr dirty="0" sz="1200" spc="3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2A57B3"/>
                </a:solidFill>
                <a:latin typeface="Times New Roman"/>
                <a:cs typeface="Times New Roman"/>
              </a:rPr>
              <a:t>i</a:t>
            </a:r>
            <a:r>
              <a:rPr dirty="0" sz="1200" spc="-5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2A57B3"/>
                </a:solidFill>
                <a:latin typeface="Times New Roman"/>
                <a:cs typeface="Times New Roman"/>
              </a:rPr>
              <a:t>s</a:t>
            </a:r>
            <a:r>
              <a:rPr dirty="0" sz="1200" spc="-125">
                <a:solidFill>
                  <a:srgbClr val="2A57B3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A39CA3"/>
                </a:solidFill>
                <a:latin typeface="Times New Roman"/>
                <a:cs typeface="Times New Roman"/>
              </a:rPr>
              <a:t>"</a:t>
            </a:r>
            <a:r>
              <a:rPr dirty="0" sz="1200" spc="-120">
                <a:solidFill>
                  <a:srgbClr val="A39CA3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A39CA3"/>
                </a:solidFill>
                <a:latin typeface="Times New Roman"/>
                <a:cs typeface="Times New Roman"/>
              </a:rPr>
              <a:t>&gt;&lt;</a:t>
            </a:r>
            <a:r>
              <a:rPr dirty="0" sz="1200" spc="-30">
                <a:solidFill>
                  <a:srgbClr val="772B6E"/>
                </a:solidFill>
                <a:latin typeface="Times New Roman"/>
                <a:cs typeface="Times New Roman"/>
              </a:rPr>
              <a:t>/</a:t>
            </a:r>
            <a:r>
              <a:rPr dirty="0" sz="1200" spc="5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772B6E"/>
                </a:solidFill>
                <a:latin typeface="Times New Roman"/>
                <a:cs typeface="Times New Roman"/>
              </a:rPr>
              <a:t>s</a:t>
            </a:r>
            <a:r>
              <a:rPr dirty="0" sz="1200" spc="-12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30">
                <a:solidFill>
                  <a:srgbClr val="772B6E"/>
                </a:solidFill>
                <a:latin typeface="Times New Roman"/>
                <a:cs typeface="Times New Roman"/>
              </a:rPr>
              <a:t>c</a:t>
            </a:r>
            <a:r>
              <a:rPr dirty="0" sz="1200" spc="-12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80">
                <a:solidFill>
                  <a:srgbClr val="772B6E"/>
                </a:solidFill>
                <a:latin typeface="Times New Roman"/>
                <a:cs typeface="Times New Roman"/>
              </a:rPr>
              <a:t>ri</a:t>
            </a:r>
            <a:r>
              <a:rPr dirty="0" sz="120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70">
                <a:solidFill>
                  <a:srgbClr val="772B6E"/>
                </a:solidFill>
                <a:latin typeface="Times New Roman"/>
                <a:cs typeface="Times New Roman"/>
              </a:rPr>
              <a:t>pt</a:t>
            </a:r>
            <a:r>
              <a:rPr dirty="0" sz="1200" spc="5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65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310515" marR="5080" indent="-5715">
              <a:lnSpc>
                <a:spcPts val="1220"/>
              </a:lnSpc>
              <a:spcBef>
                <a:spcPts val="225"/>
              </a:spcBef>
            </a:pP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55">
                <a:solidFill>
                  <a:srgbClr val="772B6E"/>
                </a:solidFill>
                <a:latin typeface="Times New Roman"/>
                <a:cs typeface="Times New Roman"/>
              </a:rPr>
              <a:t>di v </a:t>
            </a:r>
            <a:r>
              <a:rPr dirty="0" sz="1200" spc="110">
                <a:solidFill>
                  <a:srgbClr val="8C5224"/>
                </a:solidFill>
                <a:latin typeface="Times New Roman"/>
                <a:cs typeface="Times New Roman"/>
              </a:rPr>
              <a:t>data-v-b9f0df9e </a:t>
            </a:r>
            <a:r>
              <a:rPr dirty="0" sz="1200" spc="75">
                <a:solidFill>
                  <a:srgbClr val="8C5224"/>
                </a:solidFill>
                <a:latin typeface="Times New Roman"/>
                <a:cs typeface="Times New Roman"/>
              </a:rPr>
              <a:t>cl </a:t>
            </a:r>
            <a:r>
              <a:rPr dirty="0" sz="1200" spc="-10">
                <a:solidFill>
                  <a:srgbClr val="8C5224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8C5224"/>
                </a:solidFill>
                <a:latin typeface="Times New Roman"/>
                <a:cs typeface="Times New Roman"/>
              </a:rPr>
              <a:t>s s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 </a:t>
            </a:r>
            <a:r>
              <a:rPr dirty="0" sz="1200" spc="-90">
                <a:solidFill>
                  <a:srgbClr val="2D268E"/>
                </a:solidFill>
                <a:latin typeface="Times New Roman"/>
                <a:cs typeface="Times New Roman"/>
              </a:rPr>
              <a:t>p </a:t>
            </a:r>
            <a:r>
              <a:rPr dirty="0" sz="1200">
                <a:solidFill>
                  <a:srgbClr val="2D268E"/>
                </a:solidFill>
                <a:latin typeface="Times New Roman"/>
                <a:cs typeface="Times New Roman"/>
              </a:rPr>
              <a:t>rog </a:t>
            </a:r>
            <a:r>
              <a:rPr dirty="0" sz="1200" spc="5">
                <a:solidFill>
                  <a:srgbClr val="2D268E"/>
                </a:solidFill>
                <a:latin typeface="Times New Roman"/>
                <a:cs typeface="Times New Roman"/>
              </a:rPr>
              <a:t>re s s </a:t>
            </a:r>
            <a:r>
              <a:rPr dirty="0" sz="1200" spc="5">
                <a:solidFill>
                  <a:srgbClr val="A39CA3"/>
                </a:solidFill>
                <a:latin typeface="Times New Roman"/>
                <a:cs typeface="Times New Roman"/>
              </a:rPr>
              <a:t>" </a:t>
            </a:r>
            <a:r>
              <a:rPr dirty="0" sz="1200" spc="5">
                <a:solidFill>
                  <a:srgbClr val="8C5224"/>
                </a:solidFill>
                <a:latin typeface="Times New Roman"/>
                <a:cs typeface="Times New Roman"/>
              </a:rPr>
              <a:t>s t </a:t>
            </a:r>
            <a:r>
              <a:rPr dirty="0" sz="1200" spc="-50">
                <a:solidFill>
                  <a:srgbClr val="8C5224"/>
                </a:solidFill>
                <a:latin typeface="Times New Roman"/>
                <a:cs typeface="Times New Roman"/>
              </a:rPr>
              <a:t>yl </a:t>
            </a:r>
            <a:r>
              <a:rPr dirty="0" sz="1200" spc="-55">
                <a:solidFill>
                  <a:srgbClr val="8C5224"/>
                </a:solidFill>
                <a:latin typeface="Times New Roman"/>
                <a:cs typeface="Times New Roman"/>
              </a:rPr>
              <a:t>e </a:t>
            </a:r>
            <a:r>
              <a:rPr dirty="0" sz="1200" spc="-55">
                <a:solidFill>
                  <a:srgbClr val="A39CA3"/>
                </a:solidFill>
                <a:latin typeface="Times New Roman"/>
                <a:cs typeface="Times New Roman"/>
              </a:rPr>
              <a:t>=" </a:t>
            </a:r>
            <a:r>
              <a:rPr dirty="0" sz="1200" spc="-165">
                <a:solidFill>
                  <a:srgbClr val="2D268E"/>
                </a:solidFill>
                <a:latin typeface="Times New Roman"/>
                <a:cs typeface="Times New Roman"/>
              </a:rPr>
              <a:t>wi </a:t>
            </a:r>
            <a:r>
              <a:rPr dirty="0" sz="1200" spc="-55">
                <a:solidFill>
                  <a:srgbClr val="2D268E"/>
                </a:solidFill>
                <a:latin typeface="Times New Roman"/>
                <a:cs typeface="Times New Roman"/>
              </a:rPr>
              <a:t>dt </a:t>
            </a:r>
            <a:r>
              <a:rPr dirty="0" sz="1200" spc="-125">
                <a:solidFill>
                  <a:srgbClr val="2D268E"/>
                </a:solidFill>
                <a:latin typeface="Times New Roman"/>
                <a:cs typeface="Times New Roman"/>
              </a:rPr>
              <a:t>h: </a:t>
            </a:r>
            <a:r>
              <a:rPr dirty="0" sz="1200" spc="-95">
                <a:solidFill>
                  <a:srgbClr val="2D268E"/>
                </a:solidFill>
                <a:latin typeface="Times New Roman"/>
                <a:cs typeface="Times New Roman"/>
              </a:rPr>
              <a:t>0%; </a:t>
            </a:r>
            <a:r>
              <a:rPr dirty="0" sz="1200" spc="114">
                <a:solidFill>
                  <a:srgbClr val="2D268E"/>
                </a:solidFill>
                <a:latin typeface="Times New Roman"/>
                <a:cs typeface="Times New Roman"/>
              </a:rPr>
              <a:t>height: </a:t>
            </a:r>
            <a:r>
              <a:rPr dirty="0" sz="1200" spc="50">
                <a:solidFill>
                  <a:srgbClr val="2D268E"/>
                </a:solidFill>
                <a:latin typeface="Times New Roman"/>
                <a:cs typeface="Times New Roman"/>
              </a:rPr>
              <a:t>2px;  </a:t>
            </a:r>
            <a:r>
              <a:rPr dirty="0" sz="1200" spc="35">
                <a:solidFill>
                  <a:srgbClr val="2D268E"/>
                </a:solidFill>
                <a:latin typeface="Times New Roman"/>
                <a:cs typeface="Times New Roman"/>
              </a:rPr>
              <a:t>202,  </a:t>
            </a:r>
            <a:r>
              <a:rPr dirty="0" sz="1200" spc="100">
                <a:solidFill>
                  <a:srgbClr val="2D268E"/>
                </a:solidFill>
                <a:latin typeface="Times New Roman"/>
                <a:cs typeface="Times New Roman"/>
              </a:rPr>
              <a:t>43);  </a:t>
            </a:r>
            <a:r>
              <a:rPr dirty="0" sz="1200" spc="125">
                <a:solidFill>
                  <a:srgbClr val="2D268E"/>
                </a:solidFill>
                <a:latin typeface="Times New Roman"/>
                <a:cs typeface="Times New Roman"/>
              </a:rPr>
              <a:t>opacity:</a:t>
            </a:r>
            <a:r>
              <a:rPr dirty="0" sz="1200" spc="125">
                <a:solidFill>
                  <a:srgbClr val="2D268E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D268E"/>
                </a:solidFill>
                <a:latin typeface="Times New Roman"/>
                <a:cs typeface="Times New Roman"/>
              </a:rPr>
              <a:t>0 </a:t>
            </a:r>
            <a:r>
              <a:rPr dirty="0" sz="1200" spc="5">
                <a:solidFill>
                  <a:srgbClr val="2D268E"/>
                </a:solidFill>
                <a:latin typeface="Times New Roman"/>
                <a:cs typeface="Times New Roman"/>
              </a:rPr>
              <a:t>; </a:t>
            </a:r>
            <a:r>
              <a:rPr dirty="0" sz="1200" spc="5">
                <a:solidFill>
                  <a:srgbClr val="A39CA3"/>
                </a:solidFill>
                <a:latin typeface="Times New Roman"/>
                <a:cs typeface="Times New Roman"/>
              </a:rPr>
              <a:t>" </a:t>
            </a:r>
            <a:r>
              <a:rPr dirty="0" sz="1200" spc="-30">
                <a:solidFill>
                  <a:srgbClr val="A39CA3"/>
                </a:solidFill>
                <a:latin typeface="Times New Roman"/>
                <a:cs typeface="Times New Roman"/>
              </a:rPr>
              <a:t>&gt;&lt;</a:t>
            </a:r>
            <a:r>
              <a:rPr dirty="0" sz="1200" spc="-30">
                <a:solidFill>
                  <a:srgbClr val="772B6E"/>
                </a:solidFill>
                <a:latin typeface="Times New Roman"/>
                <a:cs typeface="Times New Roman"/>
              </a:rPr>
              <a:t>/ </a:t>
            </a:r>
            <a:r>
              <a:rPr dirty="0" sz="1200" spc="-90">
                <a:solidFill>
                  <a:srgbClr val="772B6E"/>
                </a:solidFill>
                <a:latin typeface="Times New Roman"/>
                <a:cs typeface="Times New Roman"/>
              </a:rPr>
              <a:t>d </a:t>
            </a:r>
            <a:r>
              <a:rPr dirty="0" sz="1200" spc="-50">
                <a:solidFill>
                  <a:srgbClr val="772B6E"/>
                </a:solidFill>
                <a:latin typeface="Times New Roman"/>
                <a:cs typeface="Times New Roman"/>
              </a:rPr>
              <a:t>i </a:t>
            </a:r>
            <a:r>
              <a:rPr dirty="0" sz="1200" spc="-40">
                <a:solidFill>
                  <a:srgbClr val="772B6E"/>
                </a:solidFill>
                <a:latin typeface="Times New Roman"/>
                <a:cs typeface="Times New Roman"/>
              </a:rPr>
              <a:t>v</a:t>
            </a:r>
            <a:r>
              <a:rPr dirty="0" sz="1200" spc="-40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158750">
              <a:lnSpc>
                <a:spcPts val="1365"/>
              </a:lnSpc>
            </a:pPr>
            <a:r>
              <a:rPr dirty="0" sz="1200" spc="-10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10">
                <a:solidFill>
                  <a:srgbClr val="772B6E"/>
                </a:solidFill>
                <a:latin typeface="Times New Roman"/>
                <a:cs typeface="Times New Roman"/>
              </a:rPr>
              <a:t>/ </a:t>
            </a:r>
            <a:r>
              <a:rPr dirty="0" sz="1200" spc="-60">
                <a:solidFill>
                  <a:srgbClr val="772B6E"/>
                </a:solidFill>
                <a:latin typeface="Times New Roman"/>
                <a:cs typeface="Times New Roman"/>
              </a:rPr>
              <a:t>body </a:t>
            </a:r>
            <a:r>
              <a:rPr dirty="0" sz="1200" spc="-65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solidFill>
                  <a:srgbClr val="A39CA3"/>
                </a:solidFill>
                <a:latin typeface="Times New Roman"/>
                <a:cs typeface="Times New Roman"/>
              </a:rPr>
              <a:t>&lt;</a:t>
            </a:r>
            <a:r>
              <a:rPr dirty="0" sz="1200" spc="-25">
                <a:solidFill>
                  <a:srgbClr val="772B6E"/>
                </a:solidFill>
                <a:latin typeface="Times New Roman"/>
                <a:cs typeface="Times New Roman"/>
              </a:rPr>
              <a:t>/ </a:t>
            </a:r>
            <a:r>
              <a:rPr dirty="0" sz="1200" spc="-150">
                <a:solidFill>
                  <a:srgbClr val="772B6E"/>
                </a:solidFill>
                <a:latin typeface="Times New Roman"/>
                <a:cs typeface="Times New Roman"/>
              </a:rPr>
              <a:t>htm   </a:t>
            </a:r>
            <a:r>
              <a:rPr dirty="0" sz="1200" spc="-15">
                <a:solidFill>
                  <a:srgbClr val="772B6E"/>
                </a:solidFill>
                <a:latin typeface="Times New Roman"/>
                <a:cs typeface="Times New Roman"/>
              </a:rPr>
              <a:t>l</a:t>
            </a:r>
            <a:r>
              <a:rPr dirty="0" sz="1200" spc="-30">
                <a:solidFill>
                  <a:srgbClr val="772B6E"/>
                </a:solidFill>
                <a:latin typeface="Times New Roman"/>
                <a:cs typeface="Times New Roman"/>
              </a:rPr>
              <a:t> </a:t>
            </a:r>
            <a:r>
              <a:rPr dirty="0" sz="1200" spc="-65">
                <a:solidFill>
                  <a:srgbClr val="A39CA3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7441" y="2760312"/>
            <a:ext cx="194563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Courier New"/>
                <a:cs typeface="Courier New"/>
              </a:rPr>
              <a:t>Vue</a:t>
            </a:r>
            <a:r>
              <a:rPr dirty="0" sz="3600" spc="-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Courier New"/>
                <a:cs typeface="Courier New"/>
              </a:rPr>
              <a:t>SSR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2358" y="2760312"/>
            <a:ext cx="1854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MS Gothic"/>
                <a:cs typeface="MS Gothic"/>
              </a:rPr>
              <a:t>完全指南</a:t>
            </a:r>
            <a:endParaRPr sz="3600">
              <a:latin typeface="MS Gothic"/>
              <a:cs typeface="MS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471" y="3388962"/>
            <a:ext cx="57861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u="heavy">
                <a:solidFill>
                  <a:srgbClr val="4DD0E1"/>
                </a:solidFill>
                <a:latin typeface="Courier New"/>
                <a:cs typeface="Courier New"/>
                <a:hlinkClick r:id="rId2"/>
              </a:rPr>
              <a:t>https://ssr.vuejs.org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652167"/>
            <a:ext cx="27400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Roboto"/>
                <a:cs typeface="Roboto"/>
              </a:rPr>
              <a:t>2.3</a:t>
            </a:r>
            <a:r>
              <a:rPr dirty="0" sz="2800" spc="-9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800">
                <a:solidFill>
                  <a:srgbClr val="FFFFFF"/>
                </a:solidFill>
                <a:latin typeface="MS PGothic"/>
                <a:cs typeface="MS PGothic"/>
              </a:rPr>
              <a:t>异</a:t>
            </a:r>
            <a:r>
              <a:rPr dirty="0" sz="2800" spc="-5">
                <a:solidFill>
                  <a:srgbClr val="FFFFFF"/>
                </a:solidFill>
                <a:latin typeface="MS PGothic"/>
                <a:cs typeface="MS PGothic"/>
              </a:rPr>
              <a:t>步</a:t>
            </a:r>
            <a:r>
              <a:rPr dirty="0" sz="2800" spc="-5">
                <a:solidFill>
                  <a:srgbClr val="FFFFFF"/>
                </a:solidFill>
                <a:latin typeface="黑体"/>
                <a:cs typeface="黑体"/>
              </a:rPr>
              <a:t>组</a:t>
            </a:r>
            <a:r>
              <a:rPr dirty="0" sz="2800">
                <a:solidFill>
                  <a:srgbClr val="FFFFFF"/>
                </a:solidFill>
                <a:latin typeface="MS PGothic"/>
                <a:cs typeface="MS PGothic"/>
              </a:rPr>
              <a:t>件</a:t>
            </a:r>
            <a:r>
              <a:rPr dirty="0" sz="2800" spc="-5">
                <a:solidFill>
                  <a:srgbClr val="FFFFFF"/>
                </a:solidFill>
                <a:latin typeface="MS PGothic"/>
                <a:cs typeface="MS PGothic"/>
              </a:rPr>
              <a:t>改</a:t>
            </a:r>
            <a:r>
              <a:rPr dirty="0" sz="2800">
                <a:solidFill>
                  <a:srgbClr val="FFFFFF"/>
                </a:solidFill>
                <a:latin typeface="黑体"/>
                <a:cs typeface="黑体"/>
              </a:rPr>
              <a:t>进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4" y="1597466"/>
            <a:ext cx="5002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Loading 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Error 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Timeout</a:t>
            </a:r>
            <a:r>
              <a:rPr dirty="0" sz="2400" spc="-1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fallback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8149" y="2193300"/>
            <a:ext cx="8467700" cy="4664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9562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Roboto"/>
                <a:cs typeface="Roboto"/>
              </a:rPr>
              <a:t>2.3</a:t>
            </a:r>
            <a:r>
              <a:rPr dirty="0" sz="2800" spc="-90">
                <a:latin typeface="Roboto"/>
                <a:cs typeface="Roboto"/>
              </a:rPr>
              <a:t> </a:t>
            </a:r>
            <a:r>
              <a:rPr dirty="0" sz="2800">
                <a:latin typeface="MS PGothic"/>
                <a:cs typeface="MS PGothic"/>
              </a:rPr>
              <a:t>函数</a:t>
            </a:r>
            <a:r>
              <a:rPr dirty="0" sz="2800" spc="-5">
                <a:latin typeface="MS PGothic"/>
                <a:cs typeface="MS PGothic"/>
              </a:rPr>
              <a:t>式</a:t>
            </a:r>
            <a:r>
              <a:rPr dirty="0" sz="2800" spc="-5">
                <a:latin typeface="黑体"/>
                <a:cs typeface="黑体"/>
              </a:rPr>
              <a:t>组</a:t>
            </a:r>
            <a:r>
              <a:rPr dirty="0" sz="2800">
                <a:latin typeface="MS PGothic"/>
                <a:cs typeface="MS PGothic"/>
              </a:rPr>
              <a:t>件</a:t>
            </a:r>
            <a:r>
              <a:rPr dirty="0" sz="2800" spc="-5">
                <a:latin typeface="MS PGothic"/>
                <a:cs typeface="MS PGothic"/>
              </a:rPr>
              <a:t>改</a:t>
            </a:r>
            <a:r>
              <a:rPr dirty="0" sz="2800">
                <a:latin typeface="黑体"/>
                <a:cs typeface="黑体"/>
              </a:rPr>
              <a:t>进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4" y="1544126"/>
            <a:ext cx="6922770" cy="8636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>
                <a:solidFill>
                  <a:srgbClr val="FFFFFF"/>
                </a:solidFill>
                <a:latin typeface="MS PGothic"/>
                <a:cs typeface="MS PGothic"/>
              </a:rPr>
              <a:t>不再需要</a:t>
            </a:r>
            <a:r>
              <a:rPr dirty="0" sz="2400">
                <a:solidFill>
                  <a:srgbClr val="FFFFFF"/>
                </a:solidFill>
                <a:latin typeface="黑体"/>
                <a:cs typeface="黑体"/>
              </a:rPr>
              <a:t>显</a:t>
            </a:r>
            <a:r>
              <a:rPr dirty="0" sz="2400">
                <a:solidFill>
                  <a:srgbClr val="FFFFFF"/>
                </a:solidFill>
                <a:latin typeface="MS PGothic"/>
                <a:cs typeface="MS PGothic"/>
              </a:rPr>
              <a:t>式声明</a:t>
            </a:r>
            <a:r>
              <a:rPr dirty="0" sz="2400" spc="-240">
                <a:solidFill>
                  <a:srgbClr val="FFFFFF"/>
                </a:solidFill>
                <a:latin typeface="MS PGothic"/>
                <a:cs typeface="MS P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props</a:t>
            </a:r>
            <a:endParaRPr sz="2400">
              <a:latin typeface="Roboto"/>
              <a:cs typeface="Roboto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>
                <a:solidFill>
                  <a:srgbClr val="FFFFFF"/>
                </a:solidFill>
                <a:latin typeface="MS PGothic"/>
                <a:cs typeface="MS PGothic"/>
              </a:rPr>
              <a:t>父</a:t>
            </a:r>
            <a:r>
              <a:rPr dirty="0" sz="2400">
                <a:solidFill>
                  <a:srgbClr val="FFFFFF"/>
                </a:solidFill>
                <a:latin typeface="黑体"/>
                <a:cs typeface="黑体"/>
              </a:rPr>
              <a:t>组</a:t>
            </a:r>
            <a:r>
              <a:rPr dirty="0" sz="2400">
                <a:solidFill>
                  <a:srgbClr val="FFFFFF"/>
                </a:solidFill>
                <a:latin typeface="MS PGothic"/>
                <a:cs typeface="MS PGothic"/>
              </a:rPr>
              <a:t>件添加的</a:t>
            </a:r>
            <a:r>
              <a:rPr dirty="0" sz="2400" spc="-165">
                <a:solidFill>
                  <a:srgbClr val="FFFFFF"/>
                </a:solidFill>
                <a:latin typeface="MS PGothic"/>
                <a:cs typeface="MS P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v-on</a:t>
            </a:r>
            <a:r>
              <a:rPr dirty="0" sz="24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FFFFFF"/>
                </a:solidFill>
                <a:latin typeface="MS PGothic"/>
                <a:cs typeface="MS PGothic"/>
              </a:rPr>
              <a:t>会以</a:t>
            </a:r>
            <a:r>
              <a:rPr dirty="0" sz="2400" spc="-165">
                <a:solidFill>
                  <a:srgbClr val="FFFFFF"/>
                </a:solidFill>
                <a:latin typeface="MS PGothic"/>
                <a:cs typeface="MS P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ctx.listeners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FFFFFF"/>
                </a:solidFill>
                <a:latin typeface="MS PGothic"/>
                <a:cs typeface="MS PGothic"/>
              </a:rPr>
              <a:t>的形式提供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476123"/>
            <a:ext cx="9143999" cy="4302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202882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Roboto"/>
                <a:cs typeface="Roboto"/>
              </a:rPr>
              <a:t>2.3</a:t>
            </a:r>
            <a:r>
              <a:rPr dirty="0" sz="2800" spc="-90">
                <a:latin typeface="Roboto"/>
                <a:cs typeface="Roboto"/>
              </a:rPr>
              <a:t> </a:t>
            </a:r>
            <a:r>
              <a:rPr dirty="0" sz="2800">
                <a:latin typeface="MS PGothic"/>
                <a:cs typeface="MS PGothic"/>
              </a:rPr>
              <a:t>其他</a:t>
            </a:r>
            <a:r>
              <a:rPr dirty="0" sz="2800" spc="-5">
                <a:latin typeface="MS PGothic"/>
                <a:cs typeface="MS PGothic"/>
              </a:rPr>
              <a:t>改</a:t>
            </a:r>
            <a:r>
              <a:rPr dirty="0" sz="2800">
                <a:latin typeface="黑体"/>
                <a:cs typeface="黑体"/>
              </a:rPr>
              <a:t>进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4" y="1410776"/>
            <a:ext cx="6059170" cy="1130300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-5" u="heavy">
                <a:solidFill>
                  <a:srgbClr val="4DD0E1"/>
                </a:solidFill>
                <a:latin typeface="Roboto"/>
                <a:cs typeface="Roboto"/>
                <a:hlinkClick r:id="rId2"/>
              </a:rPr>
              <a:t>passive</a:t>
            </a:r>
            <a:r>
              <a:rPr dirty="0" sz="2400" spc="-50">
                <a:solidFill>
                  <a:srgbClr val="4DD0E1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2400" u="heavy">
                <a:solidFill>
                  <a:srgbClr val="4DD0E1"/>
                </a:solidFill>
                <a:latin typeface="MS PGothic"/>
                <a:cs typeface="MS PGothic"/>
                <a:hlinkClick r:id="rId2"/>
              </a:rPr>
              <a:t>事件</a:t>
            </a:r>
            <a:r>
              <a:rPr dirty="0" sz="2400" u="heavy">
                <a:solidFill>
                  <a:srgbClr val="4DD0E1"/>
                </a:solidFill>
                <a:latin typeface="黑体"/>
                <a:cs typeface="黑体"/>
                <a:hlinkClick r:id="rId2"/>
              </a:rPr>
              <a:t>侦</a:t>
            </a:r>
            <a:r>
              <a:rPr dirty="0" sz="2400" u="heavy">
                <a:solidFill>
                  <a:srgbClr val="4DD0E1"/>
                </a:solidFill>
                <a:latin typeface="MS PGothic"/>
                <a:cs typeface="MS PGothic"/>
                <a:hlinkClick r:id="rId2"/>
              </a:rPr>
              <a:t>听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dirty="0" sz="2400" spc="-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@touchmove.passive</a:t>
            </a:r>
            <a:endParaRPr sz="2400">
              <a:latin typeface="Roboto"/>
              <a:cs typeface="Roboto"/>
            </a:endParaRPr>
          </a:p>
          <a:p>
            <a:pPr marL="424815" indent="-412115">
              <a:lnSpc>
                <a:spcPct val="100000"/>
              </a:lnSpc>
              <a:spcBef>
                <a:spcPts val="147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.sync</a:t>
            </a:r>
            <a:r>
              <a:rPr dirty="0" sz="24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FFFFFF"/>
                </a:solidFill>
                <a:latin typeface="MS PGothic"/>
                <a:cs typeface="MS PGothic"/>
              </a:rPr>
              <a:t>以</a:t>
            </a:r>
            <a:r>
              <a:rPr dirty="0" sz="2400" spc="-160">
                <a:solidFill>
                  <a:srgbClr val="FFFFFF"/>
                </a:solidFill>
                <a:latin typeface="MS PGothic"/>
                <a:cs typeface="MS P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prop</a:t>
            </a:r>
            <a:r>
              <a:rPr dirty="0" sz="24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FFFFFF"/>
                </a:solidFill>
                <a:latin typeface="Roboto"/>
                <a:cs typeface="Roboto"/>
              </a:rPr>
              <a:t>+</a:t>
            </a:r>
            <a:r>
              <a:rPr dirty="0" sz="24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Roboto"/>
                <a:cs typeface="Roboto"/>
              </a:rPr>
              <a:t>listener</a:t>
            </a:r>
            <a:r>
              <a:rPr dirty="0" sz="24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FFFFFF"/>
                </a:solidFill>
                <a:latin typeface="黑体"/>
                <a:cs typeface="黑体"/>
              </a:rPr>
              <a:t>语</a:t>
            </a:r>
            <a:r>
              <a:rPr dirty="0" sz="2400">
                <a:solidFill>
                  <a:srgbClr val="FFFFFF"/>
                </a:solidFill>
                <a:latin typeface="MS PGothic"/>
                <a:cs typeface="MS PGothic"/>
              </a:rPr>
              <a:t>法糖的形式回</a:t>
            </a:r>
            <a:r>
              <a:rPr dirty="0" sz="2400">
                <a:solidFill>
                  <a:srgbClr val="FFFFFF"/>
                </a:solidFill>
                <a:latin typeface="黑体"/>
                <a:cs typeface="黑体"/>
              </a:rPr>
              <a:t>归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6187" y="2733422"/>
            <a:ext cx="6011623" cy="4124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350" y="1932824"/>
            <a:ext cx="2219960" cy="797560"/>
          </a:xfrm>
          <a:prstGeom prst="rect"/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400" spc="-5"/>
              <a:t>First</a:t>
            </a:r>
            <a:r>
              <a:rPr dirty="0" sz="2400" spc="-100"/>
              <a:t> </a:t>
            </a:r>
            <a:r>
              <a:rPr dirty="0" sz="2400" spc="-5"/>
              <a:t>commit</a:t>
            </a:r>
            <a:endParaRPr sz="2400"/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 spc="-5"/>
              <a:t>2013.06.27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4525" y="3094650"/>
            <a:ext cx="8669473" cy="1468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3244" y="2830503"/>
            <a:ext cx="1556385" cy="112649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11150" marR="5080" indent="-299085">
              <a:lnSpc>
                <a:spcPct val="100699"/>
              </a:lnSpc>
              <a:spcBef>
                <a:spcPts val="70"/>
              </a:spcBef>
            </a:pPr>
            <a:r>
              <a:rPr dirty="0" sz="3600" spc="-5">
                <a:solidFill>
                  <a:srgbClr val="4DD0E1"/>
                </a:solidFill>
                <a:latin typeface="Roboto"/>
                <a:cs typeface="Roboto"/>
              </a:rPr>
              <a:t>Vue</a:t>
            </a:r>
            <a:r>
              <a:rPr dirty="0" sz="3600" spc="-100">
                <a:solidFill>
                  <a:srgbClr val="4DD0E1"/>
                </a:solidFill>
                <a:latin typeface="Roboto"/>
                <a:cs typeface="Roboto"/>
              </a:rPr>
              <a:t> </a:t>
            </a:r>
            <a:r>
              <a:rPr dirty="0" sz="3600" spc="-5">
                <a:solidFill>
                  <a:srgbClr val="4DD0E1"/>
                </a:solidFill>
                <a:latin typeface="Roboto"/>
                <a:cs typeface="Roboto"/>
              </a:rPr>
              <a:t>2.4  K???</a:t>
            </a:r>
            <a:endParaRPr sz="3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976" y="2576147"/>
            <a:ext cx="46742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S Gothic"/>
                <a:cs typeface="MS Gothic"/>
              </a:rPr>
              <a:t>更好的</a:t>
            </a:r>
            <a:r>
              <a:rPr dirty="0" spc="250">
                <a:latin typeface="MS Gothic"/>
                <a:cs typeface="MS Gothic"/>
              </a:rPr>
              <a:t> </a:t>
            </a:r>
            <a:r>
              <a:rPr dirty="0" spc="-5"/>
              <a:t>TypeScript</a:t>
            </a:r>
            <a:r>
              <a:rPr dirty="0" spc="-45"/>
              <a:t> </a:t>
            </a:r>
            <a:r>
              <a:rPr dirty="0">
                <a:latin typeface="MS Gothic"/>
                <a:cs typeface="MS Gothic"/>
              </a:rPr>
              <a:t>整合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8636" y="3049730"/>
            <a:ext cx="7036434" cy="8636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algn="ctr" marR="41910">
              <a:lnSpc>
                <a:spcPct val="100000"/>
              </a:lnSpc>
              <a:spcBef>
                <a:spcPts val="520"/>
              </a:spcBef>
            </a:pPr>
            <a:r>
              <a:rPr dirty="0" sz="2400" spc="-5" u="heavy">
                <a:solidFill>
                  <a:srgbClr val="4DD0E1"/>
                </a:solidFill>
                <a:latin typeface="Courier New"/>
                <a:cs typeface="Courier New"/>
                <a:hlinkClick r:id="rId2"/>
              </a:rPr>
              <a:t>TypeScript </a:t>
            </a:r>
            <a:r>
              <a:rPr dirty="0" sz="2400" u="heavy">
                <a:solidFill>
                  <a:srgbClr val="4DD0E1"/>
                </a:solidFill>
                <a:latin typeface="MS Gothic"/>
                <a:cs typeface="MS Gothic"/>
                <a:hlinkClick r:id="rId2"/>
              </a:rPr>
              <a:t>和</a:t>
            </a:r>
            <a:r>
              <a:rPr dirty="0" sz="2400" spc="150" u="heavy">
                <a:solidFill>
                  <a:srgbClr val="4DD0E1"/>
                </a:solidFill>
                <a:latin typeface="MS Gothic"/>
                <a:cs typeface="MS Gothic"/>
                <a:hlinkClick r:id="rId2"/>
              </a:rPr>
              <a:t> </a:t>
            </a:r>
            <a:r>
              <a:rPr dirty="0" sz="2400" spc="-5" u="heavy">
                <a:solidFill>
                  <a:srgbClr val="4DD0E1"/>
                </a:solidFill>
                <a:latin typeface="Courier New"/>
                <a:cs typeface="Courier New"/>
                <a:hlinkClick r:id="rId2"/>
              </a:rPr>
              <a:t>VSCode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dirty="0" sz="2400" u="heavy">
                <a:solidFill>
                  <a:srgbClr val="4DD0E1"/>
                </a:solidFill>
                <a:latin typeface="宋体"/>
                <a:cs typeface="宋体"/>
                <a:hlinkClick r:id="rId2"/>
              </a:rPr>
              <a:t>团队为</a:t>
            </a:r>
            <a:r>
              <a:rPr dirty="0" sz="2400" spc="210" u="heavy">
                <a:solidFill>
                  <a:srgbClr val="4DD0E1"/>
                </a:solidFill>
                <a:latin typeface="宋体"/>
                <a:cs typeface="宋体"/>
                <a:hlinkClick r:id="rId2"/>
              </a:rPr>
              <a:t> </a:t>
            </a:r>
            <a:r>
              <a:rPr dirty="0" sz="2400" spc="-5" u="heavy">
                <a:solidFill>
                  <a:srgbClr val="4DD0E1"/>
                </a:solidFill>
                <a:latin typeface="Courier New"/>
                <a:cs typeface="Courier New"/>
                <a:hlinkClick r:id="rId2"/>
              </a:rPr>
              <a:t>Vue</a:t>
            </a:r>
            <a:r>
              <a:rPr dirty="0" sz="2400" spc="-25" u="heavy">
                <a:solidFill>
                  <a:srgbClr val="4DD0E1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dirty="0" sz="2400" u="heavy">
                <a:solidFill>
                  <a:srgbClr val="4DD0E1"/>
                </a:solidFill>
                <a:latin typeface="MS Gothic"/>
                <a:cs typeface="MS Gothic"/>
                <a:hlinkClick r:id="rId2"/>
              </a:rPr>
              <a:t>量身打造更好的</a:t>
            </a:r>
            <a:r>
              <a:rPr dirty="0" sz="2400" u="heavy">
                <a:solidFill>
                  <a:srgbClr val="4DD0E1"/>
                </a:solidFill>
                <a:latin typeface="宋体"/>
                <a:cs typeface="宋体"/>
                <a:hlinkClick r:id="rId2"/>
              </a:rPr>
              <a:t>类</a:t>
            </a:r>
            <a:r>
              <a:rPr dirty="0" sz="2400" u="heavy">
                <a:solidFill>
                  <a:srgbClr val="4DD0E1"/>
                </a:solidFill>
                <a:latin typeface="MS Gothic"/>
                <a:cs typeface="MS Gothic"/>
                <a:hlinkClick r:id="rId2"/>
              </a:rPr>
              <a:t>型推</a:t>
            </a:r>
            <a:r>
              <a:rPr dirty="0" sz="2400" u="heavy">
                <a:solidFill>
                  <a:srgbClr val="4DD0E1"/>
                </a:solidFill>
                <a:latin typeface="宋体"/>
                <a:cs typeface="宋体"/>
                <a:hlinkClick r:id="rId2"/>
              </a:rPr>
              <a:t>导</a:t>
            </a:r>
            <a:r>
              <a:rPr dirty="0" sz="2400" u="heavy">
                <a:solidFill>
                  <a:srgbClr val="4DD0E1"/>
                </a:solidFill>
                <a:latin typeface="MS Gothic"/>
                <a:cs typeface="MS Gothic"/>
                <a:hlinkClick r:id="rId2"/>
              </a:rPr>
              <a:t>和</a:t>
            </a:r>
            <a:r>
              <a:rPr dirty="0" sz="2400" spc="210" u="heavy">
                <a:solidFill>
                  <a:srgbClr val="4DD0E1"/>
                </a:solidFill>
                <a:latin typeface="MS Gothic"/>
                <a:cs typeface="MS Gothic"/>
                <a:hlinkClick r:id="rId2"/>
              </a:rPr>
              <a:t> </a:t>
            </a:r>
            <a:r>
              <a:rPr dirty="0" sz="2400" spc="-5" u="heavy">
                <a:solidFill>
                  <a:srgbClr val="4DD0E1"/>
                </a:solidFill>
                <a:latin typeface="Courier New"/>
                <a:cs typeface="Courier New"/>
                <a:hlinkClick r:id="rId2"/>
              </a:rPr>
              <a:t>IDE</a:t>
            </a:r>
            <a:r>
              <a:rPr dirty="0" sz="2400" spc="-25" u="heavy">
                <a:solidFill>
                  <a:srgbClr val="4DD0E1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dirty="0" sz="2400" u="heavy">
                <a:solidFill>
                  <a:srgbClr val="4DD0E1"/>
                </a:solidFill>
                <a:latin typeface="MS Gothic"/>
                <a:cs typeface="MS Gothic"/>
                <a:hlinkClick r:id="rId2"/>
              </a:rPr>
              <a:t>支持</a:t>
            </a:r>
            <a:endParaRPr sz="240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25" y="2733310"/>
            <a:ext cx="36074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SSR</a:t>
            </a:r>
            <a:r>
              <a:rPr dirty="0" sz="3000" spc="-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>
                <a:solidFill>
                  <a:srgbClr val="FFFFFF"/>
                </a:solidFill>
                <a:latin typeface="MS Gothic"/>
                <a:cs typeface="MS Gothic"/>
              </a:rPr>
              <a:t>性能</a:t>
            </a:r>
            <a:r>
              <a:rPr dirty="0" sz="3000">
                <a:solidFill>
                  <a:srgbClr val="FFFFFF"/>
                </a:solidFill>
                <a:latin typeface="宋体"/>
                <a:cs typeface="宋体"/>
              </a:rPr>
              <a:t>进</a:t>
            </a:r>
            <a:r>
              <a:rPr dirty="0" sz="3000">
                <a:solidFill>
                  <a:srgbClr val="FFFFFF"/>
                </a:solidFill>
                <a:latin typeface="MS Gothic"/>
                <a:cs typeface="MS Gothic"/>
              </a:rPr>
              <a:t>一步</a:t>
            </a:r>
            <a:r>
              <a:rPr dirty="0" sz="3000">
                <a:solidFill>
                  <a:srgbClr val="FFFFFF"/>
                </a:solidFill>
                <a:latin typeface="宋体"/>
                <a:cs typeface="宋体"/>
              </a:rPr>
              <a:t>优</a:t>
            </a:r>
            <a:r>
              <a:rPr dirty="0" sz="3000">
                <a:solidFill>
                  <a:srgbClr val="FFFFFF"/>
                </a:solidFill>
                <a:latin typeface="MS Gothic"/>
                <a:cs typeface="MS Gothic"/>
              </a:rPr>
              <a:t>化</a:t>
            </a:r>
            <a:endParaRPr sz="3000">
              <a:latin typeface="MS Gothic"/>
              <a:cs typeface="MS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6888" y="3257184"/>
            <a:ext cx="4597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FFFFF"/>
                </a:solidFill>
                <a:latin typeface="MS Gothic"/>
                <a:cs typeface="MS Gothic"/>
              </a:rPr>
              <a:t>通</a:t>
            </a:r>
            <a:r>
              <a:rPr dirty="0" sz="3000">
                <a:solidFill>
                  <a:srgbClr val="FFFFFF"/>
                </a:solidFill>
                <a:latin typeface="宋体"/>
                <a:cs typeface="宋体"/>
              </a:rPr>
              <a:t>过编译时优</a:t>
            </a:r>
            <a:r>
              <a:rPr dirty="0" sz="3000">
                <a:solidFill>
                  <a:srgbClr val="FFFFFF"/>
                </a:solidFill>
                <a:latin typeface="MS Gothic"/>
                <a:cs typeface="MS Gothic"/>
              </a:rPr>
              <a:t>化</a:t>
            </a:r>
            <a:r>
              <a:rPr dirty="0" sz="3000">
                <a:solidFill>
                  <a:srgbClr val="FFFFFF"/>
                </a:solidFill>
                <a:latin typeface="宋体"/>
                <a:cs typeface="宋体"/>
              </a:rPr>
              <a:t>获</a:t>
            </a:r>
            <a:r>
              <a:rPr dirty="0" sz="3000">
                <a:solidFill>
                  <a:srgbClr val="FFFFFF"/>
                </a:solidFill>
                <a:latin typeface="MS Gothic"/>
                <a:cs typeface="MS Gothic"/>
              </a:rPr>
              <a:t>得</a:t>
            </a:r>
            <a:r>
              <a:rPr dirty="0" sz="3000" spc="20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2~8x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7711" y="3257184"/>
            <a:ext cx="1549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FFFFF"/>
                </a:solidFill>
                <a:latin typeface="MS Gothic"/>
                <a:cs typeface="MS Gothic"/>
              </a:rPr>
              <a:t>性能提升</a:t>
            </a:r>
            <a:endParaRPr sz="300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728335">
              <a:lnSpc>
                <a:spcPct val="100000"/>
              </a:lnSpc>
              <a:spcBef>
                <a:spcPts val="100"/>
              </a:spcBef>
            </a:pPr>
            <a:r>
              <a:rPr dirty="0"/>
              <a:t>完美支持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334" y="2666634"/>
            <a:ext cx="5511165" cy="107315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SSR </a:t>
            </a: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webpack code</a:t>
            </a:r>
            <a:r>
              <a:rPr dirty="0" sz="3000" spc="-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split</a:t>
            </a:r>
            <a:endParaRPr sz="3000">
              <a:latin typeface="Courier New"/>
              <a:cs typeface="Courier New"/>
            </a:endParaRPr>
          </a:p>
          <a:p>
            <a:pPr marL="1917700">
              <a:lnSpc>
                <a:spcPct val="100000"/>
              </a:lnSpc>
              <a:spcBef>
                <a:spcPts val="525"/>
              </a:spcBef>
            </a:pPr>
            <a:r>
              <a:rPr dirty="0" sz="3000">
                <a:solidFill>
                  <a:srgbClr val="FFFFFF"/>
                </a:solidFill>
                <a:latin typeface="MS Gothic"/>
                <a:cs typeface="MS Gothic"/>
              </a:rPr>
              <a:t>（不再局限于路由）</a:t>
            </a:r>
            <a:endParaRPr sz="300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4283" y="2830503"/>
            <a:ext cx="207263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DD0E1"/>
                </a:solidFill>
                <a:latin typeface="Roboto"/>
                <a:cs typeface="Roboto"/>
              </a:rPr>
              <a:t>vue-cli</a:t>
            </a:r>
            <a:r>
              <a:rPr dirty="0" sz="3600" spc="-100">
                <a:solidFill>
                  <a:srgbClr val="4DD0E1"/>
                </a:solidFill>
                <a:latin typeface="Roboto"/>
                <a:cs typeface="Roboto"/>
              </a:rPr>
              <a:t> </a:t>
            </a:r>
            <a:r>
              <a:rPr dirty="0" sz="3600" spc="-5">
                <a:solidFill>
                  <a:srgbClr val="4DD0E1"/>
                </a:solidFill>
                <a:latin typeface="Roboto"/>
                <a:cs typeface="Roboto"/>
              </a:rPr>
              <a:t>3.0</a:t>
            </a:r>
            <a:endParaRPr sz="3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6549" y="2142759"/>
            <a:ext cx="7113270" cy="21209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dirty="0" sz="3000">
                <a:solidFill>
                  <a:srgbClr val="FFFFFF"/>
                </a:solidFill>
                <a:latin typeface="MS Gothic"/>
                <a:cs typeface="MS Gothic"/>
              </a:rPr>
              <a:t>配置依</a:t>
            </a:r>
            <a:r>
              <a:rPr dirty="0" sz="3000">
                <a:solidFill>
                  <a:srgbClr val="FFFFFF"/>
                </a:solidFill>
                <a:latin typeface="宋体"/>
                <a:cs typeface="宋体"/>
              </a:rPr>
              <a:t>赖</a:t>
            </a:r>
            <a:r>
              <a:rPr dirty="0" sz="3000">
                <a:solidFill>
                  <a:srgbClr val="FFFFFF"/>
                </a:solidFill>
                <a:latin typeface="MS Gothic"/>
                <a:cs typeface="MS Gothic"/>
              </a:rPr>
              <a:t>化</a:t>
            </a:r>
            <a:r>
              <a:rPr dirty="0" sz="3000" spc="25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30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>
                <a:solidFill>
                  <a:srgbClr val="FFFFFF"/>
                </a:solidFill>
                <a:latin typeface="MS Gothic"/>
                <a:cs typeface="MS Gothic"/>
              </a:rPr>
              <a:t>可</a:t>
            </a:r>
            <a:r>
              <a:rPr dirty="0" sz="3000">
                <a:solidFill>
                  <a:srgbClr val="FFFFFF"/>
                </a:solidFill>
                <a:latin typeface="宋体"/>
                <a:cs typeface="宋体"/>
              </a:rPr>
              <a:t>组</a:t>
            </a:r>
            <a:r>
              <a:rPr dirty="0" sz="3000">
                <a:solidFill>
                  <a:srgbClr val="FFFFFF"/>
                </a:solidFill>
                <a:latin typeface="MS Gothic"/>
                <a:cs typeface="MS Gothic"/>
              </a:rPr>
              <a:t>合</a:t>
            </a:r>
            <a:endParaRPr sz="3000">
              <a:latin typeface="MS Gothic"/>
              <a:cs typeface="MS Gothic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PWA by</a:t>
            </a:r>
            <a:r>
              <a:rPr dirty="0" sz="3000" spc="-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default</a:t>
            </a:r>
            <a:endParaRPr sz="3000">
              <a:latin typeface="Courier New"/>
              <a:cs typeface="Courier New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dirty="0" sz="3000">
                <a:solidFill>
                  <a:srgbClr val="FFFFFF"/>
                </a:solidFill>
                <a:latin typeface="MS Gothic"/>
                <a:cs typeface="MS Gothic"/>
              </a:rPr>
              <a:t>一个模板，不同参数</a:t>
            </a:r>
            <a:r>
              <a:rPr dirty="0" sz="3000" spc="25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(--ts,</a:t>
            </a:r>
            <a:r>
              <a:rPr dirty="0" sz="30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--ssr)</a:t>
            </a:r>
            <a:endParaRPr sz="3000">
              <a:latin typeface="Courier New"/>
              <a:cs typeface="Courier New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dirty="0" sz="3000">
                <a:solidFill>
                  <a:srgbClr val="FFFFFF"/>
                </a:solidFill>
                <a:latin typeface="MS Gothic"/>
                <a:cs typeface="MS Gothic"/>
              </a:rPr>
              <a:t>更好的</a:t>
            </a:r>
            <a:r>
              <a:rPr dirty="0" sz="3000">
                <a:solidFill>
                  <a:srgbClr val="FFFFFF"/>
                </a:solidFill>
                <a:latin typeface="宋体"/>
                <a:cs typeface="宋体"/>
              </a:rPr>
              <a:t>测试</a:t>
            </a:r>
            <a:r>
              <a:rPr dirty="0" sz="3000">
                <a:solidFill>
                  <a:srgbClr val="FFFFFF"/>
                </a:solidFill>
                <a:latin typeface="MS Gothic"/>
                <a:cs typeface="MS Gothic"/>
              </a:rPr>
              <a:t>方案</a:t>
            </a:r>
            <a:endParaRPr sz="300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7"/>
            <a:ext cx="14478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宋体"/>
                <a:cs typeface="宋体"/>
              </a:rPr>
              <a:t>长</a:t>
            </a:r>
            <a:r>
              <a:rPr dirty="0" sz="2800" spc="-5">
                <a:latin typeface="MS Gothic"/>
                <a:cs typeface="MS Gothic"/>
              </a:rPr>
              <a:t>期</a:t>
            </a:r>
            <a:r>
              <a:rPr dirty="0" sz="2800">
                <a:latin typeface="MS PGothic"/>
                <a:cs typeface="MS PGothic"/>
              </a:rPr>
              <a:t>展望</a:t>
            </a:r>
            <a:endParaRPr sz="28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6512" y="1292666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和</a:t>
            </a:r>
            <a:r>
              <a:rPr dirty="0" sz="2400" spc="135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::slotted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3320" y="1292666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选择</a:t>
            </a: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器，</a:t>
            </a:r>
            <a:endParaRPr sz="2400">
              <a:latin typeface="MS Gothic"/>
              <a:cs typeface="MS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224" y="1239326"/>
            <a:ext cx="43402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marR="5080" indent="-41211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单</a:t>
            </a: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文件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组</a:t>
            </a: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件</a:t>
            </a:r>
            <a:r>
              <a:rPr dirty="0" sz="2400" spc="19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CSS</a:t>
            </a:r>
            <a:r>
              <a:rPr dirty="0" sz="24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改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进</a:t>
            </a:r>
            <a:r>
              <a:rPr dirty="0" sz="2400" spc="-5">
                <a:solidFill>
                  <a:srgbClr val="FFFFFF"/>
                </a:solidFill>
                <a:latin typeface="MS Gothic"/>
                <a:cs typeface="MS Gothic"/>
              </a:rPr>
              <a:t>：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&gt;&gt;&gt;  CSS variable</a:t>
            </a:r>
            <a:r>
              <a:rPr dirty="0" sz="2400" spc="-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theming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224" y="2549966"/>
            <a:ext cx="2145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基于</a:t>
            </a:r>
            <a:r>
              <a:rPr dirty="0" sz="2400" spc="135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Proxy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1893" y="2549966"/>
            <a:ext cx="2463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的响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应</a:t>
            </a: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式系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统</a:t>
            </a: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重构</a:t>
            </a:r>
            <a:endParaRPr sz="2400">
              <a:latin typeface="MS Gothic"/>
              <a:cs typeface="MS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4512" y="2969066"/>
            <a:ext cx="2463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或者</a:t>
            </a:r>
            <a:r>
              <a:rPr dirty="0" sz="2400" spc="135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this.$set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6424" y="2915726"/>
            <a:ext cx="3364229" cy="12827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520"/>
              </a:spcBef>
              <a:buFont typeface="Arial"/>
              <a:buChar char="○"/>
              <a:tabLst>
                <a:tab pos="424815" algn="l"/>
                <a:tab pos="425450" algn="l"/>
              </a:tabLst>
            </a:pP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不再需要</a:t>
            </a:r>
            <a:r>
              <a:rPr dirty="0" sz="2400" spc="135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Vue.set</a:t>
            </a:r>
            <a:endParaRPr sz="2400">
              <a:latin typeface="Courier New"/>
              <a:cs typeface="Courier New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424815" algn="l"/>
                <a:tab pos="425450" algn="l"/>
              </a:tabLst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Lazy</a:t>
            </a:r>
            <a:r>
              <a:rPr dirty="0" sz="2400" spc="-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observation</a:t>
            </a:r>
            <a:endParaRPr sz="2400">
              <a:latin typeface="Courier New"/>
              <a:cs typeface="Courier New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424815" algn="l"/>
                <a:tab pos="425450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显</a:t>
            </a: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式构建响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应</a:t>
            </a: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式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象</a:t>
            </a:r>
            <a:endParaRPr sz="2400">
              <a:latin typeface="MS Gothic"/>
              <a:cs typeface="MS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224" y="4592126"/>
            <a:ext cx="5680710" cy="8636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520"/>
              </a:spcBef>
              <a:buClr>
                <a:srgbClr val="FFFFFF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 spc="-5" u="heavy">
                <a:solidFill>
                  <a:srgbClr val="4DD0E1"/>
                </a:solidFill>
                <a:latin typeface="Courier New"/>
                <a:cs typeface="Courier New"/>
                <a:hlinkClick r:id="rId2"/>
              </a:rPr>
              <a:t>HTML</a:t>
            </a:r>
            <a:r>
              <a:rPr dirty="0" sz="2400" spc="-90" u="heavy">
                <a:solidFill>
                  <a:srgbClr val="4DD0E1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dirty="0" sz="2400" spc="-5" u="heavy">
                <a:solidFill>
                  <a:srgbClr val="4DD0E1"/>
                </a:solidFill>
                <a:latin typeface="Courier New"/>
                <a:cs typeface="Courier New"/>
                <a:hlinkClick r:id="rId2"/>
              </a:rPr>
              <a:t>Modules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424815">
              <a:lnSpc>
                <a:spcPct val="100000"/>
              </a:lnSpc>
              <a:spcBef>
                <a:spcPts val="420"/>
              </a:spcBef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类</a:t>
            </a: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似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单</a:t>
            </a: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文件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组</a:t>
            </a: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件的新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标</a:t>
            </a: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准（由</a:t>
            </a:r>
            <a:r>
              <a:rPr dirty="0" sz="2400" spc="135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Google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7603" y="5064566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起草中）</a:t>
            </a:r>
            <a:endParaRPr sz="2400">
              <a:latin typeface="MS Gothic"/>
              <a:cs typeface="MS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224" y="5902766"/>
            <a:ext cx="4584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与</a:t>
            </a:r>
            <a:r>
              <a:rPr dirty="0" sz="2400" spc="204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Components</a:t>
            </a:r>
            <a:r>
              <a:rPr dirty="0" sz="2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MS Gothic"/>
                <a:cs typeface="MS Gothic"/>
              </a:rPr>
              <a:t>的兼容</a:t>
            </a:r>
            <a:endParaRPr sz="240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701" y="1137848"/>
            <a:ext cx="4597400" cy="797560"/>
          </a:xfrm>
          <a:prstGeom prst="rect"/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400" spc="-5"/>
              <a:t>First appearance of</a:t>
            </a:r>
            <a:r>
              <a:rPr dirty="0" sz="2400" spc="-90"/>
              <a:t> </a:t>
            </a:r>
            <a:r>
              <a:rPr dirty="0" sz="2400" spc="-5"/>
              <a:t>“Vue”</a:t>
            </a:r>
            <a:endParaRPr sz="2400"/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 spc="-5"/>
              <a:t>2013.12.07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760975" y="2245599"/>
            <a:ext cx="8383024" cy="3550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625" y="1861598"/>
            <a:ext cx="4780280" cy="797560"/>
          </a:xfrm>
          <a:prstGeom prst="rect"/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400" spc="-5"/>
              <a:t>First public release</a:t>
            </a:r>
            <a:r>
              <a:rPr dirty="0" sz="2400" spc="-90"/>
              <a:t> </a:t>
            </a:r>
            <a:r>
              <a:rPr dirty="0" sz="2400" spc="-5"/>
              <a:t>(0.8)</a:t>
            </a:r>
            <a:endParaRPr sz="2400"/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 spc="-5"/>
              <a:t>2014.02.01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909612" y="3309685"/>
            <a:ext cx="7385924" cy="1310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25150"/>
            <a:ext cx="8978900" cy="3008630"/>
          </a:xfrm>
          <a:custGeom>
            <a:avLst/>
            <a:gdLst/>
            <a:ahLst/>
            <a:cxnLst/>
            <a:rect l="l" t="t" r="r" b="b"/>
            <a:pathLst>
              <a:path w="8978900" h="3008629">
                <a:moveTo>
                  <a:pt x="0" y="3008376"/>
                </a:moveTo>
                <a:lnTo>
                  <a:pt x="8978792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58799" y="2065479"/>
            <a:ext cx="184150" cy="119380"/>
          </a:xfrm>
          <a:custGeom>
            <a:avLst/>
            <a:gdLst/>
            <a:ahLst/>
            <a:cxnLst/>
            <a:rect l="l" t="t" r="r" b="b"/>
            <a:pathLst>
              <a:path w="184150" h="119380">
                <a:moveTo>
                  <a:pt x="39985" y="119341"/>
                </a:moveTo>
                <a:lnTo>
                  <a:pt x="183936" y="4740"/>
                </a:lnTo>
                <a:lnTo>
                  <a:pt x="0" y="0"/>
                </a:lnTo>
                <a:lnTo>
                  <a:pt x="39985" y="11934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3550" y="2697881"/>
            <a:ext cx="1671320" cy="85216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78765">
              <a:lnSpc>
                <a:spcPct val="100699"/>
              </a:lnSpc>
              <a:spcBef>
                <a:spcPts val="85"/>
              </a:spcBef>
            </a:pPr>
            <a:r>
              <a:rPr dirty="0" sz="1800" spc="-5">
                <a:solidFill>
                  <a:srgbClr val="CCCCCC"/>
                </a:solidFill>
                <a:latin typeface="Courier New"/>
                <a:cs typeface="Courier New"/>
              </a:rPr>
              <a:t>2014.11.06  </a:t>
            </a:r>
            <a:r>
              <a:rPr dirty="0" sz="1800" spc="-5">
                <a:solidFill>
                  <a:srgbClr val="4FC08D"/>
                </a:solidFill>
                <a:latin typeface="Courier New"/>
                <a:cs typeface="Courier New"/>
              </a:rPr>
              <a:t>v0.11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5">
                <a:solidFill>
                  <a:srgbClr val="FFFFFF"/>
                </a:solidFill>
                <a:latin typeface="Courier New"/>
                <a:cs typeface="Courier New"/>
              </a:rPr>
              <a:t>Cowboy</a:t>
            </a:r>
            <a:r>
              <a:rPr dirty="0" sz="1800" spc="-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ourier New"/>
                <a:cs typeface="Courier New"/>
              </a:rPr>
              <a:t>Bebop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7875" y="5260766"/>
            <a:ext cx="2905760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CCCCC"/>
                </a:solidFill>
                <a:latin typeface="Courier New"/>
                <a:cs typeface="Courier New"/>
              </a:rPr>
              <a:t>2015.04.20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dirty="0" sz="1800" spc="-5">
                <a:solidFill>
                  <a:srgbClr val="FFFFFF"/>
                </a:solidFill>
                <a:latin typeface="Courier New"/>
                <a:cs typeface="Courier New"/>
              </a:rPr>
              <a:t>Discovered by Laravel  Community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6075" y="1538805"/>
            <a:ext cx="1397000" cy="85216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 spc="-5">
                <a:solidFill>
                  <a:srgbClr val="CCCCCC"/>
                </a:solidFill>
                <a:latin typeface="Courier New"/>
                <a:cs typeface="Courier New"/>
              </a:rPr>
              <a:t>2015.10.26  </a:t>
            </a:r>
            <a:r>
              <a:rPr dirty="0" sz="1800" spc="-5">
                <a:solidFill>
                  <a:srgbClr val="4FC08D"/>
                </a:solidFill>
                <a:latin typeface="Courier New"/>
                <a:cs typeface="Courier New"/>
              </a:rPr>
              <a:t>v1.0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5">
                <a:solidFill>
                  <a:srgbClr val="FFFFFF"/>
                </a:solidFill>
                <a:latin typeface="Courier New"/>
                <a:cs typeface="Courier New"/>
              </a:rPr>
              <a:t>Evangelion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5375" y="3848681"/>
            <a:ext cx="2494280" cy="85216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101725">
              <a:lnSpc>
                <a:spcPct val="100699"/>
              </a:lnSpc>
              <a:spcBef>
                <a:spcPts val="85"/>
              </a:spcBef>
            </a:pPr>
            <a:r>
              <a:rPr dirty="0" sz="1800" spc="-5">
                <a:solidFill>
                  <a:srgbClr val="CCCCCC"/>
                </a:solidFill>
                <a:latin typeface="Courier New"/>
                <a:cs typeface="Courier New"/>
              </a:rPr>
              <a:t>2016.10.01  </a:t>
            </a:r>
            <a:r>
              <a:rPr dirty="0" sz="1800" spc="-5">
                <a:solidFill>
                  <a:srgbClr val="4FC08D"/>
                </a:solidFill>
                <a:latin typeface="Courier New"/>
                <a:cs typeface="Courier New"/>
              </a:rPr>
              <a:t>v2.0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5">
                <a:solidFill>
                  <a:srgbClr val="FFFFFF"/>
                </a:solidFill>
                <a:latin typeface="Courier New"/>
                <a:cs typeface="Courier New"/>
              </a:rPr>
              <a:t>Ghost in the</a:t>
            </a:r>
            <a:r>
              <a:rPr dirty="0" sz="1800" spc="-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ourier New"/>
                <a:cs typeface="Courier New"/>
              </a:rPr>
              <a:t>Shell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6024" y="3784799"/>
            <a:ext cx="0" cy="948055"/>
          </a:xfrm>
          <a:custGeom>
            <a:avLst/>
            <a:gdLst/>
            <a:ahLst/>
            <a:cxnLst/>
            <a:rect l="l" t="t" r="r" b="b"/>
            <a:pathLst>
              <a:path w="0" h="948054">
                <a:moveTo>
                  <a:pt x="0" y="0"/>
                </a:moveTo>
                <a:lnTo>
                  <a:pt x="0" y="94800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09019" y="473280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47005" y="94011"/>
                </a:moveTo>
                <a:lnTo>
                  <a:pt x="28709" y="90317"/>
                </a:lnTo>
                <a:lnTo>
                  <a:pt x="13767" y="80244"/>
                </a:lnTo>
                <a:lnTo>
                  <a:pt x="3693" y="65302"/>
                </a:lnTo>
                <a:lnTo>
                  <a:pt x="0" y="47005"/>
                </a:lnTo>
                <a:lnTo>
                  <a:pt x="3693" y="28709"/>
                </a:lnTo>
                <a:lnTo>
                  <a:pt x="13767" y="13767"/>
                </a:lnTo>
                <a:lnTo>
                  <a:pt x="28709" y="3693"/>
                </a:lnTo>
                <a:lnTo>
                  <a:pt x="47005" y="0"/>
                </a:lnTo>
                <a:lnTo>
                  <a:pt x="65302" y="3693"/>
                </a:lnTo>
                <a:lnTo>
                  <a:pt x="80244" y="13767"/>
                </a:lnTo>
                <a:lnTo>
                  <a:pt x="90317" y="28709"/>
                </a:lnTo>
                <a:lnTo>
                  <a:pt x="94011" y="47005"/>
                </a:lnTo>
                <a:lnTo>
                  <a:pt x="90317" y="65302"/>
                </a:lnTo>
                <a:lnTo>
                  <a:pt x="80244" y="80244"/>
                </a:lnTo>
                <a:lnTo>
                  <a:pt x="65302" y="90317"/>
                </a:lnTo>
                <a:lnTo>
                  <a:pt x="47005" y="94011"/>
                </a:lnTo>
                <a:close/>
              </a:path>
              <a:path w="94615" h="94614">
                <a:moveTo>
                  <a:pt x="13767" y="13767"/>
                </a:moveTo>
                <a:close/>
              </a:path>
              <a:path w="94615" h="94614">
                <a:moveTo>
                  <a:pt x="3693" y="28709"/>
                </a:move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09019" y="473280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47005" y="94011"/>
                </a:moveTo>
                <a:lnTo>
                  <a:pt x="28709" y="90317"/>
                </a:lnTo>
                <a:lnTo>
                  <a:pt x="13767" y="80244"/>
                </a:lnTo>
                <a:lnTo>
                  <a:pt x="3693" y="65302"/>
                </a:lnTo>
                <a:lnTo>
                  <a:pt x="0" y="47005"/>
                </a:lnTo>
                <a:lnTo>
                  <a:pt x="3693" y="28709"/>
                </a:lnTo>
                <a:lnTo>
                  <a:pt x="13767" y="13767"/>
                </a:lnTo>
                <a:lnTo>
                  <a:pt x="28709" y="3693"/>
                </a:lnTo>
                <a:lnTo>
                  <a:pt x="47005" y="0"/>
                </a:lnTo>
                <a:lnTo>
                  <a:pt x="65302" y="3693"/>
                </a:lnTo>
                <a:lnTo>
                  <a:pt x="80244" y="13767"/>
                </a:lnTo>
                <a:lnTo>
                  <a:pt x="90317" y="28709"/>
                </a:lnTo>
                <a:lnTo>
                  <a:pt x="94011" y="47005"/>
                </a:lnTo>
                <a:lnTo>
                  <a:pt x="90317" y="65302"/>
                </a:lnTo>
                <a:lnTo>
                  <a:pt x="80244" y="80244"/>
                </a:lnTo>
                <a:lnTo>
                  <a:pt x="65302" y="90317"/>
                </a:lnTo>
                <a:lnTo>
                  <a:pt x="47005" y="94011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96750" y="2565869"/>
            <a:ext cx="0" cy="948055"/>
          </a:xfrm>
          <a:custGeom>
            <a:avLst/>
            <a:gdLst/>
            <a:ahLst/>
            <a:cxnLst/>
            <a:rect l="l" t="t" r="r" b="b"/>
            <a:pathLst>
              <a:path w="0" h="948054">
                <a:moveTo>
                  <a:pt x="0" y="0"/>
                </a:moveTo>
                <a:lnTo>
                  <a:pt x="0" y="94800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9744" y="351387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47005" y="94011"/>
                </a:moveTo>
                <a:lnTo>
                  <a:pt x="28709" y="90317"/>
                </a:lnTo>
                <a:lnTo>
                  <a:pt x="13767" y="80243"/>
                </a:lnTo>
                <a:lnTo>
                  <a:pt x="3693" y="65302"/>
                </a:lnTo>
                <a:lnTo>
                  <a:pt x="0" y="47005"/>
                </a:lnTo>
                <a:lnTo>
                  <a:pt x="3693" y="28709"/>
                </a:lnTo>
                <a:lnTo>
                  <a:pt x="13767" y="13767"/>
                </a:lnTo>
                <a:lnTo>
                  <a:pt x="28709" y="3693"/>
                </a:lnTo>
                <a:lnTo>
                  <a:pt x="47005" y="0"/>
                </a:lnTo>
                <a:lnTo>
                  <a:pt x="65302" y="3693"/>
                </a:lnTo>
                <a:lnTo>
                  <a:pt x="80243" y="13767"/>
                </a:lnTo>
                <a:lnTo>
                  <a:pt x="90317" y="28709"/>
                </a:lnTo>
                <a:lnTo>
                  <a:pt x="94011" y="47005"/>
                </a:lnTo>
                <a:lnTo>
                  <a:pt x="90317" y="65302"/>
                </a:lnTo>
                <a:lnTo>
                  <a:pt x="80243" y="80243"/>
                </a:lnTo>
                <a:lnTo>
                  <a:pt x="65302" y="90317"/>
                </a:lnTo>
                <a:lnTo>
                  <a:pt x="47005" y="94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9744" y="351387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47005" y="94011"/>
                </a:moveTo>
                <a:lnTo>
                  <a:pt x="28709" y="90317"/>
                </a:lnTo>
                <a:lnTo>
                  <a:pt x="13767" y="80243"/>
                </a:lnTo>
                <a:lnTo>
                  <a:pt x="3693" y="65302"/>
                </a:lnTo>
                <a:lnTo>
                  <a:pt x="0" y="47005"/>
                </a:lnTo>
                <a:lnTo>
                  <a:pt x="3693" y="28709"/>
                </a:lnTo>
                <a:lnTo>
                  <a:pt x="13767" y="13767"/>
                </a:lnTo>
                <a:lnTo>
                  <a:pt x="28709" y="3693"/>
                </a:lnTo>
                <a:lnTo>
                  <a:pt x="47005" y="0"/>
                </a:lnTo>
                <a:lnTo>
                  <a:pt x="65302" y="3693"/>
                </a:lnTo>
                <a:lnTo>
                  <a:pt x="80243" y="13767"/>
                </a:lnTo>
                <a:lnTo>
                  <a:pt x="90317" y="28709"/>
                </a:lnTo>
                <a:lnTo>
                  <a:pt x="94011" y="47005"/>
                </a:lnTo>
                <a:lnTo>
                  <a:pt x="90317" y="65302"/>
                </a:lnTo>
                <a:lnTo>
                  <a:pt x="80243" y="80243"/>
                </a:lnTo>
                <a:lnTo>
                  <a:pt x="65302" y="90317"/>
                </a:lnTo>
                <a:lnTo>
                  <a:pt x="47005" y="94011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62825" y="4292004"/>
            <a:ext cx="0" cy="888365"/>
          </a:xfrm>
          <a:custGeom>
            <a:avLst/>
            <a:gdLst/>
            <a:ahLst/>
            <a:cxnLst/>
            <a:rect l="l" t="t" r="r" b="b"/>
            <a:pathLst>
              <a:path w="0" h="888364">
                <a:moveTo>
                  <a:pt x="0" y="888000"/>
                </a:moveTo>
                <a:lnTo>
                  <a:pt x="0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15819" y="419799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47005" y="94011"/>
                </a:moveTo>
                <a:lnTo>
                  <a:pt x="28709" y="90317"/>
                </a:lnTo>
                <a:lnTo>
                  <a:pt x="13767" y="80244"/>
                </a:lnTo>
                <a:lnTo>
                  <a:pt x="3693" y="65302"/>
                </a:lnTo>
                <a:lnTo>
                  <a:pt x="0" y="47005"/>
                </a:lnTo>
                <a:lnTo>
                  <a:pt x="3693" y="28709"/>
                </a:lnTo>
                <a:lnTo>
                  <a:pt x="13767" y="13767"/>
                </a:lnTo>
                <a:lnTo>
                  <a:pt x="28709" y="3693"/>
                </a:lnTo>
                <a:lnTo>
                  <a:pt x="47005" y="0"/>
                </a:lnTo>
                <a:lnTo>
                  <a:pt x="65302" y="3693"/>
                </a:lnTo>
                <a:lnTo>
                  <a:pt x="80243" y="13767"/>
                </a:lnTo>
                <a:lnTo>
                  <a:pt x="90317" y="28709"/>
                </a:lnTo>
                <a:lnTo>
                  <a:pt x="94011" y="47005"/>
                </a:lnTo>
                <a:lnTo>
                  <a:pt x="90317" y="65302"/>
                </a:lnTo>
                <a:lnTo>
                  <a:pt x="80243" y="80244"/>
                </a:lnTo>
                <a:lnTo>
                  <a:pt x="65302" y="90317"/>
                </a:lnTo>
                <a:lnTo>
                  <a:pt x="47005" y="94011"/>
                </a:lnTo>
                <a:close/>
              </a:path>
              <a:path w="94614" h="94614">
                <a:moveTo>
                  <a:pt x="28709" y="3693"/>
                </a:moveTo>
                <a:close/>
              </a:path>
              <a:path w="94614" h="94614">
                <a:moveTo>
                  <a:pt x="13767" y="13767"/>
                </a:move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15819" y="419799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47005" y="0"/>
                </a:moveTo>
                <a:lnTo>
                  <a:pt x="65302" y="3693"/>
                </a:lnTo>
                <a:lnTo>
                  <a:pt x="80243" y="13767"/>
                </a:lnTo>
                <a:lnTo>
                  <a:pt x="90317" y="28709"/>
                </a:lnTo>
                <a:lnTo>
                  <a:pt x="94011" y="47005"/>
                </a:lnTo>
                <a:lnTo>
                  <a:pt x="90317" y="65302"/>
                </a:lnTo>
                <a:lnTo>
                  <a:pt x="80243" y="80244"/>
                </a:lnTo>
                <a:lnTo>
                  <a:pt x="65302" y="90317"/>
                </a:lnTo>
                <a:lnTo>
                  <a:pt x="47005" y="94011"/>
                </a:lnTo>
                <a:lnTo>
                  <a:pt x="28709" y="90317"/>
                </a:lnTo>
                <a:lnTo>
                  <a:pt x="13767" y="80244"/>
                </a:lnTo>
                <a:lnTo>
                  <a:pt x="3693" y="65302"/>
                </a:lnTo>
                <a:lnTo>
                  <a:pt x="0" y="47005"/>
                </a:lnTo>
                <a:lnTo>
                  <a:pt x="3693" y="28709"/>
                </a:lnTo>
                <a:lnTo>
                  <a:pt x="13767" y="13767"/>
                </a:lnTo>
                <a:lnTo>
                  <a:pt x="28709" y="3693"/>
                </a:lnTo>
                <a:lnTo>
                  <a:pt x="47005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66324" y="2682979"/>
            <a:ext cx="0" cy="888365"/>
          </a:xfrm>
          <a:custGeom>
            <a:avLst/>
            <a:gdLst/>
            <a:ahLst/>
            <a:cxnLst/>
            <a:rect l="l" t="t" r="r" b="b"/>
            <a:pathLst>
              <a:path w="0" h="888364">
                <a:moveTo>
                  <a:pt x="0" y="888000"/>
                </a:moveTo>
                <a:lnTo>
                  <a:pt x="0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19318" y="258896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47006" y="94011"/>
                </a:moveTo>
                <a:lnTo>
                  <a:pt x="28709" y="90317"/>
                </a:lnTo>
                <a:lnTo>
                  <a:pt x="13767" y="80244"/>
                </a:lnTo>
                <a:lnTo>
                  <a:pt x="3693" y="65302"/>
                </a:lnTo>
                <a:lnTo>
                  <a:pt x="0" y="47005"/>
                </a:lnTo>
                <a:lnTo>
                  <a:pt x="3693" y="28709"/>
                </a:lnTo>
                <a:lnTo>
                  <a:pt x="13767" y="13767"/>
                </a:lnTo>
                <a:lnTo>
                  <a:pt x="28709" y="3693"/>
                </a:lnTo>
                <a:lnTo>
                  <a:pt x="47006" y="0"/>
                </a:lnTo>
                <a:lnTo>
                  <a:pt x="65303" y="3693"/>
                </a:lnTo>
                <a:lnTo>
                  <a:pt x="80244" y="13767"/>
                </a:lnTo>
                <a:lnTo>
                  <a:pt x="90318" y="28709"/>
                </a:lnTo>
                <a:lnTo>
                  <a:pt x="94012" y="47005"/>
                </a:lnTo>
                <a:lnTo>
                  <a:pt x="90318" y="65302"/>
                </a:lnTo>
                <a:lnTo>
                  <a:pt x="80244" y="80244"/>
                </a:lnTo>
                <a:lnTo>
                  <a:pt x="65303" y="90317"/>
                </a:lnTo>
                <a:lnTo>
                  <a:pt x="47006" y="94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19318" y="258896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47006" y="0"/>
                </a:moveTo>
                <a:lnTo>
                  <a:pt x="65303" y="3693"/>
                </a:lnTo>
                <a:lnTo>
                  <a:pt x="80244" y="13767"/>
                </a:lnTo>
                <a:lnTo>
                  <a:pt x="90318" y="28709"/>
                </a:lnTo>
                <a:lnTo>
                  <a:pt x="94012" y="47005"/>
                </a:lnTo>
                <a:lnTo>
                  <a:pt x="90318" y="65302"/>
                </a:lnTo>
                <a:lnTo>
                  <a:pt x="80244" y="80244"/>
                </a:lnTo>
                <a:lnTo>
                  <a:pt x="65303" y="90317"/>
                </a:lnTo>
                <a:lnTo>
                  <a:pt x="47006" y="94011"/>
                </a:lnTo>
                <a:lnTo>
                  <a:pt x="28709" y="90317"/>
                </a:lnTo>
                <a:lnTo>
                  <a:pt x="13767" y="80244"/>
                </a:lnTo>
                <a:lnTo>
                  <a:pt x="3693" y="65302"/>
                </a:lnTo>
                <a:lnTo>
                  <a:pt x="0" y="47005"/>
                </a:lnTo>
                <a:lnTo>
                  <a:pt x="3693" y="28709"/>
                </a:lnTo>
                <a:lnTo>
                  <a:pt x="13767" y="13767"/>
                </a:lnTo>
                <a:lnTo>
                  <a:pt x="28709" y="3693"/>
                </a:lnTo>
                <a:lnTo>
                  <a:pt x="47006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2817" y="2225375"/>
            <a:ext cx="2736850" cy="160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6235"/>
              </a:lnSpc>
              <a:spcBef>
                <a:spcPts val="100"/>
              </a:spcBef>
            </a:pPr>
            <a:r>
              <a:rPr dirty="0" sz="5200" spc="-5">
                <a:solidFill>
                  <a:srgbClr val="FFFFFF"/>
                </a:solidFill>
                <a:latin typeface="黑体"/>
                <a:cs typeface="黑体"/>
              </a:rPr>
              <a:t>进</a:t>
            </a:r>
            <a:r>
              <a:rPr dirty="0" sz="5200">
                <a:solidFill>
                  <a:srgbClr val="FFFFFF"/>
                </a:solidFill>
                <a:latin typeface="MS PGothic"/>
                <a:cs typeface="MS PGothic"/>
              </a:rPr>
              <a:t>化</a:t>
            </a:r>
            <a:endParaRPr sz="5200">
              <a:latin typeface="MS PGothic"/>
              <a:cs typeface="MS PGothic"/>
            </a:endParaRPr>
          </a:p>
          <a:p>
            <a:pPr algn="ctr">
              <a:lnSpc>
                <a:spcPts val="6235"/>
              </a:lnSpc>
            </a:pPr>
            <a:r>
              <a:rPr dirty="0" sz="5200" spc="-5">
                <a:solidFill>
                  <a:srgbClr val="FFFFFF"/>
                </a:solidFill>
                <a:latin typeface="Roboto"/>
                <a:cs typeface="Roboto"/>
              </a:rPr>
              <a:t>Evolution</a:t>
            </a:r>
            <a:endParaRPr sz="5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377" y="2985586"/>
            <a:ext cx="74314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EEEEEE"/>
                </a:solidFill>
              </a:rPr>
              <a:t>“Just </a:t>
            </a:r>
            <a:r>
              <a:rPr dirty="0" sz="3600">
                <a:solidFill>
                  <a:srgbClr val="EEEEEE"/>
                </a:solidFill>
              </a:rPr>
              <a:t>a </a:t>
            </a:r>
            <a:r>
              <a:rPr dirty="0" sz="3600" spc="-5">
                <a:solidFill>
                  <a:srgbClr val="EEEEEE"/>
                </a:solidFill>
              </a:rPr>
              <a:t>view layer</a:t>
            </a:r>
            <a:r>
              <a:rPr dirty="0" sz="3600" spc="-95">
                <a:solidFill>
                  <a:srgbClr val="EEEEEE"/>
                </a:solidFill>
              </a:rPr>
              <a:t> </a:t>
            </a:r>
            <a:r>
              <a:rPr dirty="0" sz="3600" spc="-5">
                <a:solidFill>
                  <a:srgbClr val="EEEEEE"/>
                </a:solidFill>
              </a:rPr>
              <a:t>library”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377" y="2985586"/>
            <a:ext cx="74314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EEEEEE"/>
                </a:solidFill>
              </a:rPr>
              <a:t>“Just </a:t>
            </a:r>
            <a:r>
              <a:rPr dirty="0" sz="3600">
                <a:solidFill>
                  <a:srgbClr val="EEEEEE"/>
                </a:solidFill>
              </a:rPr>
              <a:t>a </a:t>
            </a:r>
            <a:r>
              <a:rPr dirty="0" sz="3600" spc="-5">
                <a:solidFill>
                  <a:srgbClr val="EEEEEE"/>
                </a:solidFill>
              </a:rPr>
              <a:t>view layer</a:t>
            </a:r>
            <a:r>
              <a:rPr dirty="0" sz="3600" spc="-95">
                <a:solidFill>
                  <a:srgbClr val="EEEEEE"/>
                </a:solidFill>
              </a:rPr>
              <a:t> </a:t>
            </a:r>
            <a:r>
              <a:rPr dirty="0" sz="3600" spc="-5">
                <a:solidFill>
                  <a:srgbClr val="EEEEEE"/>
                </a:solidFill>
              </a:rPr>
              <a:t>library”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68077" y="3386906"/>
            <a:ext cx="7407909" cy="0"/>
          </a:xfrm>
          <a:custGeom>
            <a:avLst/>
            <a:gdLst/>
            <a:ahLst/>
            <a:cxnLst/>
            <a:rect l="l" t="t" r="r" b="b"/>
            <a:pathLst>
              <a:path w="7407909" h="0">
                <a:moveTo>
                  <a:pt x="0" y="0"/>
                </a:moveTo>
                <a:lnTo>
                  <a:pt x="7407845" y="0"/>
                </a:lnTo>
              </a:path>
            </a:pathLst>
          </a:custGeom>
          <a:ln w="36576">
            <a:solidFill>
              <a:srgbClr val="EEEEE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2017-12-02T16:58:43Z</dcterms:created>
  <dcterms:modified xsi:type="dcterms:W3CDTF">2017-12-02T16:58:43Z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