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6300" y="2126074"/>
            <a:ext cx="23114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4495E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4495E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1498" y="743007"/>
            <a:ext cx="4601002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8125" y="1586777"/>
            <a:ext cx="5048250" cy="240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4495E"/>
                </a:solidFill>
                <a:latin typeface="MS PGothic"/>
                <a:cs typeface="MS 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jsfiddle.net/x1jeawzv/3/" TargetMode="External"/><Relationship Id="rId4" Type="http://schemas.openxmlformats.org/officeDocument/2006/relationships/hyperlink" Target="https://github.com/yyx990803/vue-hackernews" TargetMode="External"/><Relationship Id="rId5" Type="http://schemas.openxmlformats.org/officeDocument/2006/relationships/hyperlink" Target="https://github.com/zhouzhuojie/meteor-vue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github.com/vuejs/vueify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3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6445" y="3529797"/>
            <a:ext cx="1531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34495E"/>
                </a:solidFill>
                <a:latin typeface="Source Sans Pro"/>
                <a:cs typeface="Source Sans Pro"/>
              </a:rPr>
              <a:t>Vue.js</a:t>
            </a:r>
            <a:endParaRPr sz="4800">
              <a:latin typeface="Source Sans Pro"/>
              <a:cs typeface="Source Sans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004" y="4446866"/>
            <a:ext cx="4640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数据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驱动</a:t>
            </a:r>
            <a:r>
              <a:rPr dirty="0" sz="2400" spc="-590">
                <a:solidFill>
                  <a:srgbClr val="34495E"/>
                </a:solidFill>
                <a:latin typeface="黑体"/>
                <a:cs typeface="黑体"/>
              </a:rPr>
              <a:t> </a:t>
            </a:r>
            <a:r>
              <a:rPr dirty="0" sz="2400">
                <a:solidFill>
                  <a:srgbClr val="34495E"/>
                </a:solidFill>
                <a:latin typeface="Arial"/>
                <a:cs typeface="Arial"/>
              </a:rPr>
              <a:t>+</a:t>
            </a:r>
            <a:r>
              <a:rPr dirty="0" sz="2400" spc="-55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件化的前端界面开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7100" y="5916179"/>
            <a:ext cx="709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4495E"/>
                </a:solidFill>
                <a:latin typeface="Source Sans Pro"/>
                <a:cs typeface="Source Sans Pro"/>
              </a:rPr>
              <a:t>@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尤小右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3250" y="5850266"/>
            <a:ext cx="396549" cy="39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74600" y="5916162"/>
            <a:ext cx="951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Source Sans Pro"/>
                <a:cs typeface="Source Sans Pro"/>
              </a:rPr>
              <a:t>@yyx990803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9725" y="5904717"/>
            <a:ext cx="324174" cy="324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56925" y="5916179"/>
            <a:ext cx="704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Source Sans Pro"/>
                <a:cs typeface="Source Sans Pro"/>
              </a:rPr>
              <a:t>vuejs.org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9896" y="5923274"/>
            <a:ext cx="324174" cy="287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0699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1944" y="4963307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7748" y="3914916"/>
            <a:ext cx="511809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sz="1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4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 h="0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8052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8052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3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1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0134" y="337462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0134" y="337462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34716" y="1843502"/>
            <a:ext cx="1154430" cy="5759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4495E"/>
                </a:solidFill>
              </a:rPr>
              <a:t>用</a:t>
            </a:r>
            <a:r>
              <a:rPr dirty="0" sz="1800" spc="-1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dirty="0" sz="1800" spc="-10">
                <a:solidFill>
                  <a:srgbClr val="34495E"/>
                </a:solidFill>
              </a:rPr>
              <a:t>行</a:t>
            </a:r>
            <a:r>
              <a:rPr dirty="0" sz="1800" spc="-1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dirty="0" sz="1800" spc="-10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43450" y="3707212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3450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81699" y="4203075"/>
            <a:ext cx="93980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 sz="18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6007" y="4554738"/>
            <a:ext cx="63817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dirty="0" sz="1400" spc="-5" b="1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9636" y="5416138"/>
            <a:ext cx="1625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42B983"/>
                </a:solidFill>
                <a:latin typeface="黑体"/>
                <a:cs typeface="黑体"/>
              </a:rPr>
              <a:t>视</a:t>
            </a:r>
            <a:r>
              <a:rPr dirty="0" sz="1400" spc="-15" b="1">
                <a:solidFill>
                  <a:srgbClr val="42B983"/>
                </a:solidFill>
                <a:latin typeface="黑体"/>
                <a:cs typeface="黑体"/>
              </a:rPr>
              <a:t>图</a:t>
            </a: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只是数据的映射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8774" y="5416138"/>
            <a:ext cx="1289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2B983"/>
                </a:solidFill>
                <a:latin typeface="Arial"/>
                <a:cs typeface="Arial"/>
              </a:rPr>
              <a:t>“</a:t>
            </a: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真相只有一</a:t>
            </a:r>
            <a:r>
              <a:rPr dirty="0" sz="1400" spc="135" b="1">
                <a:solidFill>
                  <a:srgbClr val="42B983"/>
                </a:solidFill>
                <a:latin typeface="MS PGothic"/>
                <a:cs typeface="MS PGothic"/>
              </a:rPr>
              <a:t>个</a:t>
            </a:r>
            <a:r>
              <a:rPr dirty="0" sz="1400" b="1">
                <a:solidFill>
                  <a:srgbClr val="42B983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249" y="149831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00494" y="299895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0" y="52850"/>
                </a:lnTo>
                <a:lnTo>
                  <a:pt x="264254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83582" y="1941422"/>
            <a:ext cx="977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5025" y="4011406"/>
            <a:ext cx="3098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0">
                <a:latin typeface="Source Sans Pro"/>
                <a:cs typeface="Source Sans Pro"/>
              </a:rPr>
              <a:t>DOM</a:t>
            </a:r>
            <a:r>
              <a:rPr dirty="0" sz="1800" spc="-35">
                <a:latin typeface="Source Sans Pro"/>
                <a:cs typeface="Source Sans Pro"/>
              </a:rPr>
              <a:t> </a:t>
            </a:r>
            <a:r>
              <a:rPr dirty="0" sz="1800">
                <a:latin typeface="MS PGothic"/>
                <a:cs typeface="MS PGothic"/>
              </a:rPr>
              <a:t>在</a:t>
            </a:r>
            <a:r>
              <a:rPr dirty="0" sz="1800">
                <a:latin typeface="黑体"/>
                <a:cs typeface="黑体"/>
              </a:rPr>
              <a:t>单页</a:t>
            </a:r>
            <a:r>
              <a:rPr dirty="0" sz="1800" spc="-570">
                <a:latin typeface="黑体"/>
                <a:cs typeface="黑体"/>
              </a:rPr>
              <a:t> </a:t>
            </a:r>
            <a:r>
              <a:rPr dirty="0" sz="1800">
                <a:latin typeface="Source Sans Pro"/>
                <a:cs typeface="Source Sans Pro"/>
              </a:rPr>
              <a:t>Web</a:t>
            </a:r>
            <a:r>
              <a:rPr dirty="0" sz="1800" spc="-35">
                <a:latin typeface="Source Sans Pro"/>
                <a:cs typeface="Source Sans Pro"/>
              </a:rPr>
              <a:t> </a:t>
            </a:r>
            <a:r>
              <a:rPr dirty="0" sz="1800">
                <a:latin typeface="黑体"/>
                <a:cs typeface="黑体"/>
              </a:rPr>
              <a:t>应</a:t>
            </a:r>
            <a:r>
              <a:rPr dirty="0" sz="1800">
                <a:latin typeface="MS PGothic"/>
                <a:cs typeface="MS PGothic"/>
              </a:rPr>
              <a:t>用中的</a:t>
            </a:r>
            <a:r>
              <a:rPr dirty="0" sz="1800">
                <a:latin typeface="黑体"/>
                <a:cs typeface="黑体"/>
              </a:rPr>
              <a:t>问题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5549" y="4563856"/>
            <a:ext cx="592582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MS PGothic"/>
                <a:cs typeface="MS PGothic"/>
              </a:rPr>
              <a:t>重新渲染整个</a:t>
            </a:r>
            <a:r>
              <a:rPr dirty="0" sz="1800">
                <a:latin typeface="黑体"/>
                <a:cs typeface="黑体"/>
              </a:rPr>
              <a:t>视图</a:t>
            </a:r>
            <a:r>
              <a:rPr dirty="0" sz="1800">
                <a:latin typeface="MS PGothic"/>
                <a:cs typeface="MS PGothic"/>
              </a:rPr>
              <a:t>是昂</a:t>
            </a:r>
            <a:r>
              <a:rPr dirty="0" sz="1800">
                <a:latin typeface="黑体"/>
                <a:cs typeface="黑体"/>
              </a:rPr>
              <a:t>贵</a:t>
            </a:r>
            <a:r>
              <a:rPr dirty="0" sz="1800">
                <a:latin typeface="MS PGothic"/>
                <a:cs typeface="MS PGothic"/>
              </a:rPr>
              <a:t>的</a:t>
            </a:r>
            <a:endParaRPr sz="1800">
              <a:latin typeface="MS PGothic"/>
              <a:cs typeface="MS PGothic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MS PGothic"/>
                <a:cs typeface="MS PGothic"/>
              </a:rPr>
              <a:t>手</a:t>
            </a:r>
            <a:r>
              <a:rPr dirty="0" sz="1800">
                <a:latin typeface="黑体"/>
                <a:cs typeface="黑体"/>
              </a:rPr>
              <a:t>动</a:t>
            </a:r>
            <a:r>
              <a:rPr dirty="0" sz="1800">
                <a:latin typeface="MS PGothic"/>
                <a:cs typeface="MS PGothic"/>
              </a:rPr>
              <a:t>更新</a:t>
            </a:r>
            <a:r>
              <a:rPr dirty="0" sz="1800" spc="-220">
                <a:latin typeface="MS PGothic"/>
                <a:cs typeface="MS PGothic"/>
              </a:rPr>
              <a:t> </a:t>
            </a:r>
            <a:r>
              <a:rPr dirty="0" sz="1800" spc="0">
                <a:latin typeface="Source Sans Pro"/>
                <a:cs typeface="Source Sans Pro"/>
              </a:rPr>
              <a:t>DOM</a:t>
            </a:r>
            <a:r>
              <a:rPr dirty="0" sz="1800" spc="-35">
                <a:latin typeface="Source Sans Pro"/>
                <a:cs typeface="Source Sans Pro"/>
              </a:rPr>
              <a:t> </a:t>
            </a:r>
            <a:r>
              <a:rPr dirty="0" sz="1800">
                <a:latin typeface="MS PGothic"/>
                <a:cs typeface="MS PGothic"/>
              </a:rPr>
              <a:t>来保持</a:t>
            </a:r>
            <a:r>
              <a:rPr dirty="0" sz="1800">
                <a:latin typeface="黑体"/>
                <a:cs typeface="黑体"/>
              </a:rPr>
              <a:t>视图</a:t>
            </a:r>
            <a:r>
              <a:rPr dirty="0" sz="1800">
                <a:latin typeface="MS PGothic"/>
                <a:cs typeface="MS PGothic"/>
              </a:rPr>
              <a:t>和数据的同步很容易</a:t>
            </a:r>
            <a:r>
              <a:rPr dirty="0" sz="1800">
                <a:latin typeface="黑体"/>
                <a:cs typeface="黑体"/>
              </a:rPr>
              <a:t>导</a:t>
            </a:r>
            <a:r>
              <a:rPr dirty="0" sz="1800">
                <a:latin typeface="MS PGothic"/>
                <a:cs typeface="MS PGothic"/>
              </a:rPr>
              <a:t>致</a:t>
            </a:r>
            <a:r>
              <a:rPr dirty="0" sz="1800" spc="-220">
                <a:latin typeface="MS PGothic"/>
                <a:cs typeface="MS PGothic"/>
              </a:rPr>
              <a:t> </a:t>
            </a:r>
            <a:r>
              <a:rPr dirty="0" sz="1800" spc="-5">
                <a:latin typeface="Source Sans Pro"/>
                <a:cs typeface="Source Sans Pro"/>
              </a:rPr>
              <a:t>bug</a:t>
            </a:r>
            <a:endParaRPr sz="180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299" y="2704347"/>
            <a:ext cx="1302385" cy="1449705"/>
          </a:xfrm>
          <a:custGeom>
            <a:avLst/>
            <a:gdLst/>
            <a:ahLst/>
            <a:cxnLst/>
            <a:rect l="l" t="t" r="r" b="b"/>
            <a:pathLst>
              <a:path w="1302385" h="1449704">
                <a:moveTo>
                  <a:pt x="1084995" y="1449299"/>
                </a:moveTo>
                <a:lnTo>
                  <a:pt x="0" y="1449299"/>
                </a:lnTo>
                <a:lnTo>
                  <a:pt x="0" y="0"/>
                </a:lnTo>
                <a:lnTo>
                  <a:pt x="1301999" y="0"/>
                </a:lnTo>
                <a:lnTo>
                  <a:pt x="1301999" y="1232295"/>
                </a:lnTo>
                <a:lnTo>
                  <a:pt x="1084995" y="1449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9295" y="3936643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0" y="217004"/>
                </a:moveTo>
                <a:lnTo>
                  <a:pt x="43400" y="43401"/>
                </a:lnTo>
                <a:lnTo>
                  <a:pt x="217004" y="0"/>
                </a:lnTo>
                <a:lnTo>
                  <a:pt x="0" y="2170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39598" y="3160539"/>
            <a:ext cx="511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125" y="3160539"/>
            <a:ext cx="686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100" algn="l"/>
              </a:tabLst>
            </a:pPr>
            <a:r>
              <a:rPr dirty="0" sz="1800" u="heavy">
                <a:solidFill>
                  <a:srgbClr val="34495E"/>
                </a:solid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6350" y="2804724"/>
            <a:ext cx="274955" cy="1098550"/>
          </a:xfrm>
          <a:custGeom>
            <a:avLst/>
            <a:gdLst/>
            <a:ahLst/>
            <a:cxnLst/>
            <a:rect l="l" t="t" r="r" b="b"/>
            <a:pathLst>
              <a:path w="274954" h="1098550">
                <a:moveTo>
                  <a:pt x="0" y="1098299"/>
                </a:moveTo>
                <a:lnTo>
                  <a:pt x="0" y="274574"/>
                </a:lnTo>
                <a:lnTo>
                  <a:pt x="274574" y="0"/>
                </a:lnTo>
                <a:lnTo>
                  <a:pt x="274574" y="823724"/>
                </a:lnTo>
                <a:lnTo>
                  <a:pt x="0" y="1098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30625" y="2804724"/>
            <a:ext cx="1650364" cy="274955"/>
          </a:xfrm>
          <a:custGeom>
            <a:avLst/>
            <a:gdLst/>
            <a:ahLst/>
            <a:cxnLst/>
            <a:rect l="l" t="t" r="r" b="b"/>
            <a:pathLst>
              <a:path w="1650364" h="274955">
                <a:moveTo>
                  <a:pt x="1375724" y="274574"/>
                </a:moveTo>
                <a:lnTo>
                  <a:pt x="0" y="274574"/>
                </a:lnTo>
                <a:lnTo>
                  <a:pt x="274574" y="0"/>
                </a:lnTo>
                <a:lnTo>
                  <a:pt x="1650299" y="0"/>
                </a:lnTo>
                <a:lnTo>
                  <a:pt x="1375724" y="274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0625" y="3079300"/>
            <a:ext cx="1376045" cy="824230"/>
          </a:xfrm>
          <a:prstGeom prst="rect">
            <a:avLst/>
          </a:prstGeom>
          <a:solidFill>
            <a:srgbClr val="42B9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ViewModel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8175" y="2798174"/>
            <a:ext cx="1209040" cy="1355725"/>
          </a:xfrm>
          <a:custGeom>
            <a:avLst/>
            <a:gdLst/>
            <a:ahLst/>
            <a:cxnLst/>
            <a:rect l="l" t="t" r="r" b="b"/>
            <a:pathLst>
              <a:path w="1209040" h="1355725">
                <a:moveTo>
                  <a:pt x="604499" y="1355474"/>
                </a:moveTo>
                <a:lnTo>
                  <a:pt x="534002" y="1354458"/>
                </a:lnTo>
                <a:lnTo>
                  <a:pt x="465893" y="1351483"/>
                </a:lnTo>
                <a:lnTo>
                  <a:pt x="400627" y="1346664"/>
                </a:lnTo>
                <a:lnTo>
                  <a:pt x="338656" y="1340114"/>
                </a:lnTo>
                <a:lnTo>
                  <a:pt x="280434" y="1331946"/>
                </a:lnTo>
                <a:lnTo>
                  <a:pt x="226416" y="1322274"/>
                </a:lnTo>
                <a:lnTo>
                  <a:pt x="177053" y="1311211"/>
                </a:lnTo>
                <a:lnTo>
                  <a:pt x="132801" y="1298870"/>
                </a:lnTo>
                <a:lnTo>
                  <a:pt x="94113" y="1285366"/>
                </a:lnTo>
                <a:lnTo>
                  <a:pt x="35241" y="1255318"/>
                </a:lnTo>
                <a:lnTo>
                  <a:pt x="4066" y="1221974"/>
                </a:lnTo>
                <a:lnTo>
                  <a:pt x="0" y="1204349"/>
                </a:lnTo>
                <a:lnTo>
                  <a:pt x="0" y="0"/>
                </a:lnTo>
                <a:lnTo>
                  <a:pt x="4066" y="17624"/>
                </a:lnTo>
                <a:lnTo>
                  <a:pt x="15965" y="34651"/>
                </a:lnTo>
                <a:lnTo>
                  <a:pt x="61442" y="66460"/>
                </a:lnTo>
                <a:lnTo>
                  <a:pt x="132801" y="94520"/>
                </a:lnTo>
                <a:lnTo>
                  <a:pt x="177053" y="106861"/>
                </a:lnTo>
                <a:lnTo>
                  <a:pt x="226416" y="117924"/>
                </a:lnTo>
                <a:lnTo>
                  <a:pt x="280434" y="127596"/>
                </a:lnTo>
                <a:lnTo>
                  <a:pt x="338656" y="135764"/>
                </a:lnTo>
                <a:lnTo>
                  <a:pt x="400627" y="142314"/>
                </a:lnTo>
                <a:lnTo>
                  <a:pt x="465893" y="147133"/>
                </a:lnTo>
                <a:lnTo>
                  <a:pt x="534002" y="150108"/>
                </a:lnTo>
                <a:lnTo>
                  <a:pt x="604499" y="151124"/>
                </a:lnTo>
                <a:lnTo>
                  <a:pt x="1208999" y="151124"/>
                </a:lnTo>
                <a:lnTo>
                  <a:pt x="1208999" y="1204349"/>
                </a:lnTo>
                <a:lnTo>
                  <a:pt x="1193034" y="1239001"/>
                </a:lnTo>
                <a:lnTo>
                  <a:pt x="1147557" y="1270810"/>
                </a:lnTo>
                <a:lnTo>
                  <a:pt x="1076198" y="1298870"/>
                </a:lnTo>
                <a:lnTo>
                  <a:pt x="1031946" y="1311211"/>
                </a:lnTo>
                <a:lnTo>
                  <a:pt x="982583" y="1322274"/>
                </a:lnTo>
                <a:lnTo>
                  <a:pt x="928565" y="1331946"/>
                </a:lnTo>
                <a:lnTo>
                  <a:pt x="870343" y="1340114"/>
                </a:lnTo>
                <a:lnTo>
                  <a:pt x="808372" y="1346664"/>
                </a:lnTo>
                <a:lnTo>
                  <a:pt x="743106" y="1351483"/>
                </a:lnTo>
                <a:lnTo>
                  <a:pt x="674997" y="1354458"/>
                </a:lnTo>
                <a:lnTo>
                  <a:pt x="604499" y="1355474"/>
                </a:lnTo>
                <a:close/>
              </a:path>
              <a:path w="1209040" h="1355725">
                <a:moveTo>
                  <a:pt x="1208999" y="151124"/>
                </a:moveTo>
                <a:lnTo>
                  <a:pt x="604499" y="151124"/>
                </a:lnTo>
                <a:lnTo>
                  <a:pt x="674997" y="150108"/>
                </a:lnTo>
                <a:lnTo>
                  <a:pt x="743106" y="147133"/>
                </a:lnTo>
                <a:lnTo>
                  <a:pt x="808372" y="142314"/>
                </a:lnTo>
                <a:lnTo>
                  <a:pt x="870343" y="135764"/>
                </a:lnTo>
                <a:lnTo>
                  <a:pt x="928565" y="127596"/>
                </a:lnTo>
                <a:lnTo>
                  <a:pt x="982583" y="117924"/>
                </a:lnTo>
                <a:lnTo>
                  <a:pt x="1031946" y="106861"/>
                </a:lnTo>
                <a:lnTo>
                  <a:pt x="1076198" y="94520"/>
                </a:lnTo>
                <a:lnTo>
                  <a:pt x="1114886" y="81016"/>
                </a:lnTo>
                <a:lnTo>
                  <a:pt x="1173758" y="50968"/>
                </a:lnTo>
                <a:lnTo>
                  <a:pt x="1204933" y="17624"/>
                </a:lnTo>
                <a:lnTo>
                  <a:pt x="1208999" y="0"/>
                </a:lnTo>
                <a:lnTo>
                  <a:pt x="1208999" y="151124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8175" y="2647050"/>
            <a:ext cx="1209040" cy="302260"/>
          </a:xfrm>
          <a:custGeom>
            <a:avLst/>
            <a:gdLst/>
            <a:ahLst/>
            <a:cxnLst/>
            <a:rect l="l" t="t" r="r" b="b"/>
            <a:pathLst>
              <a:path w="1209040" h="302260">
                <a:moveTo>
                  <a:pt x="604499" y="302249"/>
                </a:moveTo>
                <a:lnTo>
                  <a:pt x="534002" y="301233"/>
                </a:lnTo>
                <a:lnTo>
                  <a:pt x="465893" y="298258"/>
                </a:lnTo>
                <a:lnTo>
                  <a:pt x="400627" y="293439"/>
                </a:lnTo>
                <a:lnTo>
                  <a:pt x="338656" y="286889"/>
                </a:lnTo>
                <a:lnTo>
                  <a:pt x="280434" y="278721"/>
                </a:lnTo>
                <a:lnTo>
                  <a:pt x="226416" y="269049"/>
                </a:lnTo>
                <a:lnTo>
                  <a:pt x="177053" y="257986"/>
                </a:lnTo>
                <a:lnTo>
                  <a:pt x="132801" y="245645"/>
                </a:lnTo>
                <a:lnTo>
                  <a:pt x="94113" y="232141"/>
                </a:lnTo>
                <a:lnTo>
                  <a:pt x="35241" y="202093"/>
                </a:lnTo>
                <a:lnTo>
                  <a:pt x="4066" y="168749"/>
                </a:lnTo>
                <a:lnTo>
                  <a:pt x="0" y="151124"/>
                </a:lnTo>
                <a:lnTo>
                  <a:pt x="4066" y="133500"/>
                </a:lnTo>
                <a:lnTo>
                  <a:pt x="35241" y="100156"/>
                </a:lnTo>
                <a:lnTo>
                  <a:pt x="94113" y="70108"/>
                </a:lnTo>
                <a:lnTo>
                  <a:pt x="132801" y="56604"/>
                </a:lnTo>
                <a:lnTo>
                  <a:pt x="177053" y="44263"/>
                </a:lnTo>
                <a:lnTo>
                  <a:pt x="226416" y="33200"/>
                </a:lnTo>
                <a:lnTo>
                  <a:pt x="280434" y="23528"/>
                </a:lnTo>
                <a:lnTo>
                  <a:pt x="338656" y="15360"/>
                </a:lnTo>
                <a:lnTo>
                  <a:pt x="400627" y="8810"/>
                </a:lnTo>
                <a:lnTo>
                  <a:pt x="465893" y="3991"/>
                </a:lnTo>
                <a:lnTo>
                  <a:pt x="534002" y="1016"/>
                </a:lnTo>
                <a:lnTo>
                  <a:pt x="604499" y="0"/>
                </a:lnTo>
                <a:lnTo>
                  <a:pt x="674997" y="1016"/>
                </a:lnTo>
                <a:lnTo>
                  <a:pt x="743106" y="3991"/>
                </a:lnTo>
                <a:lnTo>
                  <a:pt x="808372" y="8810"/>
                </a:lnTo>
                <a:lnTo>
                  <a:pt x="870343" y="15360"/>
                </a:lnTo>
                <a:lnTo>
                  <a:pt x="928565" y="23528"/>
                </a:lnTo>
                <a:lnTo>
                  <a:pt x="982583" y="33200"/>
                </a:lnTo>
                <a:lnTo>
                  <a:pt x="1031946" y="44263"/>
                </a:lnTo>
                <a:lnTo>
                  <a:pt x="1076198" y="56604"/>
                </a:lnTo>
                <a:lnTo>
                  <a:pt x="1114886" y="70108"/>
                </a:lnTo>
                <a:lnTo>
                  <a:pt x="1173758" y="100156"/>
                </a:lnTo>
                <a:lnTo>
                  <a:pt x="1204933" y="133500"/>
                </a:lnTo>
                <a:lnTo>
                  <a:pt x="1208999" y="151124"/>
                </a:lnTo>
                <a:lnTo>
                  <a:pt x="1204933" y="168749"/>
                </a:lnTo>
                <a:lnTo>
                  <a:pt x="1173758" y="202093"/>
                </a:lnTo>
                <a:lnTo>
                  <a:pt x="1114886" y="232141"/>
                </a:lnTo>
                <a:lnTo>
                  <a:pt x="1076198" y="245645"/>
                </a:lnTo>
                <a:lnTo>
                  <a:pt x="1031946" y="257986"/>
                </a:lnTo>
                <a:lnTo>
                  <a:pt x="982583" y="269049"/>
                </a:lnTo>
                <a:lnTo>
                  <a:pt x="928565" y="278721"/>
                </a:lnTo>
                <a:lnTo>
                  <a:pt x="870343" y="286889"/>
                </a:lnTo>
                <a:lnTo>
                  <a:pt x="808372" y="293439"/>
                </a:lnTo>
                <a:lnTo>
                  <a:pt x="743106" y="298258"/>
                </a:lnTo>
                <a:lnTo>
                  <a:pt x="674997" y="301233"/>
                </a:lnTo>
                <a:lnTo>
                  <a:pt x="604499" y="302249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2051" y="3315956"/>
            <a:ext cx="64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66574" y="324499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08775" y="324499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 h="0">
                <a:moveTo>
                  <a:pt x="0" y="0"/>
                </a:moveTo>
                <a:lnTo>
                  <a:pt x="5915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0375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0375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02374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02374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93624" y="342900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74416" y="1022008"/>
            <a:ext cx="3547745" cy="75311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011555" marR="5080" indent="-999490">
              <a:lnSpc>
                <a:spcPts val="2850"/>
              </a:lnSpc>
              <a:spcBef>
                <a:spcPts val="220"/>
              </a:spcBef>
            </a:pPr>
            <a:r>
              <a:rPr dirty="0" b="0">
                <a:latin typeface="MS PGothic"/>
                <a:cs typeface="MS PGothic"/>
              </a:rPr>
              <a:t>通</a:t>
            </a:r>
            <a:r>
              <a:rPr dirty="0" b="0">
                <a:latin typeface="黑体"/>
                <a:cs typeface="黑体"/>
              </a:rPr>
              <a:t>过</a:t>
            </a:r>
            <a:r>
              <a:rPr dirty="0" spc="-590" b="0">
                <a:latin typeface="黑体"/>
                <a:cs typeface="黑体"/>
              </a:rPr>
              <a:t> </a:t>
            </a:r>
            <a:r>
              <a:rPr dirty="0" spc="-5" b="0">
                <a:latin typeface="Arial"/>
                <a:cs typeface="Arial"/>
              </a:rPr>
              <a:t>MVVM</a:t>
            </a:r>
            <a:r>
              <a:rPr dirty="0" spc="-50" b="0">
                <a:latin typeface="Arial"/>
                <a:cs typeface="Arial"/>
              </a:rPr>
              <a:t> </a:t>
            </a:r>
            <a:r>
              <a:rPr dirty="0" b="0">
                <a:latin typeface="MS PGothic"/>
                <a:cs typeface="MS PGothic"/>
              </a:rPr>
              <a:t>的数据</a:t>
            </a:r>
            <a:r>
              <a:rPr dirty="0" b="0">
                <a:latin typeface="黑体"/>
                <a:cs typeface="黑体"/>
              </a:rPr>
              <a:t>绑</a:t>
            </a:r>
            <a:r>
              <a:rPr dirty="0" b="0">
                <a:latin typeface="MS PGothic"/>
                <a:cs typeface="MS PGothic"/>
              </a:rPr>
              <a:t>定</a:t>
            </a:r>
            <a:r>
              <a:rPr dirty="0" b="0">
                <a:latin typeface="黑体"/>
                <a:cs typeface="黑体"/>
              </a:rPr>
              <a:t>实 现</a:t>
            </a:r>
            <a:r>
              <a:rPr dirty="0" b="0">
                <a:latin typeface="MS PGothic"/>
                <a:cs typeface="MS PGothic"/>
              </a:rPr>
              <a:t>自</a:t>
            </a:r>
            <a:r>
              <a:rPr dirty="0" b="0">
                <a:latin typeface="黑体"/>
                <a:cs typeface="黑体"/>
              </a:rPr>
              <a:t>动</a:t>
            </a:r>
            <a:r>
              <a:rPr dirty="0" b="0">
                <a:latin typeface="MS PGothic"/>
                <a:cs typeface="MS PGothic"/>
              </a:rPr>
              <a:t>同步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2942" y="4761795"/>
            <a:ext cx="659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Source Sans Pro"/>
                <a:cs typeface="Source Sans Pro"/>
              </a:rPr>
              <a:t>DOM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1395" y="4713445"/>
            <a:ext cx="1057910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Source Sans Pro"/>
                <a:cs typeface="Source Sans Pro"/>
              </a:rPr>
              <a:t>POJO</a:t>
            </a:r>
            <a:endParaRPr sz="2400">
              <a:latin typeface="Source Sans Pro"/>
              <a:cs typeface="Source Sans Pro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400" spc="-5" b="1">
                <a:latin typeface="Source Sans Pro"/>
                <a:cs typeface="Source Sans Pro"/>
              </a:rPr>
              <a:t>(</a:t>
            </a:r>
            <a:r>
              <a:rPr dirty="0" sz="1400" spc="-10" b="1">
                <a:latin typeface="MS PGothic"/>
                <a:cs typeface="MS PGothic"/>
              </a:rPr>
              <a:t>原</a:t>
            </a:r>
            <a:r>
              <a:rPr dirty="0" sz="1400" spc="35" b="1">
                <a:latin typeface="MS PGothic"/>
                <a:cs typeface="MS PGothic"/>
              </a:rPr>
              <a:t>生</a:t>
            </a:r>
            <a:r>
              <a:rPr dirty="0" sz="1400" b="1">
                <a:latin typeface="Source Sans Pro"/>
                <a:cs typeface="Source Sans Pro"/>
              </a:rPr>
              <a:t>J</a:t>
            </a:r>
            <a:r>
              <a:rPr dirty="0" sz="1400" spc="-5" b="1">
                <a:latin typeface="Source Sans Pro"/>
                <a:cs typeface="Source Sans Pro"/>
              </a:rPr>
              <a:t>S</a:t>
            </a:r>
            <a:r>
              <a:rPr dirty="0" sz="1400" spc="-15" b="1">
                <a:latin typeface="黑体"/>
                <a:cs typeface="黑体"/>
              </a:rPr>
              <a:t>对</a:t>
            </a:r>
            <a:r>
              <a:rPr dirty="0" sz="1400" spc="10" b="1">
                <a:latin typeface="MS PGothic"/>
                <a:cs typeface="MS PGothic"/>
              </a:rPr>
              <a:t>象</a:t>
            </a:r>
            <a:r>
              <a:rPr dirty="0" sz="1400" b="1">
                <a:latin typeface="Source Sans Pro"/>
                <a:cs typeface="Source Sans Pro"/>
              </a:rPr>
              <a:t>)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321" y="4713445"/>
            <a:ext cx="526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Source Sans Pro"/>
                <a:cs typeface="Source Sans Pro"/>
              </a:rPr>
              <a:t>Vue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2787" y="4299262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99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71321" y="458666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1321" y="458666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4427" y="4299512"/>
            <a:ext cx="2540" cy="239395"/>
          </a:xfrm>
          <a:custGeom>
            <a:avLst/>
            <a:gdLst/>
            <a:ahLst/>
            <a:cxnLst/>
            <a:rect l="l" t="t" r="r" b="b"/>
            <a:pathLst>
              <a:path w="2539" h="239395">
                <a:moveTo>
                  <a:pt x="2434" y="0"/>
                </a:moveTo>
                <a:lnTo>
                  <a:pt x="0" y="238805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32964" y="4537997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0582" y="86767"/>
                </a:moveTo>
                <a:lnTo>
                  <a:pt x="0" y="0"/>
                </a:lnTo>
                <a:lnTo>
                  <a:pt x="62927" y="641"/>
                </a:lnTo>
                <a:lnTo>
                  <a:pt x="30582" y="86767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32964" y="4537997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0582" y="86767"/>
                </a:lnTo>
                <a:lnTo>
                  <a:pt x="62927" y="64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24903" y="4323637"/>
            <a:ext cx="2540" cy="239395"/>
          </a:xfrm>
          <a:custGeom>
            <a:avLst/>
            <a:gdLst/>
            <a:ahLst/>
            <a:cxnLst/>
            <a:rect l="l" t="t" r="r" b="b"/>
            <a:pathLst>
              <a:path w="2540" h="239395">
                <a:moveTo>
                  <a:pt x="2434" y="0"/>
                </a:moveTo>
                <a:lnTo>
                  <a:pt x="0" y="238805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93439" y="456212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0581" y="86767"/>
                </a:moveTo>
                <a:lnTo>
                  <a:pt x="0" y="0"/>
                </a:lnTo>
                <a:lnTo>
                  <a:pt x="62927" y="641"/>
                </a:lnTo>
                <a:lnTo>
                  <a:pt x="30581" y="86767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93439" y="456212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0581" y="86767"/>
                </a:lnTo>
                <a:lnTo>
                  <a:pt x="62927" y="64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4299" y="2704347"/>
            <a:ext cx="1302385" cy="1449705"/>
          </a:xfrm>
          <a:custGeom>
            <a:avLst/>
            <a:gdLst/>
            <a:ahLst/>
            <a:cxnLst/>
            <a:rect l="l" t="t" r="r" b="b"/>
            <a:pathLst>
              <a:path w="1302385" h="1449704">
                <a:moveTo>
                  <a:pt x="1084995" y="1449299"/>
                </a:moveTo>
                <a:lnTo>
                  <a:pt x="0" y="1449299"/>
                </a:lnTo>
                <a:lnTo>
                  <a:pt x="0" y="0"/>
                </a:lnTo>
                <a:lnTo>
                  <a:pt x="1301999" y="0"/>
                </a:lnTo>
                <a:lnTo>
                  <a:pt x="1301999" y="1232295"/>
                </a:lnTo>
                <a:lnTo>
                  <a:pt x="1084995" y="1449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29295" y="3936643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0" y="217004"/>
                </a:moveTo>
                <a:lnTo>
                  <a:pt x="43400" y="43401"/>
                </a:lnTo>
                <a:lnTo>
                  <a:pt x="217004" y="0"/>
                </a:lnTo>
                <a:lnTo>
                  <a:pt x="0" y="2170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39598" y="3160539"/>
            <a:ext cx="511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6125" y="3160539"/>
            <a:ext cx="686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100" algn="l"/>
              </a:tabLst>
            </a:pPr>
            <a:r>
              <a:rPr dirty="0" sz="1800" u="heavy">
                <a:solidFill>
                  <a:srgbClr val="34495E"/>
                </a:solid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06350" y="2804724"/>
            <a:ext cx="274955" cy="1098550"/>
          </a:xfrm>
          <a:custGeom>
            <a:avLst/>
            <a:gdLst/>
            <a:ahLst/>
            <a:cxnLst/>
            <a:rect l="l" t="t" r="r" b="b"/>
            <a:pathLst>
              <a:path w="274954" h="1098550">
                <a:moveTo>
                  <a:pt x="0" y="1098299"/>
                </a:moveTo>
                <a:lnTo>
                  <a:pt x="0" y="274574"/>
                </a:lnTo>
                <a:lnTo>
                  <a:pt x="274574" y="0"/>
                </a:lnTo>
                <a:lnTo>
                  <a:pt x="274574" y="823724"/>
                </a:lnTo>
                <a:lnTo>
                  <a:pt x="0" y="1098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30625" y="2804724"/>
            <a:ext cx="1650364" cy="274955"/>
          </a:xfrm>
          <a:custGeom>
            <a:avLst/>
            <a:gdLst/>
            <a:ahLst/>
            <a:cxnLst/>
            <a:rect l="l" t="t" r="r" b="b"/>
            <a:pathLst>
              <a:path w="1650364" h="274955">
                <a:moveTo>
                  <a:pt x="1375724" y="274574"/>
                </a:moveTo>
                <a:lnTo>
                  <a:pt x="0" y="274574"/>
                </a:lnTo>
                <a:lnTo>
                  <a:pt x="274574" y="0"/>
                </a:lnTo>
                <a:lnTo>
                  <a:pt x="1650299" y="0"/>
                </a:lnTo>
                <a:lnTo>
                  <a:pt x="1375724" y="274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0625" y="3079300"/>
            <a:ext cx="1376045" cy="824230"/>
          </a:xfrm>
          <a:prstGeom prst="rect">
            <a:avLst/>
          </a:prstGeom>
          <a:solidFill>
            <a:srgbClr val="42B9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ViewModel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28175" y="2798174"/>
            <a:ext cx="1209040" cy="1355725"/>
          </a:xfrm>
          <a:custGeom>
            <a:avLst/>
            <a:gdLst/>
            <a:ahLst/>
            <a:cxnLst/>
            <a:rect l="l" t="t" r="r" b="b"/>
            <a:pathLst>
              <a:path w="1209040" h="1355725">
                <a:moveTo>
                  <a:pt x="604499" y="1355474"/>
                </a:moveTo>
                <a:lnTo>
                  <a:pt x="534002" y="1354458"/>
                </a:lnTo>
                <a:lnTo>
                  <a:pt x="465893" y="1351483"/>
                </a:lnTo>
                <a:lnTo>
                  <a:pt x="400627" y="1346664"/>
                </a:lnTo>
                <a:lnTo>
                  <a:pt x="338656" y="1340114"/>
                </a:lnTo>
                <a:lnTo>
                  <a:pt x="280434" y="1331946"/>
                </a:lnTo>
                <a:lnTo>
                  <a:pt x="226416" y="1322274"/>
                </a:lnTo>
                <a:lnTo>
                  <a:pt x="177053" y="1311211"/>
                </a:lnTo>
                <a:lnTo>
                  <a:pt x="132801" y="1298870"/>
                </a:lnTo>
                <a:lnTo>
                  <a:pt x="94113" y="1285366"/>
                </a:lnTo>
                <a:lnTo>
                  <a:pt x="35241" y="1255318"/>
                </a:lnTo>
                <a:lnTo>
                  <a:pt x="4066" y="1221974"/>
                </a:lnTo>
                <a:lnTo>
                  <a:pt x="0" y="1204349"/>
                </a:lnTo>
                <a:lnTo>
                  <a:pt x="0" y="0"/>
                </a:lnTo>
                <a:lnTo>
                  <a:pt x="4066" y="17624"/>
                </a:lnTo>
                <a:lnTo>
                  <a:pt x="15965" y="34651"/>
                </a:lnTo>
                <a:lnTo>
                  <a:pt x="61442" y="66460"/>
                </a:lnTo>
                <a:lnTo>
                  <a:pt x="132801" y="94520"/>
                </a:lnTo>
                <a:lnTo>
                  <a:pt x="177053" y="106861"/>
                </a:lnTo>
                <a:lnTo>
                  <a:pt x="226416" y="117924"/>
                </a:lnTo>
                <a:lnTo>
                  <a:pt x="280434" y="127596"/>
                </a:lnTo>
                <a:lnTo>
                  <a:pt x="338656" y="135764"/>
                </a:lnTo>
                <a:lnTo>
                  <a:pt x="400627" y="142314"/>
                </a:lnTo>
                <a:lnTo>
                  <a:pt x="465893" y="147133"/>
                </a:lnTo>
                <a:lnTo>
                  <a:pt x="534002" y="150108"/>
                </a:lnTo>
                <a:lnTo>
                  <a:pt x="604499" y="151124"/>
                </a:lnTo>
                <a:lnTo>
                  <a:pt x="1208999" y="151124"/>
                </a:lnTo>
                <a:lnTo>
                  <a:pt x="1208999" y="1204349"/>
                </a:lnTo>
                <a:lnTo>
                  <a:pt x="1193034" y="1239001"/>
                </a:lnTo>
                <a:lnTo>
                  <a:pt x="1147557" y="1270810"/>
                </a:lnTo>
                <a:lnTo>
                  <a:pt x="1076198" y="1298870"/>
                </a:lnTo>
                <a:lnTo>
                  <a:pt x="1031946" y="1311211"/>
                </a:lnTo>
                <a:lnTo>
                  <a:pt x="982583" y="1322274"/>
                </a:lnTo>
                <a:lnTo>
                  <a:pt x="928565" y="1331946"/>
                </a:lnTo>
                <a:lnTo>
                  <a:pt x="870343" y="1340114"/>
                </a:lnTo>
                <a:lnTo>
                  <a:pt x="808372" y="1346664"/>
                </a:lnTo>
                <a:lnTo>
                  <a:pt x="743106" y="1351483"/>
                </a:lnTo>
                <a:lnTo>
                  <a:pt x="674997" y="1354458"/>
                </a:lnTo>
                <a:lnTo>
                  <a:pt x="604499" y="1355474"/>
                </a:lnTo>
                <a:close/>
              </a:path>
              <a:path w="1209040" h="1355725">
                <a:moveTo>
                  <a:pt x="1208999" y="151124"/>
                </a:moveTo>
                <a:lnTo>
                  <a:pt x="604499" y="151124"/>
                </a:lnTo>
                <a:lnTo>
                  <a:pt x="674997" y="150108"/>
                </a:lnTo>
                <a:lnTo>
                  <a:pt x="743106" y="147133"/>
                </a:lnTo>
                <a:lnTo>
                  <a:pt x="808372" y="142314"/>
                </a:lnTo>
                <a:lnTo>
                  <a:pt x="870343" y="135764"/>
                </a:lnTo>
                <a:lnTo>
                  <a:pt x="928565" y="127596"/>
                </a:lnTo>
                <a:lnTo>
                  <a:pt x="982583" y="117924"/>
                </a:lnTo>
                <a:lnTo>
                  <a:pt x="1031946" y="106861"/>
                </a:lnTo>
                <a:lnTo>
                  <a:pt x="1076198" y="94520"/>
                </a:lnTo>
                <a:lnTo>
                  <a:pt x="1114886" y="81016"/>
                </a:lnTo>
                <a:lnTo>
                  <a:pt x="1173758" y="50968"/>
                </a:lnTo>
                <a:lnTo>
                  <a:pt x="1204933" y="17624"/>
                </a:lnTo>
                <a:lnTo>
                  <a:pt x="1208999" y="0"/>
                </a:lnTo>
                <a:lnTo>
                  <a:pt x="1208999" y="151124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28175" y="2647050"/>
            <a:ext cx="1209040" cy="302260"/>
          </a:xfrm>
          <a:custGeom>
            <a:avLst/>
            <a:gdLst/>
            <a:ahLst/>
            <a:cxnLst/>
            <a:rect l="l" t="t" r="r" b="b"/>
            <a:pathLst>
              <a:path w="1209040" h="302260">
                <a:moveTo>
                  <a:pt x="604499" y="302249"/>
                </a:moveTo>
                <a:lnTo>
                  <a:pt x="534002" y="301233"/>
                </a:lnTo>
                <a:lnTo>
                  <a:pt x="465893" y="298258"/>
                </a:lnTo>
                <a:lnTo>
                  <a:pt x="400627" y="293439"/>
                </a:lnTo>
                <a:lnTo>
                  <a:pt x="338656" y="286889"/>
                </a:lnTo>
                <a:lnTo>
                  <a:pt x="280434" y="278721"/>
                </a:lnTo>
                <a:lnTo>
                  <a:pt x="226416" y="269049"/>
                </a:lnTo>
                <a:lnTo>
                  <a:pt x="177053" y="257986"/>
                </a:lnTo>
                <a:lnTo>
                  <a:pt x="132801" y="245645"/>
                </a:lnTo>
                <a:lnTo>
                  <a:pt x="94113" y="232141"/>
                </a:lnTo>
                <a:lnTo>
                  <a:pt x="35241" y="202093"/>
                </a:lnTo>
                <a:lnTo>
                  <a:pt x="4066" y="168749"/>
                </a:lnTo>
                <a:lnTo>
                  <a:pt x="0" y="151124"/>
                </a:lnTo>
                <a:lnTo>
                  <a:pt x="4066" y="133500"/>
                </a:lnTo>
                <a:lnTo>
                  <a:pt x="35241" y="100156"/>
                </a:lnTo>
                <a:lnTo>
                  <a:pt x="94113" y="70108"/>
                </a:lnTo>
                <a:lnTo>
                  <a:pt x="132801" y="56604"/>
                </a:lnTo>
                <a:lnTo>
                  <a:pt x="177053" y="44263"/>
                </a:lnTo>
                <a:lnTo>
                  <a:pt x="226416" y="33200"/>
                </a:lnTo>
                <a:lnTo>
                  <a:pt x="280434" y="23528"/>
                </a:lnTo>
                <a:lnTo>
                  <a:pt x="338656" y="15360"/>
                </a:lnTo>
                <a:lnTo>
                  <a:pt x="400627" y="8810"/>
                </a:lnTo>
                <a:lnTo>
                  <a:pt x="465893" y="3991"/>
                </a:lnTo>
                <a:lnTo>
                  <a:pt x="534002" y="1016"/>
                </a:lnTo>
                <a:lnTo>
                  <a:pt x="604499" y="0"/>
                </a:lnTo>
                <a:lnTo>
                  <a:pt x="674997" y="1016"/>
                </a:lnTo>
                <a:lnTo>
                  <a:pt x="743106" y="3991"/>
                </a:lnTo>
                <a:lnTo>
                  <a:pt x="808372" y="8810"/>
                </a:lnTo>
                <a:lnTo>
                  <a:pt x="870343" y="15360"/>
                </a:lnTo>
                <a:lnTo>
                  <a:pt x="928565" y="23528"/>
                </a:lnTo>
                <a:lnTo>
                  <a:pt x="982583" y="33200"/>
                </a:lnTo>
                <a:lnTo>
                  <a:pt x="1031946" y="44263"/>
                </a:lnTo>
                <a:lnTo>
                  <a:pt x="1076198" y="56604"/>
                </a:lnTo>
                <a:lnTo>
                  <a:pt x="1114886" y="70108"/>
                </a:lnTo>
                <a:lnTo>
                  <a:pt x="1173758" y="100156"/>
                </a:lnTo>
                <a:lnTo>
                  <a:pt x="1204933" y="133500"/>
                </a:lnTo>
                <a:lnTo>
                  <a:pt x="1208999" y="151124"/>
                </a:lnTo>
                <a:lnTo>
                  <a:pt x="1204933" y="168749"/>
                </a:lnTo>
                <a:lnTo>
                  <a:pt x="1173758" y="202093"/>
                </a:lnTo>
                <a:lnTo>
                  <a:pt x="1114886" y="232141"/>
                </a:lnTo>
                <a:lnTo>
                  <a:pt x="1076198" y="245645"/>
                </a:lnTo>
                <a:lnTo>
                  <a:pt x="1031946" y="257986"/>
                </a:lnTo>
                <a:lnTo>
                  <a:pt x="982583" y="269049"/>
                </a:lnTo>
                <a:lnTo>
                  <a:pt x="928565" y="278721"/>
                </a:lnTo>
                <a:lnTo>
                  <a:pt x="870343" y="286889"/>
                </a:lnTo>
                <a:lnTo>
                  <a:pt x="808372" y="293439"/>
                </a:lnTo>
                <a:lnTo>
                  <a:pt x="743106" y="298258"/>
                </a:lnTo>
                <a:lnTo>
                  <a:pt x="674997" y="301233"/>
                </a:lnTo>
                <a:lnTo>
                  <a:pt x="604499" y="302249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12051" y="3315956"/>
            <a:ext cx="64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66574" y="3244999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8775" y="3244999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 h="0">
                <a:moveTo>
                  <a:pt x="0" y="0"/>
                </a:moveTo>
                <a:lnTo>
                  <a:pt x="5915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00375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00375" y="3213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02374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02374" y="33975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93624" y="3429000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874416" y="1022008"/>
            <a:ext cx="3547745" cy="75311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011555" marR="5080" indent="-999490">
              <a:lnSpc>
                <a:spcPts val="2850"/>
              </a:lnSpc>
              <a:spcBef>
                <a:spcPts val="220"/>
              </a:spcBef>
            </a:pPr>
            <a:r>
              <a:rPr dirty="0" b="0">
                <a:latin typeface="MS PGothic"/>
                <a:cs typeface="MS PGothic"/>
              </a:rPr>
              <a:t>通</a:t>
            </a:r>
            <a:r>
              <a:rPr dirty="0" b="0">
                <a:latin typeface="黑体"/>
                <a:cs typeface="黑体"/>
              </a:rPr>
              <a:t>过</a:t>
            </a:r>
            <a:r>
              <a:rPr dirty="0" spc="-590" b="0">
                <a:latin typeface="黑体"/>
                <a:cs typeface="黑体"/>
              </a:rPr>
              <a:t> </a:t>
            </a:r>
            <a:r>
              <a:rPr dirty="0" spc="-5" b="0">
                <a:latin typeface="Arial"/>
                <a:cs typeface="Arial"/>
              </a:rPr>
              <a:t>MVVM</a:t>
            </a:r>
            <a:r>
              <a:rPr dirty="0" spc="-50" b="0">
                <a:latin typeface="Arial"/>
                <a:cs typeface="Arial"/>
              </a:rPr>
              <a:t> </a:t>
            </a:r>
            <a:r>
              <a:rPr dirty="0" b="0">
                <a:latin typeface="MS PGothic"/>
                <a:cs typeface="MS PGothic"/>
              </a:rPr>
              <a:t>的数据</a:t>
            </a:r>
            <a:r>
              <a:rPr dirty="0" b="0">
                <a:latin typeface="黑体"/>
                <a:cs typeface="黑体"/>
              </a:rPr>
              <a:t>绑</a:t>
            </a:r>
            <a:r>
              <a:rPr dirty="0" b="0">
                <a:latin typeface="MS PGothic"/>
                <a:cs typeface="MS PGothic"/>
              </a:rPr>
              <a:t>定</a:t>
            </a:r>
            <a:r>
              <a:rPr dirty="0" b="0">
                <a:latin typeface="黑体"/>
                <a:cs typeface="黑体"/>
              </a:rPr>
              <a:t>实 现</a:t>
            </a:r>
            <a:r>
              <a:rPr dirty="0" b="0">
                <a:latin typeface="MS PGothic"/>
                <a:cs typeface="MS PGothic"/>
              </a:rPr>
              <a:t>自</a:t>
            </a:r>
            <a:r>
              <a:rPr dirty="0" b="0">
                <a:latin typeface="黑体"/>
                <a:cs typeface="黑体"/>
              </a:rPr>
              <a:t>动</a:t>
            </a:r>
            <a:r>
              <a:rPr dirty="0" b="0">
                <a:latin typeface="MS PGothic"/>
                <a:cs typeface="MS PGothic"/>
              </a:rPr>
              <a:t>同步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12875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12875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2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23288" y="3411459"/>
            <a:ext cx="8058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data:</a:t>
            </a:r>
            <a:r>
              <a:rPr dirty="0" sz="16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2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00175" y="2826624"/>
            <a:ext cx="270319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5585" marR="672465" indent="-223520">
              <a:lnSpc>
                <a:spcPct val="1133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vm </a:t>
            </a:r>
            <a:r>
              <a:rPr dirty="0" sz="1600">
                <a:solidFill>
                  <a:srgbClr val="784937"/>
                </a:solidFill>
                <a:latin typeface="Consolas"/>
                <a:cs typeface="Consolas"/>
              </a:rPr>
              <a:t>= </a:t>
            </a:r>
            <a:r>
              <a:rPr dirty="0" sz="1600" spc="-5">
                <a:solidFill>
                  <a:srgbClr val="784937"/>
                </a:solidFill>
                <a:latin typeface="Consolas"/>
                <a:cs typeface="Consolas"/>
              </a:rPr>
              <a:t>new</a:t>
            </a:r>
            <a:r>
              <a:rPr dirty="0" sz="1600" spc="-75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Vue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({  el:</a:t>
            </a:r>
            <a:r>
              <a:rPr dirty="0" sz="1600" spc="-75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'#demo'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msg: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'Hello</a:t>
            </a:r>
            <a:r>
              <a:rPr dirty="0" sz="1600" spc="-80">
                <a:solidFill>
                  <a:srgbClr val="0B6125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Vue.js!'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2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23288" y="3963909"/>
            <a:ext cx="1371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2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00175" y="4240134"/>
            <a:ext cx="248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})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1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11175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11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98475" y="2849099"/>
            <a:ext cx="2036445" cy="8540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div</a:t>
            </a:r>
            <a:r>
              <a:rPr dirty="0" sz="1600" spc="-75">
                <a:solidFill>
                  <a:srgbClr val="BE4F24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id</a:t>
            </a:r>
            <a:r>
              <a:rPr dirty="0" sz="1600" spc="-5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"demo"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h1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&gt;{{msg}}&lt;/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h1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&lt;/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div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1150" y="2061045"/>
            <a:ext cx="147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495E"/>
                </a:solidFill>
                <a:latin typeface="Source Sans Pro"/>
                <a:cs typeface="Source Sans Pro"/>
              </a:rPr>
              <a:t>JavaScript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88875" y="2061045"/>
            <a:ext cx="790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Source Sans Pro"/>
                <a:cs typeface="Source Sans Pro"/>
              </a:rPr>
              <a:t>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12875" y="28798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00175" y="2859009"/>
            <a:ext cx="20358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vm </a:t>
            </a:r>
            <a:r>
              <a:rPr dirty="0" sz="1600">
                <a:solidFill>
                  <a:srgbClr val="784937"/>
                </a:solidFill>
                <a:latin typeface="Consolas"/>
                <a:cs typeface="Consolas"/>
              </a:rPr>
              <a:t>= </a:t>
            </a:r>
            <a:r>
              <a:rPr dirty="0" sz="1600" spc="-5">
                <a:solidFill>
                  <a:srgbClr val="784937"/>
                </a:solidFill>
                <a:latin typeface="Consolas"/>
                <a:cs typeface="Consolas"/>
              </a:rPr>
              <a:t>new</a:t>
            </a:r>
            <a:r>
              <a:rPr dirty="0" sz="1600" spc="-75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Vue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({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2875" y="3156062"/>
            <a:ext cx="1564005" cy="243840"/>
          </a:xfrm>
          <a:custGeom>
            <a:avLst/>
            <a:gdLst/>
            <a:ahLst/>
            <a:cxnLst/>
            <a:rect l="l" t="t" r="r" b="b"/>
            <a:pathLst>
              <a:path w="1564004" h="243839">
                <a:moveTo>
                  <a:pt x="0" y="0"/>
                </a:moveTo>
                <a:lnTo>
                  <a:pt x="1563702" y="0"/>
                </a:lnTo>
                <a:lnTo>
                  <a:pt x="1563702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23288" y="3135234"/>
            <a:ext cx="13665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el:</a:t>
            </a:r>
            <a:r>
              <a:rPr dirty="0" sz="1600" spc="-75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'#demo'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2875" y="3432287"/>
            <a:ext cx="1005840" cy="243840"/>
          </a:xfrm>
          <a:custGeom>
            <a:avLst/>
            <a:gdLst/>
            <a:ahLst/>
            <a:cxnLst/>
            <a:rect l="l" t="t" r="r" b="b"/>
            <a:pathLst>
              <a:path w="1005839" h="243839">
                <a:moveTo>
                  <a:pt x="0" y="0"/>
                </a:moveTo>
                <a:lnTo>
                  <a:pt x="1005237" y="0"/>
                </a:lnTo>
                <a:lnTo>
                  <a:pt x="1005237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23288" y="3411459"/>
            <a:ext cx="8058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data:</a:t>
            </a:r>
            <a:r>
              <a:rPr dirty="0" sz="16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2875" y="3708512"/>
            <a:ext cx="2680970" cy="243840"/>
          </a:xfrm>
          <a:custGeom>
            <a:avLst/>
            <a:gdLst/>
            <a:ahLst/>
            <a:cxnLst/>
            <a:rect l="l" t="t" r="r" b="b"/>
            <a:pathLst>
              <a:path w="2680970" h="243839">
                <a:moveTo>
                  <a:pt x="0" y="0"/>
                </a:moveTo>
                <a:lnTo>
                  <a:pt x="2680632" y="0"/>
                </a:lnTo>
                <a:lnTo>
                  <a:pt x="2680632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46402" y="3687684"/>
            <a:ext cx="22567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msg: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'Hello</a:t>
            </a:r>
            <a:r>
              <a:rPr dirty="0" sz="1600" spc="-80">
                <a:solidFill>
                  <a:srgbClr val="0B6125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Vue.js!'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2875" y="3984737"/>
            <a:ext cx="335280" cy="243840"/>
          </a:xfrm>
          <a:custGeom>
            <a:avLst/>
            <a:gdLst/>
            <a:ahLst/>
            <a:cxnLst/>
            <a:rect l="l" t="t" r="r" b="b"/>
            <a:pathLst>
              <a:path w="335279" h="243839">
                <a:moveTo>
                  <a:pt x="0" y="0"/>
                </a:moveTo>
                <a:lnTo>
                  <a:pt x="335079" y="0"/>
                </a:lnTo>
                <a:lnTo>
                  <a:pt x="335079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23288" y="3963909"/>
            <a:ext cx="1371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2875" y="4260962"/>
            <a:ext cx="223520" cy="243840"/>
          </a:xfrm>
          <a:custGeom>
            <a:avLst/>
            <a:gdLst/>
            <a:ahLst/>
            <a:cxnLst/>
            <a:rect l="l" t="t" r="r" b="b"/>
            <a:pathLst>
              <a:path w="223520" h="243839">
                <a:moveTo>
                  <a:pt x="0" y="0"/>
                </a:moveTo>
                <a:lnTo>
                  <a:pt x="223386" y="0"/>
                </a:lnTo>
                <a:lnTo>
                  <a:pt x="223386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00175" y="4240134"/>
            <a:ext cx="248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})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11175" y="2902312"/>
            <a:ext cx="1675764" cy="243840"/>
          </a:xfrm>
          <a:custGeom>
            <a:avLst/>
            <a:gdLst/>
            <a:ahLst/>
            <a:cxnLst/>
            <a:rect l="l" t="t" r="r" b="b"/>
            <a:pathLst>
              <a:path w="1675764" h="243839">
                <a:moveTo>
                  <a:pt x="0" y="0"/>
                </a:moveTo>
                <a:lnTo>
                  <a:pt x="1675395" y="0"/>
                </a:lnTo>
                <a:lnTo>
                  <a:pt x="1675395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1175" y="3178537"/>
            <a:ext cx="2011045" cy="243840"/>
          </a:xfrm>
          <a:custGeom>
            <a:avLst/>
            <a:gdLst/>
            <a:ahLst/>
            <a:cxnLst/>
            <a:rect l="l" t="t" r="r" b="b"/>
            <a:pathLst>
              <a:path w="2011045" h="243839">
                <a:moveTo>
                  <a:pt x="0" y="0"/>
                </a:moveTo>
                <a:lnTo>
                  <a:pt x="2010474" y="0"/>
                </a:lnTo>
                <a:lnTo>
                  <a:pt x="2010474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1175" y="3454762"/>
            <a:ext cx="670560" cy="243840"/>
          </a:xfrm>
          <a:custGeom>
            <a:avLst/>
            <a:gdLst/>
            <a:ahLst/>
            <a:cxnLst/>
            <a:rect l="l" t="t" r="r" b="b"/>
            <a:pathLst>
              <a:path w="670560" h="243839">
                <a:moveTo>
                  <a:pt x="0" y="0"/>
                </a:moveTo>
                <a:lnTo>
                  <a:pt x="670158" y="0"/>
                </a:lnTo>
                <a:lnTo>
                  <a:pt x="670158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98475" y="2849099"/>
            <a:ext cx="2036445" cy="8540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div</a:t>
            </a:r>
            <a:r>
              <a:rPr dirty="0" sz="1600" spc="-75">
                <a:solidFill>
                  <a:srgbClr val="BE4F24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id</a:t>
            </a:r>
            <a:r>
              <a:rPr dirty="0" sz="1600" spc="-5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600" spc="-5">
                <a:solidFill>
                  <a:srgbClr val="0B6125"/>
                </a:solidFill>
                <a:latin typeface="Consolas"/>
                <a:cs typeface="Consolas"/>
              </a:rPr>
              <a:t>"demo"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h1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&gt;{{msg}}&lt;/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h1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&lt;/</a:t>
            </a:r>
            <a:r>
              <a:rPr dirty="0" sz="1600" spc="-5">
                <a:solidFill>
                  <a:srgbClr val="BE4F24"/>
                </a:solidFill>
                <a:latin typeface="Consolas"/>
                <a:cs typeface="Consolas"/>
              </a:rPr>
              <a:t>div</a:t>
            </a:r>
            <a:r>
              <a:rPr dirty="0" sz="1600" spc="-5">
                <a:solidFill>
                  <a:srgbClr val="080808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1150" y="2061045"/>
            <a:ext cx="147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495E"/>
                </a:solidFill>
                <a:latin typeface="Source Sans Pro"/>
                <a:cs typeface="Source Sans Pro"/>
              </a:rPr>
              <a:t>JavaScript</a:t>
            </a:r>
            <a:endParaRPr sz="2400">
              <a:latin typeface="Source Sans Pro"/>
              <a:cs typeface="Source Sans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062" y="4325687"/>
            <a:ext cx="253492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1664"/>
              </a:lnSpc>
              <a:spcBef>
                <a:spcPts val="100"/>
              </a:spcBef>
            </a:pP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指令</a:t>
            </a:r>
            <a:r>
              <a:rPr dirty="0" sz="1400" spc="-195" b="1">
                <a:solidFill>
                  <a:srgbClr val="42B983"/>
                </a:solidFill>
                <a:latin typeface="MS PGothic"/>
                <a:cs typeface="MS PGothic"/>
              </a:rPr>
              <a:t> </a:t>
            </a: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Directive</a:t>
            </a:r>
            <a:endParaRPr sz="1400">
              <a:latin typeface="Source Sans Pro"/>
              <a:cs typeface="Source Sans Pro"/>
            </a:endParaRPr>
          </a:p>
          <a:p>
            <a:pPr algn="ctr">
              <a:lnSpc>
                <a:spcPts val="1664"/>
              </a:lnSpc>
            </a:pPr>
            <a:r>
              <a:rPr dirty="0" sz="1400" spc="-5" b="1">
                <a:solidFill>
                  <a:srgbClr val="42B983"/>
                </a:solidFill>
                <a:latin typeface="MS PGothic"/>
                <a:cs typeface="MS PGothic"/>
              </a:rPr>
              <a:t>（</a:t>
            </a:r>
            <a:r>
              <a:rPr dirty="0" sz="1400" spc="15" b="1">
                <a:solidFill>
                  <a:srgbClr val="42B983"/>
                </a:solidFill>
                <a:latin typeface="MS PGothic"/>
                <a:cs typeface="MS PGothic"/>
              </a:rPr>
              <a:t>插</a:t>
            </a:r>
            <a:r>
              <a:rPr dirty="0" sz="1400" spc="-15" b="1">
                <a:solidFill>
                  <a:srgbClr val="42B983"/>
                </a:solidFill>
                <a:latin typeface="黑体"/>
                <a:cs typeface="黑体"/>
              </a:rPr>
              <a:t>值</a:t>
            </a:r>
            <a:r>
              <a:rPr dirty="0" sz="1400" spc="10" b="1">
                <a:solidFill>
                  <a:srgbClr val="42B983"/>
                </a:solidFill>
                <a:latin typeface="MS PGothic"/>
                <a:cs typeface="MS PGothic"/>
              </a:rPr>
              <a:t>其</a:t>
            </a:r>
            <a:r>
              <a:rPr dirty="0" sz="1400" spc="-15" b="1">
                <a:solidFill>
                  <a:srgbClr val="42B983"/>
                </a:solidFill>
                <a:latin typeface="黑体"/>
                <a:cs typeface="黑体"/>
              </a:rPr>
              <a:t>实</a:t>
            </a:r>
            <a:r>
              <a:rPr dirty="0" sz="1400" spc="10" b="1">
                <a:solidFill>
                  <a:srgbClr val="42B983"/>
                </a:solidFill>
                <a:latin typeface="MS PGothic"/>
                <a:cs typeface="MS PGothic"/>
              </a:rPr>
              <a:t>被</a:t>
            </a:r>
            <a:r>
              <a:rPr dirty="0" sz="1400" spc="-10" b="1">
                <a:solidFill>
                  <a:srgbClr val="42B983"/>
                </a:solidFill>
                <a:latin typeface="黑体"/>
                <a:cs typeface="黑体"/>
              </a:rPr>
              <a:t>编译为</a:t>
            </a:r>
            <a:r>
              <a:rPr dirty="0" sz="1400" spc="-459" b="1">
                <a:solidFill>
                  <a:srgbClr val="42B983"/>
                </a:solidFill>
                <a:latin typeface="黑体"/>
                <a:cs typeface="黑体"/>
              </a:rPr>
              <a:t> </a:t>
            </a: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v-text</a:t>
            </a:r>
            <a:r>
              <a:rPr dirty="0" sz="1400" spc="-45" b="1">
                <a:solidFill>
                  <a:srgbClr val="42B983"/>
                </a:solidFill>
                <a:latin typeface="Source Sans Pro"/>
                <a:cs typeface="Source Sans Pro"/>
              </a:rPr>
              <a:t> </a:t>
            </a: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指令</a:t>
            </a:r>
            <a:r>
              <a:rPr dirty="0" sz="1400" spc="-5" b="1">
                <a:solidFill>
                  <a:srgbClr val="42B983"/>
                </a:solidFill>
                <a:latin typeface="MS PGothic"/>
                <a:cs typeface="MS PGothic"/>
              </a:rPr>
              <a:t>）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02199" y="3604377"/>
            <a:ext cx="485140" cy="655955"/>
          </a:xfrm>
          <a:custGeom>
            <a:avLst/>
            <a:gdLst/>
            <a:ahLst/>
            <a:cxnLst/>
            <a:rect l="l" t="t" r="r" b="b"/>
            <a:pathLst>
              <a:path w="485139" h="655954">
                <a:moveTo>
                  <a:pt x="0" y="655397"/>
                </a:moveTo>
                <a:lnTo>
                  <a:pt x="484641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61541" y="3534867"/>
            <a:ext cx="76835" cy="88265"/>
          </a:xfrm>
          <a:custGeom>
            <a:avLst/>
            <a:gdLst/>
            <a:ahLst/>
            <a:cxnLst/>
            <a:rect l="l" t="t" r="r" b="b"/>
            <a:pathLst>
              <a:path w="76835" h="88264">
                <a:moveTo>
                  <a:pt x="50599" y="88218"/>
                </a:moveTo>
                <a:lnTo>
                  <a:pt x="0" y="50802"/>
                </a:lnTo>
                <a:lnTo>
                  <a:pt x="76700" y="0"/>
                </a:lnTo>
                <a:lnTo>
                  <a:pt x="50599" y="8821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1541" y="3534867"/>
            <a:ext cx="76835" cy="88265"/>
          </a:xfrm>
          <a:custGeom>
            <a:avLst/>
            <a:gdLst/>
            <a:ahLst/>
            <a:cxnLst/>
            <a:rect l="l" t="t" r="r" b="b"/>
            <a:pathLst>
              <a:path w="76835" h="88264">
                <a:moveTo>
                  <a:pt x="50599" y="88218"/>
                </a:moveTo>
                <a:lnTo>
                  <a:pt x="76700" y="0"/>
                </a:lnTo>
                <a:lnTo>
                  <a:pt x="0" y="50802"/>
                </a:lnTo>
                <a:lnTo>
                  <a:pt x="50599" y="88218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61199" y="1851099"/>
            <a:ext cx="732790" cy="936625"/>
          </a:xfrm>
          <a:custGeom>
            <a:avLst/>
            <a:gdLst/>
            <a:ahLst/>
            <a:cxnLst/>
            <a:rect l="l" t="t" r="r" b="b"/>
            <a:pathLst>
              <a:path w="732789" h="936625">
                <a:moveTo>
                  <a:pt x="0" y="0"/>
                </a:moveTo>
                <a:lnTo>
                  <a:pt x="732647" y="935994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69070" y="2767699"/>
            <a:ext cx="78105" cy="87630"/>
          </a:xfrm>
          <a:custGeom>
            <a:avLst/>
            <a:gdLst/>
            <a:ahLst/>
            <a:cxnLst/>
            <a:rect l="l" t="t" r="r" b="b"/>
            <a:pathLst>
              <a:path w="78104" h="87630">
                <a:moveTo>
                  <a:pt x="78063" y="87470"/>
                </a:moveTo>
                <a:lnTo>
                  <a:pt x="0" y="38789"/>
                </a:lnTo>
                <a:lnTo>
                  <a:pt x="49554" y="0"/>
                </a:lnTo>
                <a:lnTo>
                  <a:pt x="78063" y="8747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69070" y="2767699"/>
            <a:ext cx="78105" cy="87630"/>
          </a:xfrm>
          <a:custGeom>
            <a:avLst/>
            <a:gdLst/>
            <a:ahLst/>
            <a:cxnLst/>
            <a:rect l="l" t="t" r="r" b="b"/>
            <a:pathLst>
              <a:path w="78104" h="87630">
                <a:moveTo>
                  <a:pt x="0" y="38789"/>
                </a:moveTo>
                <a:lnTo>
                  <a:pt x="78063" y="87470"/>
                </a:lnTo>
                <a:lnTo>
                  <a:pt x="49554" y="0"/>
                </a:lnTo>
                <a:lnTo>
                  <a:pt x="0" y="3878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31675" y="1549038"/>
            <a:ext cx="882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ViewModel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63425" y="3775838"/>
            <a:ext cx="911225" cy="1407795"/>
          </a:xfrm>
          <a:custGeom>
            <a:avLst/>
            <a:gdLst/>
            <a:ahLst/>
            <a:cxnLst/>
            <a:rect l="l" t="t" r="r" b="b"/>
            <a:pathLst>
              <a:path w="911225" h="1407795">
                <a:moveTo>
                  <a:pt x="0" y="1407636"/>
                </a:moveTo>
                <a:lnTo>
                  <a:pt x="910806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47814" y="3703256"/>
            <a:ext cx="73660" cy="90170"/>
          </a:xfrm>
          <a:custGeom>
            <a:avLst/>
            <a:gdLst/>
            <a:ahLst/>
            <a:cxnLst/>
            <a:rect l="l" t="t" r="r" b="b"/>
            <a:pathLst>
              <a:path w="73660" h="90170">
                <a:moveTo>
                  <a:pt x="52835" y="89674"/>
                </a:moveTo>
                <a:lnTo>
                  <a:pt x="0" y="55488"/>
                </a:lnTo>
                <a:lnTo>
                  <a:pt x="73381" y="0"/>
                </a:lnTo>
                <a:lnTo>
                  <a:pt x="52835" y="896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47814" y="3703256"/>
            <a:ext cx="73660" cy="90170"/>
          </a:xfrm>
          <a:custGeom>
            <a:avLst/>
            <a:gdLst/>
            <a:ahLst/>
            <a:cxnLst/>
            <a:rect l="l" t="t" r="r" b="b"/>
            <a:pathLst>
              <a:path w="73660" h="90170">
                <a:moveTo>
                  <a:pt x="52835" y="89674"/>
                </a:moveTo>
                <a:lnTo>
                  <a:pt x="73381" y="0"/>
                </a:lnTo>
                <a:lnTo>
                  <a:pt x="0" y="55488"/>
                </a:lnTo>
                <a:lnTo>
                  <a:pt x="52835" y="8967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83349" y="5249388"/>
            <a:ext cx="504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Model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70322" y="3243675"/>
            <a:ext cx="1151255" cy="6985"/>
          </a:xfrm>
          <a:custGeom>
            <a:avLst/>
            <a:gdLst/>
            <a:ahLst/>
            <a:cxnLst/>
            <a:rect l="l" t="t" r="r" b="b"/>
            <a:pathLst>
              <a:path w="1151254" h="6985">
                <a:moveTo>
                  <a:pt x="1151102" y="0"/>
                </a:moveTo>
                <a:lnTo>
                  <a:pt x="0" y="6822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83873" y="3219032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635" y="62929"/>
                </a:moveTo>
                <a:lnTo>
                  <a:pt x="0" y="31977"/>
                </a:lnTo>
                <a:lnTo>
                  <a:pt x="86263" y="0"/>
                </a:lnTo>
                <a:lnTo>
                  <a:pt x="86635" y="6292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83873" y="3219032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263" y="0"/>
                </a:moveTo>
                <a:lnTo>
                  <a:pt x="0" y="31977"/>
                </a:lnTo>
                <a:lnTo>
                  <a:pt x="86635" y="62929"/>
                </a:lnTo>
                <a:lnTo>
                  <a:pt x="86263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094450" y="3119088"/>
            <a:ext cx="4038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View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88875" y="2061045"/>
            <a:ext cx="790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4495E"/>
                </a:solidFill>
                <a:latin typeface="Source Sans Pro"/>
                <a:cs typeface="Source Sans Pro"/>
              </a:rPr>
              <a:t>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575" y="3057579"/>
            <a:ext cx="1069975" cy="1191260"/>
          </a:xfrm>
          <a:custGeom>
            <a:avLst/>
            <a:gdLst/>
            <a:ahLst/>
            <a:cxnLst/>
            <a:rect l="l" t="t" r="r" b="b"/>
            <a:pathLst>
              <a:path w="1069975" h="1191260">
                <a:moveTo>
                  <a:pt x="891496" y="1191000"/>
                </a:moveTo>
                <a:lnTo>
                  <a:pt x="0" y="1191000"/>
                </a:lnTo>
                <a:lnTo>
                  <a:pt x="0" y="0"/>
                </a:lnTo>
                <a:lnTo>
                  <a:pt x="1069799" y="0"/>
                </a:lnTo>
                <a:lnTo>
                  <a:pt x="1069799" y="1012696"/>
                </a:lnTo>
                <a:lnTo>
                  <a:pt x="891496" y="11910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7071" y="407027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3"/>
                </a:moveTo>
                <a:lnTo>
                  <a:pt x="35660" y="35660"/>
                </a:lnTo>
                <a:lnTo>
                  <a:pt x="178303" y="0"/>
                </a:lnTo>
                <a:lnTo>
                  <a:pt x="0" y="17830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4773" y="3403971"/>
            <a:ext cx="511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3275" y="2470674"/>
            <a:ext cx="2826385" cy="2404745"/>
          </a:xfrm>
          <a:custGeom>
            <a:avLst/>
            <a:gdLst/>
            <a:ahLst/>
            <a:cxnLst/>
            <a:rect l="l" t="t" r="r" b="b"/>
            <a:pathLst>
              <a:path w="2826385" h="2404745">
                <a:moveTo>
                  <a:pt x="0" y="0"/>
                </a:moveTo>
                <a:lnTo>
                  <a:pt x="2825924" y="0"/>
                </a:lnTo>
                <a:lnTo>
                  <a:pt x="2825924" y="2404124"/>
                </a:lnTo>
                <a:lnTo>
                  <a:pt x="0" y="24041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9199" y="1669300"/>
            <a:ext cx="802005" cy="3206115"/>
          </a:xfrm>
          <a:custGeom>
            <a:avLst/>
            <a:gdLst/>
            <a:ahLst/>
            <a:cxnLst/>
            <a:rect l="l" t="t" r="r" b="b"/>
            <a:pathLst>
              <a:path w="802004" h="3206115">
                <a:moveTo>
                  <a:pt x="0" y="3205499"/>
                </a:moveTo>
                <a:lnTo>
                  <a:pt x="0" y="801374"/>
                </a:lnTo>
                <a:lnTo>
                  <a:pt x="801374" y="0"/>
                </a:lnTo>
                <a:lnTo>
                  <a:pt x="801374" y="2404124"/>
                </a:lnTo>
                <a:lnTo>
                  <a:pt x="0" y="32054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3275" y="1669300"/>
            <a:ext cx="3627754" cy="802005"/>
          </a:xfrm>
          <a:custGeom>
            <a:avLst/>
            <a:gdLst/>
            <a:ahLst/>
            <a:cxnLst/>
            <a:rect l="l" t="t" r="r" b="b"/>
            <a:pathLst>
              <a:path w="3627754" h="802005">
                <a:moveTo>
                  <a:pt x="2825924" y="801374"/>
                </a:moveTo>
                <a:lnTo>
                  <a:pt x="0" y="801374"/>
                </a:lnTo>
                <a:lnTo>
                  <a:pt x="801374" y="0"/>
                </a:lnTo>
                <a:lnTo>
                  <a:pt x="3627299" y="0"/>
                </a:lnTo>
                <a:lnTo>
                  <a:pt x="2825924" y="8013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7815" y="3125924"/>
            <a:ext cx="1069975" cy="1199515"/>
          </a:xfrm>
          <a:custGeom>
            <a:avLst/>
            <a:gdLst/>
            <a:ahLst/>
            <a:cxnLst/>
            <a:rect l="l" t="t" r="r" b="b"/>
            <a:pathLst>
              <a:path w="1069975" h="1199514">
                <a:moveTo>
                  <a:pt x="1064916" y="1083895"/>
                </a:moveTo>
                <a:lnTo>
                  <a:pt x="4883" y="1083895"/>
                </a:lnTo>
                <a:lnTo>
                  <a:pt x="0" y="1065749"/>
                </a:lnTo>
                <a:lnTo>
                  <a:pt x="0" y="0"/>
                </a:lnTo>
                <a:lnTo>
                  <a:pt x="4883" y="18145"/>
                </a:lnTo>
                <a:lnTo>
                  <a:pt x="19107" y="35549"/>
                </a:lnTo>
                <a:lnTo>
                  <a:pt x="73029" y="67493"/>
                </a:lnTo>
                <a:lnTo>
                  <a:pt x="111453" y="81715"/>
                </a:lnTo>
                <a:lnTo>
                  <a:pt x="156668" y="94557"/>
                </a:lnTo>
                <a:lnTo>
                  <a:pt x="208038" y="105861"/>
                </a:lnTo>
                <a:lnTo>
                  <a:pt x="264925" y="115467"/>
                </a:lnTo>
                <a:lnTo>
                  <a:pt x="326692" y="123216"/>
                </a:lnTo>
                <a:lnTo>
                  <a:pt x="392702" y="128948"/>
                </a:lnTo>
                <a:lnTo>
                  <a:pt x="462317" y="132504"/>
                </a:lnTo>
                <a:lnTo>
                  <a:pt x="534899" y="133724"/>
                </a:lnTo>
                <a:lnTo>
                  <a:pt x="1069799" y="133724"/>
                </a:lnTo>
                <a:lnTo>
                  <a:pt x="1069799" y="1065749"/>
                </a:lnTo>
                <a:lnTo>
                  <a:pt x="1064916" y="1083895"/>
                </a:lnTo>
                <a:close/>
              </a:path>
              <a:path w="1069975" h="1199514">
                <a:moveTo>
                  <a:pt x="1069799" y="133724"/>
                </a:moveTo>
                <a:lnTo>
                  <a:pt x="534899" y="133724"/>
                </a:lnTo>
                <a:lnTo>
                  <a:pt x="607482" y="132504"/>
                </a:lnTo>
                <a:lnTo>
                  <a:pt x="677097" y="128948"/>
                </a:lnTo>
                <a:lnTo>
                  <a:pt x="743107" y="123216"/>
                </a:lnTo>
                <a:lnTo>
                  <a:pt x="804874" y="115467"/>
                </a:lnTo>
                <a:lnTo>
                  <a:pt x="861761" y="105861"/>
                </a:lnTo>
                <a:lnTo>
                  <a:pt x="913131" y="94557"/>
                </a:lnTo>
                <a:lnTo>
                  <a:pt x="958346" y="81715"/>
                </a:lnTo>
                <a:lnTo>
                  <a:pt x="996770" y="67493"/>
                </a:lnTo>
                <a:lnTo>
                  <a:pt x="1050692" y="35549"/>
                </a:lnTo>
                <a:lnTo>
                  <a:pt x="1069799" y="0"/>
                </a:lnTo>
                <a:lnTo>
                  <a:pt x="1069799" y="133724"/>
                </a:lnTo>
                <a:close/>
              </a:path>
              <a:path w="1069975" h="1199514">
                <a:moveTo>
                  <a:pt x="1050692" y="1101299"/>
                </a:moveTo>
                <a:lnTo>
                  <a:pt x="19107" y="1101299"/>
                </a:lnTo>
                <a:lnTo>
                  <a:pt x="4883" y="1083895"/>
                </a:lnTo>
                <a:lnTo>
                  <a:pt x="1064916" y="1083895"/>
                </a:lnTo>
                <a:lnTo>
                  <a:pt x="1050692" y="1101299"/>
                </a:lnTo>
                <a:close/>
              </a:path>
              <a:path w="1069975" h="1199514">
                <a:moveTo>
                  <a:pt x="19107" y="1101299"/>
                </a:moveTo>
                <a:close/>
              </a:path>
              <a:path w="1069975" h="1199514">
                <a:moveTo>
                  <a:pt x="996770" y="1133243"/>
                </a:moveTo>
                <a:lnTo>
                  <a:pt x="73029" y="1133243"/>
                </a:lnTo>
                <a:lnTo>
                  <a:pt x="42035" y="1117801"/>
                </a:lnTo>
                <a:lnTo>
                  <a:pt x="19107" y="1101299"/>
                </a:lnTo>
                <a:lnTo>
                  <a:pt x="1050692" y="1101299"/>
                </a:lnTo>
                <a:lnTo>
                  <a:pt x="1027764" y="1117801"/>
                </a:lnTo>
                <a:lnTo>
                  <a:pt x="996770" y="1133243"/>
                </a:lnTo>
                <a:close/>
              </a:path>
              <a:path w="1069975" h="1199514">
                <a:moveTo>
                  <a:pt x="913131" y="1160307"/>
                </a:moveTo>
                <a:lnTo>
                  <a:pt x="156668" y="1160307"/>
                </a:lnTo>
                <a:lnTo>
                  <a:pt x="111453" y="1147465"/>
                </a:lnTo>
                <a:lnTo>
                  <a:pt x="73029" y="1133243"/>
                </a:lnTo>
                <a:lnTo>
                  <a:pt x="996770" y="1133243"/>
                </a:lnTo>
                <a:lnTo>
                  <a:pt x="958346" y="1147465"/>
                </a:lnTo>
                <a:lnTo>
                  <a:pt x="913131" y="1160307"/>
                </a:lnTo>
                <a:close/>
              </a:path>
              <a:path w="1069975" h="1199514">
                <a:moveTo>
                  <a:pt x="861761" y="1171611"/>
                </a:moveTo>
                <a:lnTo>
                  <a:pt x="208038" y="1171611"/>
                </a:lnTo>
                <a:lnTo>
                  <a:pt x="156668" y="1160307"/>
                </a:lnTo>
                <a:lnTo>
                  <a:pt x="913131" y="1160307"/>
                </a:lnTo>
                <a:lnTo>
                  <a:pt x="861761" y="1171611"/>
                </a:lnTo>
                <a:close/>
              </a:path>
              <a:path w="1069975" h="1199514">
                <a:moveTo>
                  <a:pt x="743107" y="1188966"/>
                </a:moveTo>
                <a:lnTo>
                  <a:pt x="326692" y="1188966"/>
                </a:lnTo>
                <a:lnTo>
                  <a:pt x="264925" y="1181217"/>
                </a:lnTo>
                <a:lnTo>
                  <a:pt x="208038" y="1171611"/>
                </a:lnTo>
                <a:lnTo>
                  <a:pt x="861761" y="1171611"/>
                </a:lnTo>
                <a:lnTo>
                  <a:pt x="804874" y="1181217"/>
                </a:lnTo>
                <a:lnTo>
                  <a:pt x="743107" y="1188966"/>
                </a:lnTo>
                <a:close/>
              </a:path>
              <a:path w="1069975" h="1199514">
                <a:moveTo>
                  <a:pt x="677097" y="1194698"/>
                </a:moveTo>
                <a:lnTo>
                  <a:pt x="392702" y="1194698"/>
                </a:lnTo>
                <a:lnTo>
                  <a:pt x="326692" y="1188966"/>
                </a:lnTo>
                <a:lnTo>
                  <a:pt x="743107" y="1188966"/>
                </a:lnTo>
                <a:lnTo>
                  <a:pt x="677097" y="1194698"/>
                </a:lnTo>
                <a:close/>
              </a:path>
              <a:path w="1069975" h="1199514">
                <a:moveTo>
                  <a:pt x="534899" y="1199474"/>
                </a:moveTo>
                <a:lnTo>
                  <a:pt x="462317" y="1198254"/>
                </a:lnTo>
                <a:lnTo>
                  <a:pt x="392702" y="1194698"/>
                </a:lnTo>
                <a:lnTo>
                  <a:pt x="677097" y="1194698"/>
                </a:lnTo>
                <a:lnTo>
                  <a:pt x="607482" y="1198254"/>
                </a:lnTo>
                <a:lnTo>
                  <a:pt x="534899" y="1199474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7815" y="2992199"/>
            <a:ext cx="1069975" cy="267970"/>
          </a:xfrm>
          <a:custGeom>
            <a:avLst/>
            <a:gdLst/>
            <a:ahLst/>
            <a:cxnLst/>
            <a:rect l="l" t="t" r="r" b="b"/>
            <a:pathLst>
              <a:path w="1069975" h="267970">
                <a:moveTo>
                  <a:pt x="607482" y="1220"/>
                </a:moveTo>
                <a:lnTo>
                  <a:pt x="462317" y="1220"/>
                </a:lnTo>
                <a:lnTo>
                  <a:pt x="534899" y="0"/>
                </a:lnTo>
                <a:lnTo>
                  <a:pt x="607482" y="1220"/>
                </a:lnTo>
                <a:close/>
              </a:path>
              <a:path w="1069975" h="267970">
                <a:moveTo>
                  <a:pt x="462317" y="1220"/>
                </a:moveTo>
                <a:close/>
              </a:path>
              <a:path w="1069975" h="267970">
                <a:moveTo>
                  <a:pt x="677097" y="4776"/>
                </a:moveTo>
                <a:lnTo>
                  <a:pt x="392702" y="4776"/>
                </a:lnTo>
                <a:lnTo>
                  <a:pt x="462317" y="1220"/>
                </a:lnTo>
                <a:lnTo>
                  <a:pt x="607482" y="1220"/>
                </a:lnTo>
                <a:lnTo>
                  <a:pt x="677097" y="4776"/>
                </a:lnTo>
                <a:close/>
              </a:path>
              <a:path w="1069975" h="267970">
                <a:moveTo>
                  <a:pt x="392702" y="4776"/>
                </a:moveTo>
                <a:close/>
              </a:path>
              <a:path w="1069975" h="267970">
                <a:moveTo>
                  <a:pt x="743107" y="10508"/>
                </a:moveTo>
                <a:lnTo>
                  <a:pt x="326692" y="10508"/>
                </a:lnTo>
                <a:lnTo>
                  <a:pt x="392702" y="4776"/>
                </a:lnTo>
                <a:lnTo>
                  <a:pt x="677097" y="4776"/>
                </a:lnTo>
                <a:lnTo>
                  <a:pt x="743107" y="10508"/>
                </a:lnTo>
                <a:close/>
              </a:path>
              <a:path w="1069975" h="267970">
                <a:moveTo>
                  <a:pt x="326692" y="10508"/>
                </a:moveTo>
                <a:close/>
              </a:path>
              <a:path w="1069975" h="267970">
                <a:moveTo>
                  <a:pt x="861761" y="27863"/>
                </a:moveTo>
                <a:lnTo>
                  <a:pt x="208038" y="27863"/>
                </a:lnTo>
                <a:lnTo>
                  <a:pt x="264925" y="18257"/>
                </a:lnTo>
                <a:lnTo>
                  <a:pt x="326692" y="10508"/>
                </a:lnTo>
                <a:lnTo>
                  <a:pt x="743107" y="10508"/>
                </a:lnTo>
                <a:lnTo>
                  <a:pt x="804874" y="18257"/>
                </a:lnTo>
                <a:lnTo>
                  <a:pt x="861761" y="27863"/>
                </a:lnTo>
                <a:close/>
              </a:path>
              <a:path w="1069975" h="267970">
                <a:moveTo>
                  <a:pt x="913131" y="39167"/>
                </a:moveTo>
                <a:lnTo>
                  <a:pt x="156668" y="39167"/>
                </a:lnTo>
                <a:lnTo>
                  <a:pt x="208038" y="27863"/>
                </a:lnTo>
                <a:lnTo>
                  <a:pt x="861761" y="27863"/>
                </a:lnTo>
                <a:lnTo>
                  <a:pt x="913131" y="39167"/>
                </a:lnTo>
                <a:close/>
              </a:path>
              <a:path w="1069975" h="267970">
                <a:moveTo>
                  <a:pt x="1027764" y="81673"/>
                </a:moveTo>
                <a:lnTo>
                  <a:pt x="42035" y="81673"/>
                </a:lnTo>
                <a:lnTo>
                  <a:pt x="73029" y="66231"/>
                </a:lnTo>
                <a:lnTo>
                  <a:pt x="111453" y="52009"/>
                </a:lnTo>
                <a:lnTo>
                  <a:pt x="156668" y="39167"/>
                </a:lnTo>
                <a:lnTo>
                  <a:pt x="913131" y="39167"/>
                </a:lnTo>
                <a:lnTo>
                  <a:pt x="958346" y="52009"/>
                </a:lnTo>
                <a:lnTo>
                  <a:pt x="996770" y="66231"/>
                </a:lnTo>
                <a:lnTo>
                  <a:pt x="1027764" y="81673"/>
                </a:lnTo>
                <a:close/>
              </a:path>
              <a:path w="1069975" h="267970">
                <a:moveTo>
                  <a:pt x="1050692" y="98175"/>
                </a:moveTo>
                <a:lnTo>
                  <a:pt x="19107" y="98175"/>
                </a:lnTo>
                <a:lnTo>
                  <a:pt x="42035" y="81673"/>
                </a:lnTo>
                <a:lnTo>
                  <a:pt x="1027764" y="81673"/>
                </a:lnTo>
                <a:lnTo>
                  <a:pt x="1050692" y="98175"/>
                </a:lnTo>
                <a:close/>
              </a:path>
              <a:path w="1069975" h="267970">
                <a:moveTo>
                  <a:pt x="1064916" y="115579"/>
                </a:moveTo>
                <a:lnTo>
                  <a:pt x="4883" y="115579"/>
                </a:lnTo>
                <a:lnTo>
                  <a:pt x="19107" y="98175"/>
                </a:lnTo>
                <a:lnTo>
                  <a:pt x="1050692" y="98175"/>
                </a:lnTo>
                <a:lnTo>
                  <a:pt x="1064916" y="115579"/>
                </a:lnTo>
                <a:close/>
              </a:path>
              <a:path w="1069975" h="267970">
                <a:moveTo>
                  <a:pt x="534899" y="267449"/>
                </a:moveTo>
                <a:lnTo>
                  <a:pt x="462317" y="266229"/>
                </a:lnTo>
                <a:lnTo>
                  <a:pt x="392702" y="262673"/>
                </a:lnTo>
                <a:lnTo>
                  <a:pt x="326692" y="256941"/>
                </a:lnTo>
                <a:lnTo>
                  <a:pt x="264925" y="249192"/>
                </a:lnTo>
                <a:lnTo>
                  <a:pt x="208038" y="239586"/>
                </a:lnTo>
                <a:lnTo>
                  <a:pt x="156668" y="228282"/>
                </a:lnTo>
                <a:lnTo>
                  <a:pt x="111453" y="215440"/>
                </a:lnTo>
                <a:lnTo>
                  <a:pt x="73029" y="201218"/>
                </a:lnTo>
                <a:lnTo>
                  <a:pt x="19107" y="169274"/>
                </a:lnTo>
                <a:lnTo>
                  <a:pt x="0" y="133724"/>
                </a:lnTo>
                <a:lnTo>
                  <a:pt x="4883" y="115579"/>
                </a:lnTo>
                <a:lnTo>
                  <a:pt x="1064916" y="115579"/>
                </a:lnTo>
                <a:lnTo>
                  <a:pt x="1069799" y="133724"/>
                </a:lnTo>
                <a:lnTo>
                  <a:pt x="1050692" y="169274"/>
                </a:lnTo>
                <a:lnTo>
                  <a:pt x="996770" y="201218"/>
                </a:lnTo>
                <a:lnTo>
                  <a:pt x="958346" y="215440"/>
                </a:lnTo>
                <a:lnTo>
                  <a:pt x="913131" y="228282"/>
                </a:lnTo>
                <a:lnTo>
                  <a:pt x="861761" y="239586"/>
                </a:lnTo>
                <a:lnTo>
                  <a:pt x="804874" y="249192"/>
                </a:lnTo>
                <a:lnTo>
                  <a:pt x="743107" y="256941"/>
                </a:lnTo>
                <a:lnTo>
                  <a:pt x="677097" y="262673"/>
                </a:lnTo>
                <a:lnTo>
                  <a:pt x="607482" y="266229"/>
                </a:lnTo>
                <a:lnTo>
                  <a:pt x="534899" y="267449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82092" y="3565705"/>
            <a:ext cx="64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6825" y="3302575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 h="0">
                <a:moveTo>
                  <a:pt x="0" y="0"/>
                </a:moveTo>
                <a:lnTo>
                  <a:pt x="16718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68725" y="3271109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68725" y="3271109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6825" y="39794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 h="0">
                <a:moveTo>
                  <a:pt x="0" y="0"/>
                </a:moveTo>
                <a:lnTo>
                  <a:pt x="1786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86650" y="3302575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 h="0">
                <a:moveTo>
                  <a:pt x="0" y="0"/>
                </a:moveTo>
                <a:lnTo>
                  <a:pt x="12074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87224" y="3977487"/>
            <a:ext cx="1168400" cy="2540"/>
          </a:xfrm>
          <a:custGeom>
            <a:avLst/>
            <a:gdLst/>
            <a:ahLst/>
            <a:cxnLst/>
            <a:rect l="l" t="t" r="r" b="b"/>
            <a:pathLst>
              <a:path w="1168400" h="2539">
                <a:moveTo>
                  <a:pt x="1168200" y="1912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00774" y="394602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398" y="62930"/>
                </a:moveTo>
                <a:lnTo>
                  <a:pt x="0" y="31323"/>
                </a:lnTo>
                <a:lnTo>
                  <a:pt x="86502" y="0"/>
                </a:lnTo>
                <a:lnTo>
                  <a:pt x="86398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0774" y="394602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502" y="0"/>
                </a:moveTo>
                <a:lnTo>
                  <a:pt x="0" y="31323"/>
                </a:lnTo>
                <a:lnTo>
                  <a:pt x="86398" y="62930"/>
                </a:lnTo>
                <a:lnTo>
                  <a:pt x="86502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4149" y="2938349"/>
            <a:ext cx="2313940" cy="613410"/>
          </a:xfrm>
          <a:custGeom>
            <a:avLst/>
            <a:gdLst/>
            <a:ahLst/>
            <a:cxnLst/>
            <a:rect l="l" t="t" r="r" b="b"/>
            <a:pathLst>
              <a:path w="2313940" h="613410">
                <a:moveTo>
                  <a:pt x="2211697" y="613199"/>
                </a:moveTo>
                <a:lnTo>
                  <a:pt x="102201" y="613199"/>
                </a:lnTo>
                <a:lnTo>
                  <a:pt x="62420" y="605168"/>
                </a:lnTo>
                <a:lnTo>
                  <a:pt x="29934" y="583265"/>
                </a:lnTo>
                <a:lnTo>
                  <a:pt x="8031" y="550779"/>
                </a:lnTo>
                <a:lnTo>
                  <a:pt x="0" y="510997"/>
                </a:lnTo>
                <a:lnTo>
                  <a:pt x="0" y="102201"/>
                </a:lnTo>
                <a:lnTo>
                  <a:pt x="8031" y="62420"/>
                </a:lnTo>
                <a:lnTo>
                  <a:pt x="29934" y="29934"/>
                </a:lnTo>
                <a:lnTo>
                  <a:pt x="62420" y="8031"/>
                </a:lnTo>
                <a:lnTo>
                  <a:pt x="102201" y="0"/>
                </a:lnTo>
                <a:lnTo>
                  <a:pt x="2211697" y="0"/>
                </a:lnTo>
                <a:lnTo>
                  <a:pt x="2250808" y="7779"/>
                </a:lnTo>
                <a:lnTo>
                  <a:pt x="2283965" y="29934"/>
                </a:lnTo>
                <a:lnTo>
                  <a:pt x="2306120" y="63091"/>
                </a:lnTo>
                <a:lnTo>
                  <a:pt x="2313899" y="102201"/>
                </a:lnTo>
                <a:lnTo>
                  <a:pt x="2313899" y="510997"/>
                </a:lnTo>
                <a:lnTo>
                  <a:pt x="2305868" y="550779"/>
                </a:lnTo>
                <a:lnTo>
                  <a:pt x="2283965" y="583265"/>
                </a:lnTo>
                <a:lnTo>
                  <a:pt x="2251479" y="605168"/>
                </a:lnTo>
                <a:lnTo>
                  <a:pt x="2211697" y="613199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74200" y="3120363"/>
            <a:ext cx="11544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DOM</a:t>
            </a:r>
            <a:r>
              <a:rPr dirty="0" sz="1400" spc="-110" b="1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Listeners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94149" y="3711575"/>
            <a:ext cx="2313940" cy="613410"/>
          </a:xfrm>
          <a:custGeom>
            <a:avLst/>
            <a:gdLst/>
            <a:ahLst/>
            <a:cxnLst/>
            <a:rect l="l" t="t" r="r" b="b"/>
            <a:pathLst>
              <a:path w="2313940" h="613410">
                <a:moveTo>
                  <a:pt x="2211697" y="613199"/>
                </a:moveTo>
                <a:lnTo>
                  <a:pt x="102201" y="613199"/>
                </a:lnTo>
                <a:lnTo>
                  <a:pt x="62420" y="605168"/>
                </a:lnTo>
                <a:lnTo>
                  <a:pt x="29934" y="583265"/>
                </a:lnTo>
                <a:lnTo>
                  <a:pt x="8031" y="550779"/>
                </a:lnTo>
                <a:lnTo>
                  <a:pt x="0" y="510997"/>
                </a:lnTo>
                <a:lnTo>
                  <a:pt x="0" y="102201"/>
                </a:lnTo>
                <a:lnTo>
                  <a:pt x="8031" y="62420"/>
                </a:lnTo>
                <a:lnTo>
                  <a:pt x="29934" y="29934"/>
                </a:lnTo>
                <a:lnTo>
                  <a:pt x="62420" y="8031"/>
                </a:lnTo>
                <a:lnTo>
                  <a:pt x="102201" y="0"/>
                </a:lnTo>
                <a:lnTo>
                  <a:pt x="2211697" y="0"/>
                </a:lnTo>
                <a:lnTo>
                  <a:pt x="2250808" y="7779"/>
                </a:lnTo>
                <a:lnTo>
                  <a:pt x="2283965" y="29934"/>
                </a:lnTo>
                <a:lnTo>
                  <a:pt x="2306120" y="63091"/>
                </a:lnTo>
                <a:lnTo>
                  <a:pt x="2313899" y="102201"/>
                </a:lnTo>
                <a:lnTo>
                  <a:pt x="2313899" y="510997"/>
                </a:lnTo>
                <a:lnTo>
                  <a:pt x="2305868" y="550779"/>
                </a:lnTo>
                <a:lnTo>
                  <a:pt x="2283965" y="583265"/>
                </a:lnTo>
                <a:lnTo>
                  <a:pt x="2251479" y="605168"/>
                </a:lnTo>
                <a:lnTo>
                  <a:pt x="2211697" y="6131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44171" y="3893587"/>
            <a:ext cx="8147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4495E"/>
                </a:solidFill>
                <a:latin typeface="Source Sans Pro"/>
                <a:cs typeface="Source Sans Pro"/>
              </a:rPr>
              <a:t>Directives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47250" y="1849931"/>
            <a:ext cx="11277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Source Sans Pro"/>
                <a:cs typeface="Source Sans Pro"/>
              </a:rPr>
              <a:t>ViewModel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9574" y="4924138"/>
            <a:ext cx="1984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42B983"/>
                </a:solidFill>
                <a:latin typeface="黑体"/>
                <a:cs typeface="黑体"/>
              </a:rPr>
              <a:t>应</a:t>
            </a:r>
            <a:r>
              <a:rPr dirty="0" sz="1400" spc="10" b="1">
                <a:solidFill>
                  <a:srgbClr val="42B983"/>
                </a:solidFill>
                <a:latin typeface="MS PGothic"/>
                <a:cs typeface="MS PGothic"/>
              </a:rPr>
              <a:t>用</a:t>
            </a:r>
            <a:r>
              <a:rPr dirty="0" sz="1400" spc="-10" b="1">
                <a:solidFill>
                  <a:srgbClr val="42B983"/>
                </a:solidFill>
                <a:latin typeface="黑体"/>
                <a:cs typeface="黑体"/>
              </a:rPr>
              <a:t>逻</a:t>
            </a:r>
            <a:r>
              <a:rPr dirty="0" sz="1400" spc="-15" b="1">
                <a:solidFill>
                  <a:srgbClr val="42B983"/>
                </a:solidFill>
                <a:latin typeface="黑体"/>
                <a:cs typeface="黑体"/>
              </a:rPr>
              <a:t>辑</a:t>
            </a: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全部是数据操作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02725" y="4582224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5999"/>
                </a:moveTo>
                <a:lnTo>
                  <a:pt x="0" y="0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71259" y="4495774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62930" y="86450"/>
                </a:moveTo>
                <a:lnTo>
                  <a:pt x="0" y="86450"/>
                </a:lnTo>
                <a:lnTo>
                  <a:pt x="31465" y="0"/>
                </a:lnTo>
                <a:lnTo>
                  <a:pt x="62930" y="8645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71259" y="4495774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62930" y="86450"/>
                </a:moveTo>
                <a:lnTo>
                  <a:pt x="31465" y="0"/>
                </a:lnTo>
                <a:lnTo>
                  <a:pt x="0" y="86450"/>
                </a:lnTo>
                <a:lnTo>
                  <a:pt x="62930" y="8645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90132" y="5264388"/>
            <a:ext cx="185356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B983"/>
                </a:solidFill>
                <a:latin typeface="Source Sans Pro"/>
                <a:cs typeface="Source Sans Pro"/>
              </a:rPr>
              <a:t>DOM</a:t>
            </a:r>
            <a:r>
              <a:rPr dirty="0" sz="1400" spc="-75" b="1">
                <a:solidFill>
                  <a:srgbClr val="42B983"/>
                </a:solidFill>
                <a:latin typeface="Source Sans Pro"/>
                <a:cs typeface="Source Sans Pro"/>
              </a:rPr>
              <a:t> </a:t>
            </a:r>
            <a:r>
              <a:rPr dirty="0" sz="1400" spc="-10" b="1">
                <a:solidFill>
                  <a:srgbClr val="42B983"/>
                </a:solidFill>
                <a:latin typeface="MS PGothic"/>
                <a:cs typeface="MS PGothic"/>
              </a:rPr>
              <a:t>操作封装在指令中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1084" y="4594324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62930" y="86450"/>
                </a:moveTo>
                <a:lnTo>
                  <a:pt x="0" y="86450"/>
                </a:lnTo>
                <a:lnTo>
                  <a:pt x="31465" y="0"/>
                </a:lnTo>
                <a:lnTo>
                  <a:pt x="62930" y="86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1084" y="4594324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62930" y="86450"/>
                </a:moveTo>
                <a:lnTo>
                  <a:pt x="31465" y="0"/>
                </a:lnTo>
                <a:lnTo>
                  <a:pt x="0" y="86450"/>
                </a:lnTo>
                <a:lnTo>
                  <a:pt x="62930" y="8645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26237" y="4874800"/>
            <a:ext cx="3810" cy="323850"/>
          </a:xfrm>
          <a:custGeom>
            <a:avLst/>
            <a:gdLst/>
            <a:ahLst/>
            <a:cxnLst/>
            <a:rect l="l" t="t" r="r" b="b"/>
            <a:pathLst>
              <a:path w="3810" h="323850">
                <a:moveTo>
                  <a:pt x="0" y="0"/>
                </a:moveTo>
                <a:lnTo>
                  <a:pt x="3299" y="323699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44900" y="2587303"/>
            <a:ext cx="1854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 b="1">
                <a:solidFill>
                  <a:srgbClr val="FFFFFF"/>
                </a:solidFill>
                <a:latin typeface="黑体"/>
                <a:cs typeface="黑体"/>
              </a:rPr>
              <a:t>组</a:t>
            </a:r>
            <a:r>
              <a:rPr dirty="0" sz="4800" spc="-20" b="1">
                <a:solidFill>
                  <a:srgbClr val="FFFFFF"/>
                </a:solidFill>
                <a:latin typeface="MS PGothic"/>
                <a:cs typeface="MS PGothic"/>
              </a:rPr>
              <a:t>件化</a:t>
            </a:r>
            <a:endParaRPr sz="4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0531" y="3326824"/>
            <a:ext cx="4923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>
                <a:solidFill>
                  <a:srgbClr val="FFFFFF"/>
                </a:solidFill>
                <a:latin typeface="Century Gothic"/>
                <a:cs typeface="Century Gothic"/>
              </a:rPr>
              <a:t>Component-Oriented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1949" y="1973775"/>
            <a:ext cx="6200140" cy="4081779"/>
          </a:xfrm>
          <a:custGeom>
            <a:avLst/>
            <a:gdLst/>
            <a:ahLst/>
            <a:cxnLst/>
            <a:rect l="l" t="t" r="r" b="b"/>
            <a:pathLst>
              <a:path w="6200140" h="4081779">
                <a:moveTo>
                  <a:pt x="0" y="0"/>
                </a:moveTo>
                <a:lnTo>
                  <a:pt x="6200099" y="0"/>
                </a:lnTo>
                <a:lnTo>
                  <a:pt x="6200099" y="4081199"/>
                </a:lnTo>
                <a:lnTo>
                  <a:pt x="0" y="40811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9224" y="3021975"/>
            <a:ext cx="3580129" cy="2899410"/>
          </a:xfrm>
          <a:custGeom>
            <a:avLst/>
            <a:gdLst/>
            <a:ahLst/>
            <a:cxnLst/>
            <a:rect l="l" t="t" r="r" b="b"/>
            <a:pathLst>
              <a:path w="3580129" h="2899410">
                <a:moveTo>
                  <a:pt x="0" y="0"/>
                </a:moveTo>
                <a:lnTo>
                  <a:pt x="3579599" y="0"/>
                </a:lnTo>
                <a:lnTo>
                  <a:pt x="3579599" y="2899199"/>
                </a:lnTo>
                <a:lnTo>
                  <a:pt x="0" y="28991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4899" y="3033124"/>
            <a:ext cx="2163445" cy="2888615"/>
          </a:xfrm>
          <a:custGeom>
            <a:avLst/>
            <a:gdLst/>
            <a:ahLst/>
            <a:cxnLst/>
            <a:rect l="l" t="t" r="r" b="b"/>
            <a:pathLst>
              <a:path w="2163445" h="2888615">
                <a:moveTo>
                  <a:pt x="0" y="0"/>
                </a:moveTo>
                <a:lnTo>
                  <a:pt x="2163299" y="0"/>
                </a:lnTo>
                <a:lnTo>
                  <a:pt x="2163299" y="2888099"/>
                </a:lnTo>
                <a:lnTo>
                  <a:pt x="0" y="2888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3612" y="4891675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5774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243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6300" y="911406"/>
            <a:ext cx="2311400" cy="57594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41300" marR="5080" indent="-228600">
              <a:lnSpc>
                <a:spcPct val="100699"/>
              </a:lnSpc>
              <a:spcBef>
                <a:spcPts val="85"/>
              </a:spcBef>
            </a:pPr>
            <a:r>
              <a:rPr dirty="0" sz="1800" b="0">
                <a:latin typeface="MS PGothic"/>
                <a:cs typeface="MS PGothic"/>
              </a:rPr>
              <a:t>每一个</a:t>
            </a:r>
            <a:r>
              <a:rPr dirty="0" sz="1800" b="0">
                <a:latin typeface="黑体"/>
                <a:cs typeface="黑体"/>
              </a:rPr>
              <a:t>应</a:t>
            </a:r>
            <a:r>
              <a:rPr dirty="0" sz="1800" b="0">
                <a:latin typeface="MS PGothic"/>
                <a:cs typeface="MS PGothic"/>
              </a:rPr>
              <a:t>用界面都可以 看作是</a:t>
            </a:r>
            <a:r>
              <a:rPr dirty="0" sz="1800" b="0">
                <a:latin typeface="黑体"/>
                <a:cs typeface="黑体"/>
              </a:rPr>
              <a:t>组</a:t>
            </a:r>
            <a:r>
              <a:rPr dirty="0" sz="1800" b="0">
                <a:latin typeface="MS PGothic"/>
                <a:cs typeface="MS PGothic"/>
              </a:rPr>
              <a:t>件构成的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924" y="2107575"/>
            <a:ext cx="5922010" cy="814069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874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620"/>
              </a:spcBef>
            </a:pPr>
            <a:r>
              <a:rPr dirty="0" sz="1400" spc="-5" b="1">
                <a:solidFill>
                  <a:srgbClr val="FFFFFF"/>
                </a:solidFill>
                <a:latin typeface="Source Sans Pro"/>
                <a:cs typeface="Source Sans Pro"/>
              </a:rPr>
              <a:t>Nav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9137" y="3880625"/>
            <a:ext cx="3345815" cy="903605"/>
          </a:xfrm>
          <a:prstGeom prst="rect">
            <a:avLst/>
          </a:prstGeom>
          <a:solidFill>
            <a:srgbClr val="999999"/>
          </a:solidFill>
        </p:spPr>
        <p:txBody>
          <a:bodyPr wrap="square" lIns="0" tIns="7302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575"/>
              </a:spcBef>
            </a:pP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Item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9224" y="3099038"/>
            <a:ext cx="5899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  <a:tabLst>
                <a:tab pos="3820795" algn="l"/>
              </a:tabLst>
            </a:pP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Content	</a:t>
            </a:r>
            <a:r>
              <a:rPr dirty="0" sz="1400" spc="-5" b="1">
                <a:solidFill>
                  <a:srgbClr val="FFFFFF"/>
                </a:solidFill>
                <a:latin typeface="Source Sans Pro"/>
                <a:cs typeface="Source Sans Pro"/>
              </a:rPr>
              <a:t>Sidebar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1095" y="3490024"/>
            <a:ext cx="598170" cy="56134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86360" rIns="0" bIns="0" rtlCol="0" vert="horz">
            <a:spAutoFit/>
          </a:bodyPr>
          <a:lstStyle/>
          <a:p>
            <a:pPr marL="85725" marR="189865">
              <a:lnSpc>
                <a:spcPts val="1430"/>
              </a:lnSpc>
              <a:spcBef>
                <a:spcPts val="680"/>
              </a:spcBef>
            </a:pPr>
            <a:r>
              <a:rPr dirty="0" sz="1200" b="1">
                <a:solidFill>
                  <a:srgbClr val="FFFFFF"/>
                </a:solidFill>
                <a:latin typeface="Source Sans Pro"/>
                <a:cs typeface="Source Sans Pro"/>
              </a:rPr>
              <a:t>Side  </a:t>
            </a:r>
            <a:r>
              <a:rPr dirty="0" sz="1200" b="1">
                <a:solidFill>
                  <a:srgbClr val="FFFFFF"/>
                </a:solidFill>
                <a:latin typeface="Source Sans Pro"/>
                <a:cs typeface="Source Sans Pro"/>
              </a:rPr>
              <a:t>Item</a:t>
            </a:r>
            <a:endParaRPr sz="120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1949" y="1973775"/>
            <a:ext cx="6200140" cy="4081779"/>
          </a:xfrm>
          <a:custGeom>
            <a:avLst/>
            <a:gdLst/>
            <a:ahLst/>
            <a:cxnLst/>
            <a:rect l="l" t="t" r="r" b="b"/>
            <a:pathLst>
              <a:path w="6200140" h="4081779">
                <a:moveTo>
                  <a:pt x="0" y="0"/>
                </a:moveTo>
                <a:lnTo>
                  <a:pt x="6200099" y="0"/>
                </a:lnTo>
                <a:lnTo>
                  <a:pt x="6200099" y="4081199"/>
                </a:lnTo>
                <a:lnTo>
                  <a:pt x="0" y="40811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6924" y="2107575"/>
            <a:ext cx="5922010" cy="814069"/>
          </a:xfrm>
          <a:custGeom>
            <a:avLst/>
            <a:gdLst/>
            <a:ahLst/>
            <a:cxnLst/>
            <a:rect l="l" t="t" r="r" b="b"/>
            <a:pathLst>
              <a:path w="5922009" h="814069">
                <a:moveTo>
                  <a:pt x="0" y="0"/>
                </a:moveTo>
                <a:lnTo>
                  <a:pt x="5921399" y="0"/>
                </a:lnTo>
                <a:lnTo>
                  <a:pt x="5921399" y="813899"/>
                </a:lnTo>
                <a:lnTo>
                  <a:pt x="0" y="813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9224" y="3021975"/>
            <a:ext cx="3580129" cy="2899410"/>
          </a:xfrm>
          <a:custGeom>
            <a:avLst/>
            <a:gdLst/>
            <a:ahLst/>
            <a:cxnLst/>
            <a:rect l="l" t="t" r="r" b="b"/>
            <a:pathLst>
              <a:path w="3580129" h="2899410">
                <a:moveTo>
                  <a:pt x="0" y="0"/>
                </a:moveTo>
                <a:lnTo>
                  <a:pt x="3579599" y="0"/>
                </a:lnTo>
                <a:lnTo>
                  <a:pt x="3579599" y="2899199"/>
                </a:lnTo>
                <a:lnTo>
                  <a:pt x="0" y="28991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4899" y="3033124"/>
            <a:ext cx="2163445" cy="2888615"/>
          </a:xfrm>
          <a:custGeom>
            <a:avLst/>
            <a:gdLst/>
            <a:ahLst/>
            <a:cxnLst/>
            <a:rect l="l" t="t" r="r" b="b"/>
            <a:pathLst>
              <a:path w="2163445" h="2888615">
                <a:moveTo>
                  <a:pt x="0" y="0"/>
                </a:moveTo>
                <a:lnTo>
                  <a:pt x="2163299" y="0"/>
                </a:lnTo>
                <a:lnTo>
                  <a:pt x="2163299" y="2888099"/>
                </a:lnTo>
                <a:lnTo>
                  <a:pt x="0" y="2888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9137" y="3880625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3612" y="4891675"/>
            <a:ext cx="3345815" cy="903605"/>
          </a:xfrm>
          <a:custGeom>
            <a:avLst/>
            <a:gdLst/>
            <a:ahLst/>
            <a:cxnLst/>
            <a:rect l="l" t="t" r="r" b="b"/>
            <a:pathLst>
              <a:path w="3345815" h="903604">
                <a:moveTo>
                  <a:pt x="0" y="0"/>
                </a:moveTo>
                <a:lnTo>
                  <a:pt x="3345299" y="0"/>
                </a:lnTo>
                <a:lnTo>
                  <a:pt x="3345299" y="903299"/>
                </a:lnTo>
                <a:lnTo>
                  <a:pt x="0" y="903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910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774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24395" y="3490024"/>
            <a:ext cx="598170" cy="561340"/>
          </a:xfrm>
          <a:custGeom>
            <a:avLst/>
            <a:gdLst/>
            <a:ahLst/>
            <a:cxnLst/>
            <a:rect l="l" t="t" r="r" b="b"/>
            <a:pathLst>
              <a:path w="598170" h="561339">
                <a:moveTo>
                  <a:pt x="0" y="0"/>
                </a:moveTo>
                <a:lnTo>
                  <a:pt x="597599" y="0"/>
                </a:lnTo>
                <a:lnTo>
                  <a:pt x="597599" y="561299"/>
                </a:lnTo>
                <a:lnTo>
                  <a:pt x="0" y="561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098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MS PGothic"/>
                <a:cs typeface="MS PGothic"/>
              </a:rPr>
              <a:t>每一个</a:t>
            </a:r>
            <a:r>
              <a:rPr dirty="0" sz="1800" b="0">
                <a:latin typeface="黑体"/>
                <a:cs typeface="黑体"/>
              </a:rPr>
              <a:t>组</a:t>
            </a:r>
            <a:r>
              <a:rPr dirty="0" sz="1800" b="0">
                <a:latin typeface="MS PGothic"/>
                <a:cs typeface="MS PGothic"/>
              </a:rPr>
              <a:t>件都可以看做是一个</a:t>
            </a:r>
            <a:endParaRPr sz="18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 b="0">
                <a:latin typeface="Arial"/>
                <a:cs typeface="Arial"/>
              </a:rPr>
              <a:t>ViewModel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6924" y="2173488"/>
            <a:ext cx="5922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Source Sans Pro"/>
                <a:cs typeface="Source Sans Pro"/>
              </a:rPr>
              <a:t>Nav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9224" y="3099038"/>
            <a:ext cx="358012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Content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9137" y="3940938"/>
            <a:ext cx="3345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Source Sans Pro"/>
                <a:cs typeface="Source Sans Pro"/>
              </a:rPr>
              <a:t>Item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899" y="3099038"/>
            <a:ext cx="21634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Source Sans Pro"/>
                <a:cs typeface="Source Sans Pro"/>
              </a:rPr>
              <a:t>Sidebar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4390" y="2413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45315" y="2313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24390" y="2313379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2940" y="32485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5"/>
                </a:lnTo>
                <a:lnTo>
                  <a:pt x="0" y="301725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03865" y="31479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300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5"/>
                </a:lnTo>
                <a:lnTo>
                  <a:pt x="0" y="402300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2940" y="31479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59977" y="4064642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80902" y="3964067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59977" y="3964067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59965" y="50810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80890" y="4980480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59965" y="49804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16815" y="313370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5"/>
                </a:lnTo>
                <a:lnTo>
                  <a:pt x="0" y="301725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37740" y="30331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300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5"/>
                </a:lnTo>
                <a:lnTo>
                  <a:pt x="0" y="402300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16815" y="3033129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79140" y="3670105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00065" y="35695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79140" y="3569529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77965" y="3670105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98890" y="356952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77965" y="3569529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12440" y="36476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3365" y="3547080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12440" y="3547080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1921813"/>
            <a:ext cx="18783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34495E"/>
                </a:solidFill>
                <a:latin typeface="Source Sans Pro"/>
                <a:cs typeface="Source Sans Pro"/>
              </a:rPr>
              <a:t>Vue.js</a:t>
            </a:r>
            <a:r>
              <a:rPr dirty="0" sz="3000" spc="-12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3000" spc="-15">
                <a:solidFill>
                  <a:srgbClr val="34495E"/>
                </a:solidFill>
              </a:rPr>
              <a:t>概况</a:t>
            </a:r>
            <a:endParaRPr sz="3000">
              <a:latin typeface="Source Sans Pro"/>
              <a:cs typeface="Source Sans Pr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324" y="2744010"/>
            <a:ext cx="5635625" cy="147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115">
              <a:lnSpc>
                <a:spcPts val="2865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2013</a:t>
            </a:r>
            <a:r>
              <a:rPr dirty="0" sz="2400" spc="-10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年底作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个人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实验项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目开始开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endParaRPr sz="2400">
              <a:latin typeface="黑体"/>
              <a:cs typeface="黑体"/>
            </a:endParaRPr>
          </a:p>
          <a:p>
            <a:pPr marL="424815" indent="-412115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2014</a:t>
            </a:r>
            <a:r>
              <a:rPr dirty="0" sz="2400" spc="-4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年</a:t>
            </a:r>
            <a:r>
              <a:rPr dirty="0" sz="2400" spc="-290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2</a:t>
            </a:r>
            <a:r>
              <a:rPr dirty="0" sz="2400" spc="-4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月公开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布</a:t>
            </a:r>
            <a:endParaRPr sz="2400">
              <a:latin typeface="MS PGothic"/>
              <a:cs typeface="MS PGothic"/>
            </a:endParaRPr>
          </a:p>
          <a:p>
            <a:pPr marL="424815" indent="-412115">
              <a:lnSpc>
                <a:spcPts val="285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2014</a:t>
            </a:r>
            <a:r>
              <a:rPr dirty="0" sz="2400" spc="-3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年</a:t>
            </a:r>
            <a:r>
              <a:rPr dirty="0" sz="2400" spc="-280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11</a:t>
            </a:r>
            <a:r>
              <a:rPr dirty="0" sz="2400" spc="-3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月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布从</a:t>
            </a:r>
            <a:r>
              <a:rPr dirty="0" sz="2400">
                <a:solidFill>
                  <a:srgbClr val="34495E"/>
                </a:solidFill>
                <a:latin typeface="黑体"/>
                <a:cs typeface="黑体"/>
              </a:rPr>
              <a:t>头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重写的</a:t>
            </a:r>
            <a:r>
              <a:rPr dirty="0" sz="2400" spc="-280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0.11</a:t>
            </a:r>
            <a:endParaRPr sz="2400">
              <a:latin typeface="Source Sans Pro"/>
              <a:cs typeface="Source Sans Pro"/>
            </a:endParaRPr>
          </a:p>
          <a:p>
            <a:pPr marL="424815" indent="-412115">
              <a:lnSpc>
                <a:spcPts val="2865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截止</a:t>
            </a:r>
            <a:r>
              <a:rPr dirty="0" sz="2400" spc="-265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2015</a:t>
            </a:r>
            <a:r>
              <a:rPr dirty="0" sz="2400" spc="-1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年</a:t>
            </a:r>
            <a:r>
              <a:rPr dirty="0" sz="2400" spc="-265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1</a:t>
            </a:r>
            <a:r>
              <a:rPr dirty="0" sz="2400" spc="-1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MS PGothic"/>
                <a:cs typeface="MS PGothic"/>
              </a:rPr>
              <a:t>月：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3100+</a:t>
            </a:r>
            <a:r>
              <a:rPr dirty="0" sz="2400" spc="-1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 spc="-5">
                <a:solidFill>
                  <a:srgbClr val="34495E"/>
                </a:solidFill>
                <a:latin typeface="Source Sans Pro"/>
                <a:cs typeface="Source Sans Pro"/>
              </a:rPr>
              <a:t>Stars</a:t>
            </a:r>
            <a:r>
              <a:rPr dirty="0" sz="2400" spc="-1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on</a:t>
            </a:r>
            <a:r>
              <a:rPr dirty="0" sz="2400" spc="-1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2400">
                <a:solidFill>
                  <a:srgbClr val="34495E"/>
                </a:solidFill>
                <a:latin typeface="Source Sans Pro"/>
                <a:cs typeface="Source Sans Pro"/>
              </a:rPr>
              <a:t>GitHub</a:t>
            </a:r>
            <a:endParaRPr sz="240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6300" y="911406"/>
            <a:ext cx="231140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S PGothic"/>
                <a:cs typeface="MS PGothic"/>
              </a:rPr>
              <a:t>所以可以把界面抽象</a:t>
            </a:r>
            <a:r>
              <a:rPr dirty="0" sz="1800"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latin typeface="Arial"/>
                <a:cs typeface="Arial"/>
              </a:rPr>
              <a:t>ViewModel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75" y="2877024"/>
            <a:ext cx="2761615" cy="1818005"/>
          </a:xfrm>
          <a:custGeom>
            <a:avLst/>
            <a:gdLst/>
            <a:ahLst/>
            <a:cxnLst/>
            <a:rect l="l" t="t" r="r" b="b"/>
            <a:pathLst>
              <a:path w="2761615" h="1818004">
                <a:moveTo>
                  <a:pt x="0" y="0"/>
                </a:moveTo>
                <a:lnTo>
                  <a:pt x="2761199" y="0"/>
                </a:lnTo>
                <a:lnTo>
                  <a:pt x="2761199" y="1817699"/>
                </a:lnTo>
                <a:lnTo>
                  <a:pt x="0" y="18176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1337" y="2936611"/>
            <a:ext cx="2637155" cy="362585"/>
          </a:xfrm>
          <a:custGeom>
            <a:avLst/>
            <a:gdLst/>
            <a:ahLst/>
            <a:cxnLst/>
            <a:rect l="l" t="t" r="r" b="b"/>
            <a:pathLst>
              <a:path w="2637154" h="362585">
                <a:moveTo>
                  <a:pt x="0" y="0"/>
                </a:moveTo>
                <a:lnTo>
                  <a:pt x="2637000" y="0"/>
                </a:lnTo>
                <a:lnTo>
                  <a:pt x="2637000" y="362400"/>
                </a:lnTo>
                <a:lnTo>
                  <a:pt x="0" y="3624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1268" y="3343826"/>
            <a:ext cx="1594485" cy="1290955"/>
          </a:xfrm>
          <a:custGeom>
            <a:avLst/>
            <a:gdLst/>
            <a:ahLst/>
            <a:cxnLst/>
            <a:rect l="l" t="t" r="r" b="b"/>
            <a:pathLst>
              <a:path w="1594485" h="1290954">
                <a:moveTo>
                  <a:pt x="0" y="0"/>
                </a:moveTo>
                <a:lnTo>
                  <a:pt x="1594199" y="0"/>
                </a:lnTo>
                <a:lnTo>
                  <a:pt x="1594199" y="1290899"/>
                </a:lnTo>
                <a:lnTo>
                  <a:pt x="0" y="129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4903" y="3348792"/>
            <a:ext cx="963930" cy="1286510"/>
          </a:xfrm>
          <a:custGeom>
            <a:avLst/>
            <a:gdLst/>
            <a:ahLst/>
            <a:cxnLst/>
            <a:rect l="l" t="t" r="r" b="b"/>
            <a:pathLst>
              <a:path w="963929" h="1286510">
                <a:moveTo>
                  <a:pt x="0" y="0"/>
                </a:moveTo>
                <a:lnTo>
                  <a:pt x="963599" y="0"/>
                </a:lnTo>
                <a:lnTo>
                  <a:pt x="963599" y="1286099"/>
                </a:lnTo>
                <a:lnTo>
                  <a:pt x="0" y="12860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4670" y="3726215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2209" y="4176472"/>
            <a:ext cx="1490345" cy="402590"/>
          </a:xfrm>
          <a:custGeom>
            <a:avLst/>
            <a:gdLst/>
            <a:ahLst/>
            <a:cxnLst/>
            <a:rect l="l" t="t" r="r" b="b"/>
            <a:pathLst>
              <a:path w="1490345" h="402589">
                <a:moveTo>
                  <a:pt x="0" y="0"/>
                </a:moveTo>
                <a:lnTo>
                  <a:pt x="1489799" y="0"/>
                </a:lnTo>
                <a:lnTo>
                  <a:pt x="1489799" y="402299"/>
                </a:lnTo>
                <a:lnTo>
                  <a:pt x="0" y="4022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6649" y="3552266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53533" y="3552266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50416" y="3552266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399" y="0"/>
                </a:lnTo>
                <a:lnTo>
                  <a:pt x="266399" y="250199"/>
                </a:lnTo>
                <a:lnTo>
                  <a:pt x="0" y="2501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23890" y="2861954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44815" y="2761379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23890" y="2761379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8381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04740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3815" y="36395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47690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8615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47690" y="36395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87765" y="37401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08690" y="36395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87765" y="36395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763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97290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4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76365" y="44080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39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9786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10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18790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7865" y="44080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64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85340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64415" y="44080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859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06840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85915" y="44080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07415" y="4508629"/>
            <a:ext cx="321310" cy="302260"/>
          </a:xfrm>
          <a:custGeom>
            <a:avLst/>
            <a:gdLst/>
            <a:ahLst/>
            <a:cxnLst/>
            <a:rect l="l" t="t" r="r" b="b"/>
            <a:pathLst>
              <a:path w="321309" h="302260">
                <a:moveTo>
                  <a:pt x="0" y="0"/>
                </a:moveTo>
                <a:lnTo>
                  <a:pt x="320924" y="0"/>
                </a:lnTo>
                <a:lnTo>
                  <a:pt x="320924" y="301724"/>
                </a:lnTo>
                <a:lnTo>
                  <a:pt x="0" y="301724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28340" y="4408054"/>
            <a:ext cx="100965" cy="402590"/>
          </a:xfrm>
          <a:custGeom>
            <a:avLst/>
            <a:gdLst/>
            <a:ahLst/>
            <a:cxnLst/>
            <a:rect l="l" t="t" r="r" b="b"/>
            <a:pathLst>
              <a:path w="100965" h="402589">
                <a:moveTo>
                  <a:pt x="0" y="402299"/>
                </a:moveTo>
                <a:lnTo>
                  <a:pt x="0" y="100574"/>
                </a:lnTo>
                <a:lnTo>
                  <a:pt x="100574" y="0"/>
                </a:lnTo>
                <a:lnTo>
                  <a:pt x="100574" y="301724"/>
                </a:lnTo>
                <a:lnTo>
                  <a:pt x="0" y="4022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07415" y="4408054"/>
            <a:ext cx="421640" cy="100965"/>
          </a:xfrm>
          <a:custGeom>
            <a:avLst/>
            <a:gdLst/>
            <a:ahLst/>
            <a:cxnLst/>
            <a:rect l="l" t="t" r="r" b="b"/>
            <a:pathLst>
              <a:path w="421640" h="100964">
                <a:moveTo>
                  <a:pt x="320924" y="100574"/>
                </a:moveTo>
                <a:lnTo>
                  <a:pt x="0" y="100574"/>
                </a:lnTo>
                <a:lnTo>
                  <a:pt x="100574" y="0"/>
                </a:lnTo>
                <a:lnTo>
                  <a:pt x="421499" y="0"/>
                </a:lnTo>
                <a:lnTo>
                  <a:pt x="320924" y="10057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44853" y="3163679"/>
            <a:ext cx="739775" cy="476250"/>
          </a:xfrm>
          <a:custGeom>
            <a:avLst/>
            <a:gdLst/>
            <a:ahLst/>
            <a:cxnLst/>
            <a:rect l="l" t="t" r="r" b="b"/>
            <a:pathLst>
              <a:path w="739775" h="476250">
                <a:moveTo>
                  <a:pt x="739499" y="0"/>
                </a:moveTo>
                <a:lnTo>
                  <a:pt x="718793" y="64720"/>
                </a:lnTo>
                <a:lnTo>
                  <a:pt x="662591" y="118019"/>
                </a:lnTo>
                <a:lnTo>
                  <a:pt x="623953" y="141279"/>
                </a:lnTo>
                <a:lnTo>
                  <a:pt x="579767" y="162753"/>
                </a:lnTo>
                <a:lnTo>
                  <a:pt x="531145" y="182800"/>
                </a:lnTo>
                <a:lnTo>
                  <a:pt x="479195" y="201775"/>
                </a:lnTo>
                <a:lnTo>
                  <a:pt x="425027" y="220035"/>
                </a:lnTo>
                <a:lnTo>
                  <a:pt x="369749" y="237938"/>
                </a:lnTo>
                <a:lnTo>
                  <a:pt x="314472" y="255839"/>
                </a:lnTo>
                <a:lnTo>
                  <a:pt x="260303" y="274096"/>
                </a:lnTo>
                <a:lnTo>
                  <a:pt x="208354" y="293066"/>
                </a:lnTo>
                <a:lnTo>
                  <a:pt x="159731" y="313106"/>
                </a:lnTo>
                <a:lnTo>
                  <a:pt x="115546" y="334573"/>
                </a:lnTo>
                <a:lnTo>
                  <a:pt x="76907" y="357823"/>
                </a:lnTo>
                <a:lnTo>
                  <a:pt x="44924" y="383214"/>
                </a:lnTo>
                <a:lnTo>
                  <a:pt x="5361" y="441845"/>
                </a:lnTo>
                <a:lnTo>
                  <a:pt x="0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84352" y="3163679"/>
            <a:ext cx="24765" cy="476250"/>
          </a:xfrm>
          <a:custGeom>
            <a:avLst/>
            <a:gdLst/>
            <a:ahLst/>
            <a:cxnLst/>
            <a:rect l="l" t="t" r="r" b="b"/>
            <a:pathLst>
              <a:path w="24764" h="476250">
                <a:moveTo>
                  <a:pt x="0" y="0"/>
                </a:moveTo>
                <a:lnTo>
                  <a:pt x="680" y="64720"/>
                </a:lnTo>
                <a:lnTo>
                  <a:pt x="2527" y="118019"/>
                </a:lnTo>
                <a:lnTo>
                  <a:pt x="5248" y="162753"/>
                </a:lnTo>
                <a:lnTo>
                  <a:pt x="8553" y="201775"/>
                </a:lnTo>
                <a:lnTo>
                  <a:pt x="15746" y="274096"/>
                </a:lnTo>
                <a:lnTo>
                  <a:pt x="19051" y="313106"/>
                </a:lnTo>
                <a:lnTo>
                  <a:pt x="21772" y="357823"/>
                </a:lnTo>
                <a:lnTo>
                  <a:pt x="23619" y="411102"/>
                </a:lnTo>
                <a:lnTo>
                  <a:pt x="242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84352" y="3163679"/>
            <a:ext cx="864869" cy="476250"/>
          </a:xfrm>
          <a:custGeom>
            <a:avLst/>
            <a:gdLst/>
            <a:ahLst/>
            <a:cxnLst/>
            <a:rect l="l" t="t" r="r" b="b"/>
            <a:pathLst>
              <a:path w="864870" h="476250">
                <a:moveTo>
                  <a:pt x="0" y="0"/>
                </a:moveTo>
                <a:lnTo>
                  <a:pt x="20137" y="59351"/>
                </a:lnTo>
                <a:lnTo>
                  <a:pt x="75352" y="109049"/>
                </a:lnTo>
                <a:lnTo>
                  <a:pt x="113677" y="130949"/>
                </a:lnTo>
                <a:lnTo>
                  <a:pt x="157849" y="151240"/>
                </a:lnTo>
                <a:lnTo>
                  <a:pt x="206893" y="170189"/>
                </a:lnTo>
                <a:lnTo>
                  <a:pt x="259834" y="188066"/>
                </a:lnTo>
                <a:lnTo>
                  <a:pt x="315699" y="205137"/>
                </a:lnTo>
                <a:lnTo>
                  <a:pt x="373512" y="221672"/>
                </a:lnTo>
                <a:lnTo>
                  <a:pt x="432299" y="237938"/>
                </a:lnTo>
                <a:lnTo>
                  <a:pt x="491087" y="254202"/>
                </a:lnTo>
                <a:lnTo>
                  <a:pt x="548900" y="270734"/>
                </a:lnTo>
                <a:lnTo>
                  <a:pt x="604765" y="287802"/>
                </a:lnTo>
                <a:lnTo>
                  <a:pt x="657706" y="305673"/>
                </a:lnTo>
                <a:lnTo>
                  <a:pt x="706750" y="324615"/>
                </a:lnTo>
                <a:lnTo>
                  <a:pt x="750922" y="344898"/>
                </a:lnTo>
                <a:lnTo>
                  <a:pt x="789247" y="366789"/>
                </a:lnTo>
                <a:lnTo>
                  <a:pt x="820752" y="390557"/>
                </a:lnTo>
                <a:lnTo>
                  <a:pt x="859403" y="444794"/>
                </a:lnTo>
                <a:lnTo>
                  <a:pt x="864599" y="47580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37553" y="4041854"/>
            <a:ext cx="271145" cy="366395"/>
          </a:xfrm>
          <a:custGeom>
            <a:avLst/>
            <a:gdLst/>
            <a:ahLst/>
            <a:cxnLst/>
            <a:rect l="l" t="t" r="r" b="b"/>
            <a:pathLst>
              <a:path w="271145" h="366395">
                <a:moveTo>
                  <a:pt x="270599" y="0"/>
                </a:moveTo>
                <a:lnTo>
                  <a:pt x="263023" y="49801"/>
                </a:lnTo>
                <a:lnTo>
                  <a:pt x="242457" y="90813"/>
                </a:lnTo>
                <a:lnTo>
                  <a:pt x="212150" y="125234"/>
                </a:lnTo>
                <a:lnTo>
                  <a:pt x="175348" y="155263"/>
                </a:lnTo>
                <a:lnTo>
                  <a:pt x="135299" y="183098"/>
                </a:lnTo>
                <a:lnTo>
                  <a:pt x="95251" y="210940"/>
                </a:lnTo>
                <a:lnTo>
                  <a:pt x="58449" y="240984"/>
                </a:lnTo>
                <a:lnTo>
                  <a:pt x="28142" y="275428"/>
                </a:lnTo>
                <a:lnTo>
                  <a:pt x="7576" y="316468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08152" y="4041854"/>
            <a:ext cx="151130" cy="366395"/>
          </a:xfrm>
          <a:custGeom>
            <a:avLst/>
            <a:gdLst/>
            <a:ahLst/>
            <a:cxnLst/>
            <a:rect l="l" t="t" r="r" b="b"/>
            <a:pathLst>
              <a:path w="151129" h="366395">
                <a:moveTo>
                  <a:pt x="0" y="0"/>
                </a:moveTo>
                <a:lnTo>
                  <a:pt x="6483" y="60792"/>
                </a:lnTo>
                <a:lnTo>
                  <a:pt x="23578" y="108710"/>
                </a:lnTo>
                <a:lnTo>
                  <a:pt x="47745" y="148047"/>
                </a:lnTo>
                <a:lnTo>
                  <a:pt x="75449" y="183098"/>
                </a:lnTo>
                <a:lnTo>
                  <a:pt x="103154" y="218159"/>
                </a:lnTo>
                <a:lnTo>
                  <a:pt x="127321" y="257519"/>
                </a:lnTo>
                <a:lnTo>
                  <a:pt x="144416" y="305469"/>
                </a:lnTo>
                <a:lnTo>
                  <a:pt x="1508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25427" y="4041854"/>
            <a:ext cx="22860" cy="366395"/>
          </a:xfrm>
          <a:custGeom>
            <a:avLst/>
            <a:gdLst/>
            <a:ahLst/>
            <a:cxnLst/>
            <a:rect l="l" t="t" r="r" b="b"/>
            <a:pathLst>
              <a:path w="22859" h="366395">
                <a:moveTo>
                  <a:pt x="22799" y="0"/>
                </a:moveTo>
                <a:lnTo>
                  <a:pt x="21820" y="60792"/>
                </a:lnTo>
                <a:lnTo>
                  <a:pt x="19237" y="108710"/>
                </a:lnTo>
                <a:lnTo>
                  <a:pt x="15585" y="148047"/>
                </a:lnTo>
                <a:lnTo>
                  <a:pt x="11399" y="183098"/>
                </a:lnTo>
                <a:lnTo>
                  <a:pt x="7214" y="218159"/>
                </a:lnTo>
                <a:lnTo>
                  <a:pt x="3562" y="257519"/>
                </a:lnTo>
                <a:lnTo>
                  <a:pt x="979" y="305469"/>
                </a:lnTo>
                <a:lnTo>
                  <a:pt x="0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48227" y="4041854"/>
            <a:ext cx="398780" cy="366395"/>
          </a:xfrm>
          <a:custGeom>
            <a:avLst/>
            <a:gdLst/>
            <a:ahLst/>
            <a:cxnLst/>
            <a:rect l="l" t="t" r="r" b="b"/>
            <a:pathLst>
              <a:path w="398779" h="366395">
                <a:moveTo>
                  <a:pt x="0" y="0"/>
                </a:moveTo>
                <a:lnTo>
                  <a:pt x="7844" y="42171"/>
                </a:lnTo>
                <a:lnTo>
                  <a:pt x="29533" y="77983"/>
                </a:lnTo>
                <a:lnTo>
                  <a:pt x="62296" y="108710"/>
                </a:lnTo>
                <a:lnTo>
                  <a:pt x="103366" y="135623"/>
                </a:lnTo>
                <a:lnTo>
                  <a:pt x="149973" y="159995"/>
                </a:lnTo>
                <a:lnTo>
                  <a:pt x="199349" y="183098"/>
                </a:lnTo>
                <a:lnTo>
                  <a:pt x="248726" y="206206"/>
                </a:lnTo>
                <a:lnTo>
                  <a:pt x="295333" y="230589"/>
                </a:lnTo>
                <a:lnTo>
                  <a:pt x="336403" y="257519"/>
                </a:lnTo>
                <a:lnTo>
                  <a:pt x="369166" y="288266"/>
                </a:lnTo>
                <a:lnTo>
                  <a:pt x="390855" y="324103"/>
                </a:lnTo>
                <a:lnTo>
                  <a:pt x="3986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48227" y="4041854"/>
            <a:ext cx="820419" cy="366395"/>
          </a:xfrm>
          <a:custGeom>
            <a:avLst/>
            <a:gdLst/>
            <a:ahLst/>
            <a:cxnLst/>
            <a:rect l="l" t="t" r="r" b="b"/>
            <a:pathLst>
              <a:path w="820420" h="366395">
                <a:moveTo>
                  <a:pt x="0" y="0"/>
                </a:moveTo>
                <a:lnTo>
                  <a:pt x="22965" y="49801"/>
                </a:lnTo>
                <a:lnTo>
                  <a:pt x="85300" y="90813"/>
                </a:lnTo>
                <a:lnTo>
                  <a:pt x="128156" y="108710"/>
                </a:lnTo>
                <a:lnTo>
                  <a:pt x="177163" y="125234"/>
                </a:lnTo>
                <a:lnTo>
                  <a:pt x="231091" y="140660"/>
                </a:lnTo>
                <a:lnTo>
                  <a:pt x="288710" y="155263"/>
                </a:lnTo>
                <a:lnTo>
                  <a:pt x="348790" y="169317"/>
                </a:lnTo>
                <a:lnTo>
                  <a:pt x="410099" y="183098"/>
                </a:lnTo>
                <a:lnTo>
                  <a:pt x="471409" y="196881"/>
                </a:lnTo>
                <a:lnTo>
                  <a:pt x="531489" y="210940"/>
                </a:lnTo>
                <a:lnTo>
                  <a:pt x="589108" y="225550"/>
                </a:lnTo>
                <a:lnTo>
                  <a:pt x="643036" y="240984"/>
                </a:lnTo>
                <a:lnTo>
                  <a:pt x="692043" y="257519"/>
                </a:lnTo>
                <a:lnTo>
                  <a:pt x="734899" y="275428"/>
                </a:lnTo>
                <a:lnTo>
                  <a:pt x="770372" y="294986"/>
                </a:lnTo>
                <a:lnTo>
                  <a:pt x="814253" y="340147"/>
                </a:lnTo>
                <a:lnTo>
                  <a:pt x="820199" y="3662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60049" y="3840700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 h="0">
                <a:moveTo>
                  <a:pt x="0" y="0"/>
                </a:moveTo>
                <a:lnTo>
                  <a:pt x="620249" y="0"/>
                </a:lnTo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80300" y="3793501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0" y="0"/>
                </a:lnTo>
                <a:lnTo>
                  <a:pt x="129676" y="47198"/>
                </a:lnTo>
                <a:lnTo>
                  <a:pt x="0" y="943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80300" y="3793501"/>
            <a:ext cx="130175" cy="94615"/>
          </a:xfrm>
          <a:custGeom>
            <a:avLst/>
            <a:gdLst/>
            <a:ahLst/>
            <a:cxnLst/>
            <a:rect l="l" t="t" r="r" b="b"/>
            <a:pathLst>
              <a:path w="130175" h="94614">
                <a:moveTo>
                  <a:pt x="0" y="94396"/>
                </a:moveTo>
                <a:lnTo>
                  <a:pt x="129676" y="47198"/>
                </a:lnTo>
                <a:lnTo>
                  <a:pt x="0" y="0"/>
                </a:lnTo>
                <a:lnTo>
                  <a:pt x="0" y="94396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1" y="962533"/>
            <a:ext cx="2729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MS PGothic"/>
                <a:cs typeface="MS PGothic"/>
              </a:rPr>
              <a:t>在</a:t>
            </a:r>
            <a:r>
              <a:rPr dirty="0" spc="-300" b="0">
                <a:latin typeface="MS PGothic"/>
                <a:cs typeface="MS PGothic"/>
              </a:rPr>
              <a:t> </a:t>
            </a:r>
            <a:r>
              <a:rPr dirty="0" b="0">
                <a:latin typeface="Source Sans Pro"/>
                <a:cs typeface="Source Sans Pro"/>
              </a:rPr>
              <a:t>Vue.js</a:t>
            </a:r>
            <a:r>
              <a:rPr dirty="0" spc="-50" b="0">
                <a:latin typeface="Source Sans Pro"/>
                <a:cs typeface="Source Sans Pro"/>
              </a:rPr>
              <a:t> </a:t>
            </a:r>
            <a:r>
              <a:rPr dirty="0" b="0">
                <a:latin typeface="MS PGothic"/>
                <a:cs typeface="MS PGothic"/>
              </a:rPr>
              <a:t>中注册</a:t>
            </a:r>
            <a:r>
              <a:rPr dirty="0" b="0">
                <a:latin typeface="黑体"/>
                <a:cs typeface="黑体"/>
              </a:rPr>
              <a:t>组</a:t>
            </a:r>
            <a:r>
              <a:rPr dirty="0" b="0">
                <a:latin typeface="MS PGothic"/>
                <a:cs typeface="MS PGothic"/>
              </a:rPr>
              <a:t>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7275" y="1867951"/>
            <a:ext cx="5301615" cy="29972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dirty="0" sz="1800" spc="-3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69896"/>
                </a:solidFill>
                <a:latin typeface="黑体"/>
                <a:cs typeface="黑体"/>
              </a:rPr>
              <a:t>扩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展</a:t>
            </a:r>
            <a:r>
              <a:rPr dirty="0" sz="1800" spc="400">
                <a:solidFill>
                  <a:srgbClr val="969896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969896"/>
                </a:solidFill>
                <a:latin typeface="Consolas"/>
                <a:cs typeface="Consolas"/>
              </a:rPr>
              <a:t>Vue</a:t>
            </a:r>
            <a:r>
              <a:rPr dirty="0" sz="1800" spc="-30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来自定</a:t>
            </a:r>
            <a:r>
              <a:rPr dirty="0" sz="1800">
                <a:solidFill>
                  <a:srgbClr val="969896"/>
                </a:solidFill>
                <a:latin typeface="黑体"/>
                <a:cs typeface="黑体"/>
              </a:rPr>
              <a:t>义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一个可复用的</a:t>
            </a:r>
            <a:r>
              <a:rPr dirty="0" sz="1800">
                <a:solidFill>
                  <a:srgbClr val="969896"/>
                </a:solidFill>
                <a:latin typeface="黑体"/>
                <a:cs typeface="黑体"/>
              </a:rPr>
              <a:t>组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件</a:t>
            </a:r>
            <a:r>
              <a:rPr dirty="0" sz="1800">
                <a:solidFill>
                  <a:srgbClr val="969896"/>
                </a:solidFill>
                <a:latin typeface="黑体"/>
                <a:cs typeface="黑体"/>
              </a:rPr>
              <a:t>类</a:t>
            </a:r>
            <a:endParaRPr sz="1800">
              <a:latin typeface="黑体"/>
              <a:cs typeface="黑体"/>
            </a:endParaRPr>
          </a:p>
          <a:p>
            <a:pPr marL="263525" marR="1512570" indent="-251460">
              <a:lnSpc>
                <a:spcPct val="135400"/>
              </a:lnSpc>
            </a:pPr>
            <a:r>
              <a:rPr dirty="0" sz="1800" spc="-5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MyComponent </a:t>
            </a:r>
            <a:r>
              <a:rPr dirty="0" sz="180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Vue.extend({  template</a:t>
            </a:r>
            <a:r>
              <a:rPr dirty="0" sz="1800" spc="-5">
                <a:solidFill>
                  <a:srgbClr val="A71C5D"/>
                </a:solidFill>
                <a:latin typeface="Consolas"/>
                <a:cs typeface="Consolas"/>
              </a:rPr>
              <a:t>: </a:t>
            </a:r>
            <a:r>
              <a:rPr dirty="0" sz="1800" spc="-5">
                <a:solidFill>
                  <a:srgbClr val="DE5000"/>
                </a:solidFill>
                <a:latin typeface="Consolas"/>
                <a:cs typeface="Consolas"/>
              </a:rPr>
              <a:t>'&lt;p&gt;{{msg}}&lt;/p&gt;'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,  paramAttributes</a:t>
            </a:r>
            <a:r>
              <a:rPr dirty="0" sz="1800" spc="-5">
                <a:solidFill>
                  <a:srgbClr val="A71C5D"/>
                </a:solidFill>
                <a:latin typeface="Consolas"/>
                <a:cs typeface="Consolas"/>
              </a:rPr>
              <a:t>:</a:t>
            </a:r>
            <a:r>
              <a:rPr dirty="0" sz="1800" spc="-55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dirty="0" sz="1800" spc="-5">
                <a:solidFill>
                  <a:srgbClr val="DE5000"/>
                </a:solidFill>
                <a:latin typeface="Consolas"/>
                <a:cs typeface="Consolas"/>
              </a:rPr>
              <a:t>'msg'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969896"/>
                </a:solidFill>
                <a:latin typeface="Consolas"/>
                <a:cs typeface="Consolas"/>
              </a:rPr>
              <a:t>//</a:t>
            </a:r>
            <a:r>
              <a:rPr dirty="0" sz="1800" spc="-95">
                <a:solidFill>
                  <a:srgbClr val="969896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全局注册</a:t>
            </a:r>
            <a:r>
              <a:rPr dirty="0" sz="1800">
                <a:solidFill>
                  <a:srgbClr val="969896"/>
                </a:solidFill>
                <a:latin typeface="黑体"/>
                <a:cs typeface="黑体"/>
              </a:rPr>
              <a:t>该组</a:t>
            </a:r>
            <a:r>
              <a:rPr dirty="0" sz="1800">
                <a:solidFill>
                  <a:srgbClr val="969896"/>
                </a:solidFill>
                <a:latin typeface="MS PGothic"/>
                <a:cs typeface="MS PGothic"/>
              </a:rPr>
              <a:t>件</a:t>
            </a:r>
            <a:endParaRPr sz="18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Vue.component(</a:t>
            </a:r>
            <a:r>
              <a:rPr dirty="0" sz="1800" spc="-5">
                <a:solidFill>
                  <a:srgbClr val="DE5000"/>
                </a:solidFill>
                <a:latin typeface="Consolas"/>
                <a:cs typeface="Consolas"/>
              </a:rPr>
              <a:t>'my-component'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800" spc="-6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MyComponent)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711" y="962533"/>
            <a:ext cx="33388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MS PGothic"/>
                <a:cs typeface="MS PGothic"/>
              </a:rPr>
              <a:t>在</a:t>
            </a:r>
            <a:r>
              <a:rPr dirty="0" spc="-300" b="0">
                <a:latin typeface="MS PGothic"/>
                <a:cs typeface="MS PGothic"/>
              </a:rPr>
              <a:t> </a:t>
            </a:r>
            <a:r>
              <a:rPr dirty="0" b="0">
                <a:latin typeface="Source Sans Pro"/>
                <a:cs typeface="Source Sans Pro"/>
              </a:rPr>
              <a:t>Vue.js</a:t>
            </a:r>
            <a:r>
              <a:rPr dirty="0" spc="-50" b="0">
                <a:latin typeface="Source Sans Pro"/>
                <a:cs typeface="Source Sans Pro"/>
              </a:rPr>
              <a:t> </a:t>
            </a:r>
            <a:r>
              <a:rPr dirty="0" b="0">
                <a:latin typeface="MS PGothic"/>
                <a:cs typeface="MS PGothic"/>
              </a:rPr>
              <a:t>模板中使用</a:t>
            </a:r>
            <a:r>
              <a:rPr dirty="0" b="0">
                <a:latin typeface="黑体"/>
                <a:cs typeface="黑体"/>
              </a:rPr>
              <a:t>组</a:t>
            </a:r>
            <a:r>
              <a:rPr dirty="0" b="0">
                <a:latin typeface="MS PGothic"/>
                <a:cs typeface="MS PGothic"/>
              </a:rPr>
              <a:t>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9907" y="2295143"/>
            <a:ext cx="5304790" cy="1249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</a:t>
            </a:r>
            <a:r>
              <a:rPr dirty="0" sz="1800" spc="-20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msg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800" spc="-5">
                <a:solidFill>
                  <a:srgbClr val="DE5000"/>
                </a:solidFill>
                <a:latin typeface="Consolas"/>
                <a:cs typeface="Consolas"/>
              </a:rPr>
              <a:t>"Hello!"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&gt;&lt;/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 marR="41275">
              <a:lnSpc>
                <a:spcPts val="1664"/>
              </a:lnSpc>
            </a:pPr>
            <a:r>
              <a:rPr dirty="0" sz="1400" spc="-5">
                <a:solidFill>
                  <a:srgbClr val="666666"/>
                </a:solidFill>
                <a:latin typeface="Courier New"/>
                <a:cs typeface="Courier New"/>
              </a:rPr>
              <a:t>my-component</a:t>
            </a:r>
            <a:r>
              <a:rPr dirty="0" sz="1400" spc="-4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组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件的模板将会被填充到</a:t>
            </a:r>
            <a:r>
              <a:rPr dirty="0" sz="1400" spc="-459">
                <a:solidFill>
                  <a:srgbClr val="666666"/>
                </a:solidFill>
                <a:latin typeface="MS Gothic"/>
                <a:cs typeface="MS Gothic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该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元素中，而</a:t>
            </a:r>
            <a:endParaRPr sz="1400">
              <a:latin typeface="MS Gothic"/>
              <a:cs typeface="MS Gothic"/>
            </a:endParaRPr>
          </a:p>
          <a:p>
            <a:pPr algn="ctr" marR="38100">
              <a:lnSpc>
                <a:spcPts val="1664"/>
              </a:lnSpc>
            </a:pPr>
            <a:r>
              <a:rPr dirty="0" sz="1400" spc="-5">
                <a:solidFill>
                  <a:srgbClr val="666666"/>
                </a:solidFill>
                <a:latin typeface="Courier New"/>
                <a:cs typeface="Courier New"/>
              </a:rPr>
              <a:t>msg</a:t>
            </a:r>
            <a:r>
              <a:rPr dirty="0" sz="1400" spc="-95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则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会被</a:t>
            </a:r>
            <a:r>
              <a:rPr dirty="0" sz="1400" spc="75">
                <a:solidFill>
                  <a:srgbClr val="666666"/>
                </a:solidFill>
                <a:latin typeface="MS Gothic"/>
                <a:cs typeface="MS Gothic"/>
              </a:rPr>
              <a:t>作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为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数</a:t>
            </a:r>
            <a:r>
              <a:rPr dirty="0" sz="1400" spc="50">
                <a:solidFill>
                  <a:srgbClr val="666666"/>
                </a:solidFill>
                <a:latin typeface="MS Gothic"/>
                <a:cs typeface="MS Gothic"/>
              </a:rPr>
              <a:t>据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传</a:t>
            </a:r>
            <a:r>
              <a:rPr dirty="0" sz="1400" spc="25">
                <a:solidFill>
                  <a:srgbClr val="666666"/>
                </a:solidFill>
                <a:latin typeface="MS Gothic"/>
                <a:cs typeface="MS Gothic"/>
              </a:rPr>
              <a:t>入</a:t>
            </a:r>
            <a:r>
              <a:rPr dirty="0" sz="1400">
                <a:solidFill>
                  <a:srgbClr val="666666"/>
                </a:solidFill>
                <a:latin typeface="宋体"/>
                <a:cs typeface="宋体"/>
              </a:rPr>
              <a:t>该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组</a:t>
            </a:r>
            <a:r>
              <a:rPr dirty="0" sz="1400" spc="25">
                <a:solidFill>
                  <a:srgbClr val="666666"/>
                </a:solidFill>
                <a:latin typeface="MS Gothic"/>
                <a:cs typeface="MS Gothic"/>
              </a:rPr>
              <a:t>件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实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例。渲</a:t>
            </a:r>
            <a:r>
              <a:rPr dirty="0" sz="1400" spc="100">
                <a:solidFill>
                  <a:srgbClr val="666666"/>
                </a:solidFill>
                <a:latin typeface="MS Gothic"/>
                <a:cs typeface="MS Gothic"/>
              </a:rPr>
              <a:t>染</a:t>
            </a:r>
            <a:r>
              <a:rPr dirty="0" sz="1400" spc="-5">
                <a:solidFill>
                  <a:srgbClr val="666666"/>
                </a:solidFill>
                <a:latin typeface="宋体"/>
                <a:cs typeface="宋体"/>
              </a:rPr>
              <a:t>结</a:t>
            </a:r>
            <a:r>
              <a:rPr dirty="0" sz="1400">
                <a:solidFill>
                  <a:srgbClr val="666666"/>
                </a:solidFill>
                <a:latin typeface="MS Gothic"/>
                <a:cs typeface="MS Gothic"/>
              </a:rPr>
              <a:t>果如下。</a:t>
            </a:r>
            <a:endParaRPr sz="1400">
              <a:latin typeface="MS Gothic"/>
              <a:cs typeface="MS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721074"/>
            <a:ext cx="0" cy="376555"/>
          </a:xfrm>
          <a:custGeom>
            <a:avLst/>
            <a:gdLst/>
            <a:ahLst/>
            <a:cxnLst/>
            <a:rect l="l" t="t" r="r" b="b"/>
            <a:pathLst>
              <a:path w="0" h="376554">
                <a:moveTo>
                  <a:pt x="0" y="0"/>
                </a:moveTo>
                <a:lnTo>
                  <a:pt x="0" y="3764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0534" y="409757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0534" y="409757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91825" y="4313726"/>
            <a:ext cx="1910714" cy="11684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p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&gt;Hello!&lt;/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p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&lt;/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b="0">
                <a:latin typeface="MS Gothic"/>
                <a:cs typeface="MS Gothic"/>
              </a:rPr>
              <a:t>通</a:t>
            </a:r>
            <a:r>
              <a:rPr dirty="0" b="0">
                <a:latin typeface="宋体"/>
                <a:cs typeface="宋体"/>
              </a:rPr>
              <a:t>过</a:t>
            </a:r>
            <a:r>
              <a:rPr dirty="0" spc="204" b="0">
                <a:latin typeface="宋体"/>
                <a:cs typeface="宋体"/>
              </a:rPr>
              <a:t> </a:t>
            </a:r>
            <a:r>
              <a:rPr dirty="0" spc="-5" b="0">
                <a:latin typeface="Courier New"/>
                <a:cs typeface="Courier New"/>
              </a:rPr>
              <a:t>paramAttributes</a:t>
            </a:r>
          </a:p>
          <a:p>
            <a:pPr algn="ctr">
              <a:lnSpc>
                <a:spcPts val="2865"/>
              </a:lnSpc>
            </a:pPr>
            <a:r>
              <a:rPr dirty="0" b="0">
                <a:latin typeface="宋体"/>
                <a:cs typeface="宋体"/>
              </a:rPr>
              <a:t>实现</a:t>
            </a:r>
            <a:r>
              <a:rPr dirty="0" b="0">
                <a:latin typeface="MS Gothic"/>
                <a:cs typeface="MS Gothic"/>
              </a:rPr>
              <a:t>父子</a:t>
            </a:r>
            <a:r>
              <a:rPr dirty="0" b="0">
                <a:latin typeface="宋体"/>
                <a:cs typeface="宋体"/>
              </a:rPr>
              <a:t>组</a:t>
            </a:r>
            <a:r>
              <a:rPr dirty="0" b="0">
                <a:latin typeface="MS Gothic"/>
                <a:cs typeface="MS Gothic"/>
              </a:rPr>
              <a:t>件之</a:t>
            </a:r>
            <a:r>
              <a:rPr dirty="0" b="0">
                <a:latin typeface="宋体"/>
                <a:cs typeface="宋体"/>
              </a:rPr>
              <a:t>间</a:t>
            </a:r>
            <a:r>
              <a:rPr dirty="0" b="0">
                <a:latin typeface="MS Gothic"/>
                <a:cs typeface="MS Gothic"/>
              </a:rPr>
              <a:t>的数据</a:t>
            </a:r>
            <a:r>
              <a:rPr dirty="0" b="0">
                <a:latin typeface="宋体"/>
                <a:cs typeface="宋体"/>
              </a:rPr>
              <a:t>传递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638" y="1990343"/>
            <a:ext cx="66871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 msg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800" spc="-5">
                <a:solidFill>
                  <a:srgbClr val="DE5000"/>
                </a:solidFill>
                <a:latin typeface="Consolas"/>
                <a:cs typeface="Consolas"/>
              </a:rPr>
              <a:t>"{{msgFromParent}}"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&gt;&lt;/</a:t>
            </a:r>
            <a:r>
              <a:rPr dirty="0" sz="1800" spc="-5">
                <a:solidFill>
                  <a:srgbClr val="63A35C"/>
                </a:solidFill>
                <a:latin typeface="Consolas"/>
                <a:cs typeface="Consolas"/>
              </a:rPr>
              <a:t>my</a:t>
            </a:r>
            <a:r>
              <a:rPr dirty="0" sz="1800" spc="-5">
                <a:solidFill>
                  <a:srgbClr val="785DA3"/>
                </a:solidFill>
                <a:latin typeface="Consolas"/>
                <a:cs typeface="Consolas"/>
              </a:rPr>
              <a:t>-component</a:t>
            </a:r>
            <a:r>
              <a:rPr dirty="0" sz="1800" spc="-5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5331" y="2943539"/>
            <a:ext cx="307975" cy="1231265"/>
          </a:xfrm>
          <a:custGeom>
            <a:avLst/>
            <a:gdLst/>
            <a:ahLst/>
            <a:cxnLst/>
            <a:rect l="l" t="t" r="r" b="b"/>
            <a:pathLst>
              <a:path w="307975" h="1231264">
                <a:moveTo>
                  <a:pt x="0" y="1230900"/>
                </a:moveTo>
                <a:lnTo>
                  <a:pt x="0" y="307724"/>
                </a:lnTo>
                <a:lnTo>
                  <a:pt x="307724" y="0"/>
                </a:lnTo>
                <a:lnTo>
                  <a:pt x="307724" y="923175"/>
                </a:lnTo>
                <a:lnTo>
                  <a:pt x="0" y="1230900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4855" y="2943539"/>
            <a:ext cx="1258570" cy="307975"/>
          </a:xfrm>
          <a:custGeom>
            <a:avLst/>
            <a:gdLst/>
            <a:ahLst/>
            <a:cxnLst/>
            <a:rect l="l" t="t" r="r" b="b"/>
            <a:pathLst>
              <a:path w="1258570" h="307975">
                <a:moveTo>
                  <a:pt x="950475" y="307724"/>
                </a:moveTo>
                <a:lnTo>
                  <a:pt x="0" y="307724"/>
                </a:lnTo>
                <a:lnTo>
                  <a:pt x="307724" y="0"/>
                </a:lnTo>
                <a:lnTo>
                  <a:pt x="1258200" y="0"/>
                </a:lnTo>
                <a:lnTo>
                  <a:pt x="950475" y="30772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34855" y="3251264"/>
            <a:ext cx="950594" cy="923290"/>
          </a:xfrm>
          <a:prstGeom prst="rect">
            <a:avLst/>
          </a:prstGeom>
          <a:solidFill>
            <a:srgbClr val="42B9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102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2939" y="4874574"/>
            <a:ext cx="300355" cy="1201420"/>
          </a:xfrm>
          <a:custGeom>
            <a:avLst/>
            <a:gdLst/>
            <a:ahLst/>
            <a:cxnLst/>
            <a:rect l="l" t="t" r="r" b="b"/>
            <a:pathLst>
              <a:path w="300354" h="1201420">
                <a:moveTo>
                  <a:pt x="0" y="1200899"/>
                </a:moveTo>
                <a:lnTo>
                  <a:pt x="0" y="300224"/>
                </a:lnTo>
                <a:lnTo>
                  <a:pt x="300224" y="0"/>
                </a:lnTo>
                <a:lnTo>
                  <a:pt x="300224" y="900674"/>
                </a:lnTo>
                <a:lnTo>
                  <a:pt x="0" y="12008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98763" y="4874574"/>
            <a:ext cx="1874520" cy="300355"/>
          </a:xfrm>
          <a:custGeom>
            <a:avLst/>
            <a:gdLst/>
            <a:ahLst/>
            <a:cxnLst/>
            <a:rect l="l" t="t" r="r" b="b"/>
            <a:pathLst>
              <a:path w="1874520" h="300354">
                <a:moveTo>
                  <a:pt x="1574174" y="300224"/>
                </a:moveTo>
                <a:lnTo>
                  <a:pt x="0" y="300224"/>
                </a:lnTo>
                <a:lnTo>
                  <a:pt x="300224" y="0"/>
                </a:lnTo>
                <a:lnTo>
                  <a:pt x="1874399" y="0"/>
                </a:lnTo>
                <a:lnTo>
                  <a:pt x="1574174" y="300224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98763" y="5174800"/>
            <a:ext cx="1574800" cy="901065"/>
          </a:xfrm>
          <a:prstGeom prst="rect">
            <a:avLst/>
          </a:prstGeom>
          <a:solidFill>
            <a:srgbClr val="42B9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94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my-component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0093" y="4174440"/>
            <a:ext cx="876300" cy="700405"/>
          </a:xfrm>
          <a:custGeom>
            <a:avLst/>
            <a:gdLst/>
            <a:ahLst/>
            <a:cxnLst/>
            <a:rect l="l" t="t" r="r" b="b"/>
            <a:pathLst>
              <a:path w="876300" h="700404">
                <a:moveTo>
                  <a:pt x="0" y="0"/>
                </a:moveTo>
                <a:lnTo>
                  <a:pt x="3787" y="38878"/>
                </a:lnTo>
                <a:lnTo>
                  <a:pt x="32296" y="108268"/>
                </a:lnTo>
                <a:lnTo>
                  <a:pt x="55821" y="139259"/>
                </a:lnTo>
                <a:lnTo>
                  <a:pt x="84729" y="168098"/>
                </a:lnTo>
                <a:lnTo>
                  <a:pt x="118421" y="195026"/>
                </a:lnTo>
                <a:lnTo>
                  <a:pt x="156300" y="220280"/>
                </a:lnTo>
                <a:lnTo>
                  <a:pt x="197767" y="244101"/>
                </a:lnTo>
                <a:lnTo>
                  <a:pt x="242225" y="266727"/>
                </a:lnTo>
                <a:lnTo>
                  <a:pt x="289076" y="288397"/>
                </a:lnTo>
                <a:lnTo>
                  <a:pt x="337720" y="309351"/>
                </a:lnTo>
                <a:lnTo>
                  <a:pt x="387561" y="329827"/>
                </a:lnTo>
                <a:lnTo>
                  <a:pt x="437999" y="350064"/>
                </a:lnTo>
                <a:lnTo>
                  <a:pt x="488438" y="370302"/>
                </a:lnTo>
                <a:lnTo>
                  <a:pt x="538279" y="390780"/>
                </a:lnTo>
                <a:lnTo>
                  <a:pt x="586923" y="411737"/>
                </a:lnTo>
                <a:lnTo>
                  <a:pt x="633774" y="433411"/>
                </a:lnTo>
                <a:lnTo>
                  <a:pt x="678232" y="456041"/>
                </a:lnTo>
                <a:lnTo>
                  <a:pt x="719699" y="479867"/>
                </a:lnTo>
                <a:lnTo>
                  <a:pt x="757578" y="505128"/>
                </a:lnTo>
                <a:lnTo>
                  <a:pt x="791270" y="532062"/>
                </a:lnTo>
                <a:lnTo>
                  <a:pt x="820178" y="560909"/>
                </a:lnTo>
                <a:lnTo>
                  <a:pt x="843703" y="591907"/>
                </a:lnTo>
                <a:lnTo>
                  <a:pt x="872212" y="661313"/>
                </a:lnTo>
                <a:lnTo>
                  <a:pt x="875999" y="7001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59774" y="3404849"/>
            <a:ext cx="1749425" cy="323850"/>
          </a:xfrm>
          <a:custGeom>
            <a:avLst/>
            <a:gdLst/>
            <a:ahLst/>
            <a:cxnLst/>
            <a:rect l="l" t="t" r="r" b="b"/>
            <a:pathLst>
              <a:path w="1749425" h="323850">
                <a:moveTo>
                  <a:pt x="1695398" y="323399"/>
                </a:moveTo>
                <a:lnTo>
                  <a:pt x="53901" y="323399"/>
                </a:lnTo>
                <a:lnTo>
                  <a:pt x="32920" y="319164"/>
                </a:lnTo>
                <a:lnTo>
                  <a:pt x="15787" y="307612"/>
                </a:lnTo>
                <a:lnTo>
                  <a:pt x="4235" y="290479"/>
                </a:lnTo>
                <a:lnTo>
                  <a:pt x="0" y="269498"/>
                </a:lnTo>
                <a:lnTo>
                  <a:pt x="0" y="53901"/>
                </a:lnTo>
                <a:lnTo>
                  <a:pt x="4235" y="32920"/>
                </a:lnTo>
                <a:lnTo>
                  <a:pt x="15787" y="15787"/>
                </a:lnTo>
                <a:lnTo>
                  <a:pt x="32920" y="4235"/>
                </a:lnTo>
                <a:lnTo>
                  <a:pt x="53901" y="0"/>
                </a:lnTo>
                <a:lnTo>
                  <a:pt x="1695398" y="0"/>
                </a:lnTo>
                <a:lnTo>
                  <a:pt x="1733512" y="15786"/>
                </a:lnTo>
                <a:lnTo>
                  <a:pt x="1749299" y="53901"/>
                </a:lnTo>
                <a:lnTo>
                  <a:pt x="1749299" y="269498"/>
                </a:lnTo>
                <a:lnTo>
                  <a:pt x="1745064" y="290479"/>
                </a:lnTo>
                <a:lnTo>
                  <a:pt x="1733512" y="307612"/>
                </a:lnTo>
                <a:lnTo>
                  <a:pt x="1716379" y="319164"/>
                </a:lnTo>
                <a:lnTo>
                  <a:pt x="1695398" y="3233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28691" y="3441963"/>
            <a:ext cx="14122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msgFromParent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34424" y="5246399"/>
            <a:ext cx="1040765" cy="323850"/>
          </a:xfrm>
          <a:custGeom>
            <a:avLst/>
            <a:gdLst/>
            <a:ahLst/>
            <a:cxnLst/>
            <a:rect l="l" t="t" r="r" b="b"/>
            <a:pathLst>
              <a:path w="1040764" h="323850">
                <a:moveTo>
                  <a:pt x="986798" y="323399"/>
                </a:moveTo>
                <a:lnTo>
                  <a:pt x="53901" y="323399"/>
                </a:lnTo>
                <a:lnTo>
                  <a:pt x="32920" y="319164"/>
                </a:lnTo>
                <a:lnTo>
                  <a:pt x="15787" y="307612"/>
                </a:lnTo>
                <a:lnTo>
                  <a:pt x="4235" y="290479"/>
                </a:lnTo>
                <a:lnTo>
                  <a:pt x="0" y="269498"/>
                </a:lnTo>
                <a:lnTo>
                  <a:pt x="0" y="53901"/>
                </a:lnTo>
                <a:lnTo>
                  <a:pt x="4235" y="32920"/>
                </a:lnTo>
                <a:lnTo>
                  <a:pt x="15787" y="15787"/>
                </a:lnTo>
                <a:lnTo>
                  <a:pt x="32920" y="4235"/>
                </a:lnTo>
                <a:lnTo>
                  <a:pt x="53901" y="0"/>
                </a:lnTo>
                <a:lnTo>
                  <a:pt x="986798" y="0"/>
                </a:lnTo>
                <a:lnTo>
                  <a:pt x="1024912" y="15786"/>
                </a:lnTo>
                <a:lnTo>
                  <a:pt x="1040699" y="53901"/>
                </a:lnTo>
                <a:lnTo>
                  <a:pt x="1040699" y="269498"/>
                </a:lnTo>
                <a:lnTo>
                  <a:pt x="1036464" y="290479"/>
                </a:lnTo>
                <a:lnTo>
                  <a:pt x="1024912" y="307612"/>
                </a:lnTo>
                <a:lnTo>
                  <a:pt x="1007779" y="319164"/>
                </a:lnTo>
                <a:lnTo>
                  <a:pt x="986798" y="323399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82144" y="5283513"/>
            <a:ext cx="3454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msg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8634" y="3842472"/>
            <a:ext cx="511809" cy="1290320"/>
          </a:xfrm>
          <a:custGeom>
            <a:avLst/>
            <a:gdLst/>
            <a:ahLst/>
            <a:cxnLst/>
            <a:rect l="l" t="t" r="r" b="b"/>
            <a:pathLst>
              <a:path w="511810" h="1290320">
                <a:moveTo>
                  <a:pt x="0" y="0"/>
                </a:moveTo>
                <a:lnTo>
                  <a:pt x="4819" y="50544"/>
                </a:lnTo>
                <a:lnTo>
                  <a:pt x="13098" y="109640"/>
                </a:lnTo>
                <a:lnTo>
                  <a:pt x="29921" y="191853"/>
                </a:lnTo>
                <a:lnTo>
                  <a:pt x="43796" y="242781"/>
                </a:lnTo>
                <a:lnTo>
                  <a:pt x="59576" y="290929"/>
                </a:lnTo>
                <a:lnTo>
                  <a:pt x="77071" y="336574"/>
                </a:lnTo>
                <a:lnTo>
                  <a:pt x="98920" y="386033"/>
                </a:lnTo>
                <a:lnTo>
                  <a:pt x="122475" y="433001"/>
                </a:lnTo>
                <a:lnTo>
                  <a:pt x="147451" y="477893"/>
                </a:lnTo>
                <a:lnTo>
                  <a:pt x="173566" y="521125"/>
                </a:lnTo>
                <a:lnTo>
                  <a:pt x="200533" y="563110"/>
                </a:lnTo>
                <a:lnTo>
                  <a:pt x="228069" y="604265"/>
                </a:lnTo>
                <a:lnTo>
                  <a:pt x="255889" y="645003"/>
                </a:lnTo>
                <a:lnTo>
                  <a:pt x="283710" y="685740"/>
                </a:lnTo>
                <a:lnTo>
                  <a:pt x="311246" y="726892"/>
                </a:lnTo>
                <a:lnTo>
                  <a:pt x="338213" y="768872"/>
                </a:lnTo>
                <a:lnTo>
                  <a:pt x="364328" y="812096"/>
                </a:lnTo>
                <a:lnTo>
                  <a:pt x="389304" y="856980"/>
                </a:lnTo>
                <a:lnTo>
                  <a:pt x="412859" y="903937"/>
                </a:lnTo>
                <a:lnTo>
                  <a:pt x="434708" y="953384"/>
                </a:lnTo>
                <a:lnTo>
                  <a:pt x="452203" y="999018"/>
                </a:lnTo>
                <a:lnTo>
                  <a:pt x="467983" y="1047154"/>
                </a:lnTo>
                <a:lnTo>
                  <a:pt x="481858" y="1098070"/>
                </a:lnTo>
                <a:lnTo>
                  <a:pt x="493637" y="1152044"/>
                </a:lnTo>
                <a:lnTo>
                  <a:pt x="503130" y="1209353"/>
                </a:lnTo>
                <a:lnTo>
                  <a:pt x="510147" y="1270276"/>
                </a:lnTo>
                <a:lnTo>
                  <a:pt x="511492" y="1286105"/>
                </a:lnTo>
                <a:lnTo>
                  <a:pt x="511778" y="1289855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07190" y="3756080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29">
                <a:moveTo>
                  <a:pt x="0" y="87550"/>
                </a:moveTo>
                <a:lnTo>
                  <a:pt x="28259" y="0"/>
                </a:lnTo>
                <a:lnTo>
                  <a:pt x="62888" y="85232"/>
                </a:lnTo>
                <a:lnTo>
                  <a:pt x="0" y="875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07190" y="3756080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29">
                <a:moveTo>
                  <a:pt x="62888" y="85232"/>
                </a:moveTo>
                <a:lnTo>
                  <a:pt x="28259" y="0"/>
                </a:lnTo>
                <a:lnTo>
                  <a:pt x="0" y="87550"/>
                </a:lnTo>
                <a:lnTo>
                  <a:pt x="62888" y="85232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18969" y="5131167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29">
                <a:moveTo>
                  <a:pt x="34629" y="87551"/>
                </a:moveTo>
                <a:lnTo>
                  <a:pt x="0" y="2318"/>
                </a:lnTo>
                <a:lnTo>
                  <a:pt x="62888" y="0"/>
                </a:lnTo>
                <a:lnTo>
                  <a:pt x="34629" y="8755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18969" y="5131167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29">
                <a:moveTo>
                  <a:pt x="0" y="2318"/>
                </a:moveTo>
                <a:lnTo>
                  <a:pt x="34629" y="87551"/>
                </a:lnTo>
                <a:lnTo>
                  <a:pt x="62888" y="0"/>
                </a:lnTo>
                <a:lnTo>
                  <a:pt x="0" y="2318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48275" y="4319988"/>
            <a:ext cx="7429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S PGothic"/>
                <a:cs typeface="MS PGothic"/>
              </a:rPr>
              <a:t>双</a:t>
            </a:r>
            <a:r>
              <a:rPr dirty="0" sz="1400" spc="50">
                <a:latin typeface="MS PGothic"/>
                <a:cs typeface="MS PGothic"/>
              </a:rPr>
              <a:t>向</a:t>
            </a:r>
            <a:r>
              <a:rPr dirty="0" sz="1400" spc="-5">
                <a:latin typeface="黑体"/>
                <a:cs typeface="黑体"/>
              </a:rPr>
              <a:t>绑</a:t>
            </a:r>
            <a:r>
              <a:rPr dirty="0" sz="1400">
                <a:latin typeface="MS PGothic"/>
                <a:cs typeface="MS PGothic"/>
              </a:rPr>
              <a:t>定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4197" y="381763"/>
            <a:ext cx="3185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每一</a:t>
            </a:r>
            <a:r>
              <a:rPr dirty="0" sz="1400" spc="75">
                <a:solidFill>
                  <a:srgbClr val="34495E"/>
                </a:solidFill>
                <a:latin typeface="MS PGothic"/>
                <a:cs typeface="MS PGothic"/>
              </a:rPr>
              <a:t>个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件都</a:t>
            </a:r>
            <a:r>
              <a:rPr dirty="0" sz="1400" spc="75">
                <a:solidFill>
                  <a:srgbClr val="34495E"/>
                </a:solidFill>
                <a:latin typeface="MS PGothic"/>
                <a:cs typeface="MS PGothic"/>
              </a:rPr>
              <a:t>默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认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有自己的独立作用域。</a:t>
            </a:r>
            <a:endParaRPr sz="1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0">
              <a:lnSpc>
                <a:spcPts val="2865"/>
              </a:lnSpc>
              <a:spcBef>
                <a:spcPts val="100"/>
              </a:spcBef>
            </a:pPr>
            <a:r>
              <a:rPr dirty="0" b="0">
                <a:latin typeface="黑体"/>
                <a:cs typeface="黑体"/>
              </a:rPr>
              <a:t>组</a:t>
            </a:r>
            <a:r>
              <a:rPr dirty="0" b="0">
                <a:latin typeface="MS PGothic"/>
                <a:cs typeface="MS PGothic"/>
              </a:rPr>
              <a:t>件之</a:t>
            </a:r>
            <a:r>
              <a:rPr dirty="0" b="0">
                <a:latin typeface="黑体"/>
                <a:cs typeface="黑体"/>
              </a:rPr>
              <a:t>间</a:t>
            </a:r>
            <a:r>
              <a:rPr dirty="0" b="0">
                <a:latin typeface="MS PGothic"/>
                <a:cs typeface="MS PGothic"/>
              </a:rPr>
              <a:t>也可以通</a:t>
            </a:r>
            <a:r>
              <a:rPr dirty="0" b="0">
                <a:latin typeface="黑体"/>
                <a:cs typeface="黑体"/>
              </a:rPr>
              <a:t>过</a:t>
            </a:r>
          </a:p>
          <a:p>
            <a:pPr algn="ctr" marL="0">
              <a:lnSpc>
                <a:spcPts val="2865"/>
              </a:lnSpc>
            </a:pPr>
            <a:r>
              <a:rPr dirty="0" b="0">
                <a:latin typeface="MS PGothic"/>
                <a:cs typeface="MS PGothic"/>
              </a:rPr>
              <a:t>事件系</a:t>
            </a:r>
            <a:r>
              <a:rPr dirty="0" b="0">
                <a:latin typeface="黑体"/>
                <a:cs typeface="黑体"/>
              </a:rPr>
              <a:t>统进</a:t>
            </a:r>
            <a:r>
              <a:rPr dirty="0" b="0">
                <a:latin typeface="MS PGothic"/>
                <a:cs typeface="MS PGothic"/>
              </a:rPr>
              <a:t>行通信</a:t>
            </a:r>
          </a:p>
        </p:txBody>
      </p:sp>
      <p:sp>
        <p:nvSpPr>
          <p:cNvPr id="3" name="object 3"/>
          <p:cNvSpPr/>
          <p:nvPr/>
        </p:nvSpPr>
        <p:spPr>
          <a:xfrm>
            <a:off x="3682473" y="2360896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80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5173" y="2181495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2473" y="2181495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5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3782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69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56482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5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83782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6532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9232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6532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45224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17924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24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84090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56790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84090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6045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08745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36045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25168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7868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25168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77123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9823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7123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9077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1777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9077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49423" y="2899095"/>
            <a:ext cx="1319530" cy="849630"/>
          </a:xfrm>
          <a:custGeom>
            <a:avLst/>
            <a:gdLst/>
            <a:ahLst/>
            <a:cxnLst/>
            <a:rect l="l" t="t" r="r" b="b"/>
            <a:pathLst>
              <a:path w="1319529" h="849629">
                <a:moveTo>
                  <a:pt x="1319399" y="0"/>
                </a:moveTo>
                <a:lnTo>
                  <a:pt x="1307635" y="66970"/>
                </a:lnTo>
                <a:lnTo>
                  <a:pt x="1274153" y="126953"/>
                </a:lnTo>
                <a:lnTo>
                  <a:pt x="1221666" y="180821"/>
                </a:lnTo>
                <a:lnTo>
                  <a:pt x="1189145" y="205736"/>
                </a:lnTo>
                <a:lnTo>
                  <a:pt x="1152891" y="229449"/>
                </a:lnTo>
                <a:lnTo>
                  <a:pt x="1113243" y="252070"/>
                </a:lnTo>
                <a:lnTo>
                  <a:pt x="1070541" y="273708"/>
                </a:lnTo>
                <a:lnTo>
                  <a:pt x="1025125" y="294473"/>
                </a:lnTo>
                <a:lnTo>
                  <a:pt x="977333" y="314473"/>
                </a:lnTo>
                <a:lnTo>
                  <a:pt x="927505" y="333818"/>
                </a:lnTo>
                <a:lnTo>
                  <a:pt x="875980" y="352617"/>
                </a:lnTo>
                <a:lnTo>
                  <a:pt x="823097" y="370978"/>
                </a:lnTo>
                <a:lnTo>
                  <a:pt x="769197" y="389012"/>
                </a:lnTo>
                <a:lnTo>
                  <a:pt x="714618" y="406828"/>
                </a:lnTo>
                <a:lnTo>
                  <a:pt x="659699" y="424533"/>
                </a:lnTo>
                <a:lnTo>
                  <a:pt x="604781" y="442239"/>
                </a:lnTo>
                <a:lnTo>
                  <a:pt x="550202" y="460053"/>
                </a:lnTo>
                <a:lnTo>
                  <a:pt x="496302" y="478086"/>
                </a:lnTo>
                <a:lnTo>
                  <a:pt x="443419" y="496446"/>
                </a:lnTo>
                <a:lnTo>
                  <a:pt x="391894" y="515242"/>
                </a:lnTo>
                <a:lnTo>
                  <a:pt x="342066" y="534584"/>
                </a:lnTo>
                <a:lnTo>
                  <a:pt x="294274" y="554581"/>
                </a:lnTo>
                <a:lnTo>
                  <a:pt x="248858" y="575342"/>
                </a:lnTo>
                <a:lnTo>
                  <a:pt x="206156" y="596976"/>
                </a:lnTo>
                <a:lnTo>
                  <a:pt x="166508" y="619593"/>
                </a:lnTo>
                <a:lnTo>
                  <a:pt x="130254" y="643301"/>
                </a:lnTo>
                <a:lnTo>
                  <a:pt x="97733" y="668210"/>
                </a:lnTo>
                <a:lnTo>
                  <a:pt x="69284" y="694430"/>
                </a:lnTo>
                <a:lnTo>
                  <a:pt x="25960" y="751235"/>
                </a:lnTo>
                <a:lnTo>
                  <a:pt x="2997" y="814592"/>
                </a:lnTo>
                <a:lnTo>
                  <a:pt x="0" y="8489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68823" y="2899095"/>
            <a:ext cx="43815" cy="849630"/>
          </a:xfrm>
          <a:custGeom>
            <a:avLst/>
            <a:gdLst/>
            <a:ahLst/>
            <a:cxnLst/>
            <a:rect l="l" t="t" r="r" b="b"/>
            <a:pathLst>
              <a:path w="43814" h="849629">
                <a:moveTo>
                  <a:pt x="0" y="0"/>
                </a:moveTo>
                <a:lnTo>
                  <a:pt x="488" y="74832"/>
                </a:lnTo>
                <a:lnTo>
                  <a:pt x="1869" y="140959"/>
                </a:lnTo>
                <a:lnTo>
                  <a:pt x="4014" y="199624"/>
                </a:lnTo>
                <a:lnTo>
                  <a:pt x="6796" y="252070"/>
                </a:lnTo>
                <a:lnTo>
                  <a:pt x="10089" y="299540"/>
                </a:lnTo>
                <a:lnTo>
                  <a:pt x="13763" y="343279"/>
                </a:lnTo>
                <a:lnTo>
                  <a:pt x="17693" y="384529"/>
                </a:lnTo>
                <a:lnTo>
                  <a:pt x="21749" y="424533"/>
                </a:lnTo>
                <a:lnTo>
                  <a:pt x="25806" y="464537"/>
                </a:lnTo>
                <a:lnTo>
                  <a:pt x="29736" y="505783"/>
                </a:lnTo>
                <a:lnTo>
                  <a:pt x="33410" y="549514"/>
                </a:lnTo>
                <a:lnTo>
                  <a:pt x="36703" y="596976"/>
                </a:lnTo>
                <a:lnTo>
                  <a:pt x="39485" y="649412"/>
                </a:lnTo>
                <a:lnTo>
                  <a:pt x="41630" y="708065"/>
                </a:lnTo>
                <a:lnTo>
                  <a:pt x="43011" y="774179"/>
                </a:lnTo>
                <a:lnTo>
                  <a:pt x="43499" y="8489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06279" y="3007084"/>
            <a:ext cx="1504950" cy="741045"/>
          </a:xfrm>
          <a:custGeom>
            <a:avLst/>
            <a:gdLst/>
            <a:ahLst/>
            <a:cxnLst/>
            <a:rect l="l" t="t" r="r" b="b"/>
            <a:pathLst>
              <a:path w="1504950" h="741045">
                <a:moveTo>
                  <a:pt x="0" y="0"/>
                </a:moveTo>
                <a:lnTo>
                  <a:pt x="28814" y="32971"/>
                </a:lnTo>
                <a:lnTo>
                  <a:pt x="63738" y="63158"/>
                </a:lnTo>
                <a:lnTo>
                  <a:pt x="104874" y="91636"/>
                </a:lnTo>
                <a:lnTo>
                  <a:pt x="151659" y="118558"/>
                </a:lnTo>
                <a:lnTo>
                  <a:pt x="203527" y="144082"/>
                </a:lnTo>
                <a:lnTo>
                  <a:pt x="244120" y="161854"/>
                </a:lnTo>
                <a:lnTo>
                  <a:pt x="286885" y="179028"/>
                </a:lnTo>
                <a:lnTo>
                  <a:pt x="331606" y="195664"/>
                </a:lnTo>
                <a:lnTo>
                  <a:pt x="378064" y="211821"/>
                </a:lnTo>
                <a:lnTo>
                  <a:pt x="426044" y="227559"/>
                </a:lnTo>
                <a:lnTo>
                  <a:pt x="475327" y="242939"/>
                </a:lnTo>
                <a:lnTo>
                  <a:pt x="525697" y="258019"/>
                </a:lnTo>
                <a:lnTo>
                  <a:pt x="576935" y="272860"/>
                </a:lnTo>
                <a:lnTo>
                  <a:pt x="628826" y="287522"/>
                </a:lnTo>
                <a:lnTo>
                  <a:pt x="681151" y="302063"/>
                </a:lnTo>
                <a:lnTo>
                  <a:pt x="733693" y="316545"/>
                </a:lnTo>
                <a:lnTo>
                  <a:pt x="791481" y="332477"/>
                </a:lnTo>
                <a:lnTo>
                  <a:pt x="848980" y="348488"/>
                </a:lnTo>
                <a:lnTo>
                  <a:pt x="905900" y="364658"/>
                </a:lnTo>
                <a:lnTo>
                  <a:pt x="961953" y="381067"/>
                </a:lnTo>
                <a:lnTo>
                  <a:pt x="1016850" y="397794"/>
                </a:lnTo>
                <a:lnTo>
                  <a:pt x="1070300" y="414919"/>
                </a:lnTo>
                <a:lnTo>
                  <a:pt x="1122015" y="432521"/>
                </a:lnTo>
                <a:lnTo>
                  <a:pt x="1171706" y="450680"/>
                </a:lnTo>
                <a:lnTo>
                  <a:pt x="1219084" y="469476"/>
                </a:lnTo>
                <a:lnTo>
                  <a:pt x="1263859" y="488988"/>
                </a:lnTo>
                <a:lnTo>
                  <a:pt x="1305742" y="509295"/>
                </a:lnTo>
                <a:lnTo>
                  <a:pt x="1344444" y="530478"/>
                </a:lnTo>
                <a:lnTo>
                  <a:pt x="1379676" y="552617"/>
                </a:lnTo>
                <a:lnTo>
                  <a:pt x="1411148" y="575789"/>
                </a:lnTo>
                <a:lnTo>
                  <a:pt x="1461659" y="625557"/>
                </a:lnTo>
                <a:lnTo>
                  <a:pt x="1493661" y="680419"/>
                </a:lnTo>
                <a:lnTo>
                  <a:pt x="1501999" y="709959"/>
                </a:lnTo>
                <a:lnTo>
                  <a:pt x="1504843" y="741011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76552" y="2925407"/>
            <a:ext cx="59690" cy="92075"/>
          </a:xfrm>
          <a:custGeom>
            <a:avLst/>
            <a:gdLst/>
            <a:ahLst/>
            <a:cxnLst/>
            <a:rect l="l" t="t" r="r" b="b"/>
            <a:pathLst>
              <a:path w="59689" h="92075">
                <a:moveTo>
                  <a:pt x="0" y="91988"/>
                </a:moveTo>
                <a:lnTo>
                  <a:pt x="1397" y="0"/>
                </a:lnTo>
                <a:lnTo>
                  <a:pt x="59455" y="71365"/>
                </a:lnTo>
                <a:lnTo>
                  <a:pt x="0" y="919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6552" y="2925407"/>
            <a:ext cx="59690" cy="92075"/>
          </a:xfrm>
          <a:custGeom>
            <a:avLst/>
            <a:gdLst/>
            <a:ahLst/>
            <a:cxnLst/>
            <a:rect l="l" t="t" r="r" b="b"/>
            <a:pathLst>
              <a:path w="59689" h="92075">
                <a:moveTo>
                  <a:pt x="59455" y="71365"/>
                </a:moveTo>
                <a:lnTo>
                  <a:pt x="1397" y="0"/>
                </a:lnTo>
                <a:lnTo>
                  <a:pt x="0" y="91988"/>
                </a:lnTo>
                <a:lnTo>
                  <a:pt x="59455" y="71365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49882" y="4465761"/>
            <a:ext cx="483234" cy="653415"/>
          </a:xfrm>
          <a:custGeom>
            <a:avLst/>
            <a:gdLst/>
            <a:ahLst/>
            <a:cxnLst/>
            <a:rect l="l" t="t" r="r" b="b"/>
            <a:pathLst>
              <a:path w="483235" h="653414">
                <a:moveTo>
                  <a:pt x="482999" y="0"/>
                </a:moveTo>
                <a:lnTo>
                  <a:pt x="478693" y="51537"/>
                </a:lnTo>
                <a:lnTo>
                  <a:pt x="466436" y="97696"/>
                </a:lnTo>
                <a:lnTo>
                  <a:pt x="447222" y="139149"/>
                </a:lnTo>
                <a:lnTo>
                  <a:pt x="422045" y="176570"/>
                </a:lnTo>
                <a:lnTo>
                  <a:pt x="391899" y="210629"/>
                </a:lnTo>
                <a:lnTo>
                  <a:pt x="357777" y="241999"/>
                </a:lnTo>
                <a:lnTo>
                  <a:pt x="320674" y="271353"/>
                </a:lnTo>
                <a:lnTo>
                  <a:pt x="281584" y="299362"/>
                </a:lnTo>
                <a:lnTo>
                  <a:pt x="241499" y="326699"/>
                </a:lnTo>
                <a:lnTo>
                  <a:pt x="201415" y="354037"/>
                </a:lnTo>
                <a:lnTo>
                  <a:pt x="162325" y="382046"/>
                </a:lnTo>
                <a:lnTo>
                  <a:pt x="125222" y="411399"/>
                </a:lnTo>
                <a:lnTo>
                  <a:pt x="91100" y="442770"/>
                </a:lnTo>
                <a:lnTo>
                  <a:pt x="60954" y="476829"/>
                </a:lnTo>
                <a:lnTo>
                  <a:pt x="35777" y="514249"/>
                </a:lnTo>
                <a:lnTo>
                  <a:pt x="16563" y="555703"/>
                </a:lnTo>
                <a:lnTo>
                  <a:pt x="4306" y="601862"/>
                </a:lnTo>
                <a:lnTo>
                  <a:pt x="0" y="6533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32882" y="4465761"/>
            <a:ext cx="269240" cy="653415"/>
          </a:xfrm>
          <a:custGeom>
            <a:avLst/>
            <a:gdLst/>
            <a:ahLst/>
            <a:cxnLst/>
            <a:rect l="l" t="t" r="r" b="b"/>
            <a:pathLst>
              <a:path w="269239" h="653414">
                <a:moveTo>
                  <a:pt x="0" y="0"/>
                </a:moveTo>
                <a:lnTo>
                  <a:pt x="3918" y="65244"/>
                </a:lnTo>
                <a:lnTo>
                  <a:pt x="14889" y="121917"/>
                </a:lnTo>
                <a:lnTo>
                  <a:pt x="31738" y="171446"/>
                </a:lnTo>
                <a:lnTo>
                  <a:pt x="53289" y="215260"/>
                </a:lnTo>
                <a:lnTo>
                  <a:pt x="78367" y="254787"/>
                </a:lnTo>
                <a:lnTo>
                  <a:pt x="105795" y="291458"/>
                </a:lnTo>
                <a:lnTo>
                  <a:pt x="134399" y="326699"/>
                </a:lnTo>
                <a:lnTo>
                  <a:pt x="163004" y="361941"/>
                </a:lnTo>
                <a:lnTo>
                  <a:pt x="190432" y="398612"/>
                </a:lnTo>
                <a:lnTo>
                  <a:pt x="215510" y="438139"/>
                </a:lnTo>
                <a:lnTo>
                  <a:pt x="237061" y="481953"/>
                </a:lnTo>
                <a:lnTo>
                  <a:pt x="253910" y="531482"/>
                </a:lnTo>
                <a:lnTo>
                  <a:pt x="264881" y="588155"/>
                </a:lnTo>
                <a:lnTo>
                  <a:pt x="268799" y="6533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90774" y="4465761"/>
            <a:ext cx="41275" cy="653415"/>
          </a:xfrm>
          <a:custGeom>
            <a:avLst/>
            <a:gdLst/>
            <a:ahLst/>
            <a:cxnLst/>
            <a:rect l="l" t="t" r="r" b="b"/>
            <a:pathLst>
              <a:path w="41275" h="653414">
                <a:moveTo>
                  <a:pt x="40799" y="0"/>
                </a:moveTo>
                <a:lnTo>
                  <a:pt x="39997" y="75246"/>
                </a:lnTo>
                <a:lnTo>
                  <a:pt x="37777" y="139149"/>
                </a:lnTo>
                <a:lnTo>
                  <a:pt x="34424" y="193978"/>
                </a:lnTo>
                <a:lnTo>
                  <a:pt x="30222" y="241999"/>
                </a:lnTo>
                <a:lnTo>
                  <a:pt x="25452" y="285484"/>
                </a:lnTo>
                <a:lnTo>
                  <a:pt x="20399" y="326699"/>
                </a:lnTo>
                <a:lnTo>
                  <a:pt x="15347" y="367915"/>
                </a:lnTo>
                <a:lnTo>
                  <a:pt x="10577" y="411399"/>
                </a:lnTo>
                <a:lnTo>
                  <a:pt x="6374" y="459421"/>
                </a:lnTo>
                <a:lnTo>
                  <a:pt x="3022" y="514249"/>
                </a:lnTo>
                <a:lnTo>
                  <a:pt x="802" y="578153"/>
                </a:lnTo>
                <a:lnTo>
                  <a:pt x="0" y="6533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31574" y="4465761"/>
            <a:ext cx="711835" cy="653415"/>
          </a:xfrm>
          <a:custGeom>
            <a:avLst/>
            <a:gdLst/>
            <a:ahLst/>
            <a:cxnLst/>
            <a:rect l="l" t="t" r="r" b="b"/>
            <a:pathLst>
              <a:path w="711835" h="653414">
                <a:moveTo>
                  <a:pt x="0" y="0"/>
                </a:moveTo>
                <a:lnTo>
                  <a:pt x="4275" y="42586"/>
                </a:lnTo>
                <a:lnTo>
                  <a:pt x="16566" y="81490"/>
                </a:lnTo>
                <a:lnTo>
                  <a:pt x="36072" y="117081"/>
                </a:lnTo>
                <a:lnTo>
                  <a:pt x="61991" y="149727"/>
                </a:lnTo>
                <a:lnTo>
                  <a:pt x="93521" y="179795"/>
                </a:lnTo>
                <a:lnTo>
                  <a:pt x="129861" y="207654"/>
                </a:lnTo>
                <a:lnTo>
                  <a:pt x="170209" y="233672"/>
                </a:lnTo>
                <a:lnTo>
                  <a:pt x="213764" y="258218"/>
                </a:lnTo>
                <a:lnTo>
                  <a:pt x="259723" y="281659"/>
                </a:lnTo>
                <a:lnTo>
                  <a:pt x="307285" y="304363"/>
                </a:lnTo>
                <a:lnTo>
                  <a:pt x="355649" y="326699"/>
                </a:lnTo>
                <a:lnTo>
                  <a:pt x="404014" y="349036"/>
                </a:lnTo>
                <a:lnTo>
                  <a:pt x="451576" y="371740"/>
                </a:lnTo>
                <a:lnTo>
                  <a:pt x="497535" y="395181"/>
                </a:lnTo>
                <a:lnTo>
                  <a:pt x="541090" y="419727"/>
                </a:lnTo>
                <a:lnTo>
                  <a:pt x="581438" y="445745"/>
                </a:lnTo>
                <a:lnTo>
                  <a:pt x="617778" y="473604"/>
                </a:lnTo>
                <a:lnTo>
                  <a:pt x="649308" y="503672"/>
                </a:lnTo>
                <a:lnTo>
                  <a:pt x="675227" y="536318"/>
                </a:lnTo>
                <a:lnTo>
                  <a:pt x="694733" y="571909"/>
                </a:lnTo>
                <a:lnTo>
                  <a:pt x="707024" y="610813"/>
                </a:lnTo>
                <a:lnTo>
                  <a:pt x="711299" y="6533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85339" y="4566627"/>
            <a:ext cx="1409700" cy="553085"/>
          </a:xfrm>
          <a:custGeom>
            <a:avLst/>
            <a:gdLst/>
            <a:ahLst/>
            <a:cxnLst/>
            <a:rect l="l" t="t" r="r" b="b"/>
            <a:pathLst>
              <a:path w="1409700" h="553085">
                <a:moveTo>
                  <a:pt x="0" y="0"/>
                </a:moveTo>
                <a:lnTo>
                  <a:pt x="42252" y="30839"/>
                </a:lnTo>
                <a:lnTo>
                  <a:pt x="81285" y="52753"/>
                </a:lnTo>
                <a:lnTo>
                  <a:pt x="125676" y="73471"/>
                </a:lnTo>
                <a:lnTo>
                  <a:pt x="174891" y="93112"/>
                </a:lnTo>
                <a:lnTo>
                  <a:pt x="217375" y="108130"/>
                </a:lnTo>
                <a:lnTo>
                  <a:pt x="262329" y="122597"/>
                </a:lnTo>
                <a:lnTo>
                  <a:pt x="309478" y="136574"/>
                </a:lnTo>
                <a:lnTo>
                  <a:pt x="358548" y="150122"/>
                </a:lnTo>
                <a:lnTo>
                  <a:pt x="409264" y="163302"/>
                </a:lnTo>
                <a:lnTo>
                  <a:pt x="461352" y="176176"/>
                </a:lnTo>
                <a:lnTo>
                  <a:pt x="514537" y="188805"/>
                </a:lnTo>
                <a:lnTo>
                  <a:pt x="568546" y="201250"/>
                </a:lnTo>
                <a:lnTo>
                  <a:pt x="623103" y="213573"/>
                </a:lnTo>
                <a:lnTo>
                  <a:pt x="677935" y="225834"/>
                </a:lnTo>
                <a:lnTo>
                  <a:pt x="738847" y="239461"/>
                </a:lnTo>
                <a:lnTo>
                  <a:pt x="799383" y="253171"/>
                </a:lnTo>
                <a:lnTo>
                  <a:pt x="859166" y="267050"/>
                </a:lnTo>
                <a:lnTo>
                  <a:pt x="917820" y="281181"/>
                </a:lnTo>
                <a:lnTo>
                  <a:pt x="974968" y="295647"/>
                </a:lnTo>
                <a:lnTo>
                  <a:pt x="1030235" y="310534"/>
                </a:lnTo>
                <a:lnTo>
                  <a:pt x="1083243" y="325925"/>
                </a:lnTo>
                <a:lnTo>
                  <a:pt x="1133616" y="341905"/>
                </a:lnTo>
                <a:lnTo>
                  <a:pt x="1180978" y="358556"/>
                </a:lnTo>
                <a:lnTo>
                  <a:pt x="1224953" y="375964"/>
                </a:lnTo>
                <a:lnTo>
                  <a:pt x="1265164" y="394212"/>
                </a:lnTo>
                <a:lnTo>
                  <a:pt x="1301235" y="413384"/>
                </a:lnTo>
                <a:lnTo>
                  <a:pt x="1359450" y="454838"/>
                </a:lnTo>
                <a:lnTo>
                  <a:pt x="1396587" y="500997"/>
                </a:lnTo>
                <a:lnTo>
                  <a:pt x="1406310" y="526051"/>
                </a:lnTo>
                <a:lnTo>
                  <a:pt x="1409635" y="55253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4674" y="4490337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12897" y="91090"/>
                </a:moveTo>
                <a:lnTo>
                  <a:pt x="0" y="0"/>
                </a:lnTo>
                <a:lnTo>
                  <a:pt x="68431" y="61488"/>
                </a:lnTo>
                <a:lnTo>
                  <a:pt x="12897" y="910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44674" y="4490337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68431" y="61488"/>
                </a:moveTo>
                <a:lnTo>
                  <a:pt x="0" y="0"/>
                </a:lnTo>
                <a:lnTo>
                  <a:pt x="12897" y="91090"/>
                </a:lnTo>
                <a:lnTo>
                  <a:pt x="68431" y="61488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154199" y="5273538"/>
            <a:ext cx="1198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CC0000"/>
                </a:solidFill>
                <a:latin typeface="Courier New"/>
                <a:cs typeface="Courier New"/>
              </a:rPr>
              <a:t>$dispatch()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0">
              <a:lnSpc>
                <a:spcPts val="2865"/>
              </a:lnSpc>
              <a:spcBef>
                <a:spcPts val="100"/>
              </a:spcBef>
            </a:pPr>
            <a:r>
              <a:rPr dirty="0" b="0">
                <a:latin typeface="黑体"/>
                <a:cs typeface="黑体"/>
              </a:rPr>
              <a:t>组</a:t>
            </a:r>
            <a:r>
              <a:rPr dirty="0" b="0">
                <a:latin typeface="MS PGothic"/>
                <a:cs typeface="MS PGothic"/>
              </a:rPr>
              <a:t>件之</a:t>
            </a:r>
            <a:r>
              <a:rPr dirty="0" b="0">
                <a:latin typeface="黑体"/>
                <a:cs typeface="黑体"/>
              </a:rPr>
              <a:t>间</a:t>
            </a:r>
            <a:r>
              <a:rPr dirty="0" b="0">
                <a:latin typeface="MS PGothic"/>
                <a:cs typeface="MS PGothic"/>
              </a:rPr>
              <a:t>也可以通</a:t>
            </a:r>
            <a:r>
              <a:rPr dirty="0" b="0">
                <a:latin typeface="黑体"/>
                <a:cs typeface="黑体"/>
              </a:rPr>
              <a:t>过</a:t>
            </a:r>
          </a:p>
          <a:p>
            <a:pPr algn="ctr" marL="0">
              <a:lnSpc>
                <a:spcPts val="2865"/>
              </a:lnSpc>
            </a:pPr>
            <a:r>
              <a:rPr dirty="0" b="0">
                <a:latin typeface="MS PGothic"/>
                <a:cs typeface="MS PGothic"/>
              </a:rPr>
              <a:t>事件系</a:t>
            </a:r>
            <a:r>
              <a:rPr dirty="0" b="0">
                <a:latin typeface="黑体"/>
                <a:cs typeface="黑体"/>
              </a:rPr>
              <a:t>统进</a:t>
            </a:r>
            <a:r>
              <a:rPr dirty="0" b="0">
                <a:latin typeface="MS PGothic"/>
                <a:cs typeface="MS PGothic"/>
              </a:rPr>
              <a:t>行通信</a:t>
            </a:r>
          </a:p>
        </p:txBody>
      </p:sp>
      <p:sp>
        <p:nvSpPr>
          <p:cNvPr id="3" name="object 3"/>
          <p:cNvSpPr/>
          <p:nvPr/>
        </p:nvSpPr>
        <p:spPr>
          <a:xfrm>
            <a:off x="3682473" y="2360896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80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5173" y="2181495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2473" y="2181495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5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3782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69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56482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5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83782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6532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9232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6532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45224" y="3927561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17924" y="3748161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24" y="3748161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84090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56790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84090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6045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08745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36045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25168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97868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25168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77123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9823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7123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9077" y="5298567"/>
            <a:ext cx="572770" cy="538480"/>
          </a:xfrm>
          <a:custGeom>
            <a:avLst/>
            <a:gdLst/>
            <a:ahLst/>
            <a:cxnLst/>
            <a:rect l="l" t="t" r="r" b="b"/>
            <a:pathLst>
              <a:path w="572770" h="538479">
                <a:moveTo>
                  <a:pt x="0" y="0"/>
                </a:moveTo>
                <a:lnTo>
                  <a:pt x="572699" y="0"/>
                </a:lnTo>
                <a:lnTo>
                  <a:pt x="572699" y="538199"/>
                </a:lnTo>
                <a:lnTo>
                  <a:pt x="0" y="538199"/>
                </a:lnTo>
                <a:lnTo>
                  <a:pt x="0" y="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1777" y="5119167"/>
            <a:ext cx="179705" cy="718185"/>
          </a:xfrm>
          <a:custGeom>
            <a:avLst/>
            <a:gdLst/>
            <a:ahLst/>
            <a:cxnLst/>
            <a:rect l="l" t="t" r="r" b="b"/>
            <a:pathLst>
              <a:path w="179704" h="718185">
                <a:moveTo>
                  <a:pt x="0" y="717599"/>
                </a:moveTo>
                <a:lnTo>
                  <a:pt x="0" y="179399"/>
                </a:lnTo>
                <a:lnTo>
                  <a:pt x="179399" y="0"/>
                </a:lnTo>
                <a:lnTo>
                  <a:pt x="179399" y="538199"/>
                </a:lnTo>
                <a:lnTo>
                  <a:pt x="0" y="7175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9077" y="5119167"/>
            <a:ext cx="752475" cy="179705"/>
          </a:xfrm>
          <a:custGeom>
            <a:avLst/>
            <a:gdLst/>
            <a:ahLst/>
            <a:cxnLst/>
            <a:rect l="l" t="t" r="r" b="b"/>
            <a:pathLst>
              <a:path w="752475" h="179704">
                <a:moveTo>
                  <a:pt x="572699" y="179399"/>
                </a:moveTo>
                <a:lnTo>
                  <a:pt x="0" y="179399"/>
                </a:lnTo>
                <a:lnTo>
                  <a:pt x="179399" y="0"/>
                </a:lnTo>
                <a:lnTo>
                  <a:pt x="752099" y="0"/>
                </a:lnTo>
                <a:lnTo>
                  <a:pt x="572699" y="17939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82397" y="2899095"/>
            <a:ext cx="1286510" cy="739775"/>
          </a:xfrm>
          <a:custGeom>
            <a:avLst/>
            <a:gdLst/>
            <a:ahLst/>
            <a:cxnLst/>
            <a:rect l="l" t="t" r="r" b="b"/>
            <a:pathLst>
              <a:path w="1286510" h="739775">
                <a:moveTo>
                  <a:pt x="1286425" y="0"/>
                </a:moveTo>
                <a:lnTo>
                  <a:pt x="1274661" y="66970"/>
                </a:lnTo>
                <a:lnTo>
                  <a:pt x="1241179" y="126953"/>
                </a:lnTo>
                <a:lnTo>
                  <a:pt x="1188692" y="180821"/>
                </a:lnTo>
                <a:lnTo>
                  <a:pt x="1156171" y="205736"/>
                </a:lnTo>
                <a:lnTo>
                  <a:pt x="1119917" y="229449"/>
                </a:lnTo>
                <a:lnTo>
                  <a:pt x="1080269" y="252070"/>
                </a:lnTo>
                <a:lnTo>
                  <a:pt x="1037567" y="273708"/>
                </a:lnTo>
                <a:lnTo>
                  <a:pt x="992151" y="294473"/>
                </a:lnTo>
                <a:lnTo>
                  <a:pt x="944359" y="314473"/>
                </a:lnTo>
                <a:lnTo>
                  <a:pt x="894531" y="333818"/>
                </a:lnTo>
                <a:lnTo>
                  <a:pt x="843006" y="352617"/>
                </a:lnTo>
                <a:lnTo>
                  <a:pt x="790123" y="370978"/>
                </a:lnTo>
                <a:lnTo>
                  <a:pt x="736223" y="389012"/>
                </a:lnTo>
                <a:lnTo>
                  <a:pt x="681644" y="406828"/>
                </a:lnTo>
                <a:lnTo>
                  <a:pt x="626725" y="424533"/>
                </a:lnTo>
                <a:lnTo>
                  <a:pt x="577289" y="440465"/>
                </a:lnTo>
                <a:lnTo>
                  <a:pt x="528100" y="456477"/>
                </a:lnTo>
                <a:lnTo>
                  <a:pt x="479406" y="472647"/>
                </a:lnTo>
                <a:lnTo>
                  <a:pt x="431454" y="489056"/>
                </a:lnTo>
                <a:lnTo>
                  <a:pt x="384492" y="505783"/>
                </a:lnTo>
                <a:lnTo>
                  <a:pt x="338766" y="522907"/>
                </a:lnTo>
                <a:lnTo>
                  <a:pt x="294525" y="540509"/>
                </a:lnTo>
                <a:lnTo>
                  <a:pt x="252016" y="558668"/>
                </a:lnTo>
                <a:lnTo>
                  <a:pt x="211486" y="577464"/>
                </a:lnTo>
                <a:lnTo>
                  <a:pt x="173182" y="596976"/>
                </a:lnTo>
                <a:lnTo>
                  <a:pt x="128810" y="622494"/>
                </a:lnTo>
                <a:lnTo>
                  <a:pt x="88786" y="649411"/>
                </a:lnTo>
                <a:lnTo>
                  <a:pt x="53595" y="677883"/>
                </a:lnTo>
                <a:lnTo>
                  <a:pt x="23718" y="708065"/>
                </a:lnTo>
                <a:lnTo>
                  <a:pt x="10924" y="723845"/>
                </a:lnTo>
                <a:lnTo>
                  <a:pt x="8916" y="726515"/>
                </a:lnTo>
                <a:lnTo>
                  <a:pt x="6971" y="729205"/>
                </a:lnTo>
                <a:lnTo>
                  <a:pt x="5090" y="731916"/>
                </a:lnTo>
                <a:lnTo>
                  <a:pt x="4149" y="733272"/>
                </a:lnTo>
                <a:lnTo>
                  <a:pt x="3224" y="734633"/>
                </a:lnTo>
                <a:lnTo>
                  <a:pt x="2316" y="735998"/>
                </a:lnTo>
                <a:lnTo>
                  <a:pt x="0" y="73955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52269" y="3629578"/>
            <a:ext cx="60325" cy="92075"/>
          </a:xfrm>
          <a:custGeom>
            <a:avLst/>
            <a:gdLst/>
            <a:ahLst/>
            <a:cxnLst/>
            <a:rect l="l" t="t" r="r" b="b"/>
            <a:pathLst>
              <a:path w="60325" h="92075">
                <a:moveTo>
                  <a:pt x="5187" y="91852"/>
                </a:moveTo>
                <a:lnTo>
                  <a:pt x="0" y="0"/>
                </a:lnTo>
                <a:lnTo>
                  <a:pt x="60255" y="18155"/>
                </a:lnTo>
                <a:lnTo>
                  <a:pt x="5187" y="91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2269" y="3629578"/>
            <a:ext cx="60325" cy="92075"/>
          </a:xfrm>
          <a:custGeom>
            <a:avLst/>
            <a:gdLst/>
            <a:ahLst/>
            <a:cxnLst/>
            <a:rect l="l" t="t" r="r" b="b"/>
            <a:pathLst>
              <a:path w="60325" h="92075">
                <a:moveTo>
                  <a:pt x="0" y="0"/>
                </a:moveTo>
                <a:lnTo>
                  <a:pt x="5187" y="91852"/>
                </a:lnTo>
                <a:lnTo>
                  <a:pt x="60255" y="1815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8823" y="2899095"/>
            <a:ext cx="42545" cy="735330"/>
          </a:xfrm>
          <a:custGeom>
            <a:avLst/>
            <a:gdLst/>
            <a:ahLst/>
            <a:cxnLst/>
            <a:rect l="l" t="t" r="r" b="b"/>
            <a:pathLst>
              <a:path w="42545" h="735329">
                <a:moveTo>
                  <a:pt x="0" y="0"/>
                </a:moveTo>
                <a:lnTo>
                  <a:pt x="488" y="74832"/>
                </a:lnTo>
                <a:lnTo>
                  <a:pt x="1869" y="140959"/>
                </a:lnTo>
                <a:lnTo>
                  <a:pt x="4014" y="199624"/>
                </a:lnTo>
                <a:lnTo>
                  <a:pt x="6796" y="252070"/>
                </a:lnTo>
                <a:lnTo>
                  <a:pt x="10089" y="299540"/>
                </a:lnTo>
                <a:lnTo>
                  <a:pt x="13763" y="343279"/>
                </a:lnTo>
                <a:lnTo>
                  <a:pt x="17693" y="384529"/>
                </a:lnTo>
                <a:lnTo>
                  <a:pt x="21749" y="424533"/>
                </a:lnTo>
                <a:lnTo>
                  <a:pt x="25806" y="464537"/>
                </a:lnTo>
                <a:lnTo>
                  <a:pt x="29736" y="505783"/>
                </a:lnTo>
                <a:lnTo>
                  <a:pt x="33410" y="549514"/>
                </a:lnTo>
                <a:lnTo>
                  <a:pt x="36702" y="596976"/>
                </a:lnTo>
                <a:lnTo>
                  <a:pt x="39485" y="649411"/>
                </a:lnTo>
                <a:lnTo>
                  <a:pt x="41630" y="708065"/>
                </a:lnTo>
                <a:lnTo>
                  <a:pt x="42052" y="723845"/>
                </a:lnTo>
                <a:lnTo>
                  <a:pt x="42300" y="734706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9660" y="363347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2370" y="86776"/>
                </a:moveTo>
                <a:lnTo>
                  <a:pt x="0" y="660"/>
                </a:lnTo>
                <a:lnTo>
                  <a:pt x="62927" y="0"/>
                </a:lnTo>
                <a:lnTo>
                  <a:pt x="32370" y="8677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9660" y="3633472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660"/>
                </a:moveTo>
                <a:lnTo>
                  <a:pt x="32370" y="86776"/>
                </a:lnTo>
                <a:lnTo>
                  <a:pt x="62927" y="0"/>
                </a:lnTo>
                <a:lnTo>
                  <a:pt x="0" y="66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68823" y="2899095"/>
            <a:ext cx="1504950" cy="741045"/>
          </a:xfrm>
          <a:custGeom>
            <a:avLst/>
            <a:gdLst/>
            <a:ahLst/>
            <a:cxnLst/>
            <a:rect l="l" t="t" r="r" b="b"/>
            <a:pathLst>
              <a:path w="1504950" h="741045">
                <a:moveTo>
                  <a:pt x="0" y="0"/>
                </a:moveTo>
                <a:lnTo>
                  <a:pt x="11181" y="60602"/>
                </a:lnTo>
                <a:lnTo>
                  <a:pt x="43184" y="115474"/>
                </a:lnTo>
                <a:lnTo>
                  <a:pt x="93694" y="165251"/>
                </a:lnTo>
                <a:lnTo>
                  <a:pt x="125167" y="188428"/>
                </a:lnTo>
                <a:lnTo>
                  <a:pt x="160399" y="210571"/>
                </a:lnTo>
                <a:lnTo>
                  <a:pt x="199101" y="231758"/>
                </a:lnTo>
                <a:lnTo>
                  <a:pt x="240984" y="252070"/>
                </a:lnTo>
                <a:lnTo>
                  <a:pt x="285759" y="271585"/>
                </a:lnTo>
                <a:lnTo>
                  <a:pt x="333136" y="290384"/>
                </a:lnTo>
                <a:lnTo>
                  <a:pt x="382827" y="308547"/>
                </a:lnTo>
                <a:lnTo>
                  <a:pt x="434543" y="326151"/>
                </a:lnTo>
                <a:lnTo>
                  <a:pt x="487993" y="343279"/>
                </a:lnTo>
                <a:lnTo>
                  <a:pt x="542889" y="360008"/>
                </a:lnTo>
                <a:lnTo>
                  <a:pt x="598942" y="376418"/>
                </a:lnTo>
                <a:lnTo>
                  <a:pt x="655863" y="392589"/>
                </a:lnTo>
                <a:lnTo>
                  <a:pt x="713361" y="408601"/>
                </a:lnTo>
                <a:lnTo>
                  <a:pt x="771149" y="424533"/>
                </a:lnTo>
                <a:lnTo>
                  <a:pt x="823692" y="439015"/>
                </a:lnTo>
                <a:lnTo>
                  <a:pt x="876017" y="453556"/>
                </a:lnTo>
                <a:lnTo>
                  <a:pt x="927907" y="468216"/>
                </a:lnTo>
                <a:lnTo>
                  <a:pt x="979146" y="483056"/>
                </a:lnTo>
                <a:lnTo>
                  <a:pt x="1029515" y="498135"/>
                </a:lnTo>
                <a:lnTo>
                  <a:pt x="1078798" y="513512"/>
                </a:lnTo>
                <a:lnTo>
                  <a:pt x="1126778" y="529249"/>
                </a:lnTo>
                <a:lnTo>
                  <a:pt x="1173237" y="545403"/>
                </a:lnTo>
                <a:lnTo>
                  <a:pt x="1217957" y="562036"/>
                </a:lnTo>
                <a:lnTo>
                  <a:pt x="1260722" y="579207"/>
                </a:lnTo>
                <a:lnTo>
                  <a:pt x="1301315" y="596976"/>
                </a:lnTo>
                <a:lnTo>
                  <a:pt x="1353183" y="622494"/>
                </a:lnTo>
                <a:lnTo>
                  <a:pt x="1399968" y="649411"/>
                </a:lnTo>
                <a:lnTo>
                  <a:pt x="1441105" y="677883"/>
                </a:lnTo>
                <a:lnTo>
                  <a:pt x="1476029" y="708065"/>
                </a:lnTo>
                <a:lnTo>
                  <a:pt x="1504175" y="740112"/>
                </a:lnTo>
                <a:lnTo>
                  <a:pt x="1504832" y="741015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43928" y="3629797"/>
            <a:ext cx="59690" cy="92075"/>
          </a:xfrm>
          <a:custGeom>
            <a:avLst/>
            <a:gdLst/>
            <a:ahLst/>
            <a:cxnLst/>
            <a:rect l="l" t="t" r="r" b="b"/>
            <a:pathLst>
              <a:path w="59689" h="92075">
                <a:moveTo>
                  <a:pt x="58065" y="91988"/>
                </a:moveTo>
                <a:lnTo>
                  <a:pt x="0" y="20628"/>
                </a:lnTo>
                <a:lnTo>
                  <a:pt x="59453" y="0"/>
                </a:lnTo>
                <a:lnTo>
                  <a:pt x="58065" y="919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43928" y="3629797"/>
            <a:ext cx="59690" cy="92075"/>
          </a:xfrm>
          <a:custGeom>
            <a:avLst/>
            <a:gdLst/>
            <a:ahLst/>
            <a:cxnLst/>
            <a:rect l="l" t="t" r="r" b="b"/>
            <a:pathLst>
              <a:path w="59689" h="92075">
                <a:moveTo>
                  <a:pt x="0" y="20628"/>
                </a:moveTo>
                <a:lnTo>
                  <a:pt x="58065" y="91988"/>
                </a:lnTo>
                <a:lnTo>
                  <a:pt x="59453" y="0"/>
                </a:lnTo>
                <a:lnTo>
                  <a:pt x="0" y="20628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72174" y="4465761"/>
            <a:ext cx="461009" cy="541655"/>
          </a:xfrm>
          <a:custGeom>
            <a:avLst/>
            <a:gdLst/>
            <a:ahLst/>
            <a:cxnLst/>
            <a:rect l="l" t="t" r="r" b="b"/>
            <a:pathLst>
              <a:path w="461010" h="541654">
                <a:moveTo>
                  <a:pt x="460708" y="0"/>
                </a:moveTo>
                <a:lnTo>
                  <a:pt x="456401" y="51537"/>
                </a:lnTo>
                <a:lnTo>
                  <a:pt x="444144" y="97696"/>
                </a:lnTo>
                <a:lnTo>
                  <a:pt x="424930" y="139149"/>
                </a:lnTo>
                <a:lnTo>
                  <a:pt x="399753" y="176570"/>
                </a:lnTo>
                <a:lnTo>
                  <a:pt x="369607" y="210629"/>
                </a:lnTo>
                <a:lnTo>
                  <a:pt x="335486" y="241999"/>
                </a:lnTo>
                <a:lnTo>
                  <a:pt x="298383" y="271353"/>
                </a:lnTo>
                <a:lnTo>
                  <a:pt x="259292" y="299362"/>
                </a:lnTo>
                <a:lnTo>
                  <a:pt x="219208" y="326699"/>
                </a:lnTo>
                <a:lnTo>
                  <a:pt x="174162" y="357487"/>
                </a:lnTo>
                <a:lnTo>
                  <a:pt x="130532" y="389232"/>
                </a:lnTo>
                <a:lnTo>
                  <a:pt x="89732" y="422891"/>
                </a:lnTo>
                <a:lnTo>
                  <a:pt x="53176" y="459421"/>
                </a:lnTo>
                <a:lnTo>
                  <a:pt x="29397" y="489279"/>
                </a:lnTo>
                <a:lnTo>
                  <a:pt x="7409" y="525453"/>
                </a:lnTo>
                <a:lnTo>
                  <a:pt x="3676" y="533138"/>
                </a:lnTo>
                <a:lnTo>
                  <a:pt x="2764" y="535073"/>
                </a:lnTo>
                <a:lnTo>
                  <a:pt x="1873" y="537023"/>
                </a:lnTo>
                <a:lnTo>
                  <a:pt x="1004" y="538987"/>
                </a:lnTo>
                <a:lnTo>
                  <a:pt x="0" y="54129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41313" y="5000919"/>
            <a:ext cx="62230" cy="91440"/>
          </a:xfrm>
          <a:custGeom>
            <a:avLst/>
            <a:gdLst/>
            <a:ahLst/>
            <a:cxnLst/>
            <a:rect l="l" t="t" r="r" b="b"/>
            <a:pathLst>
              <a:path w="62229" h="91439">
                <a:moveTo>
                  <a:pt x="14000" y="90927"/>
                </a:moveTo>
                <a:lnTo>
                  <a:pt x="0" y="0"/>
                </a:lnTo>
                <a:lnTo>
                  <a:pt x="61722" y="12273"/>
                </a:lnTo>
                <a:lnTo>
                  <a:pt x="14000" y="909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41313" y="5000919"/>
            <a:ext cx="62230" cy="91440"/>
          </a:xfrm>
          <a:custGeom>
            <a:avLst/>
            <a:gdLst/>
            <a:ahLst/>
            <a:cxnLst/>
            <a:rect l="l" t="t" r="r" b="b"/>
            <a:pathLst>
              <a:path w="62229" h="91439">
                <a:moveTo>
                  <a:pt x="0" y="0"/>
                </a:moveTo>
                <a:lnTo>
                  <a:pt x="14000" y="90927"/>
                </a:lnTo>
                <a:lnTo>
                  <a:pt x="61722" y="1227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32882" y="4465761"/>
            <a:ext cx="256540" cy="540385"/>
          </a:xfrm>
          <a:custGeom>
            <a:avLst/>
            <a:gdLst/>
            <a:ahLst/>
            <a:cxnLst/>
            <a:rect l="l" t="t" r="r" b="b"/>
            <a:pathLst>
              <a:path w="256539" h="540385">
                <a:moveTo>
                  <a:pt x="0" y="0"/>
                </a:moveTo>
                <a:lnTo>
                  <a:pt x="3918" y="65244"/>
                </a:lnTo>
                <a:lnTo>
                  <a:pt x="14889" y="121917"/>
                </a:lnTo>
                <a:lnTo>
                  <a:pt x="31738" y="171446"/>
                </a:lnTo>
                <a:lnTo>
                  <a:pt x="53289" y="215260"/>
                </a:lnTo>
                <a:lnTo>
                  <a:pt x="78367" y="254787"/>
                </a:lnTo>
                <a:lnTo>
                  <a:pt x="105795" y="291458"/>
                </a:lnTo>
                <a:lnTo>
                  <a:pt x="134399" y="326699"/>
                </a:lnTo>
                <a:lnTo>
                  <a:pt x="159468" y="357487"/>
                </a:lnTo>
                <a:lnTo>
                  <a:pt x="183749" y="389232"/>
                </a:lnTo>
                <a:lnTo>
                  <a:pt x="206456" y="422891"/>
                </a:lnTo>
                <a:lnTo>
                  <a:pt x="226799" y="459421"/>
                </a:lnTo>
                <a:lnTo>
                  <a:pt x="243993" y="499780"/>
                </a:lnTo>
                <a:lnTo>
                  <a:pt x="251163" y="521694"/>
                </a:lnTo>
                <a:lnTo>
                  <a:pt x="252270" y="525453"/>
                </a:lnTo>
                <a:lnTo>
                  <a:pt x="253332" y="529267"/>
                </a:lnTo>
                <a:lnTo>
                  <a:pt x="254347" y="533138"/>
                </a:lnTo>
                <a:lnTo>
                  <a:pt x="254855" y="535073"/>
                </a:lnTo>
                <a:lnTo>
                  <a:pt x="255351" y="537023"/>
                </a:lnTo>
                <a:lnTo>
                  <a:pt x="255835" y="538987"/>
                </a:lnTo>
                <a:lnTo>
                  <a:pt x="256032" y="539815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57646" y="5002062"/>
            <a:ext cx="62865" cy="89535"/>
          </a:xfrm>
          <a:custGeom>
            <a:avLst/>
            <a:gdLst/>
            <a:ahLst/>
            <a:cxnLst/>
            <a:rect l="l" t="t" r="r" b="b"/>
            <a:pathLst>
              <a:path w="62864" h="89535">
                <a:moveTo>
                  <a:pt x="40925" y="89424"/>
                </a:moveTo>
                <a:lnTo>
                  <a:pt x="0" y="7029"/>
                </a:lnTo>
                <a:lnTo>
                  <a:pt x="62536" y="0"/>
                </a:lnTo>
                <a:lnTo>
                  <a:pt x="40925" y="894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57646" y="5002062"/>
            <a:ext cx="62865" cy="89535"/>
          </a:xfrm>
          <a:custGeom>
            <a:avLst/>
            <a:gdLst/>
            <a:ahLst/>
            <a:cxnLst/>
            <a:rect l="l" t="t" r="r" b="b"/>
            <a:pathLst>
              <a:path w="62864" h="89535">
                <a:moveTo>
                  <a:pt x="0" y="7029"/>
                </a:moveTo>
                <a:lnTo>
                  <a:pt x="40925" y="89424"/>
                </a:lnTo>
                <a:lnTo>
                  <a:pt x="62536" y="0"/>
                </a:lnTo>
                <a:lnTo>
                  <a:pt x="0" y="702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92744" y="4465761"/>
            <a:ext cx="39370" cy="539750"/>
          </a:xfrm>
          <a:custGeom>
            <a:avLst/>
            <a:gdLst/>
            <a:ahLst/>
            <a:cxnLst/>
            <a:rect l="l" t="t" r="r" b="b"/>
            <a:pathLst>
              <a:path w="39370" h="539750">
                <a:moveTo>
                  <a:pt x="38829" y="0"/>
                </a:moveTo>
                <a:lnTo>
                  <a:pt x="38026" y="75246"/>
                </a:lnTo>
                <a:lnTo>
                  <a:pt x="35807" y="139149"/>
                </a:lnTo>
                <a:lnTo>
                  <a:pt x="32454" y="193978"/>
                </a:lnTo>
                <a:lnTo>
                  <a:pt x="28251" y="241999"/>
                </a:lnTo>
                <a:lnTo>
                  <a:pt x="23482" y="285484"/>
                </a:lnTo>
                <a:lnTo>
                  <a:pt x="18429" y="326699"/>
                </a:lnTo>
                <a:lnTo>
                  <a:pt x="14624" y="357487"/>
                </a:lnTo>
                <a:lnTo>
                  <a:pt x="10939" y="389232"/>
                </a:lnTo>
                <a:lnTo>
                  <a:pt x="4404" y="459421"/>
                </a:lnTo>
                <a:lnTo>
                  <a:pt x="1794" y="499780"/>
                </a:lnTo>
                <a:lnTo>
                  <a:pt x="223" y="533138"/>
                </a:lnTo>
                <a:lnTo>
                  <a:pt x="0" y="539116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61283" y="500433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29970" y="86980"/>
                </a:moveTo>
                <a:lnTo>
                  <a:pt x="0" y="0"/>
                </a:lnTo>
                <a:lnTo>
                  <a:pt x="62921" y="1084"/>
                </a:lnTo>
                <a:lnTo>
                  <a:pt x="29970" y="8698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61283" y="5004336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29970" y="86980"/>
                </a:lnTo>
                <a:lnTo>
                  <a:pt x="62921" y="108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31574" y="4465761"/>
            <a:ext cx="680085" cy="543560"/>
          </a:xfrm>
          <a:custGeom>
            <a:avLst/>
            <a:gdLst/>
            <a:ahLst/>
            <a:cxnLst/>
            <a:rect l="l" t="t" r="r" b="b"/>
            <a:pathLst>
              <a:path w="680085" h="543560">
                <a:moveTo>
                  <a:pt x="0" y="0"/>
                </a:moveTo>
                <a:lnTo>
                  <a:pt x="4275" y="42586"/>
                </a:lnTo>
                <a:lnTo>
                  <a:pt x="16566" y="81490"/>
                </a:lnTo>
                <a:lnTo>
                  <a:pt x="36072" y="117081"/>
                </a:lnTo>
                <a:lnTo>
                  <a:pt x="61991" y="149727"/>
                </a:lnTo>
                <a:lnTo>
                  <a:pt x="93521" y="179795"/>
                </a:lnTo>
                <a:lnTo>
                  <a:pt x="129861" y="207654"/>
                </a:lnTo>
                <a:lnTo>
                  <a:pt x="170209" y="233672"/>
                </a:lnTo>
                <a:lnTo>
                  <a:pt x="213764" y="258218"/>
                </a:lnTo>
                <a:lnTo>
                  <a:pt x="259723" y="281659"/>
                </a:lnTo>
                <a:lnTo>
                  <a:pt x="307285" y="304363"/>
                </a:lnTo>
                <a:lnTo>
                  <a:pt x="355649" y="326699"/>
                </a:lnTo>
                <a:lnTo>
                  <a:pt x="400003" y="347166"/>
                </a:lnTo>
                <a:lnTo>
                  <a:pt x="443739" y="367915"/>
                </a:lnTo>
                <a:lnTo>
                  <a:pt x="486240" y="389232"/>
                </a:lnTo>
                <a:lnTo>
                  <a:pt x="526888" y="411399"/>
                </a:lnTo>
                <a:lnTo>
                  <a:pt x="565067" y="434701"/>
                </a:lnTo>
                <a:lnTo>
                  <a:pt x="600159" y="459421"/>
                </a:lnTo>
                <a:lnTo>
                  <a:pt x="635178" y="489279"/>
                </a:lnTo>
                <a:lnTo>
                  <a:pt x="664629" y="521694"/>
                </a:lnTo>
                <a:lnTo>
                  <a:pt x="678888" y="541945"/>
                </a:lnTo>
                <a:lnTo>
                  <a:pt x="679858" y="54350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81180" y="5000615"/>
            <a:ext cx="60960" cy="92075"/>
          </a:xfrm>
          <a:custGeom>
            <a:avLst/>
            <a:gdLst/>
            <a:ahLst/>
            <a:cxnLst/>
            <a:rect l="l" t="t" r="r" b="b"/>
            <a:pathLst>
              <a:path w="60960" h="92075">
                <a:moveTo>
                  <a:pt x="54032" y="91771"/>
                </a:moveTo>
                <a:lnTo>
                  <a:pt x="0" y="17311"/>
                </a:lnTo>
                <a:lnTo>
                  <a:pt x="60503" y="0"/>
                </a:lnTo>
                <a:lnTo>
                  <a:pt x="54032" y="9177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81180" y="5000615"/>
            <a:ext cx="60960" cy="92075"/>
          </a:xfrm>
          <a:custGeom>
            <a:avLst/>
            <a:gdLst/>
            <a:ahLst/>
            <a:cxnLst/>
            <a:rect l="l" t="t" r="r" b="b"/>
            <a:pathLst>
              <a:path w="60960" h="92075">
                <a:moveTo>
                  <a:pt x="0" y="17311"/>
                </a:moveTo>
                <a:lnTo>
                  <a:pt x="54032" y="91771"/>
                </a:lnTo>
                <a:lnTo>
                  <a:pt x="60503" y="0"/>
                </a:lnTo>
                <a:lnTo>
                  <a:pt x="0" y="17311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31574" y="4465761"/>
            <a:ext cx="1409700" cy="553085"/>
          </a:xfrm>
          <a:custGeom>
            <a:avLst/>
            <a:gdLst/>
            <a:ahLst/>
            <a:cxnLst/>
            <a:rect l="l" t="t" r="r" b="b"/>
            <a:pathLst>
              <a:path w="1409700" h="553085">
                <a:moveTo>
                  <a:pt x="0" y="0"/>
                </a:moveTo>
                <a:lnTo>
                  <a:pt x="13048" y="51537"/>
                </a:lnTo>
                <a:lnTo>
                  <a:pt x="50185" y="97696"/>
                </a:lnTo>
                <a:lnTo>
                  <a:pt x="108399" y="139149"/>
                </a:lnTo>
                <a:lnTo>
                  <a:pt x="144470" y="158322"/>
                </a:lnTo>
                <a:lnTo>
                  <a:pt x="184681" y="176570"/>
                </a:lnTo>
                <a:lnTo>
                  <a:pt x="228656" y="193978"/>
                </a:lnTo>
                <a:lnTo>
                  <a:pt x="276018" y="210629"/>
                </a:lnTo>
                <a:lnTo>
                  <a:pt x="326391" y="226608"/>
                </a:lnTo>
                <a:lnTo>
                  <a:pt x="379399" y="241999"/>
                </a:lnTo>
                <a:lnTo>
                  <a:pt x="434666" y="256886"/>
                </a:lnTo>
                <a:lnTo>
                  <a:pt x="491814" y="271353"/>
                </a:lnTo>
                <a:lnTo>
                  <a:pt x="550468" y="285484"/>
                </a:lnTo>
                <a:lnTo>
                  <a:pt x="610251" y="299362"/>
                </a:lnTo>
                <a:lnTo>
                  <a:pt x="670787" y="313073"/>
                </a:lnTo>
                <a:lnTo>
                  <a:pt x="731699" y="326699"/>
                </a:lnTo>
                <a:lnTo>
                  <a:pt x="786531" y="338961"/>
                </a:lnTo>
                <a:lnTo>
                  <a:pt x="841089" y="351284"/>
                </a:lnTo>
                <a:lnTo>
                  <a:pt x="895097" y="363729"/>
                </a:lnTo>
                <a:lnTo>
                  <a:pt x="948283" y="376358"/>
                </a:lnTo>
                <a:lnTo>
                  <a:pt x="1000371" y="389232"/>
                </a:lnTo>
                <a:lnTo>
                  <a:pt x="1051087" y="402412"/>
                </a:lnTo>
                <a:lnTo>
                  <a:pt x="1100156" y="415960"/>
                </a:lnTo>
                <a:lnTo>
                  <a:pt x="1147305" y="429937"/>
                </a:lnTo>
                <a:lnTo>
                  <a:pt x="1192259" y="444403"/>
                </a:lnTo>
                <a:lnTo>
                  <a:pt x="1234743" y="459421"/>
                </a:lnTo>
                <a:lnTo>
                  <a:pt x="1283958" y="479062"/>
                </a:lnTo>
                <a:lnTo>
                  <a:pt x="1328349" y="499780"/>
                </a:lnTo>
                <a:lnTo>
                  <a:pt x="1367382" y="521694"/>
                </a:lnTo>
                <a:lnTo>
                  <a:pt x="1400519" y="544925"/>
                </a:lnTo>
                <a:lnTo>
                  <a:pt x="1407820" y="550952"/>
                </a:lnTo>
                <a:lnTo>
                  <a:pt x="1409635" y="55253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13442" y="5003495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68431" y="91090"/>
                </a:moveTo>
                <a:lnTo>
                  <a:pt x="0" y="29601"/>
                </a:lnTo>
                <a:lnTo>
                  <a:pt x="55533" y="0"/>
                </a:lnTo>
                <a:lnTo>
                  <a:pt x="68431" y="9109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13442" y="5003495"/>
            <a:ext cx="68580" cy="91440"/>
          </a:xfrm>
          <a:custGeom>
            <a:avLst/>
            <a:gdLst/>
            <a:ahLst/>
            <a:cxnLst/>
            <a:rect l="l" t="t" r="r" b="b"/>
            <a:pathLst>
              <a:path w="68579" h="91439">
                <a:moveTo>
                  <a:pt x="0" y="29601"/>
                </a:moveTo>
                <a:lnTo>
                  <a:pt x="68431" y="91090"/>
                </a:lnTo>
                <a:lnTo>
                  <a:pt x="55533" y="0"/>
                </a:lnTo>
                <a:lnTo>
                  <a:pt x="0" y="29601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613050" y="2340762"/>
            <a:ext cx="1305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CC0000"/>
                </a:solidFill>
                <a:latin typeface="Courier New"/>
                <a:cs typeface="Courier New"/>
              </a:rPr>
              <a:t>$broadcast()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2863528"/>
            <a:ext cx="368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solidFill>
                  <a:srgbClr val="FFFFFF"/>
                </a:solidFill>
              </a:rPr>
              <a:t>一些</a:t>
            </a:r>
            <a:r>
              <a:rPr dirty="0" sz="4800" spc="-20">
                <a:solidFill>
                  <a:srgbClr val="FFFFFF"/>
                </a:solidFill>
                <a:latin typeface="黑体"/>
                <a:cs typeface="黑体"/>
              </a:rPr>
              <a:t>实现细节</a:t>
            </a:r>
            <a:endParaRPr sz="4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296" y="648433"/>
            <a:ext cx="6007735" cy="7531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spc="-10">
                <a:solidFill>
                  <a:srgbClr val="080808"/>
                </a:solidFill>
              </a:rPr>
              <a:t>基于</a:t>
            </a:r>
            <a:r>
              <a:rPr dirty="0" spc="-27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  <a:latin typeface="Source Sans Pro"/>
                <a:cs typeface="Source Sans Pro"/>
              </a:rPr>
              <a:t>ES5</a:t>
            </a:r>
            <a:r>
              <a:rPr dirty="0" spc="-25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 spc="-5">
                <a:solidFill>
                  <a:srgbClr val="080808"/>
                </a:solidFill>
                <a:latin typeface="Source Sans Pro"/>
                <a:cs typeface="Source Sans Pro"/>
              </a:rPr>
              <a:t>Object.defineProperty</a:t>
            </a:r>
          </a:p>
          <a:p>
            <a:pPr algn="ctr">
              <a:lnSpc>
                <a:spcPts val="2865"/>
              </a:lnSpc>
            </a:pPr>
            <a:r>
              <a:rPr dirty="0" spc="-10">
                <a:solidFill>
                  <a:srgbClr val="080808"/>
                </a:solidFill>
                <a:latin typeface="黑体"/>
                <a:cs typeface="黑体"/>
              </a:rPr>
              <a:t>实现对</a:t>
            </a:r>
            <a:r>
              <a:rPr dirty="0" spc="-770">
                <a:solidFill>
                  <a:srgbClr val="080808"/>
                </a:solidFill>
                <a:latin typeface="黑体"/>
                <a:cs typeface="黑体"/>
              </a:rPr>
              <a:t> </a:t>
            </a:r>
            <a:r>
              <a:rPr dirty="0" spc="-5">
                <a:solidFill>
                  <a:srgbClr val="080808"/>
                </a:solidFill>
                <a:latin typeface="Source Sans Pro"/>
                <a:cs typeface="Source Sans Pro"/>
              </a:rPr>
              <a:t>POJO</a:t>
            </a:r>
            <a:r>
              <a:rPr dirty="0" spc="-60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>
                <a:solidFill>
                  <a:srgbClr val="080808"/>
                </a:solidFill>
                <a:latin typeface="Source Sans Pro"/>
                <a:cs typeface="Source Sans Pro"/>
              </a:rPr>
              <a:t>(</a:t>
            </a:r>
            <a:r>
              <a:rPr dirty="0" spc="-10">
                <a:solidFill>
                  <a:srgbClr val="080808"/>
                </a:solidFill>
              </a:rPr>
              <a:t>原生</a:t>
            </a:r>
            <a:r>
              <a:rPr dirty="0">
                <a:solidFill>
                  <a:srgbClr val="080808"/>
                </a:solidFill>
                <a:latin typeface="Source Sans Pro"/>
                <a:cs typeface="Source Sans Pro"/>
              </a:rPr>
              <a:t>JS</a:t>
            </a:r>
            <a:r>
              <a:rPr dirty="0" spc="-10">
                <a:solidFill>
                  <a:srgbClr val="080808"/>
                </a:solidFill>
                <a:latin typeface="黑体"/>
                <a:cs typeface="黑体"/>
              </a:rPr>
              <a:t>对</a:t>
            </a:r>
            <a:r>
              <a:rPr dirty="0" spc="-10">
                <a:solidFill>
                  <a:srgbClr val="080808"/>
                </a:solidFill>
              </a:rPr>
              <a:t>象</a:t>
            </a:r>
            <a:r>
              <a:rPr dirty="0">
                <a:solidFill>
                  <a:srgbClr val="080808"/>
                </a:solidFill>
                <a:latin typeface="Source Sans Pro"/>
                <a:cs typeface="Source Sans Pro"/>
              </a:rPr>
              <a:t>)</a:t>
            </a:r>
            <a:r>
              <a:rPr dirty="0" spc="-10">
                <a:solidFill>
                  <a:srgbClr val="080808"/>
                </a:solidFill>
              </a:rPr>
              <a:t>的</a:t>
            </a:r>
            <a:r>
              <a:rPr dirty="0" spc="-10">
                <a:solidFill>
                  <a:srgbClr val="080808"/>
                </a:solidFill>
                <a:latin typeface="黑体"/>
                <a:cs typeface="黑体"/>
              </a:rPr>
              <a:t>观</a:t>
            </a:r>
            <a:r>
              <a:rPr dirty="0" spc="-10">
                <a:solidFill>
                  <a:srgbClr val="080808"/>
                </a:solidFill>
              </a:rPr>
              <a:t>察和依</a:t>
            </a:r>
            <a:r>
              <a:rPr dirty="0" spc="-10">
                <a:solidFill>
                  <a:srgbClr val="080808"/>
                </a:solidFill>
                <a:latin typeface="黑体"/>
                <a:cs typeface="黑体"/>
              </a:rPr>
              <a:t>赖</a:t>
            </a:r>
            <a:r>
              <a:rPr dirty="0" spc="-10">
                <a:solidFill>
                  <a:srgbClr val="080808"/>
                </a:solidFill>
              </a:rPr>
              <a:t>收集</a:t>
            </a:r>
          </a:p>
        </p:txBody>
      </p:sp>
      <p:sp>
        <p:nvSpPr>
          <p:cNvPr id="3" name="object 3"/>
          <p:cNvSpPr/>
          <p:nvPr/>
        </p:nvSpPr>
        <p:spPr>
          <a:xfrm>
            <a:off x="2525699" y="2152200"/>
            <a:ext cx="4093210" cy="4075429"/>
          </a:xfrm>
          <a:custGeom>
            <a:avLst/>
            <a:gdLst/>
            <a:ahLst/>
            <a:cxnLst/>
            <a:rect l="l" t="t" r="r" b="b"/>
            <a:pathLst>
              <a:path w="4093209" h="4075429">
                <a:moveTo>
                  <a:pt x="2398065" y="24999"/>
                </a:moveTo>
                <a:lnTo>
                  <a:pt x="1714379" y="24999"/>
                </a:lnTo>
                <a:lnTo>
                  <a:pt x="1760850" y="0"/>
                </a:lnTo>
                <a:lnTo>
                  <a:pt x="2348476" y="0"/>
                </a:lnTo>
                <a:lnTo>
                  <a:pt x="2398065" y="24999"/>
                </a:lnTo>
                <a:close/>
              </a:path>
              <a:path w="4093209" h="4075429">
                <a:moveTo>
                  <a:pt x="2496391" y="49999"/>
                </a:moveTo>
                <a:lnTo>
                  <a:pt x="1577102" y="49999"/>
                </a:lnTo>
                <a:lnTo>
                  <a:pt x="1622492" y="24999"/>
                </a:lnTo>
                <a:lnTo>
                  <a:pt x="2447377" y="24999"/>
                </a:lnTo>
                <a:lnTo>
                  <a:pt x="2496391" y="49999"/>
                </a:lnTo>
                <a:close/>
              </a:path>
              <a:path w="4093209" h="4075429">
                <a:moveTo>
                  <a:pt x="2689048" y="99999"/>
                </a:moveTo>
                <a:lnTo>
                  <a:pt x="1399510" y="99999"/>
                </a:lnTo>
                <a:lnTo>
                  <a:pt x="1443288" y="74999"/>
                </a:lnTo>
                <a:lnTo>
                  <a:pt x="1487487" y="74999"/>
                </a:lnTo>
                <a:lnTo>
                  <a:pt x="1532096" y="49999"/>
                </a:lnTo>
                <a:lnTo>
                  <a:pt x="2593441" y="49999"/>
                </a:lnTo>
                <a:lnTo>
                  <a:pt x="2689048" y="99999"/>
                </a:lnTo>
                <a:close/>
              </a:path>
              <a:path w="4093209" h="4075429">
                <a:moveTo>
                  <a:pt x="2905221" y="3899999"/>
                </a:moveTo>
                <a:lnTo>
                  <a:pt x="1187378" y="3899999"/>
                </a:lnTo>
                <a:lnTo>
                  <a:pt x="1146389" y="3874999"/>
                </a:lnTo>
                <a:lnTo>
                  <a:pt x="1065945" y="3824999"/>
                </a:lnTo>
                <a:lnTo>
                  <a:pt x="987630" y="3774999"/>
                </a:lnTo>
                <a:lnTo>
                  <a:pt x="911543" y="3724999"/>
                </a:lnTo>
                <a:lnTo>
                  <a:pt x="874365" y="3699999"/>
                </a:lnTo>
                <a:lnTo>
                  <a:pt x="837781" y="3674999"/>
                </a:lnTo>
                <a:lnTo>
                  <a:pt x="801803" y="3649999"/>
                </a:lnTo>
                <a:lnTo>
                  <a:pt x="766443" y="3624999"/>
                </a:lnTo>
                <a:lnTo>
                  <a:pt x="731714" y="3599999"/>
                </a:lnTo>
                <a:lnTo>
                  <a:pt x="697627" y="3574999"/>
                </a:lnTo>
                <a:lnTo>
                  <a:pt x="664196" y="3549999"/>
                </a:lnTo>
                <a:lnTo>
                  <a:pt x="631431" y="3499999"/>
                </a:lnTo>
                <a:lnTo>
                  <a:pt x="599347" y="3474999"/>
                </a:lnTo>
                <a:lnTo>
                  <a:pt x="567954" y="3449999"/>
                </a:lnTo>
                <a:lnTo>
                  <a:pt x="537266" y="3424999"/>
                </a:lnTo>
                <a:lnTo>
                  <a:pt x="507294" y="3374999"/>
                </a:lnTo>
                <a:lnTo>
                  <a:pt x="478051" y="3349999"/>
                </a:lnTo>
                <a:lnTo>
                  <a:pt x="449549" y="3324999"/>
                </a:lnTo>
                <a:lnTo>
                  <a:pt x="421800" y="3274999"/>
                </a:lnTo>
                <a:lnTo>
                  <a:pt x="394817" y="3249999"/>
                </a:lnTo>
                <a:lnTo>
                  <a:pt x="368611" y="3199999"/>
                </a:lnTo>
                <a:lnTo>
                  <a:pt x="343196" y="3174999"/>
                </a:lnTo>
                <a:lnTo>
                  <a:pt x="318584" y="3124999"/>
                </a:lnTo>
                <a:lnTo>
                  <a:pt x="294786" y="3099999"/>
                </a:lnTo>
                <a:lnTo>
                  <a:pt x="271815" y="3049999"/>
                </a:lnTo>
                <a:lnTo>
                  <a:pt x="249684" y="3024999"/>
                </a:lnTo>
                <a:lnTo>
                  <a:pt x="228404" y="2974999"/>
                </a:lnTo>
                <a:lnTo>
                  <a:pt x="207988" y="2924999"/>
                </a:lnTo>
                <a:lnTo>
                  <a:pt x="188448" y="2899999"/>
                </a:lnTo>
                <a:lnTo>
                  <a:pt x="169797" y="2849999"/>
                </a:lnTo>
                <a:lnTo>
                  <a:pt x="152046" y="2799999"/>
                </a:lnTo>
                <a:lnTo>
                  <a:pt x="135208" y="2774999"/>
                </a:lnTo>
                <a:lnTo>
                  <a:pt x="119296" y="2724999"/>
                </a:lnTo>
                <a:lnTo>
                  <a:pt x="104321" y="2674999"/>
                </a:lnTo>
                <a:lnTo>
                  <a:pt x="90296" y="2624999"/>
                </a:lnTo>
                <a:lnTo>
                  <a:pt x="77234" y="2599999"/>
                </a:lnTo>
                <a:lnTo>
                  <a:pt x="65145" y="2549999"/>
                </a:lnTo>
                <a:lnTo>
                  <a:pt x="54044" y="2499999"/>
                </a:lnTo>
                <a:lnTo>
                  <a:pt x="43941" y="2449999"/>
                </a:lnTo>
                <a:lnTo>
                  <a:pt x="34850" y="2399999"/>
                </a:lnTo>
                <a:lnTo>
                  <a:pt x="26782" y="2374999"/>
                </a:lnTo>
                <a:lnTo>
                  <a:pt x="19750" y="2324999"/>
                </a:lnTo>
                <a:lnTo>
                  <a:pt x="13766" y="2274999"/>
                </a:lnTo>
                <a:lnTo>
                  <a:pt x="8843" y="2224999"/>
                </a:lnTo>
                <a:lnTo>
                  <a:pt x="4992" y="2174999"/>
                </a:lnTo>
                <a:lnTo>
                  <a:pt x="2227" y="2124999"/>
                </a:lnTo>
                <a:lnTo>
                  <a:pt x="558" y="2074999"/>
                </a:lnTo>
                <a:lnTo>
                  <a:pt x="0" y="2024999"/>
                </a:lnTo>
                <a:lnTo>
                  <a:pt x="558" y="1974999"/>
                </a:lnTo>
                <a:lnTo>
                  <a:pt x="2227" y="1924999"/>
                </a:lnTo>
                <a:lnTo>
                  <a:pt x="4992" y="1899999"/>
                </a:lnTo>
                <a:lnTo>
                  <a:pt x="8843" y="1849999"/>
                </a:lnTo>
                <a:lnTo>
                  <a:pt x="13766" y="1799999"/>
                </a:lnTo>
                <a:lnTo>
                  <a:pt x="19750" y="1749999"/>
                </a:lnTo>
                <a:lnTo>
                  <a:pt x="26782" y="1699999"/>
                </a:lnTo>
                <a:lnTo>
                  <a:pt x="34850" y="1649999"/>
                </a:lnTo>
                <a:lnTo>
                  <a:pt x="43941" y="1599999"/>
                </a:lnTo>
                <a:lnTo>
                  <a:pt x="54044" y="1574999"/>
                </a:lnTo>
                <a:lnTo>
                  <a:pt x="65145" y="1524999"/>
                </a:lnTo>
                <a:lnTo>
                  <a:pt x="77234" y="1474999"/>
                </a:lnTo>
                <a:lnTo>
                  <a:pt x="90296" y="1424999"/>
                </a:lnTo>
                <a:lnTo>
                  <a:pt x="104321" y="1374999"/>
                </a:lnTo>
                <a:lnTo>
                  <a:pt x="119296" y="1349999"/>
                </a:lnTo>
                <a:lnTo>
                  <a:pt x="135208" y="1299999"/>
                </a:lnTo>
                <a:lnTo>
                  <a:pt x="152046" y="1249999"/>
                </a:lnTo>
                <a:lnTo>
                  <a:pt x="169797" y="1224999"/>
                </a:lnTo>
                <a:lnTo>
                  <a:pt x="188448" y="1174999"/>
                </a:lnTo>
                <a:lnTo>
                  <a:pt x="207988" y="1124999"/>
                </a:lnTo>
                <a:lnTo>
                  <a:pt x="228404" y="1099999"/>
                </a:lnTo>
                <a:lnTo>
                  <a:pt x="249684" y="1049999"/>
                </a:lnTo>
                <a:lnTo>
                  <a:pt x="271815" y="1024999"/>
                </a:lnTo>
                <a:lnTo>
                  <a:pt x="294786" y="974999"/>
                </a:lnTo>
                <a:lnTo>
                  <a:pt x="318584" y="924999"/>
                </a:lnTo>
                <a:lnTo>
                  <a:pt x="343196" y="899999"/>
                </a:lnTo>
                <a:lnTo>
                  <a:pt x="368611" y="849999"/>
                </a:lnTo>
                <a:lnTo>
                  <a:pt x="394817" y="824999"/>
                </a:lnTo>
                <a:lnTo>
                  <a:pt x="421800" y="799999"/>
                </a:lnTo>
                <a:lnTo>
                  <a:pt x="449549" y="749999"/>
                </a:lnTo>
                <a:lnTo>
                  <a:pt x="478051" y="724999"/>
                </a:lnTo>
                <a:lnTo>
                  <a:pt x="507294" y="674999"/>
                </a:lnTo>
                <a:lnTo>
                  <a:pt x="537266" y="649999"/>
                </a:lnTo>
                <a:lnTo>
                  <a:pt x="567954" y="624999"/>
                </a:lnTo>
                <a:lnTo>
                  <a:pt x="599347" y="574999"/>
                </a:lnTo>
                <a:lnTo>
                  <a:pt x="631431" y="549999"/>
                </a:lnTo>
                <a:lnTo>
                  <a:pt x="664196" y="524999"/>
                </a:lnTo>
                <a:lnTo>
                  <a:pt x="697627" y="499999"/>
                </a:lnTo>
                <a:lnTo>
                  <a:pt x="731714" y="474999"/>
                </a:lnTo>
                <a:lnTo>
                  <a:pt x="766443" y="424999"/>
                </a:lnTo>
                <a:lnTo>
                  <a:pt x="801803" y="399999"/>
                </a:lnTo>
                <a:lnTo>
                  <a:pt x="837781" y="374999"/>
                </a:lnTo>
                <a:lnTo>
                  <a:pt x="874365" y="349999"/>
                </a:lnTo>
                <a:lnTo>
                  <a:pt x="911543" y="324999"/>
                </a:lnTo>
                <a:lnTo>
                  <a:pt x="987630" y="274999"/>
                </a:lnTo>
                <a:lnTo>
                  <a:pt x="1065945" y="224999"/>
                </a:lnTo>
                <a:lnTo>
                  <a:pt x="1105907" y="224999"/>
                </a:lnTo>
                <a:lnTo>
                  <a:pt x="1146389" y="199999"/>
                </a:lnTo>
                <a:lnTo>
                  <a:pt x="1228863" y="149999"/>
                </a:lnTo>
                <a:lnTo>
                  <a:pt x="1270831" y="149999"/>
                </a:lnTo>
                <a:lnTo>
                  <a:pt x="1356167" y="99999"/>
                </a:lnTo>
                <a:lnTo>
                  <a:pt x="2736258" y="99999"/>
                </a:lnTo>
                <a:lnTo>
                  <a:pt x="2875260" y="174999"/>
                </a:lnTo>
                <a:lnTo>
                  <a:pt x="2920649" y="174999"/>
                </a:lnTo>
                <a:lnTo>
                  <a:pt x="3009883" y="224999"/>
                </a:lnTo>
                <a:lnTo>
                  <a:pt x="3096918" y="274999"/>
                </a:lnTo>
                <a:lnTo>
                  <a:pt x="3181588" y="324999"/>
                </a:lnTo>
                <a:lnTo>
                  <a:pt x="3222983" y="349999"/>
                </a:lnTo>
                <a:lnTo>
                  <a:pt x="3263724" y="399999"/>
                </a:lnTo>
                <a:lnTo>
                  <a:pt x="3303789" y="424999"/>
                </a:lnTo>
                <a:lnTo>
                  <a:pt x="3343158" y="449999"/>
                </a:lnTo>
                <a:lnTo>
                  <a:pt x="3381810" y="474999"/>
                </a:lnTo>
                <a:lnTo>
                  <a:pt x="3419724" y="524999"/>
                </a:lnTo>
                <a:lnTo>
                  <a:pt x="3456878" y="549999"/>
                </a:lnTo>
                <a:lnTo>
                  <a:pt x="3493252" y="574999"/>
                </a:lnTo>
                <a:lnTo>
                  <a:pt x="3528735" y="624999"/>
                </a:lnTo>
                <a:lnTo>
                  <a:pt x="3563224" y="649999"/>
                </a:lnTo>
                <a:lnTo>
                  <a:pt x="3596710" y="699999"/>
                </a:lnTo>
                <a:lnTo>
                  <a:pt x="3629185" y="724999"/>
                </a:lnTo>
                <a:lnTo>
                  <a:pt x="3660640" y="774999"/>
                </a:lnTo>
                <a:lnTo>
                  <a:pt x="3691066" y="824999"/>
                </a:lnTo>
                <a:lnTo>
                  <a:pt x="3720455" y="849999"/>
                </a:lnTo>
                <a:lnTo>
                  <a:pt x="3748797" y="899999"/>
                </a:lnTo>
                <a:lnTo>
                  <a:pt x="3776085" y="949999"/>
                </a:lnTo>
                <a:lnTo>
                  <a:pt x="3802309" y="974999"/>
                </a:lnTo>
                <a:lnTo>
                  <a:pt x="3827461" y="1024999"/>
                </a:lnTo>
                <a:lnTo>
                  <a:pt x="3851532" y="1074999"/>
                </a:lnTo>
                <a:lnTo>
                  <a:pt x="3874514" y="1124999"/>
                </a:lnTo>
                <a:lnTo>
                  <a:pt x="3896397" y="1149999"/>
                </a:lnTo>
                <a:lnTo>
                  <a:pt x="3917173" y="1199999"/>
                </a:lnTo>
                <a:lnTo>
                  <a:pt x="3936834" y="1249999"/>
                </a:lnTo>
                <a:lnTo>
                  <a:pt x="3955371" y="1299999"/>
                </a:lnTo>
                <a:lnTo>
                  <a:pt x="3972774" y="1349999"/>
                </a:lnTo>
                <a:lnTo>
                  <a:pt x="3989036" y="1399999"/>
                </a:lnTo>
                <a:lnTo>
                  <a:pt x="4004148" y="1449999"/>
                </a:lnTo>
                <a:lnTo>
                  <a:pt x="4018100" y="1474999"/>
                </a:lnTo>
                <a:lnTo>
                  <a:pt x="4030885" y="1524999"/>
                </a:lnTo>
                <a:lnTo>
                  <a:pt x="4042494" y="1574999"/>
                </a:lnTo>
                <a:lnTo>
                  <a:pt x="4052917" y="1624999"/>
                </a:lnTo>
                <a:lnTo>
                  <a:pt x="4062147" y="1674999"/>
                </a:lnTo>
                <a:lnTo>
                  <a:pt x="4070174" y="1724999"/>
                </a:lnTo>
                <a:lnTo>
                  <a:pt x="4076990" y="1774999"/>
                </a:lnTo>
                <a:lnTo>
                  <a:pt x="4082586" y="1824999"/>
                </a:lnTo>
                <a:lnTo>
                  <a:pt x="4086954" y="1874999"/>
                </a:lnTo>
                <a:lnTo>
                  <a:pt x="4090085" y="1924999"/>
                </a:lnTo>
                <a:lnTo>
                  <a:pt x="4091969" y="1974999"/>
                </a:lnTo>
                <a:lnTo>
                  <a:pt x="4092599" y="2024999"/>
                </a:lnTo>
                <a:lnTo>
                  <a:pt x="4092041" y="2074999"/>
                </a:lnTo>
                <a:lnTo>
                  <a:pt x="4090372" y="2124999"/>
                </a:lnTo>
                <a:lnTo>
                  <a:pt x="4087607" y="2174999"/>
                </a:lnTo>
                <a:lnTo>
                  <a:pt x="4083756" y="2224999"/>
                </a:lnTo>
                <a:lnTo>
                  <a:pt x="4078833" y="2274999"/>
                </a:lnTo>
                <a:lnTo>
                  <a:pt x="4072849" y="2324999"/>
                </a:lnTo>
                <a:lnTo>
                  <a:pt x="4065817" y="2374999"/>
                </a:lnTo>
                <a:lnTo>
                  <a:pt x="4057749" y="2399999"/>
                </a:lnTo>
                <a:lnTo>
                  <a:pt x="4048658" y="2449999"/>
                </a:lnTo>
                <a:lnTo>
                  <a:pt x="4038555" y="2499999"/>
                </a:lnTo>
                <a:lnTo>
                  <a:pt x="4027454" y="2549999"/>
                </a:lnTo>
                <a:lnTo>
                  <a:pt x="4015365" y="2599999"/>
                </a:lnTo>
                <a:lnTo>
                  <a:pt x="4002303" y="2624999"/>
                </a:lnTo>
                <a:lnTo>
                  <a:pt x="3988278" y="2674999"/>
                </a:lnTo>
                <a:lnTo>
                  <a:pt x="3973303" y="2724999"/>
                </a:lnTo>
                <a:lnTo>
                  <a:pt x="3957391" y="2774999"/>
                </a:lnTo>
                <a:lnTo>
                  <a:pt x="3940553" y="2799999"/>
                </a:lnTo>
                <a:lnTo>
                  <a:pt x="3922802" y="2849999"/>
                </a:lnTo>
                <a:lnTo>
                  <a:pt x="3904151" y="2899999"/>
                </a:lnTo>
                <a:lnTo>
                  <a:pt x="3884611" y="2924999"/>
                </a:lnTo>
                <a:lnTo>
                  <a:pt x="3864195" y="2974999"/>
                </a:lnTo>
                <a:lnTo>
                  <a:pt x="3842915" y="3024999"/>
                </a:lnTo>
                <a:lnTo>
                  <a:pt x="3820784" y="3049999"/>
                </a:lnTo>
                <a:lnTo>
                  <a:pt x="3797813" y="3099999"/>
                </a:lnTo>
                <a:lnTo>
                  <a:pt x="3774015" y="3124999"/>
                </a:lnTo>
                <a:lnTo>
                  <a:pt x="3749403" y="3174999"/>
                </a:lnTo>
                <a:lnTo>
                  <a:pt x="3723988" y="3199999"/>
                </a:lnTo>
                <a:lnTo>
                  <a:pt x="3697782" y="3249999"/>
                </a:lnTo>
                <a:lnTo>
                  <a:pt x="3670799" y="3274999"/>
                </a:lnTo>
                <a:lnTo>
                  <a:pt x="3643050" y="3324999"/>
                </a:lnTo>
                <a:lnTo>
                  <a:pt x="3614548" y="3349999"/>
                </a:lnTo>
                <a:lnTo>
                  <a:pt x="3585305" y="3374999"/>
                </a:lnTo>
                <a:lnTo>
                  <a:pt x="3555333" y="3424999"/>
                </a:lnTo>
                <a:lnTo>
                  <a:pt x="3524645" y="3449999"/>
                </a:lnTo>
                <a:lnTo>
                  <a:pt x="3493252" y="3474999"/>
                </a:lnTo>
                <a:lnTo>
                  <a:pt x="3461168" y="3499999"/>
                </a:lnTo>
                <a:lnTo>
                  <a:pt x="3428403" y="3549999"/>
                </a:lnTo>
                <a:lnTo>
                  <a:pt x="3394972" y="3574999"/>
                </a:lnTo>
                <a:lnTo>
                  <a:pt x="3360885" y="3599999"/>
                </a:lnTo>
                <a:lnTo>
                  <a:pt x="3326156" y="3624999"/>
                </a:lnTo>
                <a:lnTo>
                  <a:pt x="3290796" y="3649999"/>
                </a:lnTo>
                <a:lnTo>
                  <a:pt x="3254818" y="3674999"/>
                </a:lnTo>
                <a:lnTo>
                  <a:pt x="3218234" y="3699999"/>
                </a:lnTo>
                <a:lnTo>
                  <a:pt x="3181056" y="3724999"/>
                </a:lnTo>
                <a:lnTo>
                  <a:pt x="3104969" y="3774999"/>
                </a:lnTo>
                <a:lnTo>
                  <a:pt x="3026654" y="3824999"/>
                </a:lnTo>
                <a:lnTo>
                  <a:pt x="2946210" y="3874999"/>
                </a:lnTo>
                <a:lnTo>
                  <a:pt x="2905221" y="3899999"/>
                </a:lnTo>
                <a:close/>
              </a:path>
              <a:path w="4093209" h="4075429">
                <a:moveTo>
                  <a:pt x="2779329" y="3949999"/>
                </a:moveTo>
                <a:lnTo>
                  <a:pt x="1313270" y="3949999"/>
                </a:lnTo>
                <a:lnTo>
                  <a:pt x="1228863" y="3899999"/>
                </a:lnTo>
                <a:lnTo>
                  <a:pt x="2863736" y="3899999"/>
                </a:lnTo>
                <a:lnTo>
                  <a:pt x="2779329" y="3949999"/>
                </a:lnTo>
                <a:close/>
              </a:path>
              <a:path w="4093209" h="4075429">
                <a:moveTo>
                  <a:pt x="2649311" y="3999999"/>
                </a:moveTo>
                <a:lnTo>
                  <a:pt x="1443288" y="3999999"/>
                </a:lnTo>
                <a:lnTo>
                  <a:pt x="1356167" y="3949999"/>
                </a:lnTo>
                <a:lnTo>
                  <a:pt x="2736432" y="3949999"/>
                </a:lnTo>
                <a:lnTo>
                  <a:pt x="2649311" y="3999999"/>
                </a:lnTo>
                <a:close/>
              </a:path>
              <a:path w="4093209" h="4075429">
                <a:moveTo>
                  <a:pt x="2560503" y="4024999"/>
                </a:moveTo>
                <a:lnTo>
                  <a:pt x="1532096" y="4024999"/>
                </a:lnTo>
                <a:lnTo>
                  <a:pt x="1487487" y="3999999"/>
                </a:lnTo>
                <a:lnTo>
                  <a:pt x="2605112" y="3999999"/>
                </a:lnTo>
                <a:lnTo>
                  <a:pt x="2560503" y="4024999"/>
                </a:lnTo>
                <a:close/>
              </a:path>
              <a:path w="4093209" h="4075429">
                <a:moveTo>
                  <a:pt x="2424343" y="4049999"/>
                </a:moveTo>
                <a:lnTo>
                  <a:pt x="1668256" y="4049999"/>
                </a:lnTo>
                <a:lnTo>
                  <a:pt x="1622492" y="4024999"/>
                </a:lnTo>
                <a:lnTo>
                  <a:pt x="2470107" y="4024999"/>
                </a:lnTo>
                <a:lnTo>
                  <a:pt x="2424343" y="4049999"/>
                </a:lnTo>
                <a:close/>
              </a:path>
              <a:path w="4093209" h="4075429">
                <a:moveTo>
                  <a:pt x="2284941" y="4074999"/>
                </a:moveTo>
                <a:lnTo>
                  <a:pt x="1807658" y="4074999"/>
                </a:lnTo>
                <a:lnTo>
                  <a:pt x="1760850" y="4049999"/>
                </a:lnTo>
                <a:lnTo>
                  <a:pt x="2331748" y="4049999"/>
                </a:lnTo>
                <a:lnTo>
                  <a:pt x="2284941" y="4074999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10658" y="2346833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ourier New"/>
                <a:cs typeface="Courier New"/>
              </a:rPr>
              <a:t>Object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6949" y="2927424"/>
            <a:ext cx="1661795" cy="1661795"/>
          </a:xfrm>
          <a:custGeom>
            <a:avLst/>
            <a:gdLst/>
            <a:ahLst/>
            <a:cxnLst/>
            <a:rect l="l" t="t" r="r" b="b"/>
            <a:pathLst>
              <a:path w="1661795" h="1661795">
                <a:moveTo>
                  <a:pt x="1659989" y="879509"/>
                </a:moveTo>
                <a:lnTo>
                  <a:pt x="1410" y="879509"/>
                </a:lnTo>
                <a:lnTo>
                  <a:pt x="0" y="830699"/>
                </a:lnTo>
                <a:lnTo>
                  <a:pt x="1410" y="781890"/>
                </a:lnTo>
                <a:lnTo>
                  <a:pt x="5588" y="733822"/>
                </a:lnTo>
                <a:lnTo>
                  <a:pt x="12457" y="686576"/>
                </a:lnTo>
                <a:lnTo>
                  <a:pt x="21939" y="640228"/>
                </a:lnTo>
                <a:lnTo>
                  <a:pt x="33955" y="594856"/>
                </a:lnTo>
                <a:lnTo>
                  <a:pt x="48428" y="550539"/>
                </a:lnTo>
                <a:lnTo>
                  <a:pt x="65280" y="507354"/>
                </a:lnTo>
                <a:lnTo>
                  <a:pt x="84433" y="465379"/>
                </a:lnTo>
                <a:lnTo>
                  <a:pt x="105809" y="424692"/>
                </a:lnTo>
                <a:lnTo>
                  <a:pt x="129330" y="385371"/>
                </a:lnTo>
                <a:lnTo>
                  <a:pt x="154918" y="347494"/>
                </a:lnTo>
                <a:lnTo>
                  <a:pt x="182495" y="311139"/>
                </a:lnTo>
                <a:lnTo>
                  <a:pt x="211984" y="276384"/>
                </a:lnTo>
                <a:lnTo>
                  <a:pt x="243306" y="243306"/>
                </a:lnTo>
                <a:lnTo>
                  <a:pt x="276384" y="211984"/>
                </a:lnTo>
                <a:lnTo>
                  <a:pt x="311139" y="182495"/>
                </a:lnTo>
                <a:lnTo>
                  <a:pt x="347494" y="154918"/>
                </a:lnTo>
                <a:lnTo>
                  <a:pt x="385371" y="129330"/>
                </a:lnTo>
                <a:lnTo>
                  <a:pt x="424692" y="105809"/>
                </a:lnTo>
                <a:lnTo>
                  <a:pt x="465379" y="84433"/>
                </a:lnTo>
                <a:lnTo>
                  <a:pt x="507354" y="65280"/>
                </a:lnTo>
                <a:lnTo>
                  <a:pt x="550539" y="48428"/>
                </a:lnTo>
                <a:lnTo>
                  <a:pt x="594856" y="33955"/>
                </a:lnTo>
                <a:lnTo>
                  <a:pt x="640228" y="21939"/>
                </a:lnTo>
                <a:lnTo>
                  <a:pt x="686576" y="12457"/>
                </a:lnTo>
                <a:lnTo>
                  <a:pt x="733822" y="5588"/>
                </a:lnTo>
                <a:lnTo>
                  <a:pt x="781890" y="1410"/>
                </a:lnTo>
                <a:lnTo>
                  <a:pt x="830699" y="0"/>
                </a:lnTo>
                <a:lnTo>
                  <a:pt x="881360" y="1544"/>
                </a:lnTo>
                <a:lnTo>
                  <a:pt x="931573" y="6144"/>
                </a:lnTo>
                <a:lnTo>
                  <a:pt x="981213" y="13745"/>
                </a:lnTo>
                <a:lnTo>
                  <a:pt x="1030150" y="24296"/>
                </a:lnTo>
                <a:lnTo>
                  <a:pt x="1078260" y="37744"/>
                </a:lnTo>
                <a:lnTo>
                  <a:pt x="1125415" y="54037"/>
                </a:lnTo>
                <a:lnTo>
                  <a:pt x="1171488" y="73120"/>
                </a:lnTo>
                <a:lnTo>
                  <a:pt x="1216352" y="94944"/>
                </a:lnTo>
                <a:lnTo>
                  <a:pt x="1259879" y="119453"/>
                </a:lnTo>
                <a:lnTo>
                  <a:pt x="1301944" y="146597"/>
                </a:lnTo>
                <a:lnTo>
                  <a:pt x="1342420" y="176322"/>
                </a:lnTo>
                <a:lnTo>
                  <a:pt x="1381178" y="208576"/>
                </a:lnTo>
                <a:lnTo>
                  <a:pt x="1418093" y="243306"/>
                </a:lnTo>
                <a:lnTo>
                  <a:pt x="1452823" y="280221"/>
                </a:lnTo>
                <a:lnTo>
                  <a:pt x="1485077" y="318979"/>
                </a:lnTo>
                <a:lnTo>
                  <a:pt x="1514802" y="359455"/>
                </a:lnTo>
                <a:lnTo>
                  <a:pt x="1541946" y="401520"/>
                </a:lnTo>
                <a:lnTo>
                  <a:pt x="1566455" y="445048"/>
                </a:lnTo>
                <a:lnTo>
                  <a:pt x="1588279" y="489911"/>
                </a:lnTo>
                <a:lnTo>
                  <a:pt x="1607363" y="535984"/>
                </a:lnTo>
                <a:lnTo>
                  <a:pt x="1623655" y="583139"/>
                </a:lnTo>
                <a:lnTo>
                  <a:pt x="1637103" y="631249"/>
                </a:lnTo>
                <a:lnTo>
                  <a:pt x="1647654" y="680186"/>
                </a:lnTo>
                <a:lnTo>
                  <a:pt x="1655255" y="729826"/>
                </a:lnTo>
                <a:lnTo>
                  <a:pt x="1659855" y="780039"/>
                </a:lnTo>
                <a:lnTo>
                  <a:pt x="1661399" y="830699"/>
                </a:lnTo>
                <a:lnTo>
                  <a:pt x="1659989" y="879509"/>
                </a:lnTo>
                <a:close/>
              </a:path>
              <a:path w="1661795" h="1661795">
                <a:moveTo>
                  <a:pt x="1648942" y="974823"/>
                </a:moveTo>
                <a:lnTo>
                  <a:pt x="12457" y="974823"/>
                </a:lnTo>
                <a:lnTo>
                  <a:pt x="5588" y="927577"/>
                </a:lnTo>
                <a:lnTo>
                  <a:pt x="1410" y="879509"/>
                </a:lnTo>
                <a:lnTo>
                  <a:pt x="1659989" y="879509"/>
                </a:lnTo>
                <a:lnTo>
                  <a:pt x="1655811" y="927577"/>
                </a:lnTo>
                <a:lnTo>
                  <a:pt x="1648942" y="974823"/>
                </a:lnTo>
                <a:close/>
              </a:path>
              <a:path w="1661795" h="1661795">
                <a:moveTo>
                  <a:pt x="1627444" y="1066543"/>
                </a:moveTo>
                <a:lnTo>
                  <a:pt x="33955" y="1066543"/>
                </a:lnTo>
                <a:lnTo>
                  <a:pt x="21939" y="1021171"/>
                </a:lnTo>
                <a:lnTo>
                  <a:pt x="12457" y="974823"/>
                </a:lnTo>
                <a:lnTo>
                  <a:pt x="1648942" y="974823"/>
                </a:lnTo>
                <a:lnTo>
                  <a:pt x="1639460" y="1021171"/>
                </a:lnTo>
                <a:lnTo>
                  <a:pt x="1627444" y="1066543"/>
                </a:lnTo>
                <a:close/>
              </a:path>
              <a:path w="1661795" h="1661795">
                <a:moveTo>
                  <a:pt x="1532069" y="1276028"/>
                </a:moveTo>
                <a:lnTo>
                  <a:pt x="129330" y="1276028"/>
                </a:lnTo>
                <a:lnTo>
                  <a:pt x="105809" y="1236707"/>
                </a:lnTo>
                <a:lnTo>
                  <a:pt x="84433" y="1196020"/>
                </a:lnTo>
                <a:lnTo>
                  <a:pt x="65280" y="1154045"/>
                </a:lnTo>
                <a:lnTo>
                  <a:pt x="48428" y="1110860"/>
                </a:lnTo>
                <a:lnTo>
                  <a:pt x="33955" y="1066543"/>
                </a:lnTo>
                <a:lnTo>
                  <a:pt x="1627444" y="1066543"/>
                </a:lnTo>
                <a:lnTo>
                  <a:pt x="1612971" y="1110860"/>
                </a:lnTo>
                <a:lnTo>
                  <a:pt x="1596119" y="1154045"/>
                </a:lnTo>
                <a:lnTo>
                  <a:pt x="1576966" y="1196020"/>
                </a:lnTo>
                <a:lnTo>
                  <a:pt x="1555590" y="1236707"/>
                </a:lnTo>
                <a:lnTo>
                  <a:pt x="1532069" y="1276028"/>
                </a:lnTo>
                <a:close/>
              </a:path>
              <a:path w="1661795" h="1661795">
                <a:moveTo>
                  <a:pt x="1506481" y="1313905"/>
                </a:moveTo>
                <a:lnTo>
                  <a:pt x="154918" y="1313905"/>
                </a:lnTo>
                <a:lnTo>
                  <a:pt x="129330" y="1276028"/>
                </a:lnTo>
                <a:lnTo>
                  <a:pt x="1532069" y="1276028"/>
                </a:lnTo>
                <a:lnTo>
                  <a:pt x="1506481" y="1313905"/>
                </a:lnTo>
                <a:close/>
              </a:path>
              <a:path w="1661795" h="1661795">
                <a:moveTo>
                  <a:pt x="1418093" y="1418093"/>
                </a:moveTo>
                <a:lnTo>
                  <a:pt x="243306" y="1418093"/>
                </a:lnTo>
                <a:lnTo>
                  <a:pt x="211984" y="1385015"/>
                </a:lnTo>
                <a:lnTo>
                  <a:pt x="182495" y="1350260"/>
                </a:lnTo>
                <a:lnTo>
                  <a:pt x="154918" y="1313905"/>
                </a:lnTo>
                <a:lnTo>
                  <a:pt x="1506481" y="1313905"/>
                </a:lnTo>
                <a:lnTo>
                  <a:pt x="1478904" y="1350260"/>
                </a:lnTo>
                <a:lnTo>
                  <a:pt x="1449415" y="1385015"/>
                </a:lnTo>
                <a:lnTo>
                  <a:pt x="1418093" y="1418093"/>
                </a:lnTo>
                <a:close/>
              </a:path>
              <a:path w="1661795" h="1661795">
                <a:moveTo>
                  <a:pt x="1350260" y="1478904"/>
                </a:moveTo>
                <a:lnTo>
                  <a:pt x="311139" y="1478904"/>
                </a:lnTo>
                <a:lnTo>
                  <a:pt x="276384" y="1449415"/>
                </a:lnTo>
                <a:lnTo>
                  <a:pt x="243306" y="1418093"/>
                </a:lnTo>
                <a:lnTo>
                  <a:pt x="1418093" y="1418093"/>
                </a:lnTo>
                <a:lnTo>
                  <a:pt x="1385015" y="1449415"/>
                </a:lnTo>
                <a:lnTo>
                  <a:pt x="1350260" y="1478904"/>
                </a:lnTo>
                <a:close/>
              </a:path>
              <a:path w="1661795" h="1661795">
                <a:moveTo>
                  <a:pt x="1276028" y="1532069"/>
                </a:moveTo>
                <a:lnTo>
                  <a:pt x="385371" y="1532069"/>
                </a:lnTo>
                <a:lnTo>
                  <a:pt x="347494" y="1506481"/>
                </a:lnTo>
                <a:lnTo>
                  <a:pt x="311139" y="1478904"/>
                </a:lnTo>
                <a:lnTo>
                  <a:pt x="1350260" y="1478904"/>
                </a:lnTo>
                <a:lnTo>
                  <a:pt x="1313905" y="1506481"/>
                </a:lnTo>
                <a:lnTo>
                  <a:pt x="1276028" y="1532069"/>
                </a:lnTo>
                <a:close/>
              </a:path>
              <a:path w="1661795" h="1661795">
                <a:moveTo>
                  <a:pt x="1236707" y="1555590"/>
                </a:moveTo>
                <a:lnTo>
                  <a:pt x="424692" y="1555590"/>
                </a:lnTo>
                <a:lnTo>
                  <a:pt x="385371" y="1532069"/>
                </a:lnTo>
                <a:lnTo>
                  <a:pt x="1276028" y="1532069"/>
                </a:lnTo>
                <a:lnTo>
                  <a:pt x="1236707" y="1555590"/>
                </a:lnTo>
                <a:close/>
              </a:path>
              <a:path w="1661795" h="1661795">
                <a:moveTo>
                  <a:pt x="1196020" y="1576966"/>
                </a:moveTo>
                <a:lnTo>
                  <a:pt x="465379" y="1576966"/>
                </a:lnTo>
                <a:lnTo>
                  <a:pt x="424692" y="1555590"/>
                </a:lnTo>
                <a:lnTo>
                  <a:pt x="1236707" y="1555590"/>
                </a:lnTo>
                <a:lnTo>
                  <a:pt x="1196020" y="1576966"/>
                </a:lnTo>
                <a:close/>
              </a:path>
              <a:path w="1661795" h="1661795">
                <a:moveTo>
                  <a:pt x="1066543" y="1627444"/>
                </a:moveTo>
                <a:lnTo>
                  <a:pt x="594856" y="1627444"/>
                </a:lnTo>
                <a:lnTo>
                  <a:pt x="550539" y="1612971"/>
                </a:lnTo>
                <a:lnTo>
                  <a:pt x="507354" y="1596119"/>
                </a:lnTo>
                <a:lnTo>
                  <a:pt x="465379" y="1576966"/>
                </a:lnTo>
                <a:lnTo>
                  <a:pt x="1196020" y="1576966"/>
                </a:lnTo>
                <a:lnTo>
                  <a:pt x="1154045" y="1596119"/>
                </a:lnTo>
                <a:lnTo>
                  <a:pt x="1110860" y="1612971"/>
                </a:lnTo>
                <a:lnTo>
                  <a:pt x="1066543" y="1627444"/>
                </a:lnTo>
                <a:close/>
              </a:path>
              <a:path w="1661795" h="1661795">
                <a:moveTo>
                  <a:pt x="974823" y="1648942"/>
                </a:moveTo>
                <a:lnTo>
                  <a:pt x="686576" y="1648942"/>
                </a:lnTo>
                <a:lnTo>
                  <a:pt x="640228" y="1639460"/>
                </a:lnTo>
                <a:lnTo>
                  <a:pt x="594856" y="1627444"/>
                </a:lnTo>
                <a:lnTo>
                  <a:pt x="1066543" y="1627444"/>
                </a:lnTo>
                <a:lnTo>
                  <a:pt x="1021171" y="1639460"/>
                </a:lnTo>
                <a:lnTo>
                  <a:pt x="974823" y="1648942"/>
                </a:lnTo>
                <a:close/>
              </a:path>
              <a:path w="1661795" h="1661795">
                <a:moveTo>
                  <a:pt x="927577" y="1655811"/>
                </a:moveTo>
                <a:lnTo>
                  <a:pt x="733822" y="1655811"/>
                </a:lnTo>
                <a:lnTo>
                  <a:pt x="686576" y="1648942"/>
                </a:lnTo>
                <a:lnTo>
                  <a:pt x="974823" y="1648942"/>
                </a:lnTo>
                <a:lnTo>
                  <a:pt x="927577" y="1655811"/>
                </a:lnTo>
                <a:close/>
              </a:path>
              <a:path w="1661795" h="1661795">
                <a:moveTo>
                  <a:pt x="830699" y="1661399"/>
                </a:moveTo>
                <a:lnTo>
                  <a:pt x="781890" y="1659989"/>
                </a:lnTo>
                <a:lnTo>
                  <a:pt x="733822" y="1655811"/>
                </a:lnTo>
                <a:lnTo>
                  <a:pt x="927577" y="1655811"/>
                </a:lnTo>
                <a:lnTo>
                  <a:pt x="879509" y="1659989"/>
                </a:lnTo>
                <a:lnTo>
                  <a:pt x="830699" y="16613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999" y="3925549"/>
            <a:ext cx="1059815" cy="334645"/>
          </a:xfrm>
          <a:custGeom>
            <a:avLst/>
            <a:gdLst/>
            <a:ahLst/>
            <a:cxnLst/>
            <a:rect l="l" t="t" r="r" b="b"/>
            <a:pathLst>
              <a:path w="1059814" h="334645">
                <a:moveTo>
                  <a:pt x="1042970" y="318170"/>
                </a:moveTo>
                <a:lnTo>
                  <a:pt x="16329" y="318170"/>
                </a:lnTo>
                <a:lnTo>
                  <a:pt x="4381" y="300449"/>
                </a:lnTo>
                <a:lnTo>
                  <a:pt x="0" y="278748"/>
                </a:lnTo>
                <a:lnTo>
                  <a:pt x="0" y="55751"/>
                </a:lnTo>
                <a:lnTo>
                  <a:pt x="4381" y="34050"/>
                </a:lnTo>
                <a:lnTo>
                  <a:pt x="16329" y="16329"/>
                </a:lnTo>
                <a:lnTo>
                  <a:pt x="34050" y="4381"/>
                </a:lnTo>
                <a:lnTo>
                  <a:pt x="55751" y="0"/>
                </a:lnTo>
                <a:lnTo>
                  <a:pt x="1003548" y="0"/>
                </a:lnTo>
                <a:lnTo>
                  <a:pt x="1042970" y="16329"/>
                </a:lnTo>
                <a:lnTo>
                  <a:pt x="1059299" y="55751"/>
                </a:lnTo>
                <a:lnTo>
                  <a:pt x="1059299" y="278748"/>
                </a:lnTo>
                <a:lnTo>
                  <a:pt x="1054918" y="300449"/>
                </a:lnTo>
                <a:lnTo>
                  <a:pt x="1042970" y="318170"/>
                </a:lnTo>
                <a:close/>
              </a:path>
              <a:path w="1059814" h="334645">
                <a:moveTo>
                  <a:pt x="1003548" y="334499"/>
                </a:moveTo>
                <a:lnTo>
                  <a:pt x="55751" y="334499"/>
                </a:lnTo>
                <a:lnTo>
                  <a:pt x="34050" y="330118"/>
                </a:lnTo>
                <a:lnTo>
                  <a:pt x="16329" y="318170"/>
                </a:lnTo>
                <a:lnTo>
                  <a:pt x="1042970" y="318170"/>
                </a:lnTo>
                <a:lnTo>
                  <a:pt x="1025249" y="330118"/>
                </a:lnTo>
                <a:lnTo>
                  <a:pt x="1003548" y="33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5088" y="3968213"/>
            <a:ext cx="665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674EA7"/>
                </a:solidFill>
                <a:latin typeface="Courier New"/>
                <a:cs typeface="Courier New"/>
              </a:rPr>
              <a:t>setter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7999" y="3509250"/>
            <a:ext cx="1059815" cy="334645"/>
          </a:xfrm>
          <a:custGeom>
            <a:avLst/>
            <a:gdLst/>
            <a:ahLst/>
            <a:cxnLst/>
            <a:rect l="l" t="t" r="r" b="b"/>
            <a:pathLst>
              <a:path w="1059814" h="334645">
                <a:moveTo>
                  <a:pt x="1042970" y="318170"/>
                </a:moveTo>
                <a:lnTo>
                  <a:pt x="16329" y="318170"/>
                </a:lnTo>
                <a:lnTo>
                  <a:pt x="4381" y="300449"/>
                </a:lnTo>
                <a:lnTo>
                  <a:pt x="0" y="278748"/>
                </a:lnTo>
                <a:lnTo>
                  <a:pt x="0" y="55751"/>
                </a:lnTo>
                <a:lnTo>
                  <a:pt x="4381" y="34050"/>
                </a:lnTo>
                <a:lnTo>
                  <a:pt x="16329" y="16329"/>
                </a:lnTo>
                <a:lnTo>
                  <a:pt x="34050" y="4381"/>
                </a:lnTo>
                <a:lnTo>
                  <a:pt x="55751" y="0"/>
                </a:lnTo>
                <a:lnTo>
                  <a:pt x="1003548" y="0"/>
                </a:lnTo>
                <a:lnTo>
                  <a:pt x="1042970" y="16329"/>
                </a:lnTo>
                <a:lnTo>
                  <a:pt x="1059299" y="55751"/>
                </a:lnTo>
                <a:lnTo>
                  <a:pt x="1059299" y="278748"/>
                </a:lnTo>
                <a:lnTo>
                  <a:pt x="1054918" y="300449"/>
                </a:lnTo>
                <a:lnTo>
                  <a:pt x="1042970" y="318170"/>
                </a:lnTo>
                <a:close/>
              </a:path>
              <a:path w="1059814" h="334645">
                <a:moveTo>
                  <a:pt x="1003548" y="334499"/>
                </a:moveTo>
                <a:lnTo>
                  <a:pt x="55751" y="334499"/>
                </a:lnTo>
                <a:lnTo>
                  <a:pt x="34050" y="330118"/>
                </a:lnTo>
                <a:lnTo>
                  <a:pt x="16329" y="318170"/>
                </a:lnTo>
                <a:lnTo>
                  <a:pt x="1042970" y="318170"/>
                </a:lnTo>
                <a:lnTo>
                  <a:pt x="1025249" y="330118"/>
                </a:lnTo>
                <a:lnTo>
                  <a:pt x="1003548" y="334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5088" y="3551913"/>
            <a:ext cx="6654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674EA7"/>
                </a:solidFill>
                <a:latin typeface="Courier New"/>
                <a:cs typeface="Courier New"/>
              </a:rPr>
              <a:t>getter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1024" y="3148687"/>
            <a:ext cx="878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Property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4349" y="3406175"/>
            <a:ext cx="915669" cy="915669"/>
          </a:xfrm>
          <a:custGeom>
            <a:avLst/>
            <a:gdLst/>
            <a:ahLst/>
            <a:cxnLst/>
            <a:rect l="l" t="t" r="r" b="b"/>
            <a:pathLst>
              <a:path w="915670" h="915670">
                <a:moveTo>
                  <a:pt x="457649" y="915299"/>
                </a:moveTo>
                <a:lnTo>
                  <a:pt x="410857" y="912937"/>
                </a:lnTo>
                <a:lnTo>
                  <a:pt x="365417" y="906002"/>
                </a:lnTo>
                <a:lnTo>
                  <a:pt x="321558" y="894724"/>
                </a:lnTo>
                <a:lnTo>
                  <a:pt x="279512" y="879335"/>
                </a:lnTo>
                <a:lnTo>
                  <a:pt x="239506" y="860064"/>
                </a:lnTo>
                <a:lnTo>
                  <a:pt x="201773" y="837140"/>
                </a:lnTo>
                <a:lnTo>
                  <a:pt x="166542" y="810794"/>
                </a:lnTo>
                <a:lnTo>
                  <a:pt x="134042" y="781257"/>
                </a:lnTo>
                <a:lnTo>
                  <a:pt x="104505" y="748757"/>
                </a:lnTo>
                <a:lnTo>
                  <a:pt x="78159" y="713526"/>
                </a:lnTo>
                <a:lnTo>
                  <a:pt x="55235" y="675793"/>
                </a:lnTo>
                <a:lnTo>
                  <a:pt x="35964" y="635787"/>
                </a:lnTo>
                <a:lnTo>
                  <a:pt x="20575" y="593741"/>
                </a:lnTo>
                <a:lnTo>
                  <a:pt x="9297" y="549882"/>
                </a:lnTo>
                <a:lnTo>
                  <a:pt x="2362" y="504442"/>
                </a:lnTo>
                <a:lnTo>
                  <a:pt x="0" y="457649"/>
                </a:lnTo>
                <a:lnTo>
                  <a:pt x="2362" y="410857"/>
                </a:lnTo>
                <a:lnTo>
                  <a:pt x="9297" y="365417"/>
                </a:lnTo>
                <a:lnTo>
                  <a:pt x="20575" y="321558"/>
                </a:lnTo>
                <a:lnTo>
                  <a:pt x="35964" y="279512"/>
                </a:lnTo>
                <a:lnTo>
                  <a:pt x="55235" y="239506"/>
                </a:lnTo>
                <a:lnTo>
                  <a:pt x="78159" y="201773"/>
                </a:lnTo>
                <a:lnTo>
                  <a:pt x="104505" y="166542"/>
                </a:lnTo>
                <a:lnTo>
                  <a:pt x="134042" y="134042"/>
                </a:lnTo>
                <a:lnTo>
                  <a:pt x="166542" y="104505"/>
                </a:lnTo>
                <a:lnTo>
                  <a:pt x="201773" y="78159"/>
                </a:lnTo>
                <a:lnTo>
                  <a:pt x="239506" y="55235"/>
                </a:lnTo>
                <a:lnTo>
                  <a:pt x="279512" y="35964"/>
                </a:lnTo>
                <a:lnTo>
                  <a:pt x="321558" y="20575"/>
                </a:lnTo>
                <a:lnTo>
                  <a:pt x="365417" y="9297"/>
                </a:lnTo>
                <a:lnTo>
                  <a:pt x="410857" y="2362"/>
                </a:lnTo>
                <a:lnTo>
                  <a:pt x="457649" y="0"/>
                </a:lnTo>
                <a:lnTo>
                  <a:pt x="509289" y="2921"/>
                </a:lnTo>
                <a:lnTo>
                  <a:pt x="559872" y="11560"/>
                </a:lnTo>
                <a:lnTo>
                  <a:pt x="608950" y="25733"/>
                </a:lnTo>
                <a:lnTo>
                  <a:pt x="656075" y="45253"/>
                </a:lnTo>
                <a:lnTo>
                  <a:pt x="700800" y="69935"/>
                </a:lnTo>
                <a:lnTo>
                  <a:pt x="742677" y="99593"/>
                </a:lnTo>
                <a:lnTo>
                  <a:pt x="781257" y="134042"/>
                </a:lnTo>
                <a:lnTo>
                  <a:pt x="815706" y="172622"/>
                </a:lnTo>
                <a:lnTo>
                  <a:pt x="845364" y="214499"/>
                </a:lnTo>
                <a:lnTo>
                  <a:pt x="870046" y="259224"/>
                </a:lnTo>
                <a:lnTo>
                  <a:pt x="889566" y="306349"/>
                </a:lnTo>
                <a:lnTo>
                  <a:pt x="903739" y="355427"/>
                </a:lnTo>
                <a:lnTo>
                  <a:pt x="912378" y="406010"/>
                </a:lnTo>
                <a:lnTo>
                  <a:pt x="915299" y="457649"/>
                </a:lnTo>
                <a:lnTo>
                  <a:pt x="912937" y="504442"/>
                </a:lnTo>
                <a:lnTo>
                  <a:pt x="906002" y="549882"/>
                </a:lnTo>
                <a:lnTo>
                  <a:pt x="894724" y="593741"/>
                </a:lnTo>
                <a:lnTo>
                  <a:pt x="879335" y="635787"/>
                </a:lnTo>
                <a:lnTo>
                  <a:pt x="860064" y="675793"/>
                </a:lnTo>
                <a:lnTo>
                  <a:pt x="837140" y="713526"/>
                </a:lnTo>
                <a:lnTo>
                  <a:pt x="810794" y="748757"/>
                </a:lnTo>
                <a:lnTo>
                  <a:pt x="781257" y="781257"/>
                </a:lnTo>
                <a:lnTo>
                  <a:pt x="748757" y="810794"/>
                </a:lnTo>
                <a:lnTo>
                  <a:pt x="713526" y="837140"/>
                </a:lnTo>
                <a:lnTo>
                  <a:pt x="675793" y="860064"/>
                </a:lnTo>
                <a:lnTo>
                  <a:pt x="635787" y="879335"/>
                </a:lnTo>
                <a:lnTo>
                  <a:pt x="593741" y="894724"/>
                </a:lnTo>
                <a:lnTo>
                  <a:pt x="549882" y="906002"/>
                </a:lnTo>
                <a:lnTo>
                  <a:pt x="504442" y="912937"/>
                </a:lnTo>
                <a:lnTo>
                  <a:pt x="457649" y="9152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53899" y="4616474"/>
            <a:ext cx="1148715" cy="1148715"/>
          </a:xfrm>
          <a:custGeom>
            <a:avLst/>
            <a:gdLst/>
            <a:ahLst/>
            <a:cxnLst/>
            <a:rect l="l" t="t" r="r" b="b"/>
            <a:pathLst>
              <a:path w="1148714" h="1148714">
                <a:moveTo>
                  <a:pt x="574349" y="1148699"/>
                </a:moveTo>
                <a:lnTo>
                  <a:pt x="527244" y="1146796"/>
                </a:lnTo>
                <a:lnTo>
                  <a:pt x="481187" y="1141182"/>
                </a:lnTo>
                <a:lnTo>
                  <a:pt x="436327" y="1132007"/>
                </a:lnTo>
                <a:lnTo>
                  <a:pt x="392810" y="1119419"/>
                </a:lnTo>
                <a:lnTo>
                  <a:pt x="350787" y="1103564"/>
                </a:lnTo>
                <a:lnTo>
                  <a:pt x="310403" y="1084592"/>
                </a:lnTo>
                <a:lnTo>
                  <a:pt x="271806" y="1062649"/>
                </a:lnTo>
                <a:lnTo>
                  <a:pt x="235146" y="1037883"/>
                </a:lnTo>
                <a:lnTo>
                  <a:pt x="200569" y="1010443"/>
                </a:lnTo>
                <a:lnTo>
                  <a:pt x="168223" y="980476"/>
                </a:lnTo>
                <a:lnTo>
                  <a:pt x="138256" y="948130"/>
                </a:lnTo>
                <a:lnTo>
                  <a:pt x="110816" y="913553"/>
                </a:lnTo>
                <a:lnTo>
                  <a:pt x="86050" y="876893"/>
                </a:lnTo>
                <a:lnTo>
                  <a:pt x="64107" y="838296"/>
                </a:lnTo>
                <a:lnTo>
                  <a:pt x="45135" y="797912"/>
                </a:lnTo>
                <a:lnTo>
                  <a:pt x="29280" y="755889"/>
                </a:lnTo>
                <a:lnTo>
                  <a:pt x="16692" y="712372"/>
                </a:lnTo>
                <a:lnTo>
                  <a:pt x="7517" y="667512"/>
                </a:lnTo>
                <a:lnTo>
                  <a:pt x="1903" y="621455"/>
                </a:lnTo>
                <a:lnTo>
                  <a:pt x="0" y="574349"/>
                </a:lnTo>
                <a:lnTo>
                  <a:pt x="1903" y="527244"/>
                </a:lnTo>
                <a:lnTo>
                  <a:pt x="7517" y="481187"/>
                </a:lnTo>
                <a:lnTo>
                  <a:pt x="16692" y="436327"/>
                </a:lnTo>
                <a:lnTo>
                  <a:pt x="29280" y="392810"/>
                </a:lnTo>
                <a:lnTo>
                  <a:pt x="45135" y="350787"/>
                </a:lnTo>
                <a:lnTo>
                  <a:pt x="64107" y="310403"/>
                </a:lnTo>
                <a:lnTo>
                  <a:pt x="86050" y="271806"/>
                </a:lnTo>
                <a:lnTo>
                  <a:pt x="110816" y="235146"/>
                </a:lnTo>
                <a:lnTo>
                  <a:pt x="138256" y="200569"/>
                </a:lnTo>
                <a:lnTo>
                  <a:pt x="168223" y="168222"/>
                </a:lnTo>
                <a:lnTo>
                  <a:pt x="200569" y="138256"/>
                </a:lnTo>
                <a:lnTo>
                  <a:pt x="235146" y="110816"/>
                </a:lnTo>
                <a:lnTo>
                  <a:pt x="271806" y="86050"/>
                </a:lnTo>
                <a:lnTo>
                  <a:pt x="310403" y="64107"/>
                </a:lnTo>
                <a:lnTo>
                  <a:pt x="350787" y="45135"/>
                </a:lnTo>
                <a:lnTo>
                  <a:pt x="392810" y="29280"/>
                </a:lnTo>
                <a:lnTo>
                  <a:pt x="436327" y="16692"/>
                </a:lnTo>
                <a:lnTo>
                  <a:pt x="481187" y="7517"/>
                </a:lnTo>
                <a:lnTo>
                  <a:pt x="527244" y="1903"/>
                </a:lnTo>
                <a:lnTo>
                  <a:pt x="574349" y="0"/>
                </a:lnTo>
                <a:lnTo>
                  <a:pt x="624850" y="2222"/>
                </a:lnTo>
                <a:lnTo>
                  <a:pt x="674624" y="8818"/>
                </a:lnTo>
                <a:lnTo>
                  <a:pt x="723407" y="19677"/>
                </a:lnTo>
                <a:lnTo>
                  <a:pt x="770934" y="34690"/>
                </a:lnTo>
                <a:lnTo>
                  <a:pt x="816941" y="53746"/>
                </a:lnTo>
                <a:lnTo>
                  <a:pt x="861163" y="76737"/>
                </a:lnTo>
                <a:lnTo>
                  <a:pt x="903336" y="103554"/>
                </a:lnTo>
                <a:lnTo>
                  <a:pt x="943195" y="134085"/>
                </a:lnTo>
                <a:lnTo>
                  <a:pt x="980476" y="168222"/>
                </a:lnTo>
                <a:lnTo>
                  <a:pt x="1014614" y="205504"/>
                </a:lnTo>
                <a:lnTo>
                  <a:pt x="1045145" y="245363"/>
                </a:lnTo>
                <a:lnTo>
                  <a:pt x="1071962" y="287536"/>
                </a:lnTo>
                <a:lnTo>
                  <a:pt x="1094953" y="331758"/>
                </a:lnTo>
                <a:lnTo>
                  <a:pt x="1114009" y="377765"/>
                </a:lnTo>
                <a:lnTo>
                  <a:pt x="1129022" y="425292"/>
                </a:lnTo>
                <a:lnTo>
                  <a:pt x="1139881" y="474075"/>
                </a:lnTo>
                <a:lnTo>
                  <a:pt x="1146477" y="523849"/>
                </a:lnTo>
                <a:lnTo>
                  <a:pt x="1148699" y="574349"/>
                </a:lnTo>
                <a:lnTo>
                  <a:pt x="1146796" y="621455"/>
                </a:lnTo>
                <a:lnTo>
                  <a:pt x="1141182" y="667512"/>
                </a:lnTo>
                <a:lnTo>
                  <a:pt x="1132007" y="712372"/>
                </a:lnTo>
                <a:lnTo>
                  <a:pt x="1119419" y="755889"/>
                </a:lnTo>
                <a:lnTo>
                  <a:pt x="1103564" y="797912"/>
                </a:lnTo>
                <a:lnTo>
                  <a:pt x="1084592" y="838296"/>
                </a:lnTo>
                <a:lnTo>
                  <a:pt x="1062649" y="876893"/>
                </a:lnTo>
                <a:lnTo>
                  <a:pt x="1037883" y="913553"/>
                </a:lnTo>
                <a:lnTo>
                  <a:pt x="1010443" y="948130"/>
                </a:lnTo>
                <a:lnTo>
                  <a:pt x="980476" y="980476"/>
                </a:lnTo>
                <a:lnTo>
                  <a:pt x="948130" y="1010443"/>
                </a:lnTo>
                <a:lnTo>
                  <a:pt x="913553" y="1037883"/>
                </a:lnTo>
                <a:lnTo>
                  <a:pt x="876893" y="1062649"/>
                </a:lnTo>
                <a:lnTo>
                  <a:pt x="838296" y="1084592"/>
                </a:lnTo>
                <a:lnTo>
                  <a:pt x="797912" y="1103564"/>
                </a:lnTo>
                <a:lnTo>
                  <a:pt x="755889" y="1119419"/>
                </a:lnTo>
                <a:lnTo>
                  <a:pt x="712372" y="1132007"/>
                </a:lnTo>
                <a:lnTo>
                  <a:pt x="667512" y="1141182"/>
                </a:lnTo>
                <a:lnTo>
                  <a:pt x="621455" y="1146796"/>
                </a:lnTo>
                <a:lnTo>
                  <a:pt x="574349" y="11486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44293" y="3676500"/>
            <a:ext cx="1224280" cy="13970"/>
          </a:xfrm>
          <a:custGeom>
            <a:avLst/>
            <a:gdLst/>
            <a:ahLst/>
            <a:cxnLst/>
            <a:rect l="l" t="t" r="r" b="b"/>
            <a:pathLst>
              <a:path w="1224279" h="13970">
                <a:moveTo>
                  <a:pt x="1223706" y="0"/>
                </a:moveTo>
                <a:lnTo>
                  <a:pt x="0" y="13444"/>
                </a:lnTo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7847" y="3658480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791" y="62926"/>
                </a:moveTo>
                <a:lnTo>
                  <a:pt x="0" y="32413"/>
                </a:lnTo>
                <a:lnTo>
                  <a:pt x="86099" y="0"/>
                </a:lnTo>
                <a:lnTo>
                  <a:pt x="86791" y="62926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7847" y="3658480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099" y="0"/>
                </a:moveTo>
                <a:lnTo>
                  <a:pt x="0" y="32413"/>
                </a:lnTo>
                <a:lnTo>
                  <a:pt x="86791" y="62926"/>
                </a:lnTo>
                <a:lnTo>
                  <a:pt x="86099" y="0"/>
                </a:lnTo>
                <a:close/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2899" y="409279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 h="0">
                <a:moveTo>
                  <a:pt x="12350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46449" y="40613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46449" y="406133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58837" y="3539912"/>
            <a:ext cx="7461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4495E"/>
                </a:solidFill>
                <a:latin typeface="MS PGothic"/>
                <a:cs typeface="MS PGothic"/>
              </a:rPr>
              <a:t>收集</a:t>
            </a:r>
            <a:r>
              <a:rPr dirty="0" sz="1400" spc="60" b="1">
                <a:solidFill>
                  <a:srgbClr val="34495E"/>
                </a:solidFill>
                <a:latin typeface="MS PGothic"/>
                <a:cs typeface="MS PGothic"/>
              </a:rPr>
              <a:t>依</a:t>
            </a:r>
            <a:r>
              <a:rPr dirty="0" sz="1400" spc="-10" b="1">
                <a:solidFill>
                  <a:srgbClr val="34495E"/>
                </a:solidFill>
                <a:latin typeface="黑体"/>
                <a:cs typeface="黑体"/>
              </a:rPr>
              <a:t>赖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837" y="3956213"/>
            <a:ext cx="739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34495E"/>
                </a:solidFill>
                <a:latin typeface="MS PGothic"/>
                <a:cs typeface="MS PGothic"/>
              </a:rPr>
              <a:t>触</a:t>
            </a:r>
            <a:r>
              <a:rPr dirty="0" sz="1400" spc="-15" b="1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r>
              <a:rPr dirty="0" sz="1400" spc="-10" b="1">
                <a:solidFill>
                  <a:srgbClr val="34495E"/>
                </a:solidFill>
                <a:latin typeface="MS PGothic"/>
                <a:cs typeface="MS PGothic"/>
              </a:rPr>
              <a:t>更新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2047" y="5230383"/>
            <a:ext cx="732790" cy="231775"/>
          </a:xfrm>
          <a:custGeom>
            <a:avLst/>
            <a:gdLst/>
            <a:ahLst/>
            <a:cxnLst/>
            <a:rect l="l" t="t" r="r" b="b"/>
            <a:pathLst>
              <a:path w="732789" h="231775">
                <a:moveTo>
                  <a:pt x="693749" y="231299"/>
                </a:moveTo>
                <a:lnTo>
                  <a:pt x="38550" y="231299"/>
                </a:lnTo>
                <a:lnTo>
                  <a:pt x="23545" y="228270"/>
                </a:lnTo>
                <a:lnTo>
                  <a:pt x="11291" y="220008"/>
                </a:lnTo>
                <a:lnTo>
                  <a:pt x="3029" y="207754"/>
                </a:lnTo>
                <a:lnTo>
                  <a:pt x="0" y="192749"/>
                </a:lnTo>
                <a:lnTo>
                  <a:pt x="0" y="38550"/>
                </a:lnTo>
                <a:lnTo>
                  <a:pt x="3029" y="23545"/>
                </a:lnTo>
                <a:lnTo>
                  <a:pt x="11291" y="11291"/>
                </a:lnTo>
                <a:lnTo>
                  <a:pt x="23545" y="3029"/>
                </a:lnTo>
                <a:lnTo>
                  <a:pt x="38550" y="0"/>
                </a:lnTo>
                <a:lnTo>
                  <a:pt x="693749" y="0"/>
                </a:lnTo>
                <a:lnTo>
                  <a:pt x="729365" y="23798"/>
                </a:lnTo>
                <a:lnTo>
                  <a:pt x="732299" y="38550"/>
                </a:lnTo>
                <a:lnTo>
                  <a:pt x="732299" y="192749"/>
                </a:lnTo>
                <a:lnTo>
                  <a:pt x="729270" y="207754"/>
                </a:lnTo>
                <a:lnTo>
                  <a:pt x="721008" y="220008"/>
                </a:lnTo>
                <a:lnTo>
                  <a:pt x="708754" y="228270"/>
                </a:lnTo>
                <a:lnTo>
                  <a:pt x="693749" y="231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62047" y="4942551"/>
            <a:ext cx="732790" cy="231775"/>
          </a:xfrm>
          <a:custGeom>
            <a:avLst/>
            <a:gdLst/>
            <a:ahLst/>
            <a:cxnLst/>
            <a:rect l="l" t="t" r="r" b="b"/>
            <a:pathLst>
              <a:path w="732789" h="231775">
                <a:moveTo>
                  <a:pt x="693749" y="231299"/>
                </a:moveTo>
                <a:lnTo>
                  <a:pt x="38550" y="231299"/>
                </a:lnTo>
                <a:lnTo>
                  <a:pt x="23545" y="228270"/>
                </a:lnTo>
                <a:lnTo>
                  <a:pt x="11291" y="220008"/>
                </a:lnTo>
                <a:lnTo>
                  <a:pt x="3029" y="207754"/>
                </a:lnTo>
                <a:lnTo>
                  <a:pt x="0" y="192749"/>
                </a:lnTo>
                <a:lnTo>
                  <a:pt x="0" y="38550"/>
                </a:lnTo>
                <a:lnTo>
                  <a:pt x="3029" y="23545"/>
                </a:lnTo>
                <a:lnTo>
                  <a:pt x="11291" y="11291"/>
                </a:lnTo>
                <a:lnTo>
                  <a:pt x="23545" y="3029"/>
                </a:lnTo>
                <a:lnTo>
                  <a:pt x="38550" y="0"/>
                </a:lnTo>
                <a:lnTo>
                  <a:pt x="693749" y="0"/>
                </a:lnTo>
                <a:lnTo>
                  <a:pt x="729365" y="23798"/>
                </a:lnTo>
                <a:lnTo>
                  <a:pt x="732299" y="38550"/>
                </a:lnTo>
                <a:lnTo>
                  <a:pt x="732299" y="192749"/>
                </a:lnTo>
                <a:lnTo>
                  <a:pt x="729270" y="207754"/>
                </a:lnTo>
                <a:lnTo>
                  <a:pt x="721008" y="220008"/>
                </a:lnTo>
                <a:lnTo>
                  <a:pt x="708754" y="228270"/>
                </a:lnTo>
                <a:lnTo>
                  <a:pt x="693749" y="231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60227" y="3895412"/>
            <a:ext cx="583565" cy="184785"/>
          </a:xfrm>
          <a:custGeom>
            <a:avLst/>
            <a:gdLst/>
            <a:ahLst/>
            <a:cxnLst/>
            <a:rect l="l" t="t" r="r" b="b"/>
            <a:pathLst>
              <a:path w="583564" h="184785">
                <a:moveTo>
                  <a:pt x="564749" y="181787"/>
                </a:moveTo>
                <a:lnTo>
                  <a:pt x="18750" y="181787"/>
                </a:lnTo>
                <a:lnTo>
                  <a:pt x="8991" y="175207"/>
                </a:lnTo>
                <a:lnTo>
                  <a:pt x="2412" y="165449"/>
                </a:lnTo>
                <a:lnTo>
                  <a:pt x="0" y="153499"/>
                </a:lnTo>
                <a:lnTo>
                  <a:pt x="0" y="30700"/>
                </a:lnTo>
                <a:lnTo>
                  <a:pt x="2412" y="18750"/>
                </a:lnTo>
                <a:lnTo>
                  <a:pt x="8991" y="8992"/>
                </a:lnTo>
                <a:lnTo>
                  <a:pt x="18750" y="2412"/>
                </a:lnTo>
                <a:lnTo>
                  <a:pt x="30700" y="0"/>
                </a:lnTo>
                <a:lnTo>
                  <a:pt x="560941" y="0"/>
                </a:lnTo>
                <a:lnTo>
                  <a:pt x="568750" y="3234"/>
                </a:lnTo>
                <a:lnTo>
                  <a:pt x="574507" y="8992"/>
                </a:lnTo>
                <a:lnTo>
                  <a:pt x="580265" y="14749"/>
                </a:lnTo>
                <a:lnTo>
                  <a:pt x="583499" y="22558"/>
                </a:lnTo>
                <a:lnTo>
                  <a:pt x="583499" y="153499"/>
                </a:lnTo>
                <a:lnTo>
                  <a:pt x="581087" y="165449"/>
                </a:lnTo>
                <a:lnTo>
                  <a:pt x="574507" y="175207"/>
                </a:lnTo>
                <a:lnTo>
                  <a:pt x="564749" y="181787"/>
                </a:lnTo>
                <a:close/>
              </a:path>
              <a:path w="583564" h="184785">
                <a:moveTo>
                  <a:pt x="552798" y="184199"/>
                </a:moveTo>
                <a:lnTo>
                  <a:pt x="30700" y="184199"/>
                </a:lnTo>
                <a:lnTo>
                  <a:pt x="18750" y="181787"/>
                </a:lnTo>
                <a:lnTo>
                  <a:pt x="564749" y="181787"/>
                </a:lnTo>
                <a:lnTo>
                  <a:pt x="552798" y="18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60227" y="3666032"/>
            <a:ext cx="583565" cy="184785"/>
          </a:xfrm>
          <a:custGeom>
            <a:avLst/>
            <a:gdLst/>
            <a:ahLst/>
            <a:cxnLst/>
            <a:rect l="l" t="t" r="r" b="b"/>
            <a:pathLst>
              <a:path w="583564" h="184785">
                <a:moveTo>
                  <a:pt x="581087" y="165449"/>
                </a:moveTo>
                <a:lnTo>
                  <a:pt x="2412" y="165449"/>
                </a:lnTo>
                <a:lnTo>
                  <a:pt x="0" y="153499"/>
                </a:lnTo>
                <a:lnTo>
                  <a:pt x="0" y="30700"/>
                </a:lnTo>
                <a:lnTo>
                  <a:pt x="2412" y="18750"/>
                </a:lnTo>
                <a:lnTo>
                  <a:pt x="8991" y="8992"/>
                </a:lnTo>
                <a:lnTo>
                  <a:pt x="18750" y="2412"/>
                </a:lnTo>
                <a:lnTo>
                  <a:pt x="30700" y="0"/>
                </a:lnTo>
                <a:lnTo>
                  <a:pt x="560941" y="0"/>
                </a:lnTo>
                <a:lnTo>
                  <a:pt x="568750" y="3234"/>
                </a:lnTo>
                <a:lnTo>
                  <a:pt x="574507" y="8992"/>
                </a:lnTo>
                <a:lnTo>
                  <a:pt x="580265" y="14749"/>
                </a:lnTo>
                <a:lnTo>
                  <a:pt x="583499" y="22558"/>
                </a:lnTo>
                <a:lnTo>
                  <a:pt x="583499" y="153499"/>
                </a:lnTo>
                <a:lnTo>
                  <a:pt x="581087" y="165449"/>
                </a:lnTo>
                <a:close/>
              </a:path>
              <a:path w="583564" h="184785">
                <a:moveTo>
                  <a:pt x="574507" y="175207"/>
                </a:moveTo>
                <a:lnTo>
                  <a:pt x="8991" y="175207"/>
                </a:lnTo>
                <a:lnTo>
                  <a:pt x="2412" y="165449"/>
                </a:lnTo>
                <a:lnTo>
                  <a:pt x="581087" y="165449"/>
                </a:lnTo>
                <a:lnTo>
                  <a:pt x="574507" y="175207"/>
                </a:lnTo>
                <a:close/>
              </a:path>
              <a:path w="583564" h="184785">
                <a:moveTo>
                  <a:pt x="564749" y="181787"/>
                </a:moveTo>
                <a:lnTo>
                  <a:pt x="18750" y="181787"/>
                </a:lnTo>
                <a:lnTo>
                  <a:pt x="8991" y="175207"/>
                </a:lnTo>
                <a:lnTo>
                  <a:pt x="574507" y="175207"/>
                </a:lnTo>
                <a:lnTo>
                  <a:pt x="564749" y="181787"/>
                </a:lnTo>
                <a:close/>
              </a:path>
              <a:path w="583564" h="184785">
                <a:moveTo>
                  <a:pt x="552798" y="184199"/>
                </a:moveTo>
                <a:lnTo>
                  <a:pt x="30700" y="184199"/>
                </a:lnTo>
                <a:lnTo>
                  <a:pt x="18750" y="181787"/>
                </a:lnTo>
                <a:lnTo>
                  <a:pt x="564749" y="181787"/>
                </a:lnTo>
                <a:lnTo>
                  <a:pt x="552798" y="18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8149" y="1597874"/>
            <a:ext cx="2431415" cy="2431415"/>
          </a:xfrm>
          <a:custGeom>
            <a:avLst/>
            <a:gdLst/>
            <a:ahLst/>
            <a:cxnLst/>
            <a:rect l="l" t="t" r="r" b="b"/>
            <a:pathLst>
              <a:path w="2431415" h="2431415">
                <a:moveTo>
                  <a:pt x="2287145" y="1790099"/>
                </a:moveTo>
                <a:lnTo>
                  <a:pt x="144054" y="1790099"/>
                </a:lnTo>
                <a:lnTo>
                  <a:pt x="123555" y="1750190"/>
                </a:lnTo>
                <a:lnTo>
                  <a:pt x="104501" y="1709443"/>
                </a:lnTo>
                <a:lnTo>
                  <a:pt x="86928" y="1667892"/>
                </a:lnTo>
                <a:lnTo>
                  <a:pt x="70867" y="1625571"/>
                </a:lnTo>
                <a:lnTo>
                  <a:pt x="56354" y="1582514"/>
                </a:lnTo>
                <a:lnTo>
                  <a:pt x="43422" y="1538754"/>
                </a:lnTo>
                <a:lnTo>
                  <a:pt x="32104" y="1494325"/>
                </a:lnTo>
                <a:lnTo>
                  <a:pt x="22435" y="1449262"/>
                </a:lnTo>
                <a:lnTo>
                  <a:pt x="14449" y="1403597"/>
                </a:lnTo>
                <a:lnTo>
                  <a:pt x="8178" y="1357364"/>
                </a:lnTo>
                <a:lnTo>
                  <a:pt x="3657" y="1310598"/>
                </a:lnTo>
                <a:lnTo>
                  <a:pt x="919" y="1263332"/>
                </a:lnTo>
                <a:lnTo>
                  <a:pt x="0" y="1215599"/>
                </a:lnTo>
                <a:lnTo>
                  <a:pt x="919" y="1167867"/>
                </a:lnTo>
                <a:lnTo>
                  <a:pt x="3657" y="1120601"/>
                </a:lnTo>
                <a:lnTo>
                  <a:pt x="8178" y="1073835"/>
                </a:lnTo>
                <a:lnTo>
                  <a:pt x="14449" y="1027602"/>
                </a:lnTo>
                <a:lnTo>
                  <a:pt x="22435" y="981937"/>
                </a:lnTo>
                <a:lnTo>
                  <a:pt x="32104" y="936874"/>
                </a:lnTo>
                <a:lnTo>
                  <a:pt x="43422" y="892445"/>
                </a:lnTo>
                <a:lnTo>
                  <a:pt x="56354" y="848685"/>
                </a:lnTo>
                <a:lnTo>
                  <a:pt x="70867" y="805628"/>
                </a:lnTo>
                <a:lnTo>
                  <a:pt x="86928" y="763307"/>
                </a:lnTo>
                <a:lnTo>
                  <a:pt x="104501" y="721756"/>
                </a:lnTo>
                <a:lnTo>
                  <a:pt x="123555" y="681009"/>
                </a:lnTo>
                <a:lnTo>
                  <a:pt x="144054" y="641100"/>
                </a:lnTo>
                <a:lnTo>
                  <a:pt x="165965" y="602063"/>
                </a:lnTo>
                <a:lnTo>
                  <a:pt x="189254" y="563931"/>
                </a:lnTo>
                <a:lnTo>
                  <a:pt x="213888" y="526738"/>
                </a:lnTo>
                <a:lnTo>
                  <a:pt x="239832" y="490517"/>
                </a:lnTo>
                <a:lnTo>
                  <a:pt x="267053" y="455304"/>
                </a:lnTo>
                <a:lnTo>
                  <a:pt x="295518" y="421130"/>
                </a:lnTo>
                <a:lnTo>
                  <a:pt x="325191" y="388031"/>
                </a:lnTo>
                <a:lnTo>
                  <a:pt x="356041" y="356040"/>
                </a:lnTo>
                <a:lnTo>
                  <a:pt x="388032" y="325191"/>
                </a:lnTo>
                <a:lnTo>
                  <a:pt x="421131" y="295517"/>
                </a:lnTo>
                <a:lnTo>
                  <a:pt x="455304" y="267053"/>
                </a:lnTo>
                <a:lnTo>
                  <a:pt x="490517" y="239832"/>
                </a:lnTo>
                <a:lnTo>
                  <a:pt x="526738" y="213887"/>
                </a:lnTo>
                <a:lnTo>
                  <a:pt x="563931" y="189254"/>
                </a:lnTo>
                <a:lnTo>
                  <a:pt x="602063" y="165964"/>
                </a:lnTo>
                <a:lnTo>
                  <a:pt x="641101" y="144053"/>
                </a:lnTo>
                <a:lnTo>
                  <a:pt x="681010" y="123554"/>
                </a:lnTo>
                <a:lnTo>
                  <a:pt x="721756" y="104501"/>
                </a:lnTo>
                <a:lnTo>
                  <a:pt x="763307" y="86928"/>
                </a:lnTo>
                <a:lnTo>
                  <a:pt x="805628" y="70867"/>
                </a:lnTo>
                <a:lnTo>
                  <a:pt x="848685" y="56354"/>
                </a:lnTo>
                <a:lnTo>
                  <a:pt x="892445" y="43422"/>
                </a:lnTo>
                <a:lnTo>
                  <a:pt x="936874" y="32104"/>
                </a:lnTo>
                <a:lnTo>
                  <a:pt x="981937" y="22435"/>
                </a:lnTo>
                <a:lnTo>
                  <a:pt x="1027602" y="14448"/>
                </a:lnTo>
                <a:lnTo>
                  <a:pt x="1073835" y="8178"/>
                </a:lnTo>
                <a:lnTo>
                  <a:pt x="1120601" y="3657"/>
                </a:lnTo>
                <a:lnTo>
                  <a:pt x="1167867" y="919"/>
                </a:lnTo>
                <a:lnTo>
                  <a:pt x="1215599" y="0"/>
                </a:lnTo>
                <a:lnTo>
                  <a:pt x="1266385" y="1060"/>
                </a:lnTo>
                <a:lnTo>
                  <a:pt x="1316891" y="4224"/>
                </a:lnTo>
                <a:lnTo>
                  <a:pt x="1367059" y="9467"/>
                </a:lnTo>
                <a:lnTo>
                  <a:pt x="1416828" y="16766"/>
                </a:lnTo>
                <a:lnTo>
                  <a:pt x="1466141" y="26094"/>
                </a:lnTo>
                <a:lnTo>
                  <a:pt x="1514936" y="37427"/>
                </a:lnTo>
                <a:lnTo>
                  <a:pt x="1563155" y="50742"/>
                </a:lnTo>
                <a:lnTo>
                  <a:pt x="1610738" y="66012"/>
                </a:lnTo>
                <a:lnTo>
                  <a:pt x="1657625" y="83214"/>
                </a:lnTo>
                <a:lnTo>
                  <a:pt x="1703758" y="102323"/>
                </a:lnTo>
                <a:lnTo>
                  <a:pt x="1749076" y="123314"/>
                </a:lnTo>
                <a:lnTo>
                  <a:pt x="1793520" y="146162"/>
                </a:lnTo>
                <a:lnTo>
                  <a:pt x="1837030" y="170843"/>
                </a:lnTo>
                <a:lnTo>
                  <a:pt x="1879548" y="197333"/>
                </a:lnTo>
                <a:lnTo>
                  <a:pt x="1921013" y="225606"/>
                </a:lnTo>
                <a:lnTo>
                  <a:pt x="1961366" y="255638"/>
                </a:lnTo>
                <a:lnTo>
                  <a:pt x="2000548" y="287404"/>
                </a:lnTo>
                <a:lnTo>
                  <a:pt x="2038499" y="320880"/>
                </a:lnTo>
                <a:lnTo>
                  <a:pt x="2075159" y="356040"/>
                </a:lnTo>
                <a:lnTo>
                  <a:pt x="2110320" y="392701"/>
                </a:lnTo>
                <a:lnTo>
                  <a:pt x="2143796" y="430651"/>
                </a:lnTo>
                <a:lnTo>
                  <a:pt x="2175562" y="469833"/>
                </a:lnTo>
                <a:lnTo>
                  <a:pt x="2205594" y="510186"/>
                </a:lnTo>
                <a:lnTo>
                  <a:pt x="2233867" y="551651"/>
                </a:lnTo>
                <a:lnTo>
                  <a:pt x="2260356" y="594169"/>
                </a:lnTo>
                <a:lnTo>
                  <a:pt x="2285037" y="637679"/>
                </a:lnTo>
                <a:lnTo>
                  <a:pt x="2307885" y="682123"/>
                </a:lnTo>
                <a:lnTo>
                  <a:pt x="2328876" y="727441"/>
                </a:lnTo>
                <a:lnTo>
                  <a:pt x="2347985" y="773574"/>
                </a:lnTo>
                <a:lnTo>
                  <a:pt x="2365187" y="820461"/>
                </a:lnTo>
                <a:lnTo>
                  <a:pt x="2380457" y="868044"/>
                </a:lnTo>
                <a:lnTo>
                  <a:pt x="2393772" y="916263"/>
                </a:lnTo>
                <a:lnTo>
                  <a:pt x="2405105" y="965058"/>
                </a:lnTo>
                <a:lnTo>
                  <a:pt x="2414433" y="1014371"/>
                </a:lnTo>
                <a:lnTo>
                  <a:pt x="2421732" y="1064140"/>
                </a:lnTo>
                <a:lnTo>
                  <a:pt x="2426975" y="1114308"/>
                </a:lnTo>
                <a:lnTo>
                  <a:pt x="2430139" y="1164814"/>
                </a:lnTo>
                <a:lnTo>
                  <a:pt x="2431199" y="1215599"/>
                </a:lnTo>
                <a:lnTo>
                  <a:pt x="2430280" y="1263332"/>
                </a:lnTo>
                <a:lnTo>
                  <a:pt x="2427542" y="1310598"/>
                </a:lnTo>
                <a:lnTo>
                  <a:pt x="2423021" y="1357364"/>
                </a:lnTo>
                <a:lnTo>
                  <a:pt x="2416750" y="1403597"/>
                </a:lnTo>
                <a:lnTo>
                  <a:pt x="2408764" y="1449262"/>
                </a:lnTo>
                <a:lnTo>
                  <a:pt x="2399095" y="1494325"/>
                </a:lnTo>
                <a:lnTo>
                  <a:pt x="2387777" y="1538754"/>
                </a:lnTo>
                <a:lnTo>
                  <a:pt x="2374845" y="1582514"/>
                </a:lnTo>
                <a:lnTo>
                  <a:pt x="2360332" y="1625571"/>
                </a:lnTo>
                <a:lnTo>
                  <a:pt x="2344271" y="1667892"/>
                </a:lnTo>
                <a:lnTo>
                  <a:pt x="2326698" y="1709443"/>
                </a:lnTo>
                <a:lnTo>
                  <a:pt x="2307644" y="1750190"/>
                </a:lnTo>
                <a:lnTo>
                  <a:pt x="2287145" y="1790099"/>
                </a:lnTo>
                <a:close/>
              </a:path>
              <a:path w="2431415" h="2431415">
                <a:moveTo>
                  <a:pt x="2217311" y="1904461"/>
                </a:moveTo>
                <a:lnTo>
                  <a:pt x="213888" y="1904461"/>
                </a:lnTo>
                <a:lnTo>
                  <a:pt x="189254" y="1867268"/>
                </a:lnTo>
                <a:lnTo>
                  <a:pt x="165965" y="1829136"/>
                </a:lnTo>
                <a:lnTo>
                  <a:pt x="144054" y="1790099"/>
                </a:lnTo>
                <a:lnTo>
                  <a:pt x="2287145" y="1790099"/>
                </a:lnTo>
                <a:lnTo>
                  <a:pt x="2265234" y="1829136"/>
                </a:lnTo>
                <a:lnTo>
                  <a:pt x="2241945" y="1867268"/>
                </a:lnTo>
                <a:lnTo>
                  <a:pt x="2217311" y="1904461"/>
                </a:lnTo>
                <a:close/>
              </a:path>
              <a:path w="2431415" h="2431415">
                <a:moveTo>
                  <a:pt x="2191367" y="1940682"/>
                </a:moveTo>
                <a:lnTo>
                  <a:pt x="239832" y="1940682"/>
                </a:lnTo>
                <a:lnTo>
                  <a:pt x="213888" y="1904461"/>
                </a:lnTo>
                <a:lnTo>
                  <a:pt x="2217311" y="1904461"/>
                </a:lnTo>
                <a:lnTo>
                  <a:pt x="2191367" y="1940682"/>
                </a:lnTo>
                <a:close/>
              </a:path>
              <a:path w="2431415" h="2431415">
                <a:moveTo>
                  <a:pt x="2075158" y="2075159"/>
                </a:moveTo>
                <a:lnTo>
                  <a:pt x="356041" y="2075159"/>
                </a:lnTo>
                <a:lnTo>
                  <a:pt x="325191" y="2043168"/>
                </a:lnTo>
                <a:lnTo>
                  <a:pt x="295518" y="2010069"/>
                </a:lnTo>
                <a:lnTo>
                  <a:pt x="267053" y="1975895"/>
                </a:lnTo>
                <a:lnTo>
                  <a:pt x="239832" y="1940682"/>
                </a:lnTo>
                <a:lnTo>
                  <a:pt x="2191367" y="1940682"/>
                </a:lnTo>
                <a:lnTo>
                  <a:pt x="2164146" y="1975895"/>
                </a:lnTo>
                <a:lnTo>
                  <a:pt x="2135681" y="2010069"/>
                </a:lnTo>
                <a:lnTo>
                  <a:pt x="2106008" y="2043168"/>
                </a:lnTo>
                <a:lnTo>
                  <a:pt x="2075158" y="2075159"/>
                </a:lnTo>
                <a:close/>
              </a:path>
              <a:path w="2431415" h="2431415">
                <a:moveTo>
                  <a:pt x="1940682" y="2191367"/>
                </a:moveTo>
                <a:lnTo>
                  <a:pt x="490517" y="2191367"/>
                </a:lnTo>
                <a:lnTo>
                  <a:pt x="455304" y="2164146"/>
                </a:lnTo>
                <a:lnTo>
                  <a:pt x="421131" y="2135682"/>
                </a:lnTo>
                <a:lnTo>
                  <a:pt x="388032" y="2106008"/>
                </a:lnTo>
                <a:lnTo>
                  <a:pt x="356041" y="2075159"/>
                </a:lnTo>
                <a:lnTo>
                  <a:pt x="2075158" y="2075159"/>
                </a:lnTo>
                <a:lnTo>
                  <a:pt x="2043167" y="2106008"/>
                </a:lnTo>
                <a:lnTo>
                  <a:pt x="2010068" y="2135682"/>
                </a:lnTo>
                <a:lnTo>
                  <a:pt x="1975895" y="2164146"/>
                </a:lnTo>
                <a:lnTo>
                  <a:pt x="1940682" y="2191367"/>
                </a:lnTo>
                <a:close/>
              </a:path>
              <a:path w="2431415" h="2431415">
                <a:moveTo>
                  <a:pt x="1904461" y="2217312"/>
                </a:moveTo>
                <a:lnTo>
                  <a:pt x="526738" y="2217312"/>
                </a:lnTo>
                <a:lnTo>
                  <a:pt x="490517" y="2191367"/>
                </a:lnTo>
                <a:lnTo>
                  <a:pt x="1940682" y="2191367"/>
                </a:lnTo>
                <a:lnTo>
                  <a:pt x="1904461" y="2217312"/>
                </a:lnTo>
                <a:close/>
              </a:path>
              <a:path w="2431415" h="2431415">
                <a:moveTo>
                  <a:pt x="1867268" y="2241945"/>
                </a:moveTo>
                <a:lnTo>
                  <a:pt x="563931" y="2241945"/>
                </a:lnTo>
                <a:lnTo>
                  <a:pt x="526738" y="2217312"/>
                </a:lnTo>
                <a:lnTo>
                  <a:pt x="1904461" y="2217312"/>
                </a:lnTo>
                <a:lnTo>
                  <a:pt x="1867268" y="2241945"/>
                </a:lnTo>
                <a:close/>
              </a:path>
              <a:path w="2431415" h="2431415">
                <a:moveTo>
                  <a:pt x="1829136" y="2265234"/>
                </a:moveTo>
                <a:lnTo>
                  <a:pt x="602063" y="2265234"/>
                </a:lnTo>
                <a:lnTo>
                  <a:pt x="563931" y="2241945"/>
                </a:lnTo>
                <a:lnTo>
                  <a:pt x="1867268" y="2241945"/>
                </a:lnTo>
                <a:lnTo>
                  <a:pt x="1829136" y="2265234"/>
                </a:lnTo>
                <a:close/>
              </a:path>
              <a:path w="2431415" h="2431415">
                <a:moveTo>
                  <a:pt x="1750189" y="2307645"/>
                </a:moveTo>
                <a:lnTo>
                  <a:pt x="681010" y="2307645"/>
                </a:lnTo>
                <a:lnTo>
                  <a:pt x="641101" y="2287146"/>
                </a:lnTo>
                <a:lnTo>
                  <a:pt x="602063" y="2265234"/>
                </a:lnTo>
                <a:lnTo>
                  <a:pt x="1829136" y="2265234"/>
                </a:lnTo>
                <a:lnTo>
                  <a:pt x="1790098" y="2287146"/>
                </a:lnTo>
                <a:lnTo>
                  <a:pt x="1750189" y="2307645"/>
                </a:lnTo>
                <a:close/>
              </a:path>
              <a:path w="2431415" h="2431415">
                <a:moveTo>
                  <a:pt x="1667892" y="2344271"/>
                </a:moveTo>
                <a:lnTo>
                  <a:pt x="763307" y="2344271"/>
                </a:lnTo>
                <a:lnTo>
                  <a:pt x="721756" y="2326698"/>
                </a:lnTo>
                <a:lnTo>
                  <a:pt x="681010" y="2307645"/>
                </a:lnTo>
                <a:lnTo>
                  <a:pt x="1750189" y="2307645"/>
                </a:lnTo>
                <a:lnTo>
                  <a:pt x="1709443" y="2326698"/>
                </a:lnTo>
                <a:lnTo>
                  <a:pt x="1667892" y="2344271"/>
                </a:lnTo>
                <a:close/>
              </a:path>
              <a:path w="2431415" h="2431415">
                <a:moveTo>
                  <a:pt x="1625571" y="2360332"/>
                </a:moveTo>
                <a:lnTo>
                  <a:pt x="805628" y="2360332"/>
                </a:lnTo>
                <a:lnTo>
                  <a:pt x="763307" y="2344271"/>
                </a:lnTo>
                <a:lnTo>
                  <a:pt x="1667892" y="2344271"/>
                </a:lnTo>
                <a:lnTo>
                  <a:pt x="1625571" y="2360332"/>
                </a:lnTo>
                <a:close/>
              </a:path>
              <a:path w="2431415" h="2431415">
                <a:moveTo>
                  <a:pt x="1403597" y="2416751"/>
                </a:moveTo>
                <a:lnTo>
                  <a:pt x="1027602" y="2416751"/>
                </a:lnTo>
                <a:lnTo>
                  <a:pt x="981937" y="2408764"/>
                </a:lnTo>
                <a:lnTo>
                  <a:pt x="936874" y="2399095"/>
                </a:lnTo>
                <a:lnTo>
                  <a:pt x="892445" y="2387777"/>
                </a:lnTo>
                <a:lnTo>
                  <a:pt x="848685" y="2374845"/>
                </a:lnTo>
                <a:lnTo>
                  <a:pt x="805628" y="2360332"/>
                </a:lnTo>
                <a:lnTo>
                  <a:pt x="1625571" y="2360332"/>
                </a:lnTo>
                <a:lnTo>
                  <a:pt x="1582514" y="2374845"/>
                </a:lnTo>
                <a:lnTo>
                  <a:pt x="1538754" y="2387777"/>
                </a:lnTo>
                <a:lnTo>
                  <a:pt x="1494325" y="2399095"/>
                </a:lnTo>
                <a:lnTo>
                  <a:pt x="1449262" y="2408764"/>
                </a:lnTo>
                <a:lnTo>
                  <a:pt x="1403597" y="2416751"/>
                </a:lnTo>
                <a:close/>
              </a:path>
              <a:path w="2431415" h="2431415">
                <a:moveTo>
                  <a:pt x="1310598" y="2427542"/>
                </a:moveTo>
                <a:lnTo>
                  <a:pt x="1120601" y="2427542"/>
                </a:lnTo>
                <a:lnTo>
                  <a:pt x="1073835" y="2423021"/>
                </a:lnTo>
                <a:lnTo>
                  <a:pt x="1027602" y="2416751"/>
                </a:lnTo>
                <a:lnTo>
                  <a:pt x="1403597" y="2416751"/>
                </a:lnTo>
                <a:lnTo>
                  <a:pt x="1357364" y="2423021"/>
                </a:lnTo>
                <a:lnTo>
                  <a:pt x="1310598" y="2427542"/>
                </a:lnTo>
                <a:close/>
              </a:path>
              <a:path w="2431415" h="2431415">
                <a:moveTo>
                  <a:pt x="1215599" y="2431199"/>
                </a:moveTo>
                <a:lnTo>
                  <a:pt x="1167867" y="2430280"/>
                </a:lnTo>
                <a:lnTo>
                  <a:pt x="1120601" y="2427542"/>
                </a:lnTo>
                <a:lnTo>
                  <a:pt x="1310598" y="2427542"/>
                </a:lnTo>
                <a:lnTo>
                  <a:pt x="1263332" y="2430280"/>
                </a:lnTo>
                <a:lnTo>
                  <a:pt x="1215599" y="2431199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62457" y="1663197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9063" y="2058372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>
                <a:moveTo>
                  <a:pt x="984740" y="541027"/>
                </a:moveTo>
                <a:lnTo>
                  <a:pt x="2259" y="541027"/>
                </a:lnTo>
                <a:lnTo>
                  <a:pt x="0" y="493499"/>
                </a:lnTo>
                <a:lnTo>
                  <a:pt x="2259" y="445972"/>
                </a:lnTo>
                <a:lnTo>
                  <a:pt x="8898" y="399723"/>
                </a:lnTo>
                <a:lnTo>
                  <a:pt x="19711" y="354959"/>
                </a:lnTo>
                <a:lnTo>
                  <a:pt x="34491" y="311887"/>
                </a:lnTo>
                <a:lnTo>
                  <a:pt x="53030" y="270713"/>
                </a:lnTo>
                <a:lnTo>
                  <a:pt x="75123" y="231645"/>
                </a:lnTo>
                <a:lnTo>
                  <a:pt x="100562" y="194889"/>
                </a:lnTo>
                <a:lnTo>
                  <a:pt x="129140" y="160652"/>
                </a:lnTo>
                <a:lnTo>
                  <a:pt x="160652" y="129140"/>
                </a:lnTo>
                <a:lnTo>
                  <a:pt x="194889" y="100562"/>
                </a:lnTo>
                <a:lnTo>
                  <a:pt x="231645" y="75123"/>
                </a:lnTo>
                <a:lnTo>
                  <a:pt x="270713" y="53030"/>
                </a:lnTo>
                <a:lnTo>
                  <a:pt x="311887" y="34491"/>
                </a:lnTo>
                <a:lnTo>
                  <a:pt x="354959" y="19711"/>
                </a:lnTo>
                <a:lnTo>
                  <a:pt x="399723" y="8898"/>
                </a:lnTo>
                <a:lnTo>
                  <a:pt x="445972" y="2259"/>
                </a:lnTo>
                <a:lnTo>
                  <a:pt x="493499" y="0"/>
                </a:lnTo>
                <a:lnTo>
                  <a:pt x="542276" y="2414"/>
                </a:lnTo>
                <a:lnTo>
                  <a:pt x="590226" y="9570"/>
                </a:lnTo>
                <a:lnTo>
                  <a:pt x="637027" y="21331"/>
                </a:lnTo>
                <a:lnTo>
                  <a:pt x="682354" y="37565"/>
                </a:lnTo>
                <a:lnTo>
                  <a:pt x="725884" y="58137"/>
                </a:lnTo>
                <a:lnTo>
                  <a:pt x="767293" y="82913"/>
                </a:lnTo>
                <a:lnTo>
                  <a:pt x="806259" y="111760"/>
                </a:lnTo>
                <a:lnTo>
                  <a:pt x="842456" y="144542"/>
                </a:lnTo>
                <a:lnTo>
                  <a:pt x="875239" y="180740"/>
                </a:lnTo>
                <a:lnTo>
                  <a:pt x="904085" y="219705"/>
                </a:lnTo>
                <a:lnTo>
                  <a:pt x="928862" y="261115"/>
                </a:lnTo>
                <a:lnTo>
                  <a:pt x="949434" y="304645"/>
                </a:lnTo>
                <a:lnTo>
                  <a:pt x="965668" y="349972"/>
                </a:lnTo>
                <a:lnTo>
                  <a:pt x="977429" y="396773"/>
                </a:lnTo>
                <a:lnTo>
                  <a:pt x="984585" y="444723"/>
                </a:lnTo>
                <a:lnTo>
                  <a:pt x="986999" y="493499"/>
                </a:lnTo>
                <a:lnTo>
                  <a:pt x="984740" y="541027"/>
                </a:lnTo>
                <a:close/>
              </a:path>
              <a:path w="987425" h="987425">
                <a:moveTo>
                  <a:pt x="952508" y="675112"/>
                </a:moveTo>
                <a:lnTo>
                  <a:pt x="34491" y="675112"/>
                </a:lnTo>
                <a:lnTo>
                  <a:pt x="19711" y="632040"/>
                </a:lnTo>
                <a:lnTo>
                  <a:pt x="8898" y="587276"/>
                </a:lnTo>
                <a:lnTo>
                  <a:pt x="2259" y="541027"/>
                </a:lnTo>
                <a:lnTo>
                  <a:pt x="984740" y="541027"/>
                </a:lnTo>
                <a:lnTo>
                  <a:pt x="978101" y="587276"/>
                </a:lnTo>
                <a:lnTo>
                  <a:pt x="967288" y="632040"/>
                </a:lnTo>
                <a:lnTo>
                  <a:pt x="952508" y="675112"/>
                </a:lnTo>
                <a:close/>
              </a:path>
              <a:path w="987425" h="987425">
                <a:moveTo>
                  <a:pt x="886437" y="792111"/>
                </a:moveTo>
                <a:lnTo>
                  <a:pt x="100562" y="792111"/>
                </a:lnTo>
                <a:lnTo>
                  <a:pt x="75123" y="755354"/>
                </a:lnTo>
                <a:lnTo>
                  <a:pt x="53030" y="716286"/>
                </a:lnTo>
                <a:lnTo>
                  <a:pt x="34491" y="675112"/>
                </a:lnTo>
                <a:lnTo>
                  <a:pt x="952508" y="675112"/>
                </a:lnTo>
                <a:lnTo>
                  <a:pt x="933969" y="716286"/>
                </a:lnTo>
                <a:lnTo>
                  <a:pt x="911876" y="755354"/>
                </a:lnTo>
                <a:lnTo>
                  <a:pt x="886437" y="792111"/>
                </a:lnTo>
                <a:close/>
              </a:path>
              <a:path w="987425" h="987425">
                <a:moveTo>
                  <a:pt x="857859" y="826348"/>
                </a:moveTo>
                <a:lnTo>
                  <a:pt x="129140" y="826348"/>
                </a:lnTo>
                <a:lnTo>
                  <a:pt x="100562" y="792111"/>
                </a:lnTo>
                <a:lnTo>
                  <a:pt x="886437" y="792111"/>
                </a:lnTo>
                <a:lnTo>
                  <a:pt x="857859" y="826348"/>
                </a:lnTo>
                <a:close/>
              </a:path>
              <a:path w="987425" h="987425">
                <a:moveTo>
                  <a:pt x="675112" y="952508"/>
                </a:moveTo>
                <a:lnTo>
                  <a:pt x="311887" y="952508"/>
                </a:lnTo>
                <a:lnTo>
                  <a:pt x="270713" y="933969"/>
                </a:lnTo>
                <a:lnTo>
                  <a:pt x="231645" y="911876"/>
                </a:lnTo>
                <a:lnTo>
                  <a:pt x="194889" y="886437"/>
                </a:lnTo>
                <a:lnTo>
                  <a:pt x="160652" y="857859"/>
                </a:lnTo>
                <a:lnTo>
                  <a:pt x="129140" y="826348"/>
                </a:lnTo>
                <a:lnTo>
                  <a:pt x="857859" y="826348"/>
                </a:lnTo>
                <a:lnTo>
                  <a:pt x="826347" y="857859"/>
                </a:lnTo>
                <a:lnTo>
                  <a:pt x="792110" y="886437"/>
                </a:lnTo>
                <a:lnTo>
                  <a:pt x="755354" y="911876"/>
                </a:lnTo>
                <a:lnTo>
                  <a:pt x="716286" y="933969"/>
                </a:lnTo>
                <a:lnTo>
                  <a:pt x="675112" y="952508"/>
                </a:lnTo>
                <a:close/>
              </a:path>
              <a:path w="987425" h="987425">
                <a:moveTo>
                  <a:pt x="632040" y="967288"/>
                </a:moveTo>
                <a:lnTo>
                  <a:pt x="354959" y="967288"/>
                </a:lnTo>
                <a:lnTo>
                  <a:pt x="311887" y="952508"/>
                </a:lnTo>
                <a:lnTo>
                  <a:pt x="675112" y="952508"/>
                </a:lnTo>
                <a:lnTo>
                  <a:pt x="632040" y="967288"/>
                </a:lnTo>
                <a:close/>
              </a:path>
              <a:path w="987425" h="987425">
                <a:moveTo>
                  <a:pt x="493499" y="986999"/>
                </a:moveTo>
                <a:lnTo>
                  <a:pt x="445972" y="984740"/>
                </a:lnTo>
                <a:lnTo>
                  <a:pt x="399723" y="978101"/>
                </a:lnTo>
                <a:lnTo>
                  <a:pt x="354959" y="967288"/>
                </a:lnTo>
                <a:lnTo>
                  <a:pt x="632040" y="967288"/>
                </a:lnTo>
                <a:lnTo>
                  <a:pt x="587276" y="978101"/>
                </a:lnTo>
                <a:lnTo>
                  <a:pt x="541027" y="984740"/>
                </a:lnTo>
                <a:lnTo>
                  <a:pt x="493499" y="9869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87892" y="2651275"/>
            <a:ext cx="629285" cy="198755"/>
          </a:xfrm>
          <a:custGeom>
            <a:avLst/>
            <a:gdLst/>
            <a:ahLst/>
            <a:cxnLst/>
            <a:rect l="l" t="t" r="r" b="b"/>
            <a:pathLst>
              <a:path w="629284" h="198755">
                <a:moveTo>
                  <a:pt x="595998" y="198599"/>
                </a:moveTo>
                <a:lnTo>
                  <a:pt x="33100" y="198599"/>
                </a:lnTo>
                <a:lnTo>
                  <a:pt x="20216" y="195998"/>
                </a:lnTo>
                <a:lnTo>
                  <a:pt x="9694" y="188905"/>
                </a:lnTo>
                <a:lnTo>
                  <a:pt x="2601" y="178383"/>
                </a:lnTo>
                <a:lnTo>
                  <a:pt x="0" y="165499"/>
                </a:lnTo>
                <a:lnTo>
                  <a:pt x="0" y="33100"/>
                </a:lnTo>
                <a:lnTo>
                  <a:pt x="2601" y="20216"/>
                </a:lnTo>
                <a:lnTo>
                  <a:pt x="9694" y="9694"/>
                </a:lnTo>
                <a:lnTo>
                  <a:pt x="20216" y="2601"/>
                </a:lnTo>
                <a:lnTo>
                  <a:pt x="33100" y="0"/>
                </a:lnTo>
                <a:lnTo>
                  <a:pt x="604777" y="0"/>
                </a:lnTo>
                <a:lnTo>
                  <a:pt x="613197" y="3487"/>
                </a:lnTo>
                <a:lnTo>
                  <a:pt x="625612" y="15902"/>
                </a:lnTo>
                <a:lnTo>
                  <a:pt x="629099" y="24321"/>
                </a:lnTo>
                <a:lnTo>
                  <a:pt x="629099" y="165499"/>
                </a:lnTo>
                <a:lnTo>
                  <a:pt x="626498" y="178383"/>
                </a:lnTo>
                <a:lnTo>
                  <a:pt x="619404" y="188905"/>
                </a:lnTo>
                <a:lnTo>
                  <a:pt x="608883" y="195998"/>
                </a:lnTo>
                <a:lnTo>
                  <a:pt x="595998" y="19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87892" y="2403986"/>
            <a:ext cx="629285" cy="198755"/>
          </a:xfrm>
          <a:custGeom>
            <a:avLst/>
            <a:gdLst/>
            <a:ahLst/>
            <a:cxnLst/>
            <a:rect l="l" t="t" r="r" b="b"/>
            <a:pathLst>
              <a:path w="629284" h="198755">
                <a:moveTo>
                  <a:pt x="595998" y="198599"/>
                </a:moveTo>
                <a:lnTo>
                  <a:pt x="33100" y="198599"/>
                </a:lnTo>
                <a:lnTo>
                  <a:pt x="20216" y="195998"/>
                </a:lnTo>
                <a:lnTo>
                  <a:pt x="9694" y="188905"/>
                </a:lnTo>
                <a:lnTo>
                  <a:pt x="2601" y="178383"/>
                </a:lnTo>
                <a:lnTo>
                  <a:pt x="0" y="165499"/>
                </a:lnTo>
                <a:lnTo>
                  <a:pt x="0" y="33100"/>
                </a:lnTo>
                <a:lnTo>
                  <a:pt x="2601" y="20216"/>
                </a:lnTo>
                <a:lnTo>
                  <a:pt x="9694" y="9694"/>
                </a:lnTo>
                <a:lnTo>
                  <a:pt x="20216" y="2601"/>
                </a:lnTo>
                <a:lnTo>
                  <a:pt x="33100" y="0"/>
                </a:lnTo>
                <a:lnTo>
                  <a:pt x="604777" y="0"/>
                </a:lnTo>
                <a:lnTo>
                  <a:pt x="613197" y="3487"/>
                </a:lnTo>
                <a:lnTo>
                  <a:pt x="619404" y="9694"/>
                </a:lnTo>
                <a:lnTo>
                  <a:pt x="625612" y="15902"/>
                </a:lnTo>
                <a:lnTo>
                  <a:pt x="629099" y="24321"/>
                </a:lnTo>
                <a:lnTo>
                  <a:pt x="629099" y="165499"/>
                </a:lnTo>
                <a:lnTo>
                  <a:pt x="626498" y="178383"/>
                </a:lnTo>
                <a:lnTo>
                  <a:pt x="619404" y="188905"/>
                </a:lnTo>
                <a:lnTo>
                  <a:pt x="608883" y="195998"/>
                </a:lnTo>
                <a:lnTo>
                  <a:pt x="595998" y="19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84000" y="2102791"/>
            <a:ext cx="43688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algn="ctr" marL="12700" marR="5080">
              <a:lnSpc>
                <a:spcPts val="1950"/>
              </a:lnSpc>
              <a:spcBef>
                <a:spcPts val="150"/>
              </a:spcBef>
            </a:pPr>
            <a:r>
              <a:rPr dirty="0" sz="900" spc="-5" b="1">
                <a:solidFill>
                  <a:srgbClr val="674EA7"/>
                </a:solidFill>
                <a:latin typeface="Courier New"/>
                <a:cs typeface="Courier New"/>
              </a:rPr>
              <a:t>getter  setter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3972" y="2342757"/>
            <a:ext cx="544195" cy="544195"/>
          </a:xfrm>
          <a:custGeom>
            <a:avLst/>
            <a:gdLst/>
            <a:ahLst/>
            <a:cxnLst/>
            <a:rect l="l" t="t" r="r" b="b"/>
            <a:pathLst>
              <a:path w="544195" h="544194">
                <a:moveTo>
                  <a:pt x="271799" y="543599"/>
                </a:moveTo>
                <a:lnTo>
                  <a:pt x="222943" y="539220"/>
                </a:lnTo>
                <a:lnTo>
                  <a:pt x="176960" y="526595"/>
                </a:lnTo>
                <a:lnTo>
                  <a:pt x="134617" y="506491"/>
                </a:lnTo>
                <a:lnTo>
                  <a:pt x="96682" y="479676"/>
                </a:lnTo>
                <a:lnTo>
                  <a:pt x="63924" y="446917"/>
                </a:lnTo>
                <a:lnTo>
                  <a:pt x="37108" y="408982"/>
                </a:lnTo>
                <a:lnTo>
                  <a:pt x="17004" y="366639"/>
                </a:lnTo>
                <a:lnTo>
                  <a:pt x="4379" y="320656"/>
                </a:lnTo>
                <a:lnTo>
                  <a:pt x="0" y="271799"/>
                </a:lnTo>
                <a:lnTo>
                  <a:pt x="4379" y="222943"/>
                </a:lnTo>
                <a:lnTo>
                  <a:pt x="17004" y="176960"/>
                </a:lnTo>
                <a:lnTo>
                  <a:pt x="37108" y="134617"/>
                </a:lnTo>
                <a:lnTo>
                  <a:pt x="63924" y="96682"/>
                </a:lnTo>
                <a:lnTo>
                  <a:pt x="96682" y="63923"/>
                </a:lnTo>
                <a:lnTo>
                  <a:pt x="134617" y="37108"/>
                </a:lnTo>
                <a:lnTo>
                  <a:pt x="176960" y="17004"/>
                </a:lnTo>
                <a:lnTo>
                  <a:pt x="222943" y="4379"/>
                </a:lnTo>
                <a:lnTo>
                  <a:pt x="271799" y="0"/>
                </a:lnTo>
                <a:lnTo>
                  <a:pt x="325073" y="5270"/>
                </a:lnTo>
                <a:lnTo>
                  <a:pt x="375813" y="20689"/>
                </a:lnTo>
                <a:lnTo>
                  <a:pt x="422595" y="45665"/>
                </a:lnTo>
                <a:lnTo>
                  <a:pt x="463991" y="79608"/>
                </a:lnTo>
                <a:lnTo>
                  <a:pt x="497934" y="121005"/>
                </a:lnTo>
                <a:lnTo>
                  <a:pt x="522910" y="167786"/>
                </a:lnTo>
                <a:lnTo>
                  <a:pt x="538329" y="218526"/>
                </a:lnTo>
                <a:lnTo>
                  <a:pt x="543599" y="271799"/>
                </a:lnTo>
                <a:lnTo>
                  <a:pt x="539220" y="320656"/>
                </a:lnTo>
                <a:lnTo>
                  <a:pt x="526595" y="366639"/>
                </a:lnTo>
                <a:lnTo>
                  <a:pt x="506491" y="408982"/>
                </a:lnTo>
                <a:lnTo>
                  <a:pt x="479676" y="446917"/>
                </a:lnTo>
                <a:lnTo>
                  <a:pt x="446917" y="479676"/>
                </a:lnTo>
                <a:lnTo>
                  <a:pt x="408982" y="506491"/>
                </a:lnTo>
                <a:lnTo>
                  <a:pt x="366639" y="526595"/>
                </a:lnTo>
                <a:lnTo>
                  <a:pt x="320656" y="539220"/>
                </a:lnTo>
                <a:lnTo>
                  <a:pt x="271799" y="5435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95329" y="3061696"/>
            <a:ext cx="682625" cy="682625"/>
          </a:xfrm>
          <a:custGeom>
            <a:avLst/>
            <a:gdLst/>
            <a:ahLst/>
            <a:cxnLst/>
            <a:rect l="l" t="t" r="r" b="b"/>
            <a:pathLst>
              <a:path w="682625" h="682625">
                <a:moveTo>
                  <a:pt x="582293" y="99905"/>
                </a:moveTo>
                <a:lnTo>
                  <a:pt x="99905" y="99905"/>
                </a:lnTo>
                <a:lnTo>
                  <a:pt x="132663" y="71072"/>
                </a:lnTo>
                <a:lnTo>
                  <a:pt x="168940" y="46570"/>
                </a:lnTo>
                <a:lnTo>
                  <a:pt x="208328" y="26805"/>
                </a:lnTo>
                <a:lnTo>
                  <a:pt x="250422" y="12184"/>
                </a:lnTo>
                <a:lnTo>
                  <a:pt x="294814" y="3113"/>
                </a:lnTo>
                <a:lnTo>
                  <a:pt x="341099" y="0"/>
                </a:lnTo>
                <a:lnTo>
                  <a:pt x="394781" y="4249"/>
                </a:lnTo>
                <a:lnTo>
                  <a:pt x="446658" y="16743"/>
                </a:lnTo>
                <a:lnTo>
                  <a:pt x="495813" y="37104"/>
                </a:lnTo>
                <a:lnTo>
                  <a:pt x="541330" y="64951"/>
                </a:lnTo>
                <a:lnTo>
                  <a:pt x="582293" y="99905"/>
                </a:lnTo>
                <a:close/>
              </a:path>
              <a:path w="682625" h="682625">
                <a:moveTo>
                  <a:pt x="341099" y="682200"/>
                </a:moveTo>
                <a:lnTo>
                  <a:pt x="294814" y="679086"/>
                </a:lnTo>
                <a:lnTo>
                  <a:pt x="250422" y="670015"/>
                </a:lnTo>
                <a:lnTo>
                  <a:pt x="208328" y="655394"/>
                </a:lnTo>
                <a:lnTo>
                  <a:pt x="168940" y="635629"/>
                </a:lnTo>
                <a:lnTo>
                  <a:pt x="132663" y="611127"/>
                </a:lnTo>
                <a:lnTo>
                  <a:pt x="99905" y="582294"/>
                </a:lnTo>
                <a:lnTo>
                  <a:pt x="71072" y="549536"/>
                </a:lnTo>
                <a:lnTo>
                  <a:pt x="46570" y="513259"/>
                </a:lnTo>
                <a:lnTo>
                  <a:pt x="26805" y="473871"/>
                </a:lnTo>
                <a:lnTo>
                  <a:pt x="12184" y="431777"/>
                </a:lnTo>
                <a:lnTo>
                  <a:pt x="3113" y="387385"/>
                </a:lnTo>
                <a:lnTo>
                  <a:pt x="0" y="341100"/>
                </a:lnTo>
                <a:lnTo>
                  <a:pt x="3113" y="294814"/>
                </a:lnTo>
                <a:lnTo>
                  <a:pt x="12184" y="250422"/>
                </a:lnTo>
                <a:lnTo>
                  <a:pt x="26805" y="208328"/>
                </a:lnTo>
                <a:lnTo>
                  <a:pt x="46570" y="168940"/>
                </a:lnTo>
                <a:lnTo>
                  <a:pt x="71072" y="132663"/>
                </a:lnTo>
                <a:lnTo>
                  <a:pt x="99905" y="99905"/>
                </a:lnTo>
                <a:lnTo>
                  <a:pt x="582293" y="99905"/>
                </a:lnTo>
                <a:lnTo>
                  <a:pt x="617247" y="140869"/>
                </a:lnTo>
                <a:lnTo>
                  <a:pt x="645095" y="186386"/>
                </a:lnTo>
                <a:lnTo>
                  <a:pt x="665455" y="235541"/>
                </a:lnTo>
                <a:lnTo>
                  <a:pt x="677950" y="287418"/>
                </a:lnTo>
                <a:lnTo>
                  <a:pt x="682199" y="341100"/>
                </a:lnTo>
                <a:lnTo>
                  <a:pt x="679086" y="387385"/>
                </a:lnTo>
                <a:lnTo>
                  <a:pt x="670015" y="431777"/>
                </a:lnTo>
                <a:lnTo>
                  <a:pt x="655394" y="473871"/>
                </a:lnTo>
                <a:lnTo>
                  <a:pt x="635629" y="513259"/>
                </a:lnTo>
                <a:lnTo>
                  <a:pt x="611127" y="549536"/>
                </a:lnTo>
                <a:lnTo>
                  <a:pt x="582294" y="582294"/>
                </a:lnTo>
                <a:lnTo>
                  <a:pt x="549536" y="611127"/>
                </a:lnTo>
                <a:lnTo>
                  <a:pt x="513259" y="635629"/>
                </a:lnTo>
                <a:lnTo>
                  <a:pt x="473871" y="655394"/>
                </a:lnTo>
                <a:lnTo>
                  <a:pt x="431777" y="670015"/>
                </a:lnTo>
                <a:lnTo>
                  <a:pt x="387385" y="679086"/>
                </a:lnTo>
                <a:lnTo>
                  <a:pt x="341099" y="68220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26525" y="2008500"/>
            <a:ext cx="1622425" cy="1622425"/>
          </a:xfrm>
          <a:custGeom>
            <a:avLst/>
            <a:gdLst/>
            <a:ahLst/>
            <a:cxnLst/>
            <a:rect l="l" t="t" r="r" b="b"/>
            <a:pathLst>
              <a:path w="1622425" h="1622425">
                <a:moveTo>
                  <a:pt x="1384292" y="1384292"/>
                </a:moveTo>
                <a:lnTo>
                  <a:pt x="237507" y="1384292"/>
                </a:lnTo>
                <a:lnTo>
                  <a:pt x="206931" y="1352003"/>
                </a:lnTo>
                <a:lnTo>
                  <a:pt x="178145" y="1318076"/>
                </a:lnTo>
                <a:lnTo>
                  <a:pt x="151225" y="1282588"/>
                </a:lnTo>
                <a:lnTo>
                  <a:pt x="126247" y="1245613"/>
                </a:lnTo>
                <a:lnTo>
                  <a:pt x="103287" y="1207230"/>
                </a:lnTo>
                <a:lnTo>
                  <a:pt x="82420" y="1167513"/>
                </a:lnTo>
                <a:lnTo>
                  <a:pt x="63724" y="1126538"/>
                </a:lnTo>
                <a:lnTo>
                  <a:pt x="47274" y="1084383"/>
                </a:lnTo>
                <a:lnTo>
                  <a:pt x="33146" y="1041122"/>
                </a:lnTo>
                <a:lnTo>
                  <a:pt x="21416" y="996831"/>
                </a:lnTo>
                <a:lnTo>
                  <a:pt x="12160" y="951588"/>
                </a:lnTo>
                <a:lnTo>
                  <a:pt x="5455" y="905468"/>
                </a:lnTo>
                <a:lnTo>
                  <a:pt x="1376" y="858546"/>
                </a:lnTo>
                <a:lnTo>
                  <a:pt x="0" y="810899"/>
                </a:lnTo>
                <a:lnTo>
                  <a:pt x="1376" y="763253"/>
                </a:lnTo>
                <a:lnTo>
                  <a:pt x="5455" y="716331"/>
                </a:lnTo>
                <a:lnTo>
                  <a:pt x="12160" y="670211"/>
                </a:lnTo>
                <a:lnTo>
                  <a:pt x="21416" y="624968"/>
                </a:lnTo>
                <a:lnTo>
                  <a:pt x="33146" y="580677"/>
                </a:lnTo>
                <a:lnTo>
                  <a:pt x="47274" y="537416"/>
                </a:lnTo>
                <a:lnTo>
                  <a:pt x="63724" y="495261"/>
                </a:lnTo>
                <a:lnTo>
                  <a:pt x="82420" y="454286"/>
                </a:lnTo>
                <a:lnTo>
                  <a:pt x="103287" y="414569"/>
                </a:lnTo>
                <a:lnTo>
                  <a:pt x="126247" y="376186"/>
                </a:lnTo>
                <a:lnTo>
                  <a:pt x="151225" y="339211"/>
                </a:lnTo>
                <a:lnTo>
                  <a:pt x="178145" y="303723"/>
                </a:lnTo>
                <a:lnTo>
                  <a:pt x="206931" y="269796"/>
                </a:lnTo>
                <a:lnTo>
                  <a:pt x="237507" y="237506"/>
                </a:lnTo>
                <a:lnTo>
                  <a:pt x="269796" y="206931"/>
                </a:lnTo>
                <a:lnTo>
                  <a:pt x="303723" y="178145"/>
                </a:lnTo>
                <a:lnTo>
                  <a:pt x="339212" y="151225"/>
                </a:lnTo>
                <a:lnTo>
                  <a:pt x="376186" y="126247"/>
                </a:lnTo>
                <a:lnTo>
                  <a:pt x="414569" y="103287"/>
                </a:lnTo>
                <a:lnTo>
                  <a:pt x="454286" y="82420"/>
                </a:lnTo>
                <a:lnTo>
                  <a:pt x="495261" y="63724"/>
                </a:lnTo>
                <a:lnTo>
                  <a:pt x="537416" y="47274"/>
                </a:lnTo>
                <a:lnTo>
                  <a:pt x="580677" y="33146"/>
                </a:lnTo>
                <a:lnTo>
                  <a:pt x="624968" y="21416"/>
                </a:lnTo>
                <a:lnTo>
                  <a:pt x="670211" y="12160"/>
                </a:lnTo>
                <a:lnTo>
                  <a:pt x="716331" y="5455"/>
                </a:lnTo>
                <a:lnTo>
                  <a:pt x="763253" y="1376"/>
                </a:lnTo>
                <a:lnTo>
                  <a:pt x="810899" y="0"/>
                </a:lnTo>
                <a:lnTo>
                  <a:pt x="860353" y="1508"/>
                </a:lnTo>
                <a:lnTo>
                  <a:pt x="909369" y="5997"/>
                </a:lnTo>
                <a:lnTo>
                  <a:pt x="957825" y="13418"/>
                </a:lnTo>
                <a:lnTo>
                  <a:pt x="1005597" y="23717"/>
                </a:lnTo>
                <a:lnTo>
                  <a:pt x="1052560" y="36845"/>
                </a:lnTo>
                <a:lnTo>
                  <a:pt x="1098590" y="52748"/>
                </a:lnTo>
                <a:lnTo>
                  <a:pt x="1143565" y="71378"/>
                </a:lnTo>
                <a:lnTo>
                  <a:pt x="1187359" y="92680"/>
                </a:lnTo>
                <a:lnTo>
                  <a:pt x="1229850" y="116606"/>
                </a:lnTo>
                <a:lnTo>
                  <a:pt x="1270912" y="143103"/>
                </a:lnTo>
                <a:lnTo>
                  <a:pt x="1310423" y="172119"/>
                </a:lnTo>
                <a:lnTo>
                  <a:pt x="1348257" y="203604"/>
                </a:lnTo>
                <a:lnTo>
                  <a:pt x="1384293" y="237507"/>
                </a:lnTo>
                <a:lnTo>
                  <a:pt x="1418195" y="273541"/>
                </a:lnTo>
                <a:lnTo>
                  <a:pt x="1449680" y="311376"/>
                </a:lnTo>
                <a:lnTo>
                  <a:pt x="1478696" y="350887"/>
                </a:lnTo>
                <a:lnTo>
                  <a:pt x="1505193" y="391949"/>
                </a:lnTo>
                <a:lnTo>
                  <a:pt x="1529118" y="434440"/>
                </a:lnTo>
                <a:lnTo>
                  <a:pt x="1550421" y="478234"/>
                </a:lnTo>
                <a:lnTo>
                  <a:pt x="1569050" y="523209"/>
                </a:lnTo>
                <a:lnTo>
                  <a:pt x="1584954" y="569239"/>
                </a:lnTo>
                <a:lnTo>
                  <a:pt x="1598082" y="616202"/>
                </a:lnTo>
                <a:lnTo>
                  <a:pt x="1608381" y="663974"/>
                </a:lnTo>
                <a:lnTo>
                  <a:pt x="1615802" y="712430"/>
                </a:lnTo>
                <a:lnTo>
                  <a:pt x="1620291" y="761446"/>
                </a:lnTo>
                <a:lnTo>
                  <a:pt x="1621799" y="810899"/>
                </a:lnTo>
                <a:lnTo>
                  <a:pt x="1620423" y="858546"/>
                </a:lnTo>
                <a:lnTo>
                  <a:pt x="1616344" y="905468"/>
                </a:lnTo>
                <a:lnTo>
                  <a:pt x="1609639" y="951588"/>
                </a:lnTo>
                <a:lnTo>
                  <a:pt x="1600383" y="996831"/>
                </a:lnTo>
                <a:lnTo>
                  <a:pt x="1588653" y="1041122"/>
                </a:lnTo>
                <a:lnTo>
                  <a:pt x="1574525" y="1084383"/>
                </a:lnTo>
                <a:lnTo>
                  <a:pt x="1558075" y="1126538"/>
                </a:lnTo>
                <a:lnTo>
                  <a:pt x="1539379" y="1167513"/>
                </a:lnTo>
                <a:lnTo>
                  <a:pt x="1518512" y="1207230"/>
                </a:lnTo>
                <a:lnTo>
                  <a:pt x="1495552" y="1245613"/>
                </a:lnTo>
                <a:lnTo>
                  <a:pt x="1470574" y="1282588"/>
                </a:lnTo>
                <a:lnTo>
                  <a:pt x="1443654" y="1318076"/>
                </a:lnTo>
                <a:lnTo>
                  <a:pt x="1414868" y="1352003"/>
                </a:lnTo>
                <a:lnTo>
                  <a:pt x="1384292" y="1384292"/>
                </a:lnTo>
                <a:close/>
              </a:path>
              <a:path w="1622425" h="1622425">
                <a:moveTo>
                  <a:pt x="810899" y="1621799"/>
                </a:moveTo>
                <a:lnTo>
                  <a:pt x="763253" y="1620423"/>
                </a:lnTo>
                <a:lnTo>
                  <a:pt x="716331" y="1616344"/>
                </a:lnTo>
                <a:lnTo>
                  <a:pt x="670211" y="1609639"/>
                </a:lnTo>
                <a:lnTo>
                  <a:pt x="624968" y="1600383"/>
                </a:lnTo>
                <a:lnTo>
                  <a:pt x="580677" y="1588653"/>
                </a:lnTo>
                <a:lnTo>
                  <a:pt x="537416" y="1574525"/>
                </a:lnTo>
                <a:lnTo>
                  <a:pt x="495261" y="1558075"/>
                </a:lnTo>
                <a:lnTo>
                  <a:pt x="454286" y="1539379"/>
                </a:lnTo>
                <a:lnTo>
                  <a:pt x="414569" y="1518512"/>
                </a:lnTo>
                <a:lnTo>
                  <a:pt x="376186" y="1495552"/>
                </a:lnTo>
                <a:lnTo>
                  <a:pt x="339212" y="1470574"/>
                </a:lnTo>
                <a:lnTo>
                  <a:pt x="303723" y="1443654"/>
                </a:lnTo>
                <a:lnTo>
                  <a:pt x="269796" y="1414868"/>
                </a:lnTo>
                <a:lnTo>
                  <a:pt x="237507" y="1384292"/>
                </a:lnTo>
                <a:lnTo>
                  <a:pt x="1384292" y="1384292"/>
                </a:lnTo>
                <a:lnTo>
                  <a:pt x="1352003" y="1414868"/>
                </a:lnTo>
                <a:lnTo>
                  <a:pt x="1318076" y="1443654"/>
                </a:lnTo>
                <a:lnTo>
                  <a:pt x="1282587" y="1470574"/>
                </a:lnTo>
                <a:lnTo>
                  <a:pt x="1245613" y="1495552"/>
                </a:lnTo>
                <a:lnTo>
                  <a:pt x="1207230" y="1518512"/>
                </a:lnTo>
                <a:lnTo>
                  <a:pt x="1167513" y="1539379"/>
                </a:lnTo>
                <a:lnTo>
                  <a:pt x="1126538" y="1558075"/>
                </a:lnTo>
                <a:lnTo>
                  <a:pt x="1084383" y="1574525"/>
                </a:lnTo>
                <a:lnTo>
                  <a:pt x="1041122" y="1588653"/>
                </a:lnTo>
                <a:lnTo>
                  <a:pt x="996831" y="1600383"/>
                </a:lnTo>
                <a:lnTo>
                  <a:pt x="951588" y="1609639"/>
                </a:lnTo>
                <a:lnTo>
                  <a:pt x="905468" y="1616344"/>
                </a:lnTo>
                <a:lnTo>
                  <a:pt x="858546" y="1620423"/>
                </a:lnTo>
                <a:lnTo>
                  <a:pt x="810899" y="1621799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51565" y="2586517"/>
            <a:ext cx="77216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25425" marR="5080" indent="-213360">
              <a:lnSpc>
                <a:spcPts val="1650"/>
              </a:lnSpc>
              <a:spcBef>
                <a:spcPts val="18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Watcher  </a:t>
            </a: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a.b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8392" y="2505479"/>
            <a:ext cx="1525270" cy="314325"/>
          </a:xfrm>
          <a:custGeom>
            <a:avLst/>
            <a:gdLst/>
            <a:ahLst/>
            <a:cxnLst/>
            <a:rect l="l" t="t" r="r" b="b"/>
            <a:pathLst>
              <a:path w="1525270" h="314325">
                <a:moveTo>
                  <a:pt x="1525220" y="0"/>
                </a:moveTo>
                <a:lnTo>
                  <a:pt x="1461591" y="3294"/>
                </a:lnTo>
                <a:lnTo>
                  <a:pt x="1397783" y="8327"/>
                </a:lnTo>
                <a:lnTo>
                  <a:pt x="1309013" y="18553"/>
                </a:lnTo>
                <a:lnTo>
                  <a:pt x="1254023" y="26987"/>
                </a:lnTo>
                <a:lnTo>
                  <a:pt x="1202036" y="36578"/>
                </a:lnTo>
                <a:lnTo>
                  <a:pt x="1152750" y="47212"/>
                </a:lnTo>
                <a:lnTo>
                  <a:pt x="1099347" y="60493"/>
                </a:lnTo>
                <a:lnTo>
                  <a:pt x="1048634" y="74811"/>
                </a:lnTo>
                <a:lnTo>
                  <a:pt x="1000161" y="89993"/>
                </a:lnTo>
                <a:lnTo>
                  <a:pt x="953481" y="105866"/>
                </a:lnTo>
                <a:lnTo>
                  <a:pt x="908145" y="122258"/>
                </a:lnTo>
                <a:lnTo>
                  <a:pt x="863707" y="138996"/>
                </a:lnTo>
                <a:lnTo>
                  <a:pt x="819717" y="155906"/>
                </a:lnTo>
                <a:lnTo>
                  <a:pt x="783510" y="169840"/>
                </a:lnTo>
                <a:lnTo>
                  <a:pt x="747053" y="183677"/>
                </a:lnTo>
                <a:lnTo>
                  <a:pt x="710096" y="197322"/>
                </a:lnTo>
                <a:lnTo>
                  <a:pt x="672388" y="210676"/>
                </a:lnTo>
                <a:lnTo>
                  <a:pt x="633679" y="223645"/>
                </a:lnTo>
                <a:lnTo>
                  <a:pt x="593719" y="236131"/>
                </a:lnTo>
                <a:lnTo>
                  <a:pt x="552258" y="248037"/>
                </a:lnTo>
                <a:lnTo>
                  <a:pt x="509045" y="259268"/>
                </a:lnTo>
                <a:lnTo>
                  <a:pt x="463830" y="269727"/>
                </a:lnTo>
                <a:lnTo>
                  <a:pt x="416363" y="279316"/>
                </a:lnTo>
                <a:lnTo>
                  <a:pt x="366393" y="287940"/>
                </a:lnTo>
                <a:lnTo>
                  <a:pt x="313670" y="295503"/>
                </a:lnTo>
                <a:lnTo>
                  <a:pt x="257943" y="301906"/>
                </a:lnTo>
                <a:lnTo>
                  <a:pt x="198963" y="307055"/>
                </a:lnTo>
                <a:lnTo>
                  <a:pt x="136480" y="310852"/>
                </a:lnTo>
                <a:lnTo>
                  <a:pt x="70242" y="313202"/>
                </a:lnTo>
                <a:lnTo>
                  <a:pt x="0" y="314006"/>
                </a:lnTo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73009" y="2474019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1207" y="62919"/>
                </a:moveTo>
                <a:lnTo>
                  <a:pt x="0" y="0"/>
                </a:lnTo>
                <a:lnTo>
                  <a:pt x="87038" y="29800"/>
                </a:lnTo>
                <a:lnTo>
                  <a:pt x="1207" y="62919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73009" y="2474019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1207" y="62919"/>
                </a:moveTo>
                <a:lnTo>
                  <a:pt x="87038" y="29800"/>
                </a:lnTo>
                <a:lnTo>
                  <a:pt x="0" y="0"/>
                </a:lnTo>
                <a:lnTo>
                  <a:pt x="1207" y="62919"/>
                </a:lnTo>
                <a:close/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8324" y="2813510"/>
            <a:ext cx="965835" cy="6350"/>
          </a:xfrm>
          <a:custGeom>
            <a:avLst/>
            <a:gdLst/>
            <a:ahLst/>
            <a:cxnLst/>
            <a:rect l="l" t="t" r="r" b="b"/>
            <a:pathLst>
              <a:path w="965835" h="6350">
                <a:moveTo>
                  <a:pt x="0" y="5889"/>
                </a:moveTo>
                <a:lnTo>
                  <a:pt x="70379" y="5853"/>
                </a:lnTo>
                <a:lnTo>
                  <a:pt x="134675" y="5749"/>
                </a:lnTo>
                <a:lnTo>
                  <a:pt x="193495" y="5584"/>
                </a:lnTo>
                <a:lnTo>
                  <a:pt x="247448" y="5366"/>
                </a:lnTo>
                <a:lnTo>
                  <a:pt x="297141" y="5100"/>
                </a:lnTo>
                <a:lnTo>
                  <a:pt x="343183" y="4793"/>
                </a:lnTo>
                <a:lnTo>
                  <a:pt x="386182" y="4453"/>
                </a:lnTo>
                <a:lnTo>
                  <a:pt x="426746" y="4086"/>
                </a:lnTo>
                <a:lnTo>
                  <a:pt x="465484" y="3698"/>
                </a:lnTo>
                <a:lnTo>
                  <a:pt x="539914" y="2889"/>
                </a:lnTo>
                <a:lnTo>
                  <a:pt x="590787" y="2329"/>
                </a:lnTo>
                <a:lnTo>
                  <a:pt x="643239" y="1787"/>
                </a:lnTo>
                <a:lnTo>
                  <a:pt x="698852" y="1280"/>
                </a:lnTo>
                <a:lnTo>
                  <a:pt x="759208" y="826"/>
                </a:lnTo>
                <a:lnTo>
                  <a:pt x="825889" y="442"/>
                </a:lnTo>
                <a:lnTo>
                  <a:pt x="900476" y="146"/>
                </a:lnTo>
                <a:lnTo>
                  <a:pt x="965399" y="0"/>
                </a:lnTo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13694" y="2782045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60" y="62930"/>
                </a:moveTo>
                <a:lnTo>
                  <a:pt x="0" y="0"/>
                </a:lnTo>
                <a:lnTo>
                  <a:pt x="86481" y="31381"/>
                </a:lnTo>
                <a:lnTo>
                  <a:pt x="60" y="62930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13694" y="2782045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60" y="62930"/>
                </a:moveTo>
                <a:lnTo>
                  <a:pt x="86481" y="31381"/>
                </a:lnTo>
                <a:lnTo>
                  <a:pt x="0" y="0"/>
                </a:lnTo>
                <a:lnTo>
                  <a:pt x="60" y="62930"/>
                </a:lnTo>
                <a:close/>
              </a:path>
            </a:pathLst>
          </a:custGeom>
          <a:ln w="19049">
            <a:solidFill>
              <a:srgbClr val="3449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29662" y="2885388"/>
            <a:ext cx="7461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收集</a:t>
            </a:r>
            <a:r>
              <a:rPr dirty="0" sz="1400" spc="75">
                <a:solidFill>
                  <a:srgbClr val="34495E"/>
                </a:solidFill>
                <a:latin typeface="MS PGothic"/>
                <a:cs typeface="MS PGothic"/>
              </a:rPr>
              <a:t>依</a:t>
            </a:r>
            <a:r>
              <a:rPr dirty="0" sz="1400">
                <a:solidFill>
                  <a:srgbClr val="34495E"/>
                </a:solidFill>
                <a:latin typeface="黑体"/>
                <a:cs typeface="黑体"/>
              </a:rPr>
              <a:t>赖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2175" y="2189400"/>
            <a:ext cx="2118995" cy="1260475"/>
          </a:xfrm>
          <a:custGeom>
            <a:avLst/>
            <a:gdLst/>
            <a:ahLst/>
            <a:cxnLst/>
            <a:rect l="l" t="t" r="r" b="b"/>
            <a:pathLst>
              <a:path w="2118995" h="1260475">
                <a:moveTo>
                  <a:pt x="1908595" y="1259999"/>
                </a:moveTo>
                <a:lnTo>
                  <a:pt x="210004" y="1259999"/>
                </a:lnTo>
                <a:lnTo>
                  <a:pt x="161852" y="1254453"/>
                </a:lnTo>
                <a:lnTo>
                  <a:pt x="117649" y="1238654"/>
                </a:lnTo>
                <a:lnTo>
                  <a:pt x="78657" y="1213864"/>
                </a:lnTo>
                <a:lnTo>
                  <a:pt x="46135" y="1181342"/>
                </a:lnTo>
                <a:lnTo>
                  <a:pt x="21345" y="1142350"/>
                </a:lnTo>
                <a:lnTo>
                  <a:pt x="5546" y="1098147"/>
                </a:lnTo>
                <a:lnTo>
                  <a:pt x="0" y="1049995"/>
                </a:lnTo>
                <a:lnTo>
                  <a:pt x="0" y="210004"/>
                </a:lnTo>
                <a:lnTo>
                  <a:pt x="5546" y="161852"/>
                </a:lnTo>
                <a:lnTo>
                  <a:pt x="21345" y="117649"/>
                </a:lnTo>
                <a:lnTo>
                  <a:pt x="46135" y="78657"/>
                </a:lnTo>
                <a:lnTo>
                  <a:pt x="78657" y="46135"/>
                </a:lnTo>
                <a:lnTo>
                  <a:pt x="117649" y="21345"/>
                </a:lnTo>
                <a:lnTo>
                  <a:pt x="161852" y="5546"/>
                </a:lnTo>
                <a:lnTo>
                  <a:pt x="210004" y="0"/>
                </a:lnTo>
                <a:lnTo>
                  <a:pt x="1908595" y="0"/>
                </a:lnTo>
                <a:lnTo>
                  <a:pt x="1949756" y="4072"/>
                </a:lnTo>
                <a:lnTo>
                  <a:pt x="1988960" y="15985"/>
                </a:lnTo>
                <a:lnTo>
                  <a:pt x="2025106" y="35283"/>
                </a:lnTo>
                <a:lnTo>
                  <a:pt x="2057091" y="61508"/>
                </a:lnTo>
                <a:lnTo>
                  <a:pt x="2083316" y="93493"/>
                </a:lnTo>
                <a:lnTo>
                  <a:pt x="2102614" y="129639"/>
                </a:lnTo>
                <a:lnTo>
                  <a:pt x="2114527" y="168843"/>
                </a:lnTo>
                <a:lnTo>
                  <a:pt x="2118599" y="210004"/>
                </a:lnTo>
                <a:lnTo>
                  <a:pt x="2118599" y="1049995"/>
                </a:lnTo>
                <a:lnTo>
                  <a:pt x="2113053" y="1098147"/>
                </a:lnTo>
                <a:lnTo>
                  <a:pt x="2097254" y="1142350"/>
                </a:lnTo>
                <a:lnTo>
                  <a:pt x="2072464" y="1181342"/>
                </a:lnTo>
                <a:lnTo>
                  <a:pt x="2039942" y="1213864"/>
                </a:lnTo>
                <a:lnTo>
                  <a:pt x="2000950" y="1238654"/>
                </a:lnTo>
                <a:lnTo>
                  <a:pt x="1956747" y="1254453"/>
                </a:lnTo>
                <a:lnTo>
                  <a:pt x="1908595" y="12599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09052" y="2594488"/>
            <a:ext cx="130556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59385">
              <a:lnSpc>
                <a:spcPts val="1650"/>
              </a:lnSpc>
              <a:spcBef>
                <a:spcPts val="180"/>
              </a:spcBef>
            </a:pPr>
            <a:r>
              <a:rPr dirty="0" sz="1400" spc="-5" b="1">
                <a:solidFill>
                  <a:srgbClr val="34495E"/>
                </a:solidFill>
                <a:latin typeface="Courier New"/>
                <a:cs typeface="Courier New"/>
              </a:rPr>
              <a:t>Directive  </a:t>
            </a:r>
            <a:r>
              <a:rPr dirty="0" sz="1400" spc="-5" b="1">
                <a:solidFill>
                  <a:srgbClr val="34495E"/>
                </a:solidFill>
                <a:latin typeface="Courier New"/>
                <a:cs typeface="Courier New"/>
              </a:rPr>
              <a:t>v-text="a.b"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8826" y="2750575"/>
            <a:ext cx="2379345" cy="1125220"/>
          </a:xfrm>
          <a:custGeom>
            <a:avLst/>
            <a:gdLst/>
            <a:ahLst/>
            <a:cxnLst/>
            <a:rect l="l" t="t" r="r" b="b"/>
            <a:pathLst>
              <a:path w="2379345" h="1125220">
                <a:moveTo>
                  <a:pt x="2379065" y="0"/>
                </a:moveTo>
                <a:lnTo>
                  <a:pt x="2324500" y="1769"/>
                </a:lnTo>
                <a:lnTo>
                  <a:pt x="2272499" y="6959"/>
                </a:lnTo>
                <a:lnTo>
                  <a:pt x="2222926" y="15396"/>
                </a:lnTo>
                <a:lnTo>
                  <a:pt x="2175642" y="26902"/>
                </a:lnTo>
                <a:lnTo>
                  <a:pt x="2130511" y="41304"/>
                </a:lnTo>
                <a:lnTo>
                  <a:pt x="2087395" y="58425"/>
                </a:lnTo>
                <a:lnTo>
                  <a:pt x="2046156" y="78089"/>
                </a:lnTo>
                <a:lnTo>
                  <a:pt x="2006656" y="100121"/>
                </a:lnTo>
                <a:lnTo>
                  <a:pt x="1968759" y="124346"/>
                </a:lnTo>
                <a:lnTo>
                  <a:pt x="1932326" y="150588"/>
                </a:lnTo>
                <a:lnTo>
                  <a:pt x="1897220" y="178672"/>
                </a:lnTo>
                <a:lnTo>
                  <a:pt x="1863303" y="208421"/>
                </a:lnTo>
                <a:lnTo>
                  <a:pt x="1830439" y="239661"/>
                </a:lnTo>
                <a:lnTo>
                  <a:pt x="1798488" y="272216"/>
                </a:lnTo>
                <a:lnTo>
                  <a:pt x="1767314" y="305910"/>
                </a:lnTo>
                <a:lnTo>
                  <a:pt x="1736779" y="340568"/>
                </a:lnTo>
                <a:lnTo>
                  <a:pt x="1706745" y="376014"/>
                </a:lnTo>
                <a:lnTo>
                  <a:pt x="1677075" y="412073"/>
                </a:lnTo>
                <a:lnTo>
                  <a:pt x="1647632" y="448569"/>
                </a:lnTo>
                <a:lnTo>
                  <a:pt x="1618277" y="485326"/>
                </a:lnTo>
                <a:lnTo>
                  <a:pt x="1588874" y="522170"/>
                </a:lnTo>
                <a:lnTo>
                  <a:pt x="1559284" y="558924"/>
                </a:lnTo>
                <a:lnTo>
                  <a:pt x="1527953" y="597155"/>
                </a:lnTo>
                <a:lnTo>
                  <a:pt x="1496212" y="634976"/>
                </a:lnTo>
                <a:lnTo>
                  <a:pt x="1464009" y="672269"/>
                </a:lnTo>
                <a:lnTo>
                  <a:pt x="1431288" y="708915"/>
                </a:lnTo>
                <a:lnTo>
                  <a:pt x="1397998" y="744795"/>
                </a:lnTo>
                <a:lnTo>
                  <a:pt x="1364083" y="779791"/>
                </a:lnTo>
                <a:lnTo>
                  <a:pt x="1329491" y="813783"/>
                </a:lnTo>
                <a:lnTo>
                  <a:pt x="1294168" y="846654"/>
                </a:lnTo>
                <a:lnTo>
                  <a:pt x="1258059" y="878283"/>
                </a:lnTo>
                <a:lnTo>
                  <a:pt x="1221112" y="908554"/>
                </a:lnTo>
                <a:lnTo>
                  <a:pt x="1183272" y="937346"/>
                </a:lnTo>
                <a:lnTo>
                  <a:pt x="1144486" y="964541"/>
                </a:lnTo>
                <a:lnTo>
                  <a:pt x="1104700" y="990021"/>
                </a:lnTo>
                <a:lnTo>
                  <a:pt x="1063860" y="1013666"/>
                </a:lnTo>
                <a:lnTo>
                  <a:pt x="1021913" y="1035358"/>
                </a:lnTo>
                <a:lnTo>
                  <a:pt x="978806" y="1054979"/>
                </a:lnTo>
                <a:lnTo>
                  <a:pt x="934483" y="1072409"/>
                </a:lnTo>
                <a:lnTo>
                  <a:pt x="888893" y="1087529"/>
                </a:lnTo>
                <a:lnTo>
                  <a:pt x="841980" y="1100222"/>
                </a:lnTo>
                <a:lnTo>
                  <a:pt x="793692" y="1110368"/>
                </a:lnTo>
                <a:lnTo>
                  <a:pt x="743974" y="1117848"/>
                </a:lnTo>
                <a:lnTo>
                  <a:pt x="695195" y="1122434"/>
                </a:lnTo>
                <a:lnTo>
                  <a:pt x="645387" y="1124621"/>
                </a:lnTo>
                <a:lnTo>
                  <a:pt x="594871" y="1124551"/>
                </a:lnTo>
                <a:lnTo>
                  <a:pt x="543969" y="1122362"/>
                </a:lnTo>
                <a:lnTo>
                  <a:pt x="493003" y="1118194"/>
                </a:lnTo>
                <a:lnTo>
                  <a:pt x="442295" y="1112187"/>
                </a:lnTo>
                <a:lnTo>
                  <a:pt x="392167" y="1104478"/>
                </a:lnTo>
                <a:lnTo>
                  <a:pt x="342940" y="1095209"/>
                </a:lnTo>
                <a:lnTo>
                  <a:pt x="294937" y="1084518"/>
                </a:lnTo>
                <a:lnTo>
                  <a:pt x="248479" y="1072545"/>
                </a:lnTo>
                <a:lnTo>
                  <a:pt x="203888" y="1059429"/>
                </a:lnTo>
                <a:lnTo>
                  <a:pt x="146215" y="1039785"/>
                </a:lnTo>
                <a:lnTo>
                  <a:pt x="93518" y="1018606"/>
                </a:lnTo>
                <a:lnTo>
                  <a:pt x="46632" y="996255"/>
                </a:lnTo>
                <a:lnTo>
                  <a:pt x="6395" y="973094"/>
                </a:lnTo>
                <a:lnTo>
                  <a:pt x="1875" y="970160"/>
                </a:lnTo>
                <a:lnTo>
                  <a:pt x="0" y="968907"/>
                </a:lnTo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4872" y="3651935"/>
            <a:ext cx="78740" cy="87630"/>
          </a:xfrm>
          <a:custGeom>
            <a:avLst/>
            <a:gdLst/>
            <a:ahLst/>
            <a:cxnLst/>
            <a:rect l="l" t="t" r="r" b="b"/>
            <a:pathLst>
              <a:path w="78739" h="87629">
                <a:moveTo>
                  <a:pt x="29368" y="87185"/>
                </a:moveTo>
                <a:lnTo>
                  <a:pt x="0" y="0"/>
                </a:lnTo>
                <a:lnTo>
                  <a:pt x="78539" y="47910"/>
                </a:lnTo>
                <a:lnTo>
                  <a:pt x="29368" y="87185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54872" y="3651935"/>
            <a:ext cx="78740" cy="87630"/>
          </a:xfrm>
          <a:custGeom>
            <a:avLst/>
            <a:gdLst/>
            <a:ahLst/>
            <a:cxnLst/>
            <a:rect l="l" t="t" r="r" b="b"/>
            <a:pathLst>
              <a:path w="78739" h="87629">
                <a:moveTo>
                  <a:pt x="78539" y="47910"/>
                </a:moveTo>
                <a:lnTo>
                  <a:pt x="0" y="0"/>
                </a:lnTo>
                <a:lnTo>
                  <a:pt x="29368" y="87185"/>
                </a:lnTo>
                <a:lnTo>
                  <a:pt x="78539" y="47910"/>
                </a:lnTo>
                <a:close/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35125" y="2819400"/>
            <a:ext cx="791845" cy="635"/>
          </a:xfrm>
          <a:custGeom>
            <a:avLst/>
            <a:gdLst/>
            <a:ahLst/>
            <a:cxnLst/>
            <a:rect l="l" t="t" r="r" b="b"/>
            <a:pathLst>
              <a:path w="791845" h="635">
                <a:moveTo>
                  <a:pt x="791399" y="0"/>
                </a:moveTo>
                <a:lnTo>
                  <a:pt x="719958" y="5"/>
                </a:lnTo>
                <a:lnTo>
                  <a:pt x="655970" y="20"/>
                </a:lnTo>
                <a:lnTo>
                  <a:pt x="598506" y="44"/>
                </a:lnTo>
                <a:lnTo>
                  <a:pt x="546632" y="75"/>
                </a:lnTo>
                <a:lnTo>
                  <a:pt x="499418" y="113"/>
                </a:lnTo>
                <a:lnTo>
                  <a:pt x="455932" y="155"/>
                </a:lnTo>
                <a:lnTo>
                  <a:pt x="415241" y="201"/>
                </a:lnTo>
                <a:lnTo>
                  <a:pt x="376416" y="250"/>
                </a:lnTo>
                <a:lnTo>
                  <a:pt x="338522" y="299"/>
                </a:lnTo>
                <a:lnTo>
                  <a:pt x="295847" y="355"/>
                </a:lnTo>
                <a:lnTo>
                  <a:pt x="251846" y="410"/>
                </a:lnTo>
                <a:lnTo>
                  <a:pt x="205193" y="460"/>
                </a:lnTo>
                <a:lnTo>
                  <a:pt x="154560" y="506"/>
                </a:lnTo>
                <a:lnTo>
                  <a:pt x="98622" y="544"/>
                </a:lnTo>
                <a:lnTo>
                  <a:pt x="36050" y="574"/>
                </a:lnTo>
                <a:lnTo>
                  <a:pt x="0" y="580"/>
                </a:lnTo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48674" y="278851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6" y="62931"/>
                </a:moveTo>
                <a:lnTo>
                  <a:pt x="0" y="31480"/>
                </a:lnTo>
                <a:lnTo>
                  <a:pt x="86445" y="0"/>
                </a:lnTo>
                <a:lnTo>
                  <a:pt x="86456" y="62931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48674" y="278851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45" y="0"/>
                </a:moveTo>
                <a:lnTo>
                  <a:pt x="0" y="31480"/>
                </a:lnTo>
                <a:lnTo>
                  <a:pt x="86456" y="62931"/>
                </a:lnTo>
                <a:lnTo>
                  <a:pt x="86445" y="0"/>
                </a:lnTo>
                <a:close/>
              </a:path>
            </a:pathLst>
          </a:custGeom>
          <a:ln w="19049">
            <a:solidFill>
              <a:srgbClr val="E0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0474" y="4246922"/>
            <a:ext cx="1302385" cy="1449705"/>
          </a:xfrm>
          <a:custGeom>
            <a:avLst/>
            <a:gdLst/>
            <a:ahLst/>
            <a:cxnLst/>
            <a:rect l="l" t="t" r="r" b="b"/>
            <a:pathLst>
              <a:path w="1302385" h="1449704">
                <a:moveTo>
                  <a:pt x="1084995" y="1449299"/>
                </a:moveTo>
                <a:lnTo>
                  <a:pt x="0" y="1449299"/>
                </a:lnTo>
                <a:lnTo>
                  <a:pt x="0" y="0"/>
                </a:lnTo>
                <a:lnTo>
                  <a:pt x="1301999" y="0"/>
                </a:lnTo>
                <a:lnTo>
                  <a:pt x="1301999" y="1232295"/>
                </a:lnTo>
                <a:lnTo>
                  <a:pt x="1084995" y="1449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95470" y="5479218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0" y="217004"/>
                </a:moveTo>
                <a:lnTo>
                  <a:pt x="43400" y="43400"/>
                </a:lnTo>
                <a:lnTo>
                  <a:pt x="217004" y="0"/>
                </a:lnTo>
                <a:lnTo>
                  <a:pt x="0" y="2170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31478" y="4565001"/>
            <a:ext cx="66040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DOM</a:t>
            </a:r>
            <a:endParaRPr sz="1800">
              <a:latin typeface="Source Sans Pro"/>
              <a:cs typeface="Source Sans Pro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solidFill>
                  <a:srgbClr val="34495E"/>
                </a:solidFill>
                <a:latin typeface="Source Sans Pro"/>
                <a:cs typeface="Source Sans Pro"/>
              </a:rPr>
              <a:t>{{a.b}}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61474" y="3449399"/>
            <a:ext cx="0" cy="683260"/>
          </a:xfrm>
          <a:custGeom>
            <a:avLst/>
            <a:gdLst/>
            <a:ahLst/>
            <a:cxnLst/>
            <a:rect l="l" t="t" r="r" b="b"/>
            <a:pathLst>
              <a:path w="0" h="683260">
                <a:moveTo>
                  <a:pt x="0" y="0"/>
                </a:moveTo>
                <a:lnTo>
                  <a:pt x="0" y="683099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30009" y="4132500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30009" y="4132500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48550" y="2903888"/>
            <a:ext cx="381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06666"/>
                </a:solidFill>
                <a:latin typeface="MS PGothic"/>
                <a:cs typeface="MS PGothic"/>
              </a:rPr>
              <a:t>通知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3200" y="3659075"/>
            <a:ext cx="381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34343"/>
                </a:solidFill>
                <a:latin typeface="MS PGothic"/>
                <a:cs typeface="MS PGothic"/>
              </a:rPr>
              <a:t>更新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29375" y="3940488"/>
            <a:ext cx="381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06666"/>
                </a:solidFill>
                <a:latin typeface="MS PGothic"/>
                <a:cs typeface="MS PGothic"/>
              </a:rPr>
              <a:t>通知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7925" y="5808788"/>
            <a:ext cx="459359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25">
                <a:solidFill>
                  <a:srgbClr val="34495E"/>
                </a:solidFill>
                <a:latin typeface="MS PGothic"/>
                <a:cs typeface="MS PGothic"/>
              </a:rPr>
              <a:t>依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赖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收集机制</a:t>
            </a:r>
            <a:r>
              <a:rPr dirty="0" sz="1400" spc="125">
                <a:solidFill>
                  <a:srgbClr val="34495E"/>
                </a:solidFill>
                <a:latin typeface="MS PGothic"/>
                <a:cs typeface="MS PGothic"/>
              </a:rPr>
              <a:t>的</a:t>
            </a:r>
            <a:r>
              <a:rPr dirty="0" sz="1400">
                <a:solidFill>
                  <a:srgbClr val="34495E"/>
                </a:solidFill>
                <a:latin typeface="黑体"/>
                <a:cs typeface="黑体"/>
              </a:rPr>
              <a:t>实现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类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似</a:t>
            </a:r>
            <a:r>
              <a:rPr dirty="0" sz="1400" spc="-185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1400" spc="-5">
                <a:solidFill>
                  <a:srgbClr val="34495E"/>
                </a:solidFill>
                <a:latin typeface="Source Sans Pro"/>
                <a:cs typeface="Source Sans Pro"/>
              </a:rPr>
              <a:t>Knockout</a:t>
            </a:r>
            <a:r>
              <a:rPr dirty="0" sz="1400" spc="-5">
                <a:solidFill>
                  <a:srgbClr val="34495E"/>
                </a:solidFill>
                <a:latin typeface="MS PGothic"/>
                <a:cs typeface="MS PGothic"/>
              </a:rPr>
              <a:t>，精确到每一个属性，比</a:t>
            </a:r>
            <a:endParaRPr sz="1400">
              <a:latin typeface="MS PGothic"/>
              <a:cs typeface="MS PGothic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solidFill>
                  <a:srgbClr val="34495E"/>
                </a:solidFill>
                <a:latin typeface="黑体"/>
                <a:cs typeface="黑体"/>
              </a:rPr>
              <a:t>脏检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测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效率得多，性能不受制于</a:t>
            </a:r>
            <a:r>
              <a:rPr dirty="0" sz="1400" spc="60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1400" spc="-5">
                <a:solidFill>
                  <a:srgbClr val="34495E"/>
                </a:solidFill>
                <a:latin typeface="Source Sans Pro"/>
                <a:cs typeface="Source Sans Pro"/>
              </a:rPr>
              <a:t>watcher</a:t>
            </a:r>
            <a:r>
              <a:rPr dirty="0" sz="1400" spc="-4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的数量。</a:t>
            </a:r>
            <a:endParaRPr sz="1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54725" y="2891625"/>
          <a:ext cx="2296160" cy="95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060"/>
                <a:gridCol w="280281"/>
                <a:gridCol w="1077642"/>
              </a:tblGrid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dirty="0" sz="2000" spc="-5">
                          <a:solidFill>
                            <a:srgbClr val="080808"/>
                          </a:solidFill>
                          <a:latin typeface="Consolas"/>
                          <a:cs typeface="Consolas"/>
                        </a:rPr>
                        <a:t>vm.msg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85"/>
                        </a:lnSpc>
                      </a:pPr>
                      <a:r>
                        <a:rPr dirty="0" sz="2000">
                          <a:solidFill>
                            <a:srgbClr val="78493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</a:pPr>
                      <a:r>
                        <a:rPr dirty="0" sz="2000" spc="-5">
                          <a:solidFill>
                            <a:srgbClr val="0B612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dirty="0" sz="2000" spc="-5">
                          <a:solidFill>
                            <a:srgbClr val="080808"/>
                          </a:solidFill>
                          <a:latin typeface="Consolas"/>
                          <a:cs typeface="Consolas"/>
                        </a:rPr>
                        <a:t>vm.msg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75"/>
                        </a:lnSpc>
                      </a:pPr>
                      <a:r>
                        <a:rPr dirty="0" sz="2000">
                          <a:solidFill>
                            <a:srgbClr val="78493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75"/>
                        </a:lnSpc>
                      </a:pPr>
                      <a:r>
                        <a:rPr dirty="0" sz="2000" spc="-5">
                          <a:solidFill>
                            <a:srgbClr val="0B612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dirty="0" sz="2000" spc="-5">
                          <a:solidFill>
                            <a:srgbClr val="080808"/>
                          </a:solidFill>
                          <a:latin typeface="Consolas"/>
                          <a:cs typeface="Consolas"/>
                        </a:rPr>
                        <a:t>vm.msg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275"/>
                        </a:lnSpc>
                      </a:pPr>
                      <a:r>
                        <a:rPr dirty="0" sz="2000">
                          <a:solidFill>
                            <a:srgbClr val="78493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75"/>
                        </a:lnSpc>
                      </a:pPr>
                      <a:r>
                        <a:rPr dirty="0" sz="2000" spc="-5">
                          <a:solidFill>
                            <a:srgbClr val="0B6125"/>
                          </a:solidFill>
                          <a:latin typeface="Consolas"/>
                          <a:cs typeface="Consolas"/>
                        </a:rPr>
                        <a:t>'three'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373775" y="3870840"/>
            <a:ext cx="31737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4230" algn="l"/>
              </a:tabLst>
            </a:pPr>
            <a:r>
              <a:rPr dirty="0" sz="20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200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5A525F"/>
                </a:solidFill>
                <a:latin typeface="MS PGothic"/>
                <a:cs typeface="MS PGothic"/>
              </a:rPr>
              <a:t>只会</a:t>
            </a:r>
            <a:r>
              <a:rPr dirty="0" sz="2000" spc="-5">
                <a:solidFill>
                  <a:srgbClr val="5A525F"/>
                </a:solidFill>
                <a:latin typeface="MS PGothic"/>
                <a:cs typeface="MS PGothic"/>
              </a:rPr>
              <a:t>触</a:t>
            </a:r>
            <a:r>
              <a:rPr dirty="0" sz="2000" spc="-5">
                <a:solidFill>
                  <a:srgbClr val="5A525F"/>
                </a:solidFill>
                <a:latin typeface="黑体"/>
                <a:cs typeface="黑体"/>
              </a:rPr>
              <a:t>发</a:t>
            </a:r>
            <a:r>
              <a:rPr dirty="0" sz="2000">
                <a:solidFill>
                  <a:srgbClr val="5A525F"/>
                </a:solidFill>
                <a:latin typeface="MS PGothic"/>
                <a:cs typeface="MS PGothic"/>
              </a:rPr>
              <a:t>一次	</a:t>
            </a:r>
            <a:r>
              <a:rPr dirty="0" sz="2000" spc="-5">
                <a:solidFill>
                  <a:srgbClr val="5A525F"/>
                </a:solidFill>
                <a:latin typeface="Consolas"/>
                <a:cs typeface="Consolas"/>
              </a:rPr>
              <a:t>DOM</a:t>
            </a:r>
            <a:r>
              <a:rPr dirty="0" sz="2000" spc="-70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5A525F"/>
                </a:solidFill>
                <a:latin typeface="MS PGothic"/>
                <a:cs typeface="MS PGothic"/>
              </a:rPr>
              <a:t>更 新</a:t>
            </a:r>
            <a:endParaRPr sz="20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300" y="748051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solidFill>
                  <a:srgbClr val="34495E"/>
                </a:solidFill>
              </a:rPr>
              <a:t>异步批量更新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859" y="2838430"/>
            <a:ext cx="54286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34495E"/>
                </a:solidFill>
                <a:latin typeface="Source Sans Pro"/>
                <a:cs typeface="Source Sans Pro"/>
              </a:rPr>
              <a:t>Vue.js</a:t>
            </a:r>
            <a:r>
              <a:rPr dirty="0" sz="4800" spc="-13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4800" spc="-20">
                <a:solidFill>
                  <a:srgbClr val="34495E"/>
                </a:solidFill>
              </a:rPr>
              <a:t>不是一个框架</a:t>
            </a:r>
            <a:endParaRPr sz="480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125" y="2187876"/>
            <a:ext cx="203581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7365">
              <a:lnSpc>
                <a:spcPct val="114599"/>
              </a:lnSpc>
              <a:spcBef>
                <a:spcPts val="100"/>
              </a:spcBef>
            </a:pPr>
            <a:r>
              <a:rPr dirty="0" sz="18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vm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800" spc="-80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new  </a:t>
            </a:r>
            <a:r>
              <a:rPr dirty="0" sz="1800" spc="-5">
                <a:solidFill>
                  <a:srgbClr val="BE4F24"/>
                </a:solidFill>
                <a:latin typeface="Consolas"/>
                <a:cs typeface="Consolas"/>
              </a:rPr>
              <a:t>Vue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({</a:t>
            </a:r>
            <a:endParaRPr sz="1800">
              <a:latin typeface="Consolas"/>
              <a:cs typeface="Consolas"/>
            </a:endParaRPr>
          </a:p>
          <a:p>
            <a:pPr marL="514350" marR="384175" indent="-251460">
              <a:lnSpc>
                <a:spcPct val="114599"/>
              </a:lnSpc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data: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 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nested: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a: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b:</a:t>
            </a:r>
            <a:r>
              <a:rPr dirty="0" sz="1800" spc="-85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'hi!'</a:t>
            </a:r>
            <a:endParaRPr sz="1800">
              <a:latin typeface="Consolas"/>
              <a:cs typeface="Consolas"/>
            </a:endParaRPr>
          </a:p>
          <a:p>
            <a:pPr algn="ctr" marR="37020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800" y="772785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solidFill>
                  <a:srgbClr val="34495E"/>
                </a:solidFill>
              </a:rPr>
              <a:t>可以直接替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换</a:t>
            </a:r>
            <a:r>
              <a:rPr dirty="0" sz="3000" spc="-15">
                <a:solidFill>
                  <a:srgbClr val="34495E"/>
                </a:solidFill>
              </a:rPr>
              <a:t>多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层</a:t>
            </a:r>
            <a:r>
              <a:rPr dirty="0" sz="3000" spc="-15">
                <a:solidFill>
                  <a:srgbClr val="34495E"/>
                </a:solidFill>
              </a:rPr>
              <a:t>嵌套的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对</a:t>
            </a:r>
            <a:r>
              <a:rPr dirty="0" sz="3000" spc="-15">
                <a:solidFill>
                  <a:srgbClr val="34495E"/>
                </a:solidFill>
              </a:rPr>
              <a:t>象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100" y="2356692"/>
            <a:ext cx="1774189" cy="19113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95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直接替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换对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象</a:t>
            </a:r>
            <a:endParaRPr sz="1800">
              <a:latin typeface="MS PGothic"/>
              <a:cs typeface="MS PGothic"/>
            </a:endParaRPr>
          </a:p>
          <a:p>
            <a:pPr marL="263525" marR="119380" indent="-251460">
              <a:lnSpc>
                <a:spcPct val="114599"/>
              </a:lnSpc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vm.nested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800" spc="-75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 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a: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b:</a:t>
            </a:r>
            <a:r>
              <a:rPr dirty="0" sz="1800" spc="-9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'yo!'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300" y="2371202"/>
            <a:ext cx="2287905" cy="222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" marR="758825" indent="-251460">
              <a:lnSpc>
                <a:spcPct val="114599"/>
              </a:lnSpc>
              <a:spcBef>
                <a:spcPts val="100"/>
              </a:spcBef>
            </a:pPr>
            <a:r>
              <a:rPr dirty="0" sz="18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800" spc="-75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 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msg:</a:t>
            </a:r>
            <a:r>
              <a:rPr dirty="0" sz="1800" spc="-85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'hi'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263525" marR="5080" indent="-251460">
              <a:lnSpc>
                <a:spcPct val="114599"/>
              </a:lnSpc>
            </a:pPr>
            <a:r>
              <a:rPr dirty="0" sz="18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vm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new</a:t>
            </a:r>
            <a:r>
              <a:rPr dirty="0" sz="1800" spc="-70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BE4F24"/>
                </a:solidFill>
                <a:latin typeface="Consolas"/>
                <a:cs typeface="Consolas"/>
              </a:rPr>
              <a:t>Vue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({  data: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3800" y="726034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solidFill>
                  <a:srgbClr val="34495E"/>
                </a:solidFill>
              </a:rPr>
              <a:t>可以直接修改原数据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对</a:t>
            </a:r>
            <a:r>
              <a:rPr dirty="0" sz="3000" spc="-15">
                <a:solidFill>
                  <a:srgbClr val="34495E"/>
                </a:solidFill>
              </a:rPr>
              <a:t>象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49" y="2675513"/>
            <a:ext cx="2537460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95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直接修改原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对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象</a:t>
            </a:r>
            <a:endParaRPr sz="18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data.msg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z="1800" spc="-70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'changed'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5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DOM</a:t>
            </a:r>
            <a:r>
              <a:rPr dirty="0" sz="1800" spc="-4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会在下一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帧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更新</a:t>
            </a:r>
            <a:endParaRPr sz="18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6025" y="2206526"/>
            <a:ext cx="2662555" cy="25400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items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[a, b,</a:t>
            </a:r>
            <a:r>
              <a:rPr dirty="0" sz="1800" spc="-7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c]</a:t>
            </a:r>
            <a:endParaRPr sz="1800">
              <a:latin typeface="Consolas"/>
              <a:cs typeface="Consolas"/>
            </a:endParaRPr>
          </a:p>
          <a:p>
            <a:pPr marL="263525" marR="379730" indent="-251460">
              <a:lnSpc>
                <a:spcPct val="114599"/>
              </a:lnSpc>
            </a:pPr>
            <a:r>
              <a:rPr dirty="0" sz="1800" spc="-5" i="1">
                <a:solidFill>
                  <a:srgbClr val="A71C5D"/>
                </a:solidFill>
                <a:latin typeface="Consolas"/>
                <a:cs typeface="Consolas"/>
              </a:rPr>
              <a:t>var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vm </a:t>
            </a:r>
            <a:r>
              <a:rPr dirty="0" sz="1800">
                <a:solidFill>
                  <a:srgbClr val="784937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new</a:t>
            </a:r>
            <a:r>
              <a:rPr dirty="0" sz="1800" spc="-70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BE4F24"/>
                </a:solidFill>
                <a:latin typeface="Consolas"/>
                <a:cs typeface="Consolas"/>
              </a:rPr>
              <a:t>Vue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({  data: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items:</a:t>
            </a:r>
            <a:r>
              <a:rPr dirty="0" sz="1800" spc="-10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items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80808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})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95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下一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帧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会触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发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更新</a:t>
            </a:r>
            <a:endParaRPr sz="18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items.</a:t>
            </a:r>
            <a:r>
              <a:rPr dirty="0" sz="1800" spc="-5">
                <a:solidFill>
                  <a:srgbClr val="683917"/>
                </a:solidFill>
                <a:latin typeface="Consolas"/>
                <a:cs typeface="Consolas"/>
              </a:rPr>
              <a:t>reverse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7050" y="904460"/>
            <a:ext cx="5549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solidFill>
                  <a:srgbClr val="34495E"/>
                </a:solidFill>
              </a:rPr>
              <a:t>数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z="3000" spc="-15">
                <a:solidFill>
                  <a:srgbClr val="34495E"/>
                </a:solidFill>
              </a:rPr>
              <a:t>的</a:t>
            </a:r>
            <a:r>
              <a:rPr dirty="0" sz="3000" spc="-355">
                <a:solidFill>
                  <a:srgbClr val="34495E"/>
                </a:solidFill>
              </a:rPr>
              <a:t> </a:t>
            </a:r>
            <a:r>
              <a:rPr dirty="0" sz="3000" spc="-5">
                <a:solidFill>
                  <a:srgbClr val="34495E"/>
                </a:solidFill>
                <a:latin typeface="Source Sans Pro"/>
                <a:cs typeface="Source Sans Pro"/>
              </a:rPr>
              <a:t>mutating</a:t>
            </a:r>
            <a:r>
              <a:rPr dirty="0" sz="3000" spc="-5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3000" spc="-15">
                <a:solidFill>
                  <a:srgbClr val="34495E"/>
                </a:solidFill>
              </a:rPr>
              <a:t>方法会触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发</a:t>
            </a:r>
            <a:r>
              <a:rPr dirty="0" sz="3000" spc="-15">
                <a:solidFill>
                  <a:srgbClr val="34495E"/>
                </a:solidFill>
              </a:rPr>
              <a:t>更新</a:t>
            </a:r>
            <a:endParaRPr sz="3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95" y="862877"/>
            <a:ext cx="3937635" cy="7531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对</a:t>
            </a:r>
            <a:r>
              <a:rPr dirty="0" spc="-10">
                <a:solidFill>
                  <a:srgbClr val="34495E"/>
                </a:solidFill>
              </a:rPr>
              <a:t>于直接的数</a:t>
            </a: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pc="-10">
                <a:solidFill>
                  <a:srgbClr val="34495E"/>
                </a:solidFill>
              </a:rPr>
              <a:t>替</a:t>
            </a: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换</a:t>
            </a:r>
            <a:r>
              <a:rPr dirty="0" spc="-10">
                <a:solidFill>
                  <a:srgbClr val="34495E"/>
                </a:solidFill>
              </a:rPr>
              <a:t>，</a:t>
            </a:r>
          </a:p>
          <a:p>
            <a:pPr algn="ctr">
              <a:lnSpc>
                <a:spcPts val="2865"/>
              </a:lnSpc>
            </a:pPr>
            <a:r>
              <a:rPr dirty="0" spc="-5">
                <a:solidFill>
                  <a:srgbClr val="34495E"/>
                </a:solidFill>
                <a:latin typeface="Source Sans Pro"/>
                <a:cs typeface="Source Sans Pro"/>
              </a:rPr>
              <a:t>v-repeat</a:t>
            </a:r>
            <a:r>
              <a:rPr dirty="0" spc="-3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pc="-10">
                <a:solidFill>
                  <a:srgbClr val="34495E"/>
                </a:solidFill>
              </a:rPr>
              <a:t>会</a:t>
            </a: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进</a:t>
            </a:r>
            <a:r>
              <a:rPr dirty="0" spc="-10">
                <a:solidFill>
                  <a:srgbClr val="34495E"/>
                </a:solidFill>
              </a:rPr>
              <a:t>行</a:t>
            </a:r>
            <a:r>
              <a:rPr dirty="0" spc="-280">
                <a:solidFill>
                  <a:srgbClr val="34495E"/>
                </a:solidFill>
              </a:rPr>
              <a:t> </a:t>
            </a:r>
            <a:r>
              <a:rPr dirty="0" spc="-5">
                <a:solidFill>
                  <a:srgbClr val="34495E"/>
                </a:solidFill>
                <a:latin typeface="Source Sans Pro"/>
                <a:cs typeface="Source Sans Pro"/>
              </a:rPr>
              <a:t>Array-diffing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确保尽可能地复用</a:t>
            </a:r>
            <a:r>
              <a:rPr dirty="0" spc="-290"/>
              <a:t> </a:t>
            </a:r>
            <a:r>
              <a:rPr dirty="0">
                <a:latin typeface="Source Sans Pro"/>
                <a:cs typeface="Source Sans Pro"/>
              </a:rPr>
              <a:t>vm</a:t>
            </a:r>
            <a:r>
              <a:rPr dirty="0" spc="-45">
                <a:latin typeface="Source Sans Pro"/>
                <a:cs typeface="Source Sans Pro"/>
              </a:rPr>
              <a:t> </a:t>
            </a:r>
            <a:r>
              <a:rPr dirty="0" spc="-10"/>
              <a:t>和</a:t>
            </a:r>
            <a:r>
              <a:rPr dirty="0" spc="-290"/>
              <a:t> </a:t>
            </a:r>
            <a:r>
              <a:rPr dirty="0">
                <a:latin typeface="Source Sans Pro"/>
                <a:cs typeface="Source Sans Pro"/>
              </a:rPr>
              <a:t>DOM</a:t>
            </a:r>
            <a:r>
              <a:rPr dirty="0" spc="-45">
                <a:latin typeface="Source Sans Pro"/>
                <a:cs typeface="Source Sans Pro"/>
              </a:rPr>
              <a:t> </a:t>
            </a:r>
            <a:r>
              <a:rPr dirty="0" spc="-10"/>
              <a:t>元素</a:t>
            </a: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pc="-5" b="0">
                <a:solidFill>
                  <a:srgbClr val="999999"/>
                </a:solidFill>
                <a:latin typeface="Consolas"/>
                <a:cs typeface="Consolas"/>
              </a:rPr>
              <a:t>//</a:t>
            </a:r>
            <a:r>
              <a:rPr dirty="0" spc="-95" b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dirty="0" b="0">
                <a:solidFill>
                  <a:srgbClr val="999999"/>
                </a:solidFill>
                <a:latin typeface="MS PGothic"/>
                <a:cs typeface="MS PGothic"/>
              </a:rPr>
              <a:t>不会</a:t>
            </a:r>
            <a:r>
              <a:rPr dirty="0" b="0">
                <a:solidFill>
                  <a:srgbClr val="999999"/>
                </a:solidFill>
                <a:latin typeface="黑体"/>
                <a:cs typeface="黑体"/>
              </a:rPr>
              <a:t>导</a:t>
            </a:r>
            <a:r>
              <a:rPr dirty="0" b="0">
                <a:solidFill>
                  <a:srgbClr val="999999"/>
                </a:solidFill>
                <a:latin typeface="MS PGothic"/>
                <a:cs typeface="MS PGothic"/>
              </a:rPr>
              <a:t>致性能</a:t>
            </a:r>
            <a:r>
              <a:rPr dirty="0" b="0">
                <a:solidFill>
                  <a:srgbClr val="999999"/>
                </a:solidFill>
                <a:latin typeface="黑体"/>
                <a:cs typeface="黑体"/>
              </a:rPr>
              <a:t>问题哟</a:t>
            </a: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pc="-5" b="0">
                <a:solidFill>
                  <a:srgbClr val="080808"/>
                </a:solidFill>
                <a:latin typeface="Consolas"/>
                <a:cs typeface="Consolas"/>
              </a:rPr>
              <a:t>vm.items </a:t>
            </a:r>
            <a:r>
              <a:rPr dirty="0" b="0">
                <a:solidFill>
                  <a:srgbClr val="784937"/>
                </a:solidFill>
                <a:latin typeface="Consolas"/>
                <a:cs typeface="Consolas"/>
              </a:rPr>
              <a:t>=</a:t>
            </a:r>
            <a:r>
              <a:rPr dirty="0" spc="-70" b="0">
                <a:solidFill>
                  <a:srgbClr val="784937"/>
                </a:solidFill>
                <a:latin typeface="Consolas"/>
                <a:cs typeface="Consolas"/>
              </a:rPr>
              <a:t> </a:t>
            </a:r>
            <a:r>
              <a:rPr dirty="0" spc="-5" b="0">
                <a:solidFill>
                  <a:srgbClr val="080808"/>
                </a:solidFill>
                <a:latin typeface="Consolas"/>
                <a:cs typeface="Consolas"/>
              </a:rPr>
              <a:t>vm.items.filter(fn)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8674" y="5929588"/>
            <a:ext cx="509905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Arial"/>
                <a:cs typeface="Arial"/>
              </a:rPr>
              <a:t>*</a:t>
            </a:r>
            <a:r>
              <a:rPr dirty="0" sz="1400" spc="-35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即使用含有全新数</a:t>
            </a:r>
            <a:r>
              <a:rPr dirty="0" sz="1400" spc="225">
                <a:solidFill>
                  <a:srgbClr val="34495E"/>
                </a:solidFill>
                <a:latin typeface="MS PGothic"/>
                <a:cs typeface="MS PGothic"/>
              </a:rPr>
              <a:t>据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对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象的</a:t>
            </a:r>
            <a:r>
              <a:rPr dirty="0" sz="1400" spc="75">
                <a:solidFill>
                  <a:srgbClr val="34495E"/>
                </a:solidFill>
                <a:latin typeface="MS PGothic"/>
                <a:cs typeface="MS PGothic"/>
              </a:rPr>
              <a:t>数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z="1400" spc="25">
                <a:solidFill>
                  <a:srgbClr val="34495E"/>
                </a:solidFill>
                <a:latin typeface="MS PGothic"/>
                <a:cs typeface="MS PGothic"/>
              </a:rPr>
              <a:t>替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换</a:t>
            </a:r>
            <a:r>
              <a:rPr dirty="0" sz="1400" spc="-5">
                <a:solidFill>
                  <a:srgbClr val="34495E"/>
                </a:solidFill>
                <a:latin typeface="MS PGothic"/>
                <a:cs typeface="MS PGothic"/>
              </a:rPr>
              <a:t>，只</a:t>
            </a:r>
            <a:r>
              <a:rPr dirty="0" sz="1400" spc="55">
                <a:solidFill>
                  <a:srgbClr val="34495E"/>
                </a:solidFill>
                <a:latin typeface="MS PGothic"/>
                <a:cs typeface="MS PGothic"/>
              </a:rPr>
              <a:t>要</a:t>
            </a: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对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象有</a:t>
            </a:r>
            <a:r>
              <a:rPr dirty="0" sz="1400" spc="-25">
                <a:solidFill>
                  <a:srgbClr val="34495E"/>
                </a:solidFill>
                <a:latin typeface="MS PGothic"/>
                <a:cs typeface="MS PGothic"/>
              </a:rPr>
              <a:t> </a:t>
            </a:r>
            <a:r>
              <a:rPr dirty="0" sz="1400" spc="-5">
                <a:solidFill>
                  <a:srgbClr val="34495E"/>
                </a:solidFill>
                <a:latin typeface="Arial"/>
                <a:cs typeface="Arial"/>
              </a:rPr>
              <a:t>uid</a:t>
            </a:r>
            <a:r>
              <a:rPr dirty="0" sz="1400" spc="-3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也可以通</a:t>
            </a:r>
            <a:endParaRPr sz="1400">
              <a:latin typeface="MS PGothic"/>
              <a:cs typeface="MS PGothic"/>
            </a:endParaRPr>
          </a:p>
          <a:p>
            <a:pPr marL="12700">
              <a:lnSpc>
                <a:spcPts val="1664"/>
              </a:lnSpc>
            </a:pPr>
            <a:r>
              <a:rPr dirty="0" sz="1400" spc="-5">
                <a:solidFill>
                  <a:srgbClr val="34495E"/>
                </a:solidFill>
                <a:latin typeface="黑体"/>
                <a:cs typeface="黑体"/>
              </a:rPr>
              <a:t>过</a:t>
            </a:r>
            <a:r>
              <a:rPr dirty="0" sz="1400" spc="25">
                <a:solidFill>
                  <a:srgbClr val="34495E"/>
                </a:solidFill>
                <a:latin typeface="MS PGothic"/>
                <a:cs typeface="MS PGothic"/>
              </a:rPr>
              <a:t>比</a:t>
            </a:r>
            <a:r>
              <a:rPr dirty="0" sz="1400">
                <a:solidFill>
                  <a:srgbClr val="34495E"/>
                </a:solidFill>
                <a:latin typeface="黑体"/>
                <a:cs typeface="黑体"/>
              </a:rPr>
              <a:t>较</a:t>
            </a:r>
            <a:r>
              <a:rPr dirty="0" sz="1400" spc="-365">
                <a:solidFill>
                  <a:srgbClr val="34495E"/>
                </a:solidFill>
                <a:latin typeface="黑体"/>
                <a:cs typeface="黑体"/>
              </a:rPr>
              <a:t> </a:t>
            </a:r>
            <a:r>
              <a:rPr dirty="0" sz="1400" spc="-5">
                <a:solidFill>
                  <a:srgbClr val="34495E"/>
                </a:solidFill>
                <a:latin typeface="Arial"/>
                <a:cs typeface="Arial"/>
              </a:rPr>
              <a:t>uid</a:t>
            </a:r>
            <a:r>
              <a:rPr dirty="0" sz="1400" spc="-5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来达成有效复用。</a:t>
            </a:r>
            <a:endParaRPr sz="1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9725" y="2350951"/>
            <a:ext cx="4766945" cy="31686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2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如果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data</a:t>
            </a:r>
            <a:r>
              <a:rPr dirty="0" sz="1800" spc="-1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上不存在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prop</a:t>
            </a:r>
            <a:r>
              <a:rPr dirty="0" sz="1800" spc="-1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属性，</a:t>
            </a:r>
            <a:endParaRPr sz="1800">
              <a:latin typeface="MS PGothic"/>
              <a:cs typeface="MS PGothic"/>
            </a:endParaRPr>
          </a:p>
          <a:p>
            <a:pPr marL="12700" marR="117475">
              <a:lnSpc>
                <a:spcPct val="114599"/>
              </a:lnSpc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2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则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必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须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要用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$set</a:t>
            </a:r>
            <a:r>
              <a:rPr dirty="0" sz="1800" spc="-1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或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$add</a:t>
            </a:r>
            <a:r>
              <a:rPr dirty="0" sz="1800" spc="-1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才会触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发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更新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data.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$</a:t>
            </a:r>
            <a:r>
              <a:rPr dirty="0" sz="1800" spc="-5">
                <a:solidFill>
                  <a:srgbClr val="683917"/>
                </a:solidFill>
                <a:latin typeface="Consolas"/>
                <a:cs typeface="Consolas"/>
              </a:rPr>
              <a:t>set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'prop'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, value)  data.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$</a:t>
            </a:r>
            <a:r>
              <a:rPr dirty="0" sz="1800" spc="-5">
                <a:solidFill>
                  <a:srgbClr val="683917"/>
                </a:solidFill>
                <a:latin typeface="Consolas"/>
                <a:cs typeface="Consolas"/>
              </a:rPr>
              <a:t>add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'prop'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,</a:t>
            </a:r>
            <a:r>
              <a:rPr dirty="0" sz="1800" spc="-65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value)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1993264">
              <a:lnSpc>
                <a:spcPct val="114599"/>
              </a:lnSpc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5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删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除属性要用</a:t>
            </a:r>
            <a:r>
              <a:rPr dirty="0" sz="1800" spc="38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$delete 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data.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$delete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(</a:t>
            </a:r>
            <a:r>
              <a:rPr dirty="0" sz="1800" spc="-5">
                <a:solidFill>
                  <a:srgbClr val="0B6125"/>
                </a:solidFill>
                <a:latin typeface="Consolas"/>
                <a:cs typeface="Consolas"/>
              </a:rPr>
              <a:t>'prop'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//</a:t>
            </a:r>
            <a:r>
              <a:rPr dirty="0" sz="1800" spc="-15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数</a:t>
            </a:r>
            <a:r>
              <a:rPr dirty="0" sz="1800">
                <a:solidFill>
                  <a:srgbClr val="5A525F"/>
                </a:solidFill>
                <a:latin typeface="黑体"/>
                <a:cs typeface="黑体"/>
              </a:rPr>
              <a:t>组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不能用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arr[0]</a:t>
            </a:r>
            <a:r>
              <a:rPr dirty="0" sz="1800" spc="-2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Consolas"/>
                <a:cs typeface="Consolas"/>
              </a:rPr>
              <a:t>=</a:t>
            </a:r>
            <a:r>
              <a:rPr dirty="0" sz="1800" spc="-20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value,</a:t>
            </a:r>
            <a:r>
              <a:rPr dirty="0" sz="1800" spc="15">
                <a:solidFill>
                  <a:srgbClr val="5A525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5A525F"/>
                </a:solidFill>
                <a:latin typeface="MS PGothic"/>
                <a:cs typeface="MS PGothic"/>
              </a:rPr>
              <a:t>要用</a:t>
            </a:r>
            <a:r>
              <a:rPr dirty="0" sz="1800" spc="415">
                <a:solidFill>
                  <a:srgbClr val="5A525F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5A525F"/>
                </a:solidFill>
                <a:latin typeface="Consolas"/>
                <a:cs typeface="Consolas"/>
              </a:rPr>
              <a:t>$set 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arr.</a:t>
            </a:r>
            <a:r>
              <a:rPr dirty="0" sz="1800" spc="-5">
                <a:solidFill>
                  <a:srgbClr val="784937"/>
                </a:solidFill>
                <a:latin typeface="Consolas"/>
                <a:cs typeface="Consolas"/>
              </a:rPr>
              <a:t>$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set(</a:t>
            </a:r>
            <a:r>
              <a:rPr dirty="0" sz="1800" spc="-5">
                <a:solidFill>
                  <a:srgbClr val="811F24"/>
                </a:solidFill>
                <a:latin typeface="Consolas"/>
                <a:cs typeface="Consolas"/>
              </a:rPr>
              <a:t>0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,</a:t>
            </a:r>
            <a:r>
              <a:rPr dirty="0" sz="1800" spc="-80">
                <a:solidFill>
                  <a:srgbClr val="080808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Consolas"/>
                <a:cs typeface="Consolas"/>
              </a:rPr>
              <a:t>value)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8220" y="804085"/>
            <a:ext cx="510794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34495E"/>
                </a:solidFill>
                <a:latin typeface="Source Sans Pro"/>
                <a:cs typeface="Source Sans Pro"/>
              </a:rPr>
              <a:t>ES5</a:t>
            </a:r>
            <a:r>
              <a:rPr dirty="0" sz="3000" spc="-10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3000" spc="-15">
                <a:solidFill>
                  <a:srgbClr val="34495E"/>
                </a:solidFill>
              </a:rPr>
              <a:t>的局限</a:t>
            </a:r>
            <a:r>
              <a:rPr dirty="0" sz="3000" spc="-10">
                <a:solidFill>
                  <a:srgbClr val="34495E"/>
                </a:solidFill>
              </a:rPr>
              <a:t>：</a:t>
            </a:r>
            <a:endParaRPr sz="3000">
              <a:latin typeface="Source Sans Pro"/>
              <a:cs typeface="Source Sans Pro"/>
            </a:endParaRPr>
          </a:p>
          <a:p>
            <a:pPr algn="ctr">
              <a:lnSpc>
                <a:spcPct val="100000"/>
              </a:lnSpc>
            </a:pPr>
            <a:r>
              <a:rPr dirty="0" sz="3000" spc="-15">
                <a:solidFill>
                  <a:srgbClr val="34495E"/>
                </a:solidFill>
              </a:rPr>
              <a:t>不能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侦测对</a:t>
            </a:r>
            <a:r>
              <a:rPr dirty="0" sz="3000" spc="-15">
                <a:solidFill>
                  <a:srgbClr val="34495E"/>
                </a:solidFill>
              </a:rPr>
              <a:t>象属性的添加</a:t>
            </a:r>
            <a:r>
              <a:rPr dirty="0" sz="3000" spc="-15">
                <a:solidFill>
                  <a:srgbClr val="34495E"/>
                </a:solidFill>
                <a:latin typeface="Source Sans Pro"/>
                <a:cs typeface="Source Sans Pro"/>
              </a:rPr>
              <a:t>/</a:t>
            </a:r>
            <a:r>
              <a:rPr dirty="0" sz="3000" spc="-15">
                <a:solidFill>
                  <a:srgbClr val="34495E"/>
                </a:solidFill>
                <a:latin typeface="黑体"/>
                <a:cs typeface="黑体"/>
              </a:rPr>
              <a:t>删</a:t>
            </a:r>
            <a:r>
              <a:rPr dirty="0" sz="3000" spc="-15">
                <a:solidFill>
                  <a:srgbClr val="34495E"/>
                </a:solidFill>
              </a:rPr>
              <a:t>除</a:t>
            </a:r>
            <a:endParaRPr sz="3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2863528"/>
            <a:ext cx="4292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solidFill>
                  <a:srgbClr val="FFFFFF"/>
                </a:solidFill>
                <a:latin typeface="黑体"/>
                <a:cs typeface="黑体"/>
              </a:rPr>
              <a:t>优势</a:t>
            </a:r>
            <a:r>
              <a:rPr dirty="0" sz="4800" spc="-20">
                <a:solidFill>
                  <a:srgbClr val="FFFFFF"/>
                </a:solidFill>
              </a:rPr>
              <a:t>和使用</a:t>
            </a:r>
            <a:r>
              <a:rPr dirty="0" sz="4800" spc="-20">
                <a:solidFill>
                  <a:srgbClr val="FFFFFF"/>
                </a:solidFill>
                <a:latin typeface="黑体"/>
                <a:cs typeface="黑体"/>
              </a:rPr>
              <a:t>场</a:t>
            </a:r>
            <a:r>
              <a:rPr dirty="0" sz="4800" spc="-20">
                <a:solidFill>
                  <a:srgbClr val="FFFFFF"/>
                </a:solidFill>
              </a:rPr>
              <a:t>景</a:t>
            </a:r>
            <a:endParaRPr sz="4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00" y="2126074"/>
            <a:ext cx="185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侵入性低</a:t>
            </a:r>
            <a:endParaRPr sz="36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896" y="3018695"/>
            <a:ext cx="5714365" cy="7531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079500" marR="5080" indent="-106680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MS PGothic"/>
                <a:cs typeface="MS PGothic"/>
              </a:rPr>
              <a:t>不</a:t>
            </a:r>
            <a:r>
              <a:rPr dirty="0" sz="2400">
                <a:latin typeface="黑体"/>
                <a:cs typeface="黑体"/>
              </a:rPr>
              <a:t>对</a:t>
            </a:r>
            <a:r>
              <a:rPr dirty="0" sz="2400">
                <a:latin typeface="MS PGothic"/>
                <a:cs typeface="MS PGothic"/>
              </a:rPr>
              <a:t>整体架构做</a:t>
            </a:r>
            <a:r>
              <a:rPr dirty="0" sz="2400">
                <a:latin typeface="黑体"/>
                <a:cs typeface="黑体"/>
              </a:rPr>
              <a:t>过</a:t>
            </a:r>
            <a:r>
              <a:rPr dirty="0" sz="2400">
                <a:latin typeface="MS PGothic"/>
                <a:cs typeface="MS PGothic"/>
              </a:rPr>
              <a:t>多</a:t>
            </a:r>
            <a:r>
              <a:rPr dirty="0" sz="2400">
                <a:latin typeface="黑体"/>
                <a:cs typeface="黑体"/>
              </a:rPr>
              <a:t>约</a:t>
            </a:r>
            <a:r>
              <a:rPr dirty="0" sz="2400">
                <a:latin typeface="MS PGothic"/>
                <a:cs typeface="MS PGothic"/>
              </a:rPr>
              <a:t>束，方便与其他</a:t>
            </a:r>
            <a:r>
              <a:rPr dirty="0" sz="2400">
                <a:latin typeface="黑体"/>
                <a:cs typeface="黑体"/>
              </a:rPr>
              <a:t>库</a:t>
            </a:r>
            <a:r>
              <a:rPr dirty="0" sz="2400">
                <a:latin typeface="MS PGothic"/>
                <a:cs typeface="MS PGothic"/>
              </a:rPr>
              <a:t>或 是已有的前端技</a:t>
            </a:r>
            <a:r>
              <a:rPr dirty="0" sz="2400">
                <a:latin typeface="黑体"/>
                <a:cs typeface="黑体"/>
              </a:rPr>
              <a:t>术栈</a:t>
            </a:r>
            <a:r>
              <a:rPr dirty="0" sz="2400">
                <a:latin typeface="MS PGothic"/>
                <a:cs typeface="MS PGothic"/>
              </a:rPr>
              <a:t>整合。</a:t>
            </a:r>
            <a:endParaRPr sz="2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774" y="2683724"/>
            <a:ext cx="4047490" cy="1605915"/>
          </a:xfrm>
          <a:custGeom>
            <a:avLst/>
            <a:gdLst/>
            <a:ahLst/>
            <a:cxnLst/>
            <a:rect l="l" t="t" r="r" b="b"/>
            <a:pathLst>
              <a:path w="4047490" h="1605914">
                <a:moveTo>
                  <a:pt x="0" y="267655"/>
                </a:moveTo>
                <a:lnTo>
                  <a:pt x="4312" y="219543"/>
                </a:lnTo>
                <a:lnTo>
                  <a:pt x="16745" y="174261"/>
                </a:lnTo>
                <a:lnTo>
                  <a:pt x="36542" y="132564"/>
                </a:lnTo>
                <a:lnTo>
                  <a:pt x="62949" y="95208"/>
                </a:lnTo>
                <a:lnTo>
                  <a:pt x="95208" y="62949"/>
                </a:lnTo>
                <a:lnTo>
                  <a:pt x="132564" y="36542"/>
                </a:lnTo>
                <a:lnTo>
                  <a:pt x="174261" y="16745"/>
                </a:lnTo>
                <a:lnTo>
                  <a:pt x="219543" y="4312"/>
                </a:lnTo>
                <a:lnTo>
                  <a:pt x="267655" y="0"/>
                </a:lnTo>
                <a:lnTo>
                  <a:pt x="3779644" y="0"/>
                </a:lnTo>
                <a:lnTo>
                  <a:pt x="3832105" y="5190"/>
                </a:lnTo>
                <a:lnTo>
                  <a:pt x="3882071" y="20374"/>
                </a:lnTo>
                <a:lnTo>
                  <a:pt x="3928139" y="44969"/>
                </a:lnTo>
                <a:lnTo>
                  <a:pt x="3968905" y="78394"/>
                </a:lnTo>
                <a:lnTo>
                  <a:pt x="4002330" y="119160"/>
                </a:lnTo>
                <a:lnTo>
                  <a:pt x="4026925" y="165228"/>
                </a:lnTo>
                <a:lnTo>
                  <a:pt x="4042109" y="215194"/>
                </a:lnTo>
                <a:lnTo>
                  <a:pt x="4047299" y="267655"/>
                </a:lnTo>
                <a:lnTo>
                  <a:pt x="4047299" y="1338244"/>
                </a:lnTo>
                <a:lnTo>
                  <a:pt x="4042987" y="1386355"/>
                </a:lnTo>
                <a:lnTo>
                  <a:pt x="4030554" y="1431638"/>
                </a:lnTo>
                <a:lnTo>
                  <a:pt x="4010757" y="1473335"/>
                </a:lnTo>
                <a:lnTo>
                  <a:pt x="3984350" y="1510691"/>
                </a:lnTo>
                <a:lnTo>
                  <a:pt x="3952091" y="1542950"/>
                </a:lnTo>
                <a:lnTo>
                  <a:pt x="3914735" y="1569357"/>
                </a:lnTo>
                <a:lnTo>
                  <a:pt x="3873038" y="1589154"/>
                </a:lnTo>
                <a:lnTo>
                  <a:pt x="3827755" y="1601587"/>
                </a:lnTo>
                <a:lnTo>
                  <a:pt x="3779644" y="1605899"/>
                </a:lnTo>
                <a:lnTo>
                  <a:pt x="267655" y="1605899"/>
                </a:lnTo>
                <a:lnTo>
                  <a:pt x="219543" y="1601587"/>
                </a:lnTo>
                <a:lnTo>
                  <a:pt x="174261" y="1589154"/>
                </a:lnTo>
                <a:lnTo>
                  <a:pt x="132564" y="1569357"/>
                </a:lnTo>
                <a:lnTo>
                  <a:pt x="95208" y="1542950"/>
                </a:lnTo>
                <a:lnTo>
                  <a:pt x="62949" y="1510691"/>
                </a:lnTo>
                <a:lnTo>
                  <a:pt x="36542" y="1473335"/>
                </a:lnTo>
                <a:lnTo>
                  <a:pt x="16745" y="1431638"/>
                </a:lnTo>
                <a:lnTo>
                  <a:pt x="4312" y="1386355"/>
                </a:lnTo>
                <a:lnTo>
                  <a:pt x="0" y="1338244"/>
                </a:lnTo>
                <a:lnTo>
                  <a:pt x="0" y="267655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45649" y="2966562"/>
            <a:ext cx="231775" cy="925194"/>
          </a:xfrm>
          <a:custGeom>
            <a:avLst/>
            <a:gdLst/>
            <a:ahLst/>
            <a:cxnLst/>
            <a:rect l="l" t="t" r="r" b="b"/>
            <a:pathLst>
              <a:path w="231775" h="925195">
                <a:moveTo>
                  <a:pt x="0" y="924599"/>
                </a:moveTo>
                <a:lnTo>
                  <a:pt x="0" y="231149"/>
                </a:lnTo>
                <a:lnTo>
                  <a:pt x="231149" y="0"/>
                </a:lnTo>
                <a:lnTo>
                  <a:pt x="231149" y="693449"/>
                </a:lnTo>
                <a:lnTo>
                  <a:pt x="0" y="924599"/>
                </a:lnTo>
                <a:close/>
              </a:path>
            </a:pathLst>
          </a:custGeom>
          <a:solidFill>
            <a:srgbClr val="BB7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7699" y="2966562"/>
            <a:ext cx="1499235" cy="231775"/>
          </a:xfrm>
          <a:custGeom>
            <a:avLst/>
            <a:gdLst/>
            <a:ahLst/>
            <a:cxnLst/>
            <a:rect l="l" t="t" r="r" b="b"/>
            <a:pathLst>
              <a:path w="1499234" h="231775">
                <a:moveTo>
                  <a:pt x="1267949" y="231149"/>
                </a:moveTo>
                <a:lnTo>
                  <a:pt x="0" y="231149"/>
                </a:lnTo>
                <a:lnTo>
                  <a:pt x="231149" y="0"/>
                </a:lnTo>
                <a:lnTo>
                  <a:pt x="1499099" y="0"/>
                </a:lnTo>
                <a:lnTo>
                  <a:pt x="1267949" y="231149"/>
                </a:lnTo>
                <a:close/>
              </a:path>
            </a:pathLst>
          </a:custGeom>
          <a:solidFill>
            <a:srgbClr val="EEAD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03025" y="3282753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</a:tabLst>
            </a:pPr>
            <a:r>
              <a:rPr dirty="0" sz="1200" b="1" u="heavy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7699" y="3197712"/>
            <a:ext cx="1268095" cy="694055"/>
          </a:xfrm>
          <a:prstGeom prst="rect">
            <a:avLst/>
          </a:prstGeom>
          <a:solidFill>
            <a:srgbClr val="EA9999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 marL="121920" marR="115570" indent="635">
              <a:lnSpc>
                <a:spcPct val="100000"/>
              </a:lnSpc>
              <a:spcBef>
                <a:spcPts val="770"/>
              </a:spcBef>
            </a:pPr>
            <a:r>
              <a:rPr dirty="0" sz="1200" spc="-5" b="1">
                <a:solidFill>
                  <a:srgbClr val="FFFFFF"/>
                </a:solidFill>
                <a:latin typeface="MS PGothic"/>
                <a:cs typeface="MS PGothic"/>
              </a:rPr>
              <a:t>数据持久</a:t>
            </a:r>
            <a:r>
              <a:rPr dirty="0" sz="1200" spc="-5" b="1">
                <a:solidFill>
                  <a:srgbClr val="FFFFFF"/>
                </a:solidFill>
                <a:latin typeface="黑体"/>
                <a:cs typeface="黑体"/>
              </a:rPr>
              <a:t>层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Persistence  Layer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8843" y="3021323"/>
            <a:ext cx="944880" cy="933450"/>
          </a:xfrm>
          <a:custGeom>
            <a:avLst/>
            <a:gdLst/>
            <a:ahLst/>
            <a:cxnLst/>
            <a:rect l="l" t="t" r="r" b="b"/>
            <a:pathLst>
              <a:path w="944879" h="933450">
                <a:moveTo>
                  <a:pt x="939280" y="832544"/>
                </a:moveTo>
                <a:lnTo>
                  <a:pt x="5119" y="832544"/>
                </a:lnTo>
                <a:lnTo>
                  <a:pt x="0" y="815100"/>
                </a:lnTo>
                <a:lnTo>
                  <a:pt x="0" y="0"/>
                </a:lnTo>
                <a:lnTo>
                  <a:pt x="5119" y="17444"/>
                </a:lnTo>
                <a:lnTo>
                  <a:pt x="19992" y="34094"/>
                </a:lnTo>
                <a:lnTo>
                  <a:pt x="76074" y="64279"/>
                </a:lnTo>
                <a:lnTo>
                  <a:pt x="115822" y="77449"/>
                </a:lnTo>
                <a:lnTo>
                  <a:pt x="162402" y="89094"/>
                </a:lnTo>
                <a:lnTo>
                  <a:pt x="215082" y="99031"/>
                </a:lnTo>
                <a:lnTo>
                  <a:pt x="273132" y="107078"/>
                </a:lnTo>
                <a:lnTo>
                  <a:pt x="335822" y="113051"/>
                </a:lnTo>
                <a:lnTo>
                  <a:pt x="402421" y="116770"/>
                </a:lnTo>
                <a:lnTo>
                  <a:pt x="472199" y="118049"/>
                </a:lnTo>
                <a:lnTo>
                  <a:pt x="944399" y="118049"/>
                </a:lnTo>
                <a:lnTo>
                  <a:pt x="944399" y="815100"/>
                </a:lnTo>
                <a:lnTo>
                  <a:pt x="939280" y="832544"/>
                </a:lnTo>
                <a:close/>
              </a:path>
              <a:path w="944879" h="933450">
                <a:moveTo>
                  <a:pt x="944399" y="118049"/>
                </a:moveTo>
                <a:lnTo>
                  <a:pt x="472199" y="118049"/>
                </a:lnTo>
                <a:lnTo>
                  <a:pt x="541978" y="116770"/>
                </a:lnTo>
                <a:lnTo>
                  <a:pt x="608577" y="113051"/>
                </a:lnTo>
                <a:lnTo>
                  <a:pt x="671267" y="107078"/>
                </a:lnTo>
                <a:lnTo>
                  <a:pt x="729317" y="99031"/>
                </a:lnTo>
                <a:lnTo>
                  <a:pt x="781997" y="89094"/>
                </a:lnTo>
                <a:lnTo>
                  <a:pt x="828577" y="77449"/>
                </a:lnTo>
                <a:lnTo>
                  <a:pt x="868325" y="64279"/>
                </a:lnTo>
                <a:lnTo>
                  <a:pt x="924407" y="34094"/>
                </a:lnTo>
                <a:lnTo>
                  <a:pt x="944399" y="0"/>
                </a:lnTo>
                <a:lnTo>
                  <a:pt x="944399" y="118049"/>
                </a:lnTo>
                <a:close/>
              </a:path>
              <a:path w="944879" h="933450">
                <a:moveTo>
                  <a:pt x="924407" y="849194"/>
                </a:moveTo>
                <a:lnTo>
                  <a:pt x="19992" y="849194"/>
                </a:lnTo>
                <a:lnTo>
                  <a:pt x="5119" y="832544"/>
                </a:lnTo>
                <a:lnTo>
                  <a:pt x="939280" y="832544"/>
                </a:lnTo>
                <a:lnTo>
                  <a:pt x="924407" y="849194"/>
                </a:lnTo>
                <a:close/>
              </a:path>
              <a:path w="944879" h="933450">
                <a:moveTo>
                  <a:pt x="19992" y="849194"/>
                </a:moveTo>
                <a:close/>
              </a:path>
              <a:path w="944879" h="933450">
                <a:moveTo>
                  <a:pt x="868325" y="879379"/>
                </a:moveTo>
                <a:lnTo>
                  <a:pt x="76074" y="879379"/>
                </a:lnTo>
                <a:lnTo>
                  <a:pt x="43887" y="864866"/>
                </a:lnTo>
                <a:lnTo>
                  <a:pt x="19992" y="849194"/>
                </a:lnTo>
                <a:lnTo>
                  <a:pt x="924407" y="849194"/>
                </a:lnTo>
                <a:lnTo>
                  <a:pt x="900512" y="864866"/>
                </a:lnTo>
                <a:lnTo>
                  <a:pt x="868325" y="879379"/>
                </a:lnTo>
                <a:close/>
              </a:path>
              <a:path w="944879" h="933450">
                <a:moveTo>
                  <a:pt x="828577" y="892549"/>
                </a:moveTo>
                <a:lnTo>
                  <a:pt x="115822" y="892549"/>
                </a:lnTo>
                <a:lnTo>
                  <a:pt x="76074" y="879379"/>
                </a:lnTo>
                <a:lnTo>
                  <a:pt x="868325" y="879379"/>
                </a:lnTo>
                <a:lnTo>
                  <a:pt x="828577" y="892549"/>
                </a:lnTo>
                <a:close/>
              </a:path>
              <a:path w="944879" h="933450">
                <a:moveTo>
                  <a:pt x="608577" y="928152"/>
                </a:moveTo>
                <a:lnTo>
                  <a:pt x="335822" y="928152"/>
                </a:lnTo>
                <a:lnTo>
                  <a:pt x="273132" y="922178"/>
                </a:lnTo>
                <a:lnTo>
                  <a:pt x="215082" y="914131"/>
                </a:lnTo>
                <a:lnTo>
                  <a:pt x="162402" y="904194"/>
                </a:lnTo>
                <a:lnTo>
                  <a:pt x="115822" y="892549"/>
                </a:lnTo>
                <a:lnTo>
                  <a:pt x="828577" y="892549"/>
                </a:lnTo>
                <a:lnTo>
                  <a:pt x="781997" y="904194"/>
                </a:lnTo>
                <a:lnTo>
                  <a:pt x="729317" y="914131"/>
                </a:lnTo>
                <a:lnTo>
                  <a:pt x="671267" y="922178"/>
                </a:lnTo>
                <a:lnTo>
                  <a:pt x="608577" y="928152"/>
                </a:lnTo>
                <a:close/>
              </a:path>
              <a:path w="944879" h="933450">
                <a:moveTo>
                  <a:pt x="541978" y="931870"/>
                </a:moveTo>
                <a:lnTo>
                  <a:pt x="402421" y="931870"/>
                </a:lnTo>
                <a:lnTo>
                  <a:pt x="335822" y="928152"/>
                </a:lnTo>
                <a:lnTo>
                  <a:pt x="608577" y="928152"/>
                </a:lnTo>
                <a:lnTo>
                  <a:pt x="541978" y="931870"/>
                </a:lnTo>
                <a:close/>
              </a:path>
              <a:path w="944879" h="933450">
                <a:moveTo>
                  <a:pt x="472199" y="933150"/>
                </a:moveTo>
                <a:lnTo>
                  <a:pt x="402421" y="931870"/>
                </a:lnTo>
                <a:lnTo>
                  <a:pt x="541978" y="931870"/>
                </a:lnTo>
                <a:lnTo>
                  <a:pt x="472199" y="93315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58843" y="2903273"/>
            <a:ext cx="944880" cy="236220"/>
          </a:xfrm>
          <a:custGeom>
            <a:avLst/>
            <a:gdLst/>
            <a:ahLst/>
            <a:cxnLst/>
            <a:rect l="l" t="t" r="r" b="b"/>
            <a:pathLst>
              <a:path w="944879" h="236219">
                <a:moveTo>
                  <a:pt x="472199" y="236099"/>
                </a:moveTo>
                <a:lnTo>
                  <a:pt x="402421" y="234820"/>
                </a:lnTo>
                <a:lnTo>
                  <a:pt x="335822" y="231101"/>
                </a:lnTo>
                <a:lnTo>
                  <a:pt x="273132" y="225128"/>
                </a:lnTo>
                <a:lnTo>
                  <a:pt x="215082" y="217081"/>
                </a:lnTo>
                <a:lnTo>
                  <a:pt x="162402" y="207144"/>
                </a:lnTo>
                <a:lnTo>
                  <a:pt x="115822" y="195499"/>
                </a:lnTo>
                <a:lnTo>
                  <a:pt x="76074" y="182329"/>
                </a:lnTo>
                <a:lnTo>
                  <a:pt x="19992" y="152144"/>
                </a:lnTo>
                <a:lnTo>
                  <a:pt x="0" y="118049"/>
                </a:lnTo>
                <a:lnTo>
                  <a:pt x="5119" y="100605"/>
                </a:lnTo>
                <a:lnTo>
                  <a:pt x="43887" y="68283"/>
                </a:lnTo>
                <a:lnTo>
                  <a:pt x="115822" y="40600"/>
                </a:lnTo>
                <a:lnTo>
                  <a:pt x="162402" y="28955"/>
                </a:lnTo>
                <a:lnTo>
                  <a:pt x="215082" y="19018"/>
                </a:lnTo>
                <a:lnTo>
                  <a:pt x="273132" y="10971"/>
                </a:lnTo>
                <a:lnTo>
                  <a:pt x="335822" y="4998"/>
                </a:lnTo>
                <a:lnTo>
                  <a:pt x="402421" y="1279"/>
                </a:lnTo>
                <a:lnTo>
                  <a:pt x="472199" y="0"/>
                </a:lnTo>
                <a:lnTo>
                  <a:pt x="541978" y="1279"/>
                </a:lnTo>
                <a:lnTo>
                  <a:pt x="608577" y="4998"/>
                </a:lnTo>
                <a:lnTo>
                  <a:pt x="671267" y="10971"/>
                </a:lnTo>
                <a:lnTo>
                  <a:pt x="729317" y="19018"/>
                </a:lnTo>
                <a:lnTo>
                  <a:pt x="781997" y="28955"/>
                </a:lnTo>
                <a:lnTo>
                  <a:pt x="828577" y="40600"/>
                </a:lnTo>
                <a:lnTo>
                  <a:pt x="868325" y="53770"/>
                </a:lnTo>
                <a:lnTo>
                  <a:pt x="924407" y="83955"/>
                </a:lnTo>
                <a:lnTo>
                  <a:pt x="944399" y="118049"/>
                </a:lnTo>
                <a:lnTo>
                  <a:pt x="939280" y="135494"/>
                </a:lnTo>
                <a:lnTo>
                  <a:pt x="900512" y="167816"/>
                </a:lnTo>
                <a:lnTo>
                  <a:pt x="828577" y="195499"/>
                </a:lnTo>
                <a:lnTo>
                  <a:pt x="781997" y="207144"/>
                </a:lnTo>
                <a:lnTo>
                  <a:pt x="729317" y="217081"/>
                </a:lnTo>
                <a:lnTo>
                  <a:pt x="671267" y="225128"/>
                </a:lnTo>
                <a:lnTo>
                  <a:pt x="608577" y="231101"/>
                </a:lnTo>
                <a:lnTo>
                  <a:pt x="541978" y="234820"/>
                </a:lnTo>
                <a:lnTo>
                  <a:pt x="472199" y="236099"/>
                </a:lnTo>
                <a:close/>
              </a:path>
            </a:pathLst>
          </a:custGeom>
          <a:solidFill>
            <a:srgbClr val="8DD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79498" y="3197639"/>
            <a:ext cx="702945" cy="5702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165"/>
              </a:spcBef>
            </a:pPr>
            <a:r>
              <a:rPr dirty="0" sz="1200" spc="-5" b="1">
                <a:solidFill>
                  <a:srgbClr val="FFFFFF"/>
                </a:solidFill>
                <a:latin typeface="MS PGothic"/>
                <a:cs typeface="MS PGothic"/>
              </a:rPr>
              <a:t>服</a:t>
            </a:r>
            <a:r>
              <a:rPr dirty="0" sz="1200" spc="-5" b="1">
                <a:solidFill>
                  <a:srgbClr val="FFFFFF"/>
                </a:solidFill>
                <a:latin typeface="黑体"/>
                <a:cs typeface="黑体"/>
              </a:rPr>
              <a:t>务</a:t>
            </a:r>
            <a:r>
              <a:rPr dirty="0" sz="1200" spc="-5" b="1">
                <a:solidFill>
                  <a:srgbClr val="FFFFFF"/>
                </a:solidFill>
                <a:latin typeface="MS PGothic"/>
                <a:cs typeface="MS PGothic"/>
              </a:rPr>
              <a:t>器端 数据</a:t>
            </a:r>
            <a:r>
              <a:rPr dirty="0" sz="1200" spc="-5" b="1">
                <a:solidFill>
                  <a:srgbClr val="FFFFFF"/>
                </a:solidFill>
                <a:latin typeface="黑体"/>
                <a:cs typeface="黑体"/>
              </a:rPr>
              <a:t>库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04476" y="342886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 h="0">
                <a:moveTo>
                  <a:pt x="0" y="0"/>
                </a:moveTo>
                <a:lnTo>
                  <a:pt x="4634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9425" y="339739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59425" y="339739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91900" y="3565037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 h="0">
                <a:moveTo>
                  <a:pt x="4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5449" y="353357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0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5449" y="3533571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0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36155" y="3565037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 h="0">
                <a:moveTo>
                  <a:pt x="0" y="0"/>
                </a:moveTo>
                <a:lnTo>
                  <a:pt x="5171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7475" y="1877162"/>
            <a:ext cx="0" cy="1304925"/>
          </a:xfrm>
          <a:custGeom>
            <a:avLst/>
            <a:gdLst/>
            <a:ahLst/>
            <a:cxnLst/>
            <a:rect l="l" t="t" r="r" b="b"/>
            <a:pathLst>
              <a:path w="0" h="1304925">
                <a:moveTo>
                  <a:pt x="0" y="1304699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76325" y="3730137"/>
            <a:ext cx="11430" cy="1191895"/>
          </a:xfrm>
          <a:custGeom>
            <a:avLst/>
            <a:gdLst/>
            <a:ahLst/>
            <a:cxnLst/>
            <a:rect l="l" t="t" r="r" b="b"/>
            <a:pathLst>
              <a:path w="11429" h="1191895">
                <a:moveTo>
                  <a:pt x="0" y="1191299"/>
                </a:moveTo>
                <a:lnTo>
                  <a:pt x="11099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0900" y="2484773"/>
            <a:ext cx="557999" cy="5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1349" y="3154122"/>
            <a:ext cx="656590" cy="730885"/>
          </a:xfrm>
          <a:custGeom>
            <a:avLst/>
            <a:gdLst/>
            <a:ahLst/>
            <a:cxnLst/>
            <a:rect l="l" t="t" r="r" b="b"/>
            <a:pathLst>
              <a:path w="656589" h="730885">
                <a:moveTo>
                  <a:pt x="546997" y="730799"/>
                </a:moveTo>
                <a:lnTo>
                  <a:pt x="0" y="730799"/>
                </a:lnTo>
                <a:lnTo>
                  <a:pt x="0" y="0"/>
                </a:lnTo>
                <a:lnTo>
                  <a:pt x="656399" y="0"/>
                </a:lnTo>
                <a:lnTo>
                  <a:pt x="656399" y="621397"/>
                </a:lnTo>
                <a:lnTo>
                  <a:pt x="546997" y="7307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8347" y="377552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0" y="109402"/>
                </a:moveTo>
                <a:lnTo>
                  <a:pt x="21880" y="21880"/>
                </a:lnTo>
                <a:lnTo>
                  <a:pt x="109402" y="0"/>
                </a:lnTo>
                <a:lnTo>
                  <a:pt x="0" y="1094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44848" y="3355538"/>
            <a:ext cx="349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200">
              <a:latin typeface="Source Sans Pro"/>
              <a:cs typeface="Source Sans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4080" y="3355538"/>
            <a:ext cx="309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dirty="0" sz="1200" u="heavy">
                <a:solidFill>
                  <a:srgbClr val="34495E"/>
                </a:solid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7390" y="3204726"/>
            <a:ext cx="139065" cy="554355"/>
          </a:xfrm>
          <a:custGeom>
            <a:avLst/>
            <a:gdLst/>
            <a:ahLst/>
            <a:cxnLst/>
            <a:rect l="l" t="t" r="r" b="b"/>
            <a:pathLst>
              <a:path w="139064" h="554354">
                <a:moveTo>
                  <a:pt x="0" y="553799"/>
                </a:moveTo>
                <a:lnTo>
                  <a:pt x="0" y="138449"/>
                </a:lnTo>
                <a:lnTo>
                  <a:pt x="138449" y="0"/>
                </a:lnTo>
                <a:lnTo>
                  <a:pt x="138449" y="415349"/>
                </a:lnTo>
                <a:lnTo>
                  <a:pt x="0" y="553799"/>
                </a:lnTo>
                <a:close/>
              </a:path>
            </a:pathLst>
          </a:custGeom>
          <a:solidFill>
            <a:srgbClr val="3493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43940" y="3204726"/>
            <a:ext cx="832485" cy="139065"/>
          </a:xfrm>
          <a:custGeom>
            <a:avLst/>
            <a:gdLst/>
            <a:ahLst/>
            <a:cxnLst/>
            <a:rect l="l" t="t" r="r" b="b"/>
            <a:pathLst>
              <a:path w="832485" h="139064">
                <a:moveTo>
                  <a:pt x="693449" y="138449"/>
                </a:moveTo>
                <a:lnTo>
                  <a:pt x="0" y="138449"/>
                </a:lnTo>
                <a:lnTo>
                  <a:pt x="138449" y="0"/>
                </a:lnTo>
                <a:lnTo>
                  <a:pt x="831899" y="0"/>
                </a:lnTo>
                <a:lnTo>
                  <a:pt x="693449" y="138449"/>
                </a:lnTo>
                <a:close/>
              </a:path>
            </a:pathLst>
          </a:custGeom>
          <a:solidFill>
            <a:srgbClr val="67C7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43940" y="3343176"/>
            <a:ext cx="694055" cy="415925"/>
          </a:xfrm>
          <a:prstGeom prst="rect">
            <a:avLst/>
          </a:prstGeom>
          <a:solidFill>
            <a:srgbClr val="42B983"/>
          </a:solidFill>
        </p:spPr>
        <p:txBody>
          <a:bodyPr wrap="square" lIns="0" tIns="50165" rIns="0" bIns="0" rtlCol="0" vert="horz">
            <a:spAutoFit/>
          </a:bodyPr>
          <a:lstStyle/>
          <a:p>
            <a:pPr marL="175260" marR="167640" indent="35560">
              <a:lnSpc>
                <a:spcPct val="100000"/>
              </a:lnSpc>
              <a:spcBef>
                <a:spcPts val="395"/>
              </a:spcBef>
            </a:pPr>
            <a:r>
              <a:rPr dirty="0" sz="1000" b="1">
                <a:solidFill>
                  <a:srgbClr val="FFFFFF"/>
                </a:solidFill>
                <a:latin typeface="Source Sans Pro"/>
                <a:cs typeface="Source Sans Pro"/>
              </a:rPr>
              <a:t>View  </a:t>
            </a:r>
            <a:r>
              <a:rPr dirty="0" sz="10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0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0010" y="3380671"/>
            <a:ext cx="4260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dirty="0" sz="1000" u="heavy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3839" y="3201399"/>
            <a:ext cx="609600" cy="683895"/>
          </a:xfrm>
          <a:custGeom>
            <a:avLst/>
            <a:gdLst/>
            <a:ahLst/>
            <a:cxnLst/>
            <a:rect l="l" t="t" r="r" b="b"/>
            <a:pathLst>
              <a:path w="609600" h="683895">
                <a:moveTo>
                  <a:pt x="304649" y="683437"/>
                </a:moveTo>
                <a:lnTo>
                  <a:pt x="234796" y="681425"/>
                </a:lnTo>
                <a:lnTo>
                  <a:pt x="170672" y="675696"/>
                </a:lnTo>
                <a:lnTo>
                  <a:pt x="114106" y="666705"/>
                </a:lnTo>
                <a:lnTo>
                  <a:pt x="66928" y="654910"/>
                </a:lnTo>
                <a:lnTo>
                  <a:pt x="30964" y="640769"/>
                </a:lnTo>
                <a:lnTo>
                  <a:pt x="0" y="607274"/>
                </a:lnTo>
                <a:lnTo>
                  <a:pt x="0" y="0"/>
                </a:lnTo>
                <a:lnTo>
                  <a:pt x="8046" y="17463"/>
                </a:lnTo>
                <a:lnTo>
                  <a:pt x="30964" y="33494"/>
                </a:lnTo>
                <a:lnTo>
                  <a:pt x="66928" y="47635"/>
                </a:lnTo>
                <a:lnTo>
                  <a:pt x="114106" y="59430"/>
                </a:lnTo>
                <a:lnTo>
                  <a:pt x="170672" y="68421"/>
                </a:lnTo>
                <a:lnTo>
                  <a:pt x="234796" y="74150"/>
                </a:lnTo>
                <a:lnTo>
                  <a:pt x="304649" y="76162"/>
                </a:lnTo>
                <a:lnTo>
                  <a:pt x="609299" y="76162"/>
                </a:lnTo>
                <a:lnTo>
                  <a:pt x="609299" y="607274"/>
                </a:lnTo>
                <a:lnTo>
                  <a:pt x="578334" y="640769"/>
                </a:lnTo>
                <a:lnTo>
                  <a:pt x="542371" y="654910"/>
                </a:lnTo>
                <a:lnTo>
                  <a:pt x="495192" y="666705"/>
                </a:lnTo>
                <a:lnTo>
                  <a:pt x="438627" y="675696"/>
                </a:lnTo>
                <a:lnTo>
                  <a:pt x="374503" y="681425"/>
                </a:lnTo>
                <a:lnTo>
                  <a:pt x="304649" y="683437"/>
                </a:lnTo>
                <a:close/>
              </a:path>
              <a:path w="609600" h="683895">
                <a:moveTo>
                  <a:pt x="609299" y="76162"/>
                </a:moveTo>
                <a:lnTo>
                  <a:pt x="304649" y="76162"/>
                </a:lnTo>
                <a:lnTo>
                  <a:pt x="374503" y="74150"/>
                </a:lnTo>
                <a:lnTo>
                  <a:pt x="438627" y="68421"/>
                </a:lnTo>
                <a:lnTo>
                  <a:pt x="495192" y="59430"/>
                </a:lnTo>
                <a:lnTo>
                  <a:pt x="542371" y="47635"/>
                </a:lnTo>
                <a:lnTo>
                  <a:pt x="578334" y="33494"/>
                </a:lnTo>
                <a:lnTo>
                  <a:pt x="609299" y="0"/>
                </a:lnTo>
                <a:lnTo>
                  <a:pt x="609299" y="76162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03839" y="3125237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304649" y="152324"/>
                </a:moveTo>
                <a:lnTo>
                  <a:pt x="234796" y="150313"/>
                </a:lnTo>
                <a:lnTo>
                  <a:pt x="170672" y="144583"/>
                </a:lnTo>
                <a:lnTo>
                  <a:pt x="114106" y="135592"/>
                </a:lnTo>
                <a:lnTo>
                  <a:pt x="66928" y="123798"/>
                </a:lnTo>
                <a:lnTo>
                  <a:pt x="30964" y="109656"/>
                </a:lnTo>
                <a:lnTo>
                  <a:pt x="0" y="76162"/>
                </a:lnTo>
                <a:lnTo>
                  <a:pt x="8046" y="58699"/>
                </a:lnTo>
                <a:lnTo>
                  <a:pt x="66928" y="28526"/>
                </a:lnTo>
                <a:lnTo>
                  <a:pt x="114106" y="16732"/>
                </a:lnTo>
                <a:lnTo>
                  <a:pt x="170672" y="7741"/>
                </a:lnTo>
                <a:lnTo>
                  <a:pt x="234796" y="2011"/>
                </a:lnTo>
                <a:lnTo>
                  <a:pt x="304649" y="0"/>
                </a:lnTo>
                <a:lnTo>
                  <a:pt x="374503" y="2011"/>
                </a:lnTo>
                <a:lnTo>
                  <a:pt x="438627" y="7741"/>
                </a:lnTo>
                <a:lnTo>
                  <a:pt x="495192" y="16732"/>
                </a:lnTo>
                <a:lnTo>
                  <a:pt x="542371" y="28526"/>
                </a:lnTo>
                <a:lnTo>
                  <a:pt x="578334" y="42668"/>
                </a:lnTo>
                <a:lnTo>
                  <a:pt x="609299" y="76162"/>
                </a:lnTo>
                <a:lnTo>
                  <a:pt x="601253" y="93625"/>
                </a:lnTo>
                <a:lnTo>
                  <a:pt x="542371" y="123798"/>
                </a:lnTo>
                <a:lnTo>
                  <a:pt x="495192" y="135592"/>
                </a:lnTo>
                <a:lnTo>
                  <a:pt x="438627" y="144583"/>
                </a:lnTo>
                <a:lnTo>
                  <a:pt x="374503" y="150313"/>
                </a:lnTo>
                <a:lnTo>
                  <a:pt x="304649" y="15232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90506" y="3433835"/>
            <a:ext cx="436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200">
              <a:latin typeface="Source Sans Pro"/>
              <a:cs typeface="Source Sans Pr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08352" y="3426681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 h="0">
                <a:moveTo>
                  <a:pt x="0" y="0"/>
                </a:moveTo>
                <a:lnTo>
                  <a:pt x="3710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40348" y="3426681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 h="0">
                <a:moveTo>
                  <a:pt x="0" y="0"/>
                </a:moveTo>
                <a:lnTo>
                  <a:pt x="2414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81848" y="339521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0" y="0"/>
                </a:lnTo>
                <a:lnTo>
                  <a:pt x="86450" y="31465"/>
                </a:lnTo>
                <a:lnTo>
                  <a:pt x="0" y="6293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81848" y="339521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0" y="62930"/>
                </a:moveTo>
                <a:lnTo>
                  <a:pt x="86450" y="31465"/>
                </a:lnTo>
                <a:lnTo>
                  <a:pt x="0" y="0"/>
                </a:lnTo>
                <a:lnTo>
                  <a:pt x="0" y="6293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40329" y="348797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40329" y="3487976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4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471170" marR="5080" indent="-459105">
              <a:lnSpc>
                <a:spcPts val="2850"/>
              </a:lnSpc>
              <a:spcBef>
                <a:spcPts val="220"/>
              </a:spcBef>
            </a:pPr>
            <a:r>
              <a:rPr dirty="0" spc="-10"/>
              <a:t>以</a:t>
            </a:r>
            <a:r>
              <a:rPr dirty="0" spc="-280"/>
              <a:t> </a:t>
            </a:r>
            <a:r>
              <a:rPr dirty="0" spc="-5">
                <a:latin typeface="Source Sans Pro"/>
                <a:cs typeface="Source Sans Pro"/>
              </a:rPr>
              <a:t>POJO</a:t>
            </a:r>
            <a:r>
              <a:rPr dirty="0" spc="-35">
                <a:latin typeface="Source Sans Pro"/>
                <a:cs typeface="Source Sans Pro"/>
              </a:rPr>
              <a:t> </a:t>
            </a:r>
            <a:r>
              <a:rPr dirty="0" spc="-10"/>
              <a:t>作</a:t>
            </a:r>
            <a:r>
              <a:rPr dirty="0" spc="-10">
                <a:latin typeface="黑体"/>
                <a:cs typeface="黑体"/>
              </a:rPr>
              <a:t>为</a:t>
            </a:r>
            <a:r>
              <a:rPr dirty="0" spc="-745">
                <a:latin typeface="黑体"/>
                <a:cs typeface="黑体"/>
              </a:rPr>
              <a:t> </a:t>
            </a:r>
            <a:r>
              <a:rPr dirty="0">
                <a:latin typeface="Source Sans Pro"/>
                <a:cs typeface="Source Sans Pro"/>
              </a:rPr>
              <a:t>Model</a:t>
            </a:r>
            <a:r>
              <a:rPr dirty="0" spc="-35">
                <a:latin typeface="Source Sans Pro"/>
                <a:cs typeface="Source Sans Pro"/>
              </a:rPr>
              <a:t> </a:t>
            </a:r>
            <a:r>
              <a:rPr dirty="0" spc="-10"/>
              <a:t>使得</a:t>
            </a:r>
            <a:r>
              <a:rPr dirty="0" spc="-280"/>
              <a:t> </a:t>
            </a:r>
            <a:r>
              <a:rPr dirty="0">
                <a:latin typeface="Source Sans Pro"/>
                <a:cs typeface="Source Sans Pro"/>
              </a:rPr>
              <a:t>Vue</a:t>
            </a:r>
            <a:r>
              <a:rPr dirty="0" spc="-35">
                <a:latin typeface="Source Sans Pro"/>
                <a:cs typeface="Source Sans Pro"/>
              </a:rPr>
              <a:t> </a:t>
            </a:r>
            <a:r>
              <a:rPr dirty="0" spc="-10">
                <a:latin typeface="黑体"/>
                <a:cs typeface="黑体"/>
              </a:rPr>
              <a:t>对</a:t>
            </a:r>
            <a:r>
              <a:rPr dirty="0" spc="-10"/>
              <a:t>于 </a:t>
            </a:r>
            <a:r>
              <a:rPr dirty="0" spc="-10"/>
              <a:t>数据持久</a:t>
            </a:r>
            <a:r>
              <a:rPr dirty="0" spc="-10">
                <a:latin typeface="黑体"/>
                <a:cs typeface="黑体"/>
              </a:rPr>
              <a:t>层</a:t>
            </a:r>
            <a:r>
              <a:rPr dirty="0" spc="-10"/>
              <a:t>的接口非常灵活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53250" y="5473513"/>
            <a:ext cx="2159000" cy="104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3"/>
              </a:rPr>
              <a:t>Vue + Backbone</a:t>
            </a:r>
            <a:r>
              <a:rPr dirty="0" sz="1400" spc="-25" u="sng">
                <a:solidFill>
                  <a:srgbClr val="1155CC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3"/>
              </a:rPr>
              <a:t>Model</a:t>
            </a:r>
            <a:endParaRPr sz="1400">
              <a:latin typeface="Courier New"/>
              <a:cs typeface="Courier New"/>
            </a:endParaRPr>
          </a:p>
          <a:p>
            <a:pPr marL="12700" marR="645160">
              <a:lnSpc>
                <a:spcPct val="188100"/>
              </a:lnSpc>
            </a:pP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4"/>
              </a:rPr>
              <a:t>Vue +</a:t>
            </a:r>
            <a:r>
              <a:rPr dirty="0" sz="1400" spc="-50" u="sng">
                <a:solidFill>
                  <a:srgbClr val="1155CC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4"/>
              </a:rPr>
              <a:t>Firebase </a:t>
            </a:r>
            <a:r>
              <a:rPr dirty="0" sz="1400" spc="-5">
                <a:solidFill>
                  <a:srgbClr val="1155CC"/>
                </a:solidFill>
                <a:latin typeface="Courier New"/>
                <a:cs typeface="Courier New"/>
              </a:rPr>
              <a:t> </a:t>
            </a: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5"/>
              </a:rPr>
              <a:t>Vue +</a:t>
            </a:r>
            <a:r>
              <a:rPr dirty="0" sz="1400" spc="-60" u="sng">
                <a:solidFill>
                  <a:srgbClr val="1155CC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dirty="0" sz="1400" spc="-5" u="sng">
                <a:solidFill>
                  <a:srgbClr val="1155CC"/>
                </a:solidFill>
                <a:latin typeface="Courier New"/>
                <a:cs typeface="Courier New"/>
                <a:hlinkClick r:id="rId5"/>
              </a:rPr>
              <a:t>Meteor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鼓励模</a:t>
            </a:r>
            <a:r>
              <a:rPr dirty="0" spc="-15">
                <a:latin typeface="黑体"/>
                <a:cs typeface="黑体"/>
              </a:rPr>
              <a:t>块</a:t>
            </a:r>
            <a:r>
              <a:rPr dirty="0" spc="-15"/>
              <a:t>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500" y="3018695"/>
            <a:ext cx="5207000" cy="7531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622300" marR="5080" indent="-60960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基于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组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件的开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发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模式有利于将界面代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码 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自然分割成更容易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维护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的模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块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712" y="655458"/>
            <a:ext cx="512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34495E"/>
                </a:solidFill>
              </a:rPr>
              <a:t>基于</a:t>
            </a:r>
            <a:r>
              <a:rPr dirty="0" spc="-290">
                <a:solidFill>
                  <a:srgbClr val="34495E"/>
                </a:solidFill>
              </a:rPr>
              <a:t> </a:t>
            </a:r>
            <a:r>
              <a:rPr dirty="0">
                <a:solidFill>
                  <a:srgbClr val="34495E"/>
                </a:solidFill>
                <a:latin typeface="Source Sans Pro"/>
                <a:cs typeface="Source Sans Pro"/>
              </a:rPr>
              <a:t>CommonJS</a:t>
            </a:r>
            <a:r>
              <a:rPr dirty="0" spc="-45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pc="-10">
                <a:solidFill>
                  <a:srgbClr val="34495E"/>
                </a:solidFill>
              </a:rPr>
              <a:t>的</a:t>
            </a: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单</a:t>
            </a:r>
            <a:r>
              <a:rPr dirty="0" spc="-10">
                <a:solidFill>
                  <a:srgbClr val="34495E"/>
                </a:solidFill>
              </a:rPr>
              <a:t>文件</a:t>
            </a:r>
            <a:r>
              <a:rPr dirty="0" spc="-10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pc="-15">
                <a:solidFill>
                  <a:srgbClr val="34495E"/>
                </a:solidFill>
              </a:rPr>
              <a:t>件</a:t>
            </a:r>
            <a:r>
              <a:rPr dirty="0" spc="-5">
                <a:solidFill>
                  <a:srgbClr val="34495E"/>
                </a:solidFill>
              </a:rPr>
              <a:t>：</a:t>
            </a:r>
            <a:r>
              <a:rPr dirty="0" spc="-5">
                <a:solidFill>
                  <a:srgbClr val="34495E"/>
                </a:solidFill>
                <a:latin typeface="Source Sans Pro"/>
                <a:cs typeface="Source Sans Pro"/>
              </a:rPr>
              <a:t>Vueify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325" y="1350006"/>
            <a:ext cx="591693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通</a:t>
            </a:r>
            <a:r>
              <a:rPr dirty="0" sz="1800">
                <a:solidFill>
                  <a:srgbClr val="080808"/>
                </a:solidFill>
                <a:latin typeface="黑体"/>
                <a:cs typeface="黑体"/>
              </a:rPr>
              <a:t>过</a:t>
            </a:r>
            <a:r>
              <a:rPr dirty="0" sz="1800" spc="-560">
                <a:solidFill>
                  <a:srgbClr val="080808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080808"/>
                </a:solidFill>
                <a:latin typeface="Source Sans Pro"/>
                <a:cs typeface="Source Sans Pro"/>
              </a:rPr>
              <a:t>Browserify</a:t>
            </a:r>
            <a:r>
              <a:rPr dirty="0" sz="1800" spc="-25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或者</a:t>
            </a:r>
            <a:r>
              <a:rPr dirty="0" sz="1800" spc="-210">
                <a:solidFill>
                  <a:srgbClr val="080808"/>
                </a:solidFill>
                <a:latin typeface="MS PGothic"/>
                <a:cs typeface="MS PGothic"/>
              </a:rPr>
              <a:t> </a:t>
            </a:r>
            <a:r>
              <a:rPr dirty="0" sz="1800" spc="-5">
                <a:solidFill>
                  <a:srgbClr val="080808"/>
                </a:solidFill>
                <a:latin typeface="Source Sans Pro"/>
                <a:cs typeface="Source Sans Pro"/>
              </a:rPr>
              <a:t>Webpack</a:t>
            </a:r>
            <a:r>
              <a:rPr dirty="0" sz="1800" spc="-25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 sz="1800">
                <a:solidFill>
                  <a:srgbClr val="080808"/>
                </a:solidFill>
                <a:latin typeface="黑体"/>
                <a:cs typeface="黑体"/>
              </a:rPr>
              <a:t>这样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的模</a:t>
            </a:r>
            <a:r>
              <a:rPr dirty="0" sz="1800">
                <a:solidFill>
                  <a:srgbClr val="080808"/>
                </a:solidFill>
                <a:latin typeface="黑体"/>
                <a:cs typeface="黑体"/>
              </a:rPr>
              <a:t>块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构建工具，将一个 </a:t>
            </a:r>
            <a:r>
              <a:rPr dirty="0" sz="1800">
                <a:solidFill>
                  <a:srgbClr val="080808"/>
                </a:solidFill>
                <a:latin typeface="黑体"/>
                <a:cs typeface="黑体"/>
              </a:rPr>
              <a:t>组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件的模板、</a:t>
            </a:r>
            <a:r>
              <a:rPr dirty="0" sz="1800" spc="0">
                <a:solidFill>
                  <a:srgbClr val="080808"/>
                </a:solidFill>
                <a:latin typeface="Source Sans Pro"/>
                <a:cs typeface="Source Sans Pro"/>
              </a:rPr>
              <a:t>CSS</a:t>
            </a:r>
            <a:r>
              <a:rPr dirty="0" sz="1800" spc="-35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和</a:t>
            </a:r>
            <a:r>
              <a:rPr dirty="0" sz="1800" spc="-220">
                <a:solidFill>
                  <a:srgbClr val="080808"/>
                </a:solidFill>
                <a:latin typeface="MS PGothic"/>
                <a:cs typeface="MS PGothic"/>
              </a:rPr>
              <a:t> </a:t>
            </a:r>
            <a:r>
              <a:rPr dirty="0" sz="1800" spc="0">
                <a:solidFill>
                  <a:srgbClr val="080808"/>
                </a:solidFill>
                <a:latin typeface="Source Sans Pro"/>
                <a:cs typeface="Source Sans Pro"/>
              </a:rPr>
              <a:t>JS</a:t>
            </a:r>
            <a:r>
              <a:rPr dirty="0" sz="1800" spc="-35">
                <a:solidFill>
                  <a:srgbClr val="080808"/>
                </a:solidFill>
                <a:latin typeface="Source Sans Pro"/>
                <a:cs typeface="Source Sans Pro"/>
              </a:rPr>
              <a:t> </a:t>
            </a:r>
            <a:r>
              <a:rPr dirty="0" sz="1800">
                <a:solidFill>
                  <a:srgbClr val="080808"/>
                </a:solidFill>
                <a:latin typeface="MS PGothic"/>
                <a:cs typeface="MS PGothic"/>
              </a:rPr>
              <a:t>都写在同一个文件里。</a:t>
            </a:r>
            <a:endParaRPr sz="1800">
              <a:latin typeface="MS PGothic"/>
              <a:cs typeface="MS P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7950" y="2171700"/>
            <a:ext cx="38480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9104" y="6247413"/>
            <a:ext cx="2406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u="sng">
                <a:solidFill>
                  <a:srgbClr val="1155CC"/>
                </a:solidFill>
                <a:latin typeface="Arial"/>
                <a:cs typeface="Arial"/>
                <a:hlinkClick r:id="rId3"/>
              </a:rPr>
              <a:t>https://github.com/vuejs/vueify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6300" y="1645411"/>
            <a:ext cx="231140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路由</a:t>
            </a:r>
            <a:endParaRPr sz="3600">
              <a:latin typeface="MS PGothic"/>
              <a:cs typeface="MS PGothic"/>
            </a:endParaRPr>
          </a:p>
          <a:p>
            <a:pPr marL="12700" marR="5080" indent="228600">
              <a:lnSpc>
                <a:spcPct val="250000"/>
              </a:lnSpc>
            </a:pPr>
            <a:r>
              <a:rPr dirty="0" sz="3600" spc="-15" b="1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管理 </a:t>
            </a: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数据持久化</a:t>
            </a:r>
            <a:endParaRPr sz="3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4158" y="2126074"/>
            <a:ext cx="2736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34495E"/>
                </a:solidFill>
                <a:latin typeface="黑体"/>
                <a:cs typeface="黑体"/>
              </a:rPr>
              <a:t>轻</a:t>
            </a:r>
            <a:r>
              <a:rPr dirty="0" sz="3600" spc="-15">
                <a:solidFill>
                  <a:srgbClr val="34495E"/>
                </a:solidFill>
              </a:rPr>
              <a:t>量</a:t>
            </a:r>
            <a:r>
              <a:rPr dirty="0" sz="3600" spc="-445">
                <a:solidFill>
                  <a:srgbClr val="34495E"/>
                </a:solidFill>
              </a:rPr>
              <a:t> </a:t>
            </a:r>
            <a:r>
              <a:rPr dirty="0" sz="3600">
                <a:solidFill>
                  <a:srgbClr val="34495E"/>
                </a:solidFill>
                <a:latin typeface="Source Sans Pro"/>
                <a:cs typeface="Source Sans Pro"/>
              </a:rPr>
              <a:t>+</a:t>
            </a:r>
            <a:r>
              <a:rPr dirty="0" sz="3600" spc="-80">
                <a:solidFill>
                  <a:srgbClr val="34495E"/>
                </a:solidFill>
                <a:latin typeface="Source Sans Pro"/>
                <a:cs typeface="Source Sans Pro"/>
              </a:rPr>
              <a:t> </a:t>
            </a:r>
            <a:r>
              <a:rPr dirty="0" sz="3600" spc="-15">
                <a:solidFill>
                  <a:srgbClr val="34495E"/>
                </a:solidFill>
              </a:rPr>
              <a:t>高性能</a:t>
            </a:r>
            <a:endParaRPr sz="3600">
              <a:latin typeface="Source Sans Pro"/>
              <a:cs typeface="Source Sans Pr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737" y="3018695"/>
            <a:ext cx="441515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sz="2400" spc="-5">
                <a:solidFill>
                  <a:srgbClr val="34495E"/>
                </a:solidFill>
                <a:latin typeface="Courier New"/>
                <a:cs typeface="Courier New"/>
              </a:rPr>
              <a:t>~18kb</a:t>
            </a:r>
            <a:r>
              <a:rPr dirty="0" sz="2400" spc="-40">
                <a:solidFill>
                  <a:srgbClr val="34495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4495E"/>
                </a:solidFill>
                <a:latin typeface="Courier New"/>
                <a:cs typeface="Courier New"/>
              </a:rPr>
              <a:t>min+gzip</a:t>
            </a:r>
            <a:r>
              <a:rPr dirty="0" sz="2400" spc="-5">
                <a:solidFill>
                  <a:srgbClr val="34495E"/>
                </a:solidFill>
                <a:latin typeface="MS Gothic"/>
                <a:cs typeface="MS Gothic"/>
              </a:rPr>
              <a:t>，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无外部依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赖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65"/>
              </a:lnSpc>
            </a:pP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不依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赖脏检测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的高效数据</a:t>
            </a:r>
            <a:r>
              <a:rPr dirty="0" sz="2400">
                <a:solidFill>
                  <a:srgbClr val="34495E"/>
                </a:solidFill>
                <a:latin typeface="宋体"/>
                <a:cs typeface="宋体"/>
              </a:rPr>
              <a:t>绑</a:t>
            </a:r>
            <a:r>
              <a:rPr dirty="0" sz="2400">
                <a:solidFill>
                  <a:srgbClr val="34495E"/>
                </a:solidFill>
                <a:latin typeface="MS Gothic"/>
                <a:cs typeface="MS Gothic"/>
              </a:rPr>
              <a:t>定</a:t>
            </a:r>
            <a:endParaRPr sz="24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3200" y="1428266"/>
            <a:ext cx="2137574" cy="213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31185" y="3529797"/>
            <a:ext cx="188213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34495E"/>
                </a:solidFill>
                <a:latin typeface="Source Sans Pro"/>
                <a:cs typeface="Source Sans Pro"/>
              </a:rPr>
              <a:t>Thanks</a:t>
            </a:r>
            <a:endParaRPr sz="4800">
              <a:latin typeface="Source Sans Pro"/>
              <a:cs typeface="Source Sans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100" y="5916179"/>
            <a:ext cx="709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4495E"/>
                </a:solidFill>
                <a:latin typeface="Source Sans Pro"/>
                <a:cs typeface="Source Sans Pro"/>
              </a:rPr>
              <a:t>@</a:t>
            </a:r>
            <a:r>
              <a:rPr dirty="0" sz="1400">
                <a:solidFill>
                  <a:srgbClr val="34495E"/>
                </a:solidFill>
                <a:latin typeface="MS PGothic"/>
                <a:cs typeface="MS PGothic"/>
              </a:rPr>
              <a:t>尤小右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3250" y="5850266"/>
            <a:ext cx="396549" cy="39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74600" y="5916162"/>
            <a:ext cx="951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Source Sans Pro"/>
                <a:cs typeface="Source Sans Pro"/>
              </a:rPr>
              <a:t>@yyx990803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9725" y="5904717"/>
            <a:ext cx="324174" cy="324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56925" y="5916179"/>
            <a:ext cx="704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4495E"/>
                </a:solidFill>
                <a:latin typeface="Source Sans Pro"/>
                <a:cs typeface="Source Sans Pro"/>
              </a:rPr>
              <a:t>vuejs.org</a:t>
            </a:r>
            <a:endParaRPr sz="1400">
              <a:latin typeface="Source Sans Pro"/>
              <a:cs typeface="Source Sans Pr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9896" y="5923274"/>
            <a:ext cx="324174" cy="287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1645411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CCCCCC"/>
                </a:solidFill>
                <a:latin typeface="MS PGothic"/>
                <a:cs typeface="MS PGothic"/>
              </a:rPr>
              <a:t>路由</a:t>
            </a:r>
            <a:endParaRPr sz="36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4900" y="3017012"/>
            <a:ext cx="185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管理</a:t>
            </a:r>
            <a:endParaRPr sz="36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6300" y="4388611"/>
            <a:ext cx="2311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CCCCCC"/>
                </a:solidFill>
                <a:latin typeface="MS PGothic"/>
                <a:cs typeface="MS PGothic"/>
              </a:rPr>
              <a:t>数据持久化</a:t>
            </a:r>
            <a:endParaRPr sz="3600">
              <a:latin typeface="MS PGothic"/>
              <a:cs typeface="MS P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1674" y="2536033"/>
            <a:ext cx="8255" cy="298450"/>
          </a:xfrm>
          <a:custGeom>
            <a:avLst/>
            <a:gdLst/>
            <a:ahLst/>
            <a:cxnLst/>
            <a:rect l="l" t="t" r="r" b="b"/>
            <a:pathLst>
              <a:path w="8254" h="298450">
                <a:moveTo>
                  <a:pt x="8025" y="298241"/>
                </a:moveTo>
                <a:lnTo>
                  <a:pt x="0" y="0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10220" y="2449614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30">
                <a:moveTo>
                  <a:pt x="0" y="87265"/>
                </a:moveTo>
                <a:lnTo>
                  <a:pt x="29128" y="0"/>
                </a:lnTo>
                <a:lnTo>
                  <a:pt x="62908" y="85572"/>
                </a:lnTo>
                <a:lnTo>
                  <a:pt x="0" y="87265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0220" y="2449614"/>
            <a:ext cx="63500" cy="87630"/>
          </a:xfrm>
          <a:custGeom>
            <a:avLst/>
            <a:gdLst/>
            <a:ahLst/>
            <a:cxnLst/>
            <a:rect l="l" t="t" r="r" b="b"/>
            <a:pathLst>
              <a:path w="63500" h="87630">
                <a:moveTo>
                  <a:pt x="62908" y="85572"/>
                </a:moveTo>
                <a:lnTo>
                  <a:pt x="29128" y="0"/>
                </a:lnTo>
                <a:lnTo>
                  <a:pt x="0" y="87265"/>
                </a:lnTo>
                <a:lnTo>
                  <a:pt x="62908" y="85572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0849" y="3852750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3799"/>
                </a:lnTo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9384" y="4106550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42B9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9384" y="4106550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2B9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42149" y="3153938"/>
            <a:ext cx="914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MS PGothic"/>
                <a:cs typeface="MS PGothic"/>
              </a:rPr>
              <a:t>灵活的接口</a:t>
            </a:r>
            <a:endParaRPr sz="1400">
              <a:latin typeface="MS PGothic"/>
              <a:cs typeface="MS P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2400" y="2634069"/>
            <a:ext cx="1736725" cy="644525"/>
          </a:xfrm>
          <a:custGeom>
            <a:avLst/>
            <a:gdLst/>
            <a:ahLst/>
            <a:cxnLst/>
            <a:rect l="l" t="t" r="r" b="b"/>
            <a:pathLst>
              <a:path w="1736725" h="644525">
                <a:moveTo>
                  <a:pt x="0" y="0"/>
                </a:moveTo>
                <a:lnTo>
                  <a:pt x="48577" y="2489"/>
                </a:lnTo>
                <a:lnTo>
                  <a:pt x="130636" y="8881"/>
                </a:lnTo>
                <a:lnTo>
                  <a:pt x="175827" y="13643"/>
                </a:lnTo>
                <a:lnTo>
                  <a:pt x="219812" y="19175"/>
                </a:lnTo>
                <a:lnTo>
                  <a:pt x="262616" y="25447"/>
                </a:lnTo>
                <a:lnTo>
                  <a:pt x="317895" y="34910"/>
                </a:lnTo>
                <a:lnTo>
                  <a:pt x="371179" y="45566"/>
                </a:lnTo>
                <a:lnTo>
                  <a:pt x="422527" y="57345"/>
                </a:lnTo>
                <a:lnTo>
                  <a:pt x="471999" y="70177"/>
                </a:lnTo>
                <a:lnTo>
                  <a:pt x="519653" y="83991"/>
                </a:lnTo>
                <a:lnTo>
                  <a:pt x="565550" y="98717"/>
                </a:lnTo>
                <a:lnTo>
                  <a:pt x="618389" y="117495"/>
                </a:lnTo>
                <a:lnTo>
                  <a:pt x="668883" y="137364"/>
                </a:lnTo>
                <a:lnTo>
                  <a:pt x="717137" y="158203"/>
                </a:lnTo>
                <a:lnTo>
                  <a:pt x="763252" y="179891"/>
                </a:lnTo>
                <a:lnTo>
                  <a:pt x="807331" y="202307"/>
                </a:lnTo>
                <a:lnTo>
                  <a:pt x="849476" y="225329"/>
                </a:lnTo>
                <a:lnTo>
                  <a:pt x="889789" y="248836"/>
                </a:lnTo>
                <a:lnTo>
                  <a:pt x="928374" y="272707"/>
                </a:lnTo>
                <a:lnTo>
                  <a:pt x="965332" y="296820"/>
                </a:lnTo>
                <a:lnTo>
                  <a:pt x="1000766" y="321055"/>
                </a:lnTo>
                <a:lnTo>
                  <a:pt x="1040680" y="349557"/>
                </a:lnTo>
                <a:lnTo>
                  <a:pt x="1079024" y="377862"/>
                </a:lnTo>
                <a:lnTo>
                  <a:pt x="1116197" y="405772"/>
                </a:lnTo>
                <a:lnTo>
                  <a:pt x="1152598" y="433090"/>
                </a:lnTo>
                <a:lnTo>
                  <a:pt x="1188624" y="459617"/>
                </a:lnTo>
                <a:lnTo>
                  <a:pt x="1224674" y="485158"/>
                </a:lnTo>
                <a:lnTo>
                  <a:pt x="1261147" y="509513"/>
                </a:lnTo>
                <a:lnTo>
                  <a:pt x="1298440" y="532486"/>
                </a:lnTo>
                <a:lnTo>
                  <a:pt x="1336952" y="553879"/>
                </a:lnTo>
                <a:lnTo>
                  <a:pt x="1377081" y="573495"/>
                </a:lnTo>
                <a:lnTo>
                  <a:pt x="1419225" y="591136"/>
                </a:lnTo>
                <a:lnTo>
                  <a:pt x="1463784" y="606605"/>
                </a:lnTo>
                <a:lnTo>
                  <a:pt x="1511154" y="619705"/>
                </a:lnTo>
                <a:lnTo>
                  <a:pt x="1561735" y="630237"/>
                </a:lnTo>
                <a:lnTo>
                  <a:pt x="1615925" y="638004"/>
                </a:lnTo>
                <a:lnTo>
                  <a:pt x="1674122" y="642809"/>
                </a:lnTo>
                <a:lnTo>
                  <a:pt x="1736724" y="644455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968" y="2602610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85787" y="62917"/>
                </a:moveTo>
                <a:lnTo>
                  <a:pt x="0" y="29685"/>
                </a:lnTo>
                <a:lnTo>
                  <a:pt x="87078" y="0"/>
                </a:lnTo>
                <a:lnTo>
                  <a:pt x="85787" y="629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968" y="2602610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87078" y="0"/>
                </a:moveTo>
                <a:lnTo>
                  <a:pt x="0" y="29685"/>
                </a:lnTo>
                <a:lnTo>
                  <a:pt x="85787" y="62917"/>
                </a:lnTo>
                <a:lnTo>
                  <a:pt x="87078" y="0"/>
                </a:lnTo>
                <a:close/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43498" y="3278525"/>
            <a:ext cx="1725930" cy="711835"/>
          </a:xfrm>
          <a:custGeom>
            <a:avLst/>
            <a:gdLst/>
            <a:ahLst/>
            <a:cxnLst/>
            <a:rect l="l" t="t" r="r" b="b"/>
            <a:pathLst>
              <a:path w="1725929" h="711835">
                <a:moveTo>
                  <a:pt x="1725626" y="0"/>
                </a:moveTo>
                <a:lnTo>
                  <a:pt x="1665960" y="1815"/>
                </a:lnTo>
                <a:lnTo>
                  <a:pt x="1610655" y="7118"/>
                </a:lnTo>
                <a:lnTo>
                  <a:pt x="1559298" y="15688"/>
                </a:lnTo>
                <a:lnTo>
                  <a:pt x="1511474" y="27310"/>
                </a:lnTo>
                <a:lnTo>
                  <a:pt x="1466771" y="41764"/>
                </a:lnTo>
                <a:lnTo>
                  <a:pt x="1424774" y="58833"/>
                </a:lnTo>
                <a:lnTo>
                  <a:pt x="1385070" y="78299"/>
                </a:lnTo>
                <a:lnTo>
                  <a:pt x="1347245" y="99944"/>
                </a:lnTo>
                <a:lnTo>
                  <a:pt x="1310886" y="123550"/>
                </a:lnTo>
                <a:lnTo>
                  <a:pt x="1275579" y="148899"/>
                </a:lnTo>
                <a:lnTo>
                  <a:pt x="1240910" y="175773"/>
                </a:lnTo>
                <a:lnTo>
                  <a:pt x="1206465" y="203955"/>
                </a:lnTo>
                <a:lnTo>
                  <a:pt x="1171832" y="233227"/>
                </a:lnTo>
                <a:lnTo>
                  <a:pt x="1136596" y="263370"/>
                </a:lnTo>
                <a:lnTo>
                  <a:pt x="1100343" y="294167"/>
                </a:lnTo>
                <a:lnTo>
                  <a:pt x="1062661" y="325399"/>
                </a:lnTo>
                <a:lnTo>
                  <a:pt x="1023134" y="356849"/>
                </a:lnTo>
                <a:lnTo>
                  <a:pt x="987806" y="383591"/>
                </a:lnTo>
                <a:lnTo>
                  <a:pt x="950755" y="410199"/>
                </a:lnTo>
                <a:lnTo>
                  <a:pt x="911891" y="436539"/>
                </a:lnTo>
                <a:lnTo>
                  <a:pt x="871124" y="462477"/>
                </a:lnTo>
                <a:lnTo>
                  <a:pt x="828362" y="487880"/>
                </a:lnTo>
                <a:lnTo>
                  <a:pt x="783515" y="512615"/>
                </a:lnTo>
                <a:lnTo>
                  <a:pt x="736491" y="536546"/>
                </a:lnTo>
                <a:lnTo>
                  <a:pt x="687199" y="559540"/>
                </a:lnTo>
                <a:lnTo>
                  <a:pt x="635549" y="581464"/>
                </a:lnTo>
                <a:lnTo>
                  <a:pt x="581449" y="602184"/>
                </a:lnTo>
                <a:lnTo>
                  <a:pt x="534429" y="618434"/>
                </a:lnTo>
                <a:lnTo>
                  <a:pt x="485593" y="633677"/>
                </a:lnTo>
                <a:lnTo>
                  <a:pt x="434887" y="647836"/>
                </a:lnTo>
                <a:lnTo>
                  <a:pt x="382259" y="660833"/>
                </a:lnTo>
                <a:lnTo>
                  <a:pt x="327656" y="672591"/>
                </a:lnTo>
                <a:lnTo>
                  <a:pt x="271026" y="683033"/>
                </a:lnTo>
                <a:lnTo>
                  <a:pt x="227192" y="689953"/>
                </a:lnTo>
                <a:lnTo>
                  <a:pt x="182165" y="696057"/>
                </a:lnTo>
                <a:lnTo>
                  <a:pt x="135924" y="701312"/>
                </a:lnTo>
                <a:lnTo>
                  <a:pt x="88447" y="705684"/>
                </a:lnTo>
                <a:lnTo>
                  <a:pt x="39710" y="709142"/>
                </a:lnTo>
                <a:lnTo>
                  <a:pt x="14863" y="710517"/>
                </a:lnTo>
                <a:lnTo>
                  <a:pt x="10695" y="710727"/>
                </a:lnTo>
                <a:lnTo>
                  <a:pt x="6513" y="710926"/>
                </a:lnTo>
                <a:lnTo>
                  <a:pt x="2319" y="711115"/>
                </a:lnTo>
                <a:lnTo>
                  <a:pt x="0" y="711214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57067" y="3958281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87114" y="62915"/>
                </a:moveTo>
                <a:lnTo>
                  <a:pt x="0" y="33338"/>
                </a:lnTo>
                <a:lnTo>
                  <a:pt x="85746" y="0"/>
                </a:lnTo>
                <a:lnTo>
                  <a:pt x="87114" y="629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57067" y="3958281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85746" y="0"/>
                </a:moveTo>
                <a:lnTo>
                  <a:pt x="0" y="33338"/>
                </a:lnTo>
                <a:lnTo>
                  <a:pt x="87114" y="62915"/>
                </a:lnTo>
                <a:lnTo>
                  <a:pt x="85746" y="0"/>
                </a:lnTo>
                <a:close/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948" y="2631903"/>
            <a:ext cx="2854325" cy="1313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solidFill>
                  <a:srgbClr val="FFFFFF"/>
                </a:solidFill>
                <a:latin typeface="黑体"/>
                <a:cs typeface="黑体"/>
              </a:rPr>
              <a:t>简单</a:t>
            </a:r>
            <a:r>
              <a:rPr dirty="0" sz="4800" spc="-20">
                <a:solidFill>
                  <a:srgbClr val="FFFFFF"/>
                </a:solidFill>
              </a:rPr>
              <a:t>示例</a:t>
            </a:r>
            <a:endParaRPr sz="4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3600" spc="35" b="0">
                <a:solidFill>
                  <a:srgbClr val="FFFFFF"/>
                </a:solidFill>
                <a:latin typeface="Century Gothic"/>
                <a:cs typeface="Century Gothic"/>
              </a:rPr>
              <a:t>Quick</a:t>
            </a:r>
            <a:r>
              <a:rPr dirty="0" sz="3600" spc="-120" b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600" spc="35" b="0">
                <a:solidFill>
                  <a:srgbClr val="FFFFFF"/>
                </a:solidFill>
                <a:latin typeface="Century Gothic"/>
                <a:cs typeface="Century Gothic"/>
              </a:rPr>
              <a:t>Demo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6137" y="2022887"/>
            <a:ext cx="2461895" cy="223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核心思想：</a:t>
            </a:r>
            <a:endParaRPr sz="3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619760" indent="-607060">
              <a:lnSpc>
                <a:spcPct val="100000"/>
              </a:lnSpc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数据</a:t>
            </a:r>
            <a:r>
              <a:rPr dirty="0" sz="3600" spc="-15" b="1">
                <a:solidFill>
                  <a:srgbClr val="34495E"/>
                </a:solidFill>
                <a:latin typeface="黑体"/>
                <a:cs typeface="黑体"/>
              </a:rPr>
              <a:t>驱动</a:t>
            </a:r>
            <a:endParaRPr sz="3600">
              <a:latin typeface="黑体"/>
              <a:cs typeface="黑体"/>
            </a:endParaRPr>
          </a:p>
          <a:p>
            <a:pPr marL="619760" indent="-607060">
              <a:lnSpc>
                <a:spcPct val="100000"/>
              </a:lnSpc>
              <a:spcBef>
                <a:spcPts val="30"/>
              </a:spcBef>
              <a:buFont typeface="Source Sans Pro"/>
              <a:buAutoNum type="arabicPeriod"/>
              <a:tabLst>
                <a:tab pos="619760" algn="l"/>
                <a:tab pos="620395" algn="l"/>
              </a:tabLst>
            </a:pPr>
            <a:r>
              <a:rPr dirty="0" sz="3600" spc="-15" b="1">
                <a:solidFill>
                  <a:srgbClr val="34495E"/>
                </a:solidFill>
                <a:latin typeface="黑体"/>
                <a:cs typeface="黑体"/>
              </a:rPr>
              <a:t>组</a:t>
            </a:r>
            <a:r>
              <a:rPr dirty="0" sz="3600" spc="-15" b="1">
                <a:solidFill>
                  <a:srgbClr val="34495E"/>
                </a:solidFill>
                <a:latin typeface="MS PGothic"/>
                <a:cs typeface="MS PGothic"/>
              </a:rPr>
              <a:t>件化</a:t>
            </a:r>
            <a:endParaRPr sz="3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642" y="2631903"/>
            <a:ext cx="2724785" cy="1313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solidFill>
                  <a:srgbClr val="FFFFFF"/>
                </a:solidFill>
              </a:rPr>
              <a:t>数据</a:t>
            </a:r>
            <a:r>
              <a:rPr dirty="0" sz="4800" spc="-20">
                <a:solidFill>
                  <a:srgbClr val="FFFFFF"/>
                </a:solidFill>
                <a:latin typeface="黑体"/>
                <a:cs typeface="黑体"/>
              </a:rPr>
              <a:t>驱动</a:t>
            </a:r>
            <a:endParaRPr sz="4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3600" spc="15" b="0">
                <a:solidFill>
                  <a:srgbClr val="FFFFFF"/>
                </a:solidFill>
                <a:latin typeface="Century Gothic"/>
                <a:cs typeface="Century Gothic"/>
              </a:rPr>
              <a:t>Data-Driven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0699" y="3462663"/>
            <a:ext cx="1585595" cy="1765300"/>
          </a:xfrm>
          <a:custGeom>
            <a:avLst/>
            <a:gdLst/>
            <a:ahLst/>
            <a:cxnLst/>
            <a:rect l="l" t="t" r="r" b="b"/>
            <a:pathLst>
              <a:path w="1585595" h="1765300">
                <a:moveTo>
                  <a:pt x="1321244" y="1764899"/>
                </a:moveTo>
                <a:lnTo>
                  <a:pt x="0" y="1764899"/>
                </a:lnTo>
                <a:lnTo>
                  <a:pt x="0" y="0"/>
                </a:lnTo>
                <a:lnTo>
                  <a:pt x="1585499" y="0"/>
                </a:lnTo>
                <a:lnTo>
                  <a:pt x="1585499" y="1500644"/>
                </a:lnTo>
                <a:lnTo>
                  <a:pt x="1321244" y="1764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1944" y="4963307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255"/>
                </a:moveTo>
                <a:lnTo>
                  <a:pt x="52851" y="52851"/>
                </a:lnTo>
                <a:lnTo>
                  <a:pt x="264255" y="0"/>
                </a:lnTo>
                <a:lnTo>
                  <a:pt x="0" y="2642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7748" y="3914916"/>
            <a:ext cx="511809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4495E"/>
                </a:solidFill>
                <a:latin typeface="黑体"/>
                <a:cs typeface="黑体"/>
              </a:rPr>
              <a:t>视图</a:t>
            </a:r>
            <a:endParaRPr sz="1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solidFill>
                  <a:srgbClr val="34495E"/>
                </a:solidFill>
                <a:latin typeface="Source Sans Pro"/>
                <a:cs typeface="Source Sans Pro"/>
              </a:rPr>
              <a:t>View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4502" y="4412622"/>
            <a:ext cx="1770380" cy="0"/>
          </a:xfrm>
          <a:custGeom>
            <a:avLst/>
            <a:gdLst/>
            <a:ahLst/>
            <a:cxnLst/>
            <a:rect l="l" t="t" r="r" b="b"/>
            <a:pathLst>
              <a:path w="1770379" h="0">
                <a:moveTo>
                  <a:pt x="1770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8052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62931"/>
                </a:moveTo>
                <a:lnTo>
                  <a:pt x="0" y="31465"/>
                </a:lnTo>
                <a:lnTo>
                  <a:pt x="86450" y="0"/>
                </a:lnTo>
                <a:lnTo>
                  <a:pt x="86450" y="62931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8052" y="4381157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450" y="0"/>
                </a:moveTo>
                <a:lnTo>
                  <a:pt x="0" y="31465"/>
                </a:lnTo>
                <a:lnTo>
                  <a:pt x="86450" y="62931"/>
                </a:lnTo>
                <a:lnTo>
                  <a:pt x="8645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3449" y="2553624"/>
            <a:ext cx="3678554" cy="976630"/>
          </a:xfrm>
          <a:custGeom>
            <a:avLst/>
            <a:gdLst/>
            <a:ahLst/>
            <a:cxnLst/>
            <a:rect l="l" t="t" r="r" b="b"/>
            <a:pathLst>
              <a:path w="3678554" h="976629">
                <a:moveTo>
                  <a:pt x="0" y="909038"/>
                </a:moveTo>
                <a:lnTo>
                  <a:pt x="0" y="0"/>
                </a:lnTo>
                <a:lnTo>
                  <a:pt x="3678299" y="0"/>
                </a:lnTo>
                <a:lnTo>
                  <a:pt x="3678299" y="976538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1599" y="330262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1999"/>
                </a:lnTo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0134" y="337462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31465" y="86450"/>
                </a:moveTo>
                <a:lnTo>
                  <a:pt x="0" y="0"/>
                </a:lnTo>
                <a:lnTo>
                  <a:pt x="62930" y="0"/>
                </a:lnTo>
                <a:lnTo>
                  <a:pt x="31465" y="8645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0134" y="3374625"/>
            <a:ext cx="63500" cy="86995"/>
          </a:xfrm>
          <a:custGeom>
            <a:avLst/>
            <a:gdLst/>
            <a:ahLst/>
            <a:cxnLst/>
            <a:rect l="l" t="t" r="r" b="b"/>
            <a:pathLst>
              <a:path w="63500" h="86995">
                <a:moveTo>
                  <a:pt x="0" y="0"/>
                </a:moveTo>
                <a:lnTo>
                  <a:pt x="31465" y="86450"/>
                </a:lnTo>
                <a:lnTo>
                  <a:pt x="6293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34716" y="1843502"/>
            <a:ext cx="1154430" cy="5759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4495E"/>
                </a:solidFill>
              </a:rPr>
              <a:t>用</a:t>
            </a:r>
            <a:r>
              <a:rPr dirty="0" sz="1800" spc="-10">
                <a:solidFill>
                  <a:srgbClr val="34495E"/>
                </a:solidFill>
                <a:latin typeface="黑体"/>
                <a:cs typeface="黑体"/>
              </a:rPr>
              <a:t>户</a:t>
            </a:r>
            <a:r>
              <a:rPr dirty="0" sz="1800" spc="-10">
                <a:solidFill>
                  <a:srgbClr val="34495E"/>
                </a:solidFill>
              </a:rPr>
              <a:t>行</a:t>
            </a:r>
            <a:r>
              <a:rPr dirty="0" sz="1800" spc="-10">
                <a:solidFill>
                  <a:srgbClr val="34495E"/>
                </a:solidFill>
                <a:latin typeface="黑体"/>
                <a:cs typeface="黑体"/>
              </a:rPr>
              <a:t>为</a:t>
            </a:r>
            <a:endParaRPr sz="1800">
              <a:latin typeface="黑体"/>
              <a:cs typeface="黑体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solidFill>
                  <a:srgbClr val="34495E"/>
                </a:solidFill>
                <a:latin typeface="Arial"/>
                <a:cs typeface="Arial"/>
              </a:rPr>
              <a:t>User</a:t>
            </a:r>
            <a:r>
              <a:rPr dirty="0" sz="1800" spc="-100">
                <a:solidFill>
                  <a:srgbClr val="34495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4495E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43450" y="3707212"/>
            <a:ext cx="1416685" cy="1588135"/>
          </a:xfrm>
          <a:custGeom>
            <a:avLst/>
            <a:gdLst/>
            <a:ahLst/>
            <a:cxnLst/>
            <a:rect l="l" t="t" r="r" b="b"/>
            <a:pathLst>
              <a:path w="1416684" h="1588135">
                <a:moveTo>
                  <a:pt x="708149" y="1587862"/>
                </a:moveTo>
                <a:lnTo>
                  <a:pt x="635745" y="1586948"/>
                </a:lnTo>
                <a:lnTo>
                  <a:pt x="565433" y="1584265"/>
                </a:lnTo>
                <a:lnTo>
                  <a:pt x="497567" y="1579903"/>
                </a:lnTo>
                <a:lnTo>
                  <a:pt x="432506" y="1573949"/>
                </a:lnTo>
                <a:lnTo>
                  <a:pt x="370603" y="1566495"/>
                </a:lnTo>
                <a:lnTo>
                  <a:pt x="312216" y="1557627"/>
                </a:lnTo>
                <a:lnTo>
                  <a:pt x="257700" y="1547435"/>
                </a:lnTo>
                <a:lnTo>
                  <a:pt x="207412" y="1536009"/>
                </a:lnTo>
                <a:lnTo>
                  <a:pt x="161707" y="1523437"/>
                </a:lnTo>
                <a:lnTo>
                  <a:pt x="120940" y="1509808"/>
                </a:lnTo>
                <a:lnTo>
                  <a:pt x="85469" y="1495211"/>
                </a:lnTo>
                <a:lnTo>
                  <a:pt x="31837" y="1463470"/>
                </a:lnTo>
                <a:lnTo>
                  <a:pt x="3656" y="1428926"/>
                </a:lnTo>
                <a:lnTo>
                  <a:pt x="0" y="1410824"/>
                </a:lnTo>
                <a:lnTo>
                  <a:pt x="0" y="0"/>
                </a:lnTo>
                <a:lnTo>
                  <a:pt x="3656" y="18101"/>
                </a:lnTo>
                <a:lnTo>
                  <a:pt x="14387" y="35679"/>
                </a:lnTo>
                <a:lnTo>
                  <a:pt x="55649" y="68910"/>
                </a:lnTo>
                <a:lnTo>
                  <a:pt x="120940" y="98983"/>
                </a:lnTo>
                <a:lnTo>
                  <a:pt x="161707" y="112612"/>
                </a:lnTo>
                <a:lnTo>
                  <a:pt x="207412" y="125184"/>
                </a:lnTo>
                <a:lnTo>
                  <a:pt x="257700" y="136610"/>
                </a:lnTo>
                <a:lnTo>
                  <a:pt x="312216" y="146802"/>
                </a:lnTo>
                <a:lnTo>
                  <a:pt x="370603" y="155670"/>
                </a:lnTo>
                <a:lnTo>
                  <a:pt x="432506" y="163124"/>
                </a:lnTo>
                <a:lnTo>
                  <a:pt x="497567" y="169078"/>
                </a:lnTo>
                <a:lnTo>
                  <a:pt x="565433" y="173440"/>
                </a:lnTo>
                <a:lnTo>
                  <a:pt x="635745" y="176123"/>
                </a:lnTo>
                <a:lnTo>
                  <a:pt x="708149" y="177037"/>
                </a:lnTo>
                <a:lnTo>
                  <a:pt x="1416299" y="177037"/>
                </a:lnTo>
                <a:lnTo>
                  <a:pt x="1416299" y="1410824"/>
                </a:lnTo>
                <a:lnTo>
                  <a:pt x="1401912" y="1446504"/>
                </a:lnTo>
                <a:lnTo>
                  <a:pt x="1360650" y="1479735"/>
                </a:lnTo>
                <a:lnTo>
                  <a:pt x="1295359" y="1509808"/>
                </a:lnTo>
                <a:lnTo>
                  <a:pt x="1254593" y="1523437"/>
                </a:lnTo>
                <a:lnTo>
                  <a:pt x="1208887" y="1536009"/>
                </a:lnTo>
                <a:lnTo>
                  <a:pt x="1158599" y="1547435"/>
                </a:lnTo>
                <a:lnTo>
                  <a:pt x="1104083" y="1557627"/>
                </a:lnTo>
                <a:lnTo>
                  <a:pt x="1045696" y="1566495"/>
                </a:lnTo>
                <a:lnTo>
                  <a:pt x="983794" y="1573949"/>
                </a:lnTo>
                <a:lnTo>
                  <a:pt x="918732" y="1579903"/>
                </a:lnTo>
                <a:lnTo>
                  <a:pt x="850867" y="1584265"/>
                </a:lnTo>
                <a:lnTo>
                  <a:pt x="780554" y="1586948"/>
                </a:lnTo>
                <a:lnTo>
                  <a:pt x="708149" y="1587862"/>
                </a:lnTo>
                <a:close/>
              </a:path>
              <a:path w="1416684" h="1588135">
                <a:moveTo>
                  <a:pt x="1416299" y="177037"/>
                </a:moveTo>
                <a:lnTo>
                  <a:pt x="708149" y="177037"/>
                </a:lnTo>
                <a:lnTo>
                  <a:pt x="780554" y="176123"/>
                </a:lnTo>
                <a:lnTo>
                  <a:pt x="850867" y="173440"/>
                </a:lnTo>
                <a:lnTo>
                  <a:pt x="918732" y="169078"/>
                </a:lnTo>
                <a:lnTo>
                  <a:pt x="983794" y="163124"/>
                </a:lnTo>
                <a:lnTo>
                  <a:pt x="1045696" y="155670"/>
                </a:lnTo>
                <a:lnTo>
                  <a:pt x="1104083" y="146802"/>
                </a:lnTo>
                <a:lnTo>
                  <a:pt x="1158599" y="136610"/>
                </a:lnTo>
                <a:lnTo>
                  <a:pt x="1208887" y="125184"/>
                </a:lnTo>
                <a:lnTo>
                  <a:pt x="1254593" y="112612"/>
                </a:lnTo>
                <a:lnTo>
                  <a:pt x="1295359" y="98983"/>
                </a:lnTo>
                <a:lnTo>
                  <a:pt x="1330830" y="84386"/>
                </a:lnTo>
                <a:lnTo>
                  <a:pt x="1384462" y="52645"/>
                </a:lnTo>
                <a:lnTo>
                  <a:pt x="1412643" y="18101"/>
                </a:lnTo>
                <a:lnTo>
                  <a:pt x="1416299" y="0"/>
                </a:lnTo>
                <a:lnTo>
                  <a:pt x="1416299" y="177037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3450" y="3530174"/>
            <a:ext cx="1416685" cy="354330"/>
          </a:xfrm>
          <a:custGeom>
            <a:avLst/>
            <a:gdLst/>
            <a:ahLst/>
            <a:cxnLst/>
            <a:rect l="l" t="t" r="r" b="b"/>
            <a:pathLst>
              <a:path w="1416684" h="354329">
                <a:moveTo>
                  <a:pt x="708149" y="354074"/>
                </a:moveTo>
                <a:lnTo>
                  <a:pt x="635745" y="353160"/>
                </a:lnTo>
                <a:lnTo>
                  <a:pt x="565433" y="350478"/>
                </a:lnTo>
                <a:lnTo>
                  <a:pt x="497567" y="346115"/>
                </a:lnTo>
                <a:lnTo>
                  <a:pt x="432506" y="340162"/>
                </a:lnTo>
                <a:lnTo>
                  <a:pt x="370603" y="332707"/>
                </a:lnTo>
                <a:lnTo>
                  <a:pt x="312216" y="323839"/>
                </a:lnTo>
                <a:lnTo>
                  <a:pt x="257700" y="313648"/>
                </a:lnTo>
                <a:lnTo>
                  <a:pt x="207412" y="302221"/>
                </a:lnTo>
                <a:lnTo>
                  <a:pt x="161707" y="289649"/>
                </a:lnTo>
                <a:lnTo>
                  <a:pt x="120940" y="276020"/>
                </a:lnTo>
                <a:lnTo>
                  <a:pt x="85469" y="261424"/>
                </a:lnTo>
                <a:lnTo>
                  <a:pt x="31837" y="229682"/>
                </a:lnTo>
                <a:lnTo>
                  <a:pt x="3656" y="195138"/>
                </a:lnTo>
                <a:lnTo>
                  <a:pt x="0" y="177037"/>
                </a:lnTo>
                <a:lnTo>
                  <a:pt x="3656" y="158936"/>
                </a:lnTo>
                <a:lnTo>
                  <a:pt x="31837" y="124392"/>
                </a:lnTo>
                <a:lnTo>
                  <a:pt x="85469" y="92650"/>
                </a:lnTo>
                <a:lnTo>
                  <a:pt x="120940" y="78054"/>
                </a:lnTo>
                <a:lnTo>
                  <a:pt x="161707" y="64425"/>
                </a:lnTo>
                <a:lnTo>
                  <a:pt x="207412" y="51853"/>
                </a:lnTo>
                <a:lnTo>
                  <a:pt x="257700" y="40426"/>
                </a:lnTo>
                <a:lnTo>
                  <a:pt x="312216" y="30235"/>
                </a:lnTo>
                <a:lnTo>
                  <a:pt x="370603" y="21367"/>
                </a:lnTo>
                <a:lnTo>
                  <a:pt x="432506" y="13912"/>
                </a:lnTo>
                <a:lnTo>
                  <a:pt x="497567" y="7959"/>
                </a:lnTo>
                <a:lnTo>
                  <a:pt x="565433" y="3596"/>
                </a:lnTo>
                <a:lnTo>
                  <a:pt x="635745" y="914"/>
                </a:lnTo>
                <a:lnTo>
                  <a:pt x="708149" y="0"/>
                </a:lnTo>
                <a:lnTo>
                  <a:pt x="780554" y="914"/>
                </a:lnTo>
                <a:lnTo>
                  <a:pt x="850867" y="3596"/>
                </a:lnTo>
                <a:lnTo>
                  <a:pt x="918732" y="7959"/>
                </a:lnTo>
                <a:lnTo>
                  <a:pt x="983794" y="13912"/>
                </a:lnTo>
                <a:lnTo>
                  <a:pt x="1045696" y="21367"/>
                </a:lnTo>
                <a:lnTo>
                  <a:pt x="1104083" y="30235"/>
                </a:lnTo>
                <a:lnTo>
                  <a:pt x="1158599" y="40426"/>
                </a:lnTo>
                <a:lnTo>
                  <a:pt x="1208887" y="51853"/>
                </a:lnTo>
                <a:lnTo>
                  <a:pt x="1254593" y="64425"/>
                </a:lnTo>
                <a:lnTo>
                  <a:pt x="1295359" y="78054"/>
                </a:lnTo>
                <a:lnTo>
                  <a:pt x="1330830" y="92650"/>
                </a:lnTo>
                <a:lnTo>
                  <a:pt x="1384462" y="124392"/>
                </a:lnTo>
                <a:lnTo>
                  <a:pt x="1412643" y="158936"/>
                </a:lnTo>
                <a:lnTo>
                  <a:pt x="1416299" y="177037"/>
                </a:lnTo>
                <a:lnTo>
                  <a:pt x="1412643" y="195138"/>
                </a:lnTo>
                <a:lnTo>
                  <a:pt x="1384462" y="229682"/>
                </a:lnTo>
                <a:lnTo>
                  <a:pt x="1330830" y="261424"/>
                </a:lnTo>
                <a:lnTo>
                  <a:pt x="1295359" y="276020"/>
                </a:lnTo>
                <a:lnTo>
                  <a:pt x="1254593" y="289649"/>
                </a:lnTo>
                <a:lnTo>
                  <a:pt x="1208887" y="302221"/>
                </a:lnTo>
                <a:lnTo>
                  <a:pt x="1158599" y="313648"/>
                </a:lnTo>
                <a:lnTo>
                  <a:pt x="1104083" y="323839"/>
                </a:lnTo>
                <a:lnTo>
                  <a:pt x="1045696" y="332707"/>
                </a:lnTo>
                <a:lnTo>
                  <a:pt x="983794" y="340162"/>
                </a:lnTo>
                <a:lnTo>
                  <a:pt x="918732" y="346115"/>
                </a:lnTo>
                <a:lnTo>
                  <a:pt x="850867" y="350478"/>
                </a:lnTo>
                <a:lnTo>
                  <a:pt x="780554" y="353160"/>
                </a:lnTo>
                <a:lnTo>
                  <a:pt x="708149" y="354074"/>
                </a:lnTo>
                <a:close/>
              </a:path>
            </a:pathLst>
          </a:custGeom>
          <a:solidFill>
            <a:srgbClr val="A7C4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81699" y="4203075"/>
            <a:ext cx="93980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MS PGothic"/>
                <a:cs typeface="MS PGothic"/>
              </a:rPr>
              <a:t>数据模型</a:t>
            </a:r>
            <a:endParaRPr sz="18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solidFill>
                  <a:srgbClr val="FFFFFF"/>
                </a:solidFill>
                <a:latin typeface="Source Sans Pro"/>
                <a:cs typeface="Source Sans Pro"/>
              </a:rPr>
              <a:t>Model</a:t>
            </a:r>
            <a:endParaRPr sz="1800">
              <a:latin typeface="Source Sans Pro"/>
              <a:cs typeface="Source Sans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6007" y="4554738"/>
            <a:ext cx="63817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4495E"/>
                </a:solidFill>
                <a:latin typeface="MS PGothic"/>
                <a:cs typeface="MS PGothic"/>
              </a:rPr>
              <a:t>渲染</a:t>
            </a:r>
            <a:endParaRPr sz="1400">
              <a:latin typeface="MS PGothic"/>
              <a:cs typeface="MS PGothic"/>
            </a:endParaRPr>
          </a:p>
          <a:p>
            <a:pPr algn="ctr">
              <a:lnSpc>
                <a:spcPts val="1664"/>
              </a:lnSpc>
            </a:pPr>
            <a:r>
              <a:rPr dirty="0" sz="1400" spc="-5" b="1">
                <a:solidFill>
                  <a:srgbClr val="34495E"/>
                </a:solidFill>
                <a:latin typeface="Arial"/>
                <a:cs typeface="Arial"/>
              </a:rPr>
              <a:t>Render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2017-12-02T16:51:59Z</dcterms:created>
  <dcterms:modified xsi:type="dcterms:W3CDTF">2017-12-02T16:51:59Z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