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b0674507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b0674507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b0674507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b0674507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b0674507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b0674507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549dbe0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549dbe0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549dbe0c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549dbe0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549dbe0c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549dbe0c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b067450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b067450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b0674507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b067450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b0674507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b067450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b0674507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b0674507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b0674507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b0674507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b0674507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b0674507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b0674507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b0674507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b0674507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b067450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Registr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54725" y="1167625"/>
            <a:ext cx="2002800" cy="28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Para poder iniciar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primero </a:t>
            </a:r>
            <a:r>
              <a:rPr lang="es-419" sz="1800">
                <a:solidFill>
                  <a:schemeClr val="lt1"/>
                </a:solidFill>
              </a:rPr>
              <a:t>necesitarás</a:t>
            </a:r>
            <a:r>
              <a:rPr lang="es-419" sz="1800">
                <a:solidFill>
                  <a:schemeClr val="lt1"/>
                </a:solidFill>
              </a:rPr>
              <a:t> registrarte ingresando los datos que se ven.</a:t>
            </a:r>
            <a:r>
              <a:rPr lang="es-419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 title="Tema en blanc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687275" y="1056775"/>
            <a:ext cx="1581600" cy="26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Podremos cambiar el tema con el sol o luna de arriba a la izquierda, para que sea agradable a la vista.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3" title="Entrada como adm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465575" y="546875"/>
            <a:ext cx="2165400" cy="3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En el caso de entrar como administrador seremos capaces de editar y eliminar posts ajenos, </a:t>
            </a:r>
            <a:r>
              <a:rPr lang="es-419" sz="1800">
                <a:solidFill>
                  <a:schemeClr val="dk1"/>
                </a:solidFill>
              </a:rPr>
              <a:t>así</a:t>
            </a:r>
            <a:r>
              <a:rPr lang="es-419" sz="1800">
                <a:solidFill>
                  <a:schemeClr val="dk1"/>
                </a:solidFill>
              </a:rPr>
              <a:t> se vería en pantalla: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4" title="Eliminar post de adm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716850" y="1840125"/>
            <a:ext cx="1722000" cy="29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Y </a:t>
            </a:r>
            <a:r>
              <a:rPr lang="es-419" sz="1800">
                <a:solidFill>
                  <a:schemeClr val="lt1"/>
                </a:solidFill>
              </a:rPr>
              <a:t>así</a:t>
            </a:r>
            <a:r>
              <a:rPr lang="es-419" sz="1800">
                <a:solidFill>
                  <a:schemeClr val="lt1"/>
                </a:solidFill>
              </a:rPr>
              <a:t> sería el post eliminado por un administrador.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 title="Boton de cha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576450" y="1271100"/>
            <a:ext cx="2268900" cy="28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Otra función es la del chat privado. Probemos </a:t>
            </a:r>
            <a:r>
              <a:rPr lang="es-419" sz="1800">
                <a:solidFill>
                  <a:schemeClr val="lt1"/>
                </a:solidFill>
              </a:rPr>
              <a:t>dándole</a:t>
            </a:r>
            <a:r>
              <a:rPr lang="es-419" sz="1800">
                <a:solidFill>
                  <a:schemeClr val="lt1"/>
                </a:solidFill>
              </a:rPr>
              <a:t> al botón de “mensajes” de arriba a la izquierda.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 title="Inicio de cha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/>
        </p:nvSpPr>
        <p:spPr>
          <a:xfrm>
            <a:off x="3244250" y="1226750"/>
            <a:ext cx="4441500" cy="27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En el inicio de los mensajes podremos ver los usuarios ingresados en el sistema y si queremos hablarles. Solo tendremos que seleccionar el nombre deseado y hacerle click con el cursor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 title="Ejemplo de cha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4123675" y="1418900"/>
            <a:ext cx="4116300" cy="2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De esa forma se </a:t>
            </a:r>
            <a:r>
              <a:rPr lang="es-419" sz="1800">
                <a:solidFill>
                  <a:schemeClr val="dk1"/>
                </a:solidFill>
              </a:rPr>
              <a:t>abrirá</a:t>
            </a:r>
            <a:r>
              <a:rPr lang="es-419" sz="1800">
                <a:solidFill>
                  <a:schemeClr val="dk1"/>
                </a:solidFill>
              </a:rPr>
              <a:t> la parte de “conversación” donde podremos escribir nuestros mensajes en la parte de abajo y ver los mensajes del otro usuario en la del medio.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Inicio de se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09925" y="1093725"/>
            <a:ext cx="2180100" cy="3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Una vez registrados, iniciaremos sesión con los datos requeridos.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 title="Inic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576425" y="1256325"/>
            <a:ext cx="2106300" cy="30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Iniciados ya, el inicio estará conformado con otros post de distintos usuarios. Mostrando sus nombres, apellidos e información respectiva de cada post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555000" y="1027225"/>
            <a:ext cx="1492800" cy="24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Probemos crear un post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 title="crear po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17775" y="591200"/>
            <a:ext cx="2017500" cy="41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La página de crear el post nos mostrará una interfaz en la cual podremos meter texto y algún archivo, preferentemente imagenes. Le daremos al botón de publicar y posteriormente al de “Ver comunidad”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 title="Post cread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376900" y="716850"/>
            <a:ext cx="2475600" cy="3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De esa manera podremos ver el mensaje agregado al inicio, al igual que otros usuarios. Podremos editar y eliminar nuestros propios post, probemos editarlo.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 title="Editar po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4448825" y="872025"/>
            <a:ext cx="36285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En este caso cambiaremos el texto y guardaremos los cambios.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 title="coment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6925" y="-81300"/>
            <a:ext cx="9313326" cy="52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4308425" y="613375"/>
            <a:ext cx="30891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Al entrar en la sección de comentarios, veremos algo parecido a esto. Probemos comentar.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 title="Comentad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158275" y="672500"/>
            <a:ext cx="35103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Podremos apreciar el comentario, junto a un pequeño emoji de cesto de basura, para poder eliminar nuestro comentario.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 title="Lik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60500"/>
            <a:ext cx="8217775" cy="46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3658100" y="761175"/>
            <a:ext cx="4271400" cy="10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Incluso podremos darle un “me gusta” a los posts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