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5DFE3C-D977-4490-9FE6-404002F15B5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a" initials="C" lastIdx="1" clrIdx="0">
    <p:extLst>
      <p:ext uri="{19B8F6BF-5375-455C-9EA6-DF929625EA0E}">
        <p15:presenceInfo xmlns:p15="http://schemas.microsoft.com/office/powerpoint/2012/main" userId="Ca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16:22:12.14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44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347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4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325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914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78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51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611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05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98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8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1A52-0884-4C71-9D75-CD56B8D15788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C4EB-B13C-476C-94B5-48AEC7093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1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"/>
          <p:cNvSpPr/>
          <p:nvPr/>
        </p:nvSpPr>
        <p:spPr>
          <a:xfrm>
            <a:off x="2627784" y="1124744"/>
            <a:ext cx="5256584" cy="51125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4" name="13 Grupo"/>
          <p:cNvGrpSpPr/>
          <p:nvPr/>
        </p:nvGrpSpPr>
        <p:grpSpPr>
          <a:xfrm>
            <a:off x="179512" y="152636"/>
            <a:ext cx="288032" cy="864096"/>
            <a:chOff x="899592" y="332656"/>
            <a:chExt cx="288032" cy="864096"/>
          </a:xfrm>
        </p:grpSpPr>
        <p:sp>
          <p:nvSpPr>
            <p:cNvPr id="4" name="3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5 Conector recto"/>
            <p:cNvCxnSpPr>
              <a:stCxn id="4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14 Rectángulo"/>
          <p:cNvSpPr/>
          <p:nvPr/>
        </p:nvSpPr>
        <p:spPr>
          <a:xfrm>
            <a:off x="899592" y="152636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Alquiler Inmobiliario</a:t>
            </a:r>
            <a:endParaRPr lang="es-AR" dirty="0"/>
          </a:p>
        </p:txBody>
      </p:sp>
      <p:grpSp>
        <p:nvGrpSpPr>
          <p:cNvPr id="22" name="21 Grupo"/>
          <p:cNvGrpSpPr/>
          <p:nvPr/>
        </p:nvGrpSpPr>
        <p:grpSpPr>
          <a:xfrm>
            <a:off x="971600" y="4869160"/>
            <a:ext cx="288032" cy="864096"/>
            <a:chOff x="899592" y="332656"/>
            <a:chExt cx="288032" cy="864096"/>
          </a:xfrm>
        </p:grpSpPr>
        <p:sp>
          <p:nvSpPr>
            <p:cNvPr id="23" name="22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23 Conector recto"/>
            <p:cNvCxnSpPr>
              <a:stCxn id="23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28 Grupo"/>
          <p:cNvGrpSpPr/>
          <p:nvPr/>
        </p:nvGrpSpPr>
        <p:grpSpPr>
          <a:xfrm>
            <a:off x="462507" y="2097494"/>
            <a:ext cx="1512168" cy="1428446"/>
            <a:chOff x="370654" y="2060848"/>
            <a:chExt cx="1512168" cy="1428446"/>
          </a:xfrm>
        </p:grpSpPr>
        <p:grpSp>
          <p:nvGrpSpPr>
            <p:cNvPr id="16" name="15 Grupo"/>
            <p:cNvGrpSpPr/>
            <p:nvPr/>
          </p:nvGrpSpPr>
          <p:grpSpPr>
            <a:xfrm>
              <a:off x="971600" y="2060848"/>
              <a:ext cx="288032" cy="864096"/>
              <a:chOff x="899592" y="332656"/>
              <a:chExt cx="288032" cy="864096"/>
            </a:xfrm>
          </p:grpSpPr>
          <p:sp>
            <p:nvSpPr>
              <p:cNvPr id="17" name="16 Elipse"/>
              <p:cNvSpPr/>
              <p:nvPr/>
            </p:nvSpPr>
            <p:spPr>
              <a:xfrm>
                <a:off x="899592" y="332656"/>
                <a:ext cx="288032" cy="2520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8" name="17 Conector recto"/>
              <p:cNvCxnSpPr>
                <a:stCxn id="17" idx="4"/>
              </p:cNvCxnSpPr>
              <p:nvPr/>
            </p:nvCxnSpPr>
            <p:spPr>
              <a:xfrm>
                <a:off x="1043608" y="584684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>
                <a:off x="899592" y="764704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19 Conector recto"/>
              <p:cNvCxnSpPr/>
              <p:nvPr/>
            </p:nvCxnSpPr>
            <p:spPr>
              <a:xfrm flipH="1">
                <a:off x="899592" y="1041884"/>
                <a:ext cx="144016" cy="154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"/>
              <p:cNvCxnSpPr/>
              <p:nvPr/>
            </p:nvCxnSpPr>
            <p:spPr>
              <a:xfrm>
                <a:off x="1043608" y="1041884"/>
                <a:ext cx="144016" cy="154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27 CuadroTexto"/>
            <p:cNvSpPr txBox="1"/>
            <p:nvPr/>
          </p:nvSpPr>
          <p:spPr>
            <a:xfrm>
              <a:off x="370654" y="2842963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Encargado de mobiliario</a:t>
              </a:r>
              <a:endParaRPr lang="es-AR" dirty="0"/>
            </a:p>
          </p:txBody>
        </p:sp>
      </p:grpSp>
      <p:sp>
        <p:nvSpPr>
          <p:cNvPr id="30" name="29 CuadroTexto"/>
          <p:cNvSpPr txBox="1"/>
          <p:nvPr/>
        </p:nvSpPr>
        <p:spPr>
          <a:xfrm>
            <a:off x="647564" y="57648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Cliente</a:t>
            </a:r>
            <a:endParaRPr lang="es-AR" dirty="0"/>
          </a:p>
        </p:txBody>
      </p:sp>
      <p:sp>
        <p:nvSpPr>
          <p:cNvPr id="31" name="30 Elipse"/>
          <p:cNvSpPr/>
          <p:nvPr/>
        </p:nvSpPr>
        <p:spPr>
          <a:xfrm>
            <a:off x="3292624" y="1208753"/>
            <a:ext cx="1296144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Iniciar Sesión</a:t>
            </a:r>
            <a:endParaRPr lang="es-AR" dirty="0"/>
          </a:p>
        </p:txBody>
      </p:sp>
      <p:sp>
        <p:nvSpPr>
          <p:cNvPr id="32" name="31 Elipse"/>
          <p:cNvSpPr/>
          <p:nvPr/>
        </p:nvSpPr>
        <p:spPr>
          <a:xfrm>
            <a:off x="3326971" y="2217321"/>
            <a:ext cx="1296144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Cerrar Sesión</a:t>
            </a:r>
            <a:endParaRPr lang="es-AR" dirty="0"/>
          </a:p>
        </p:txBody>
      </p:sp>
      <p:sp>
        <p:nvSpPr>
          <p:cNvPr id="33" name="32 Elipse"/>
          <p:cNvSpPr/>
          <p:nvPr/>
        </p:nvSpPr>
        <p:spPr>
          <a:xfrm>
            <a:off x="3425754" y="3199325"/>
            <a:ext cx="1296144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Dar de alta </a:t>
            </a:r>
            <a:endParaRPr lang="es-AR" dirty="0"/>
          </a:p>
        </p:txBody>
      </p:sp>
      <p:sp>
        <p:nvSpPr>
          <p:cNvPr id="34" name="33 Elipse"/>
          <p:cNvSpPr/>
          <p:nvPr/>
        </p:nvSpPr>
        <p:spPr>
          <a:xfrm>
            <a:off x="3326971" y="5057072"/>
            <a:ext cx="1296144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Reserva</a:t>
            </a:r>
            <a:endParaRPr lang="es-AR" dirty="0"/>
          </a:p>
        </p:txBody>
      </p:sp>
      <p:grpSp>
        <p:nvGrpSpPr>
          <p:cNvPr id="35" name="34 Grupo"/>
          <p:cNvGrpSpPr/>
          <p:nvPr/>
        </p:nvGrpSpPr>
        <p:grpSpPr>
          <a:xfrm>
            <a:off x="8172400" y="2098136"/>
            <a:ext cx="288032" cy="864096"/>
            <a:chOff x="899592" y="332656"/>
            <a:chExt cx="288032" cy="864096"/>
          </a:xfrm>
        </p:grpSpPr>
        <p:sp>
          <p:nvSpPr>
            <p:cNvPr id="36" name="35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7" name="36 Conector recto"/>
            <p:cNvCxnSpPr>
              <a:stCxn id="36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Elipse"/>
          <p:cNvSpPr/>
          <p:nvPr/>
        </p:nvSpPr>
        <p:spPr>
          <a:xfrm>
            <a:off x="5868144" y="4130436"/>
            <a:ext cx="1296144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Pagar con Tarjeta</a:t>
            </a:r>
            <a:endParaRPr lang="es-AR" dirty="0"/>
          </a:p>
        </p:txBody>
      </p:sp>
      <p:cxnSp>
        <p:nvCxnSpPr>
          <p:cNvPr id="45" name="44 Conector recto de flecha"/>
          <p:cNvCxnSpPr/>
          <p:nvPr/>
        </p:nvCxnSpPr>
        <p:spPr>
          <a:xfrm flipV="1">
            <a:off x="1351485" y="1641122"/>
            <a:ext cx="1941139" cy="889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1351485" y="2529542"/>
            <a:ext cx="1941139" cy="120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1351485" y="2529542"/>
            <a:ext cx="2074269" cy="996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1259632" y="5301208"/>
            <a:ext cx="2032992" cy="188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41" idx="3"/>
            <a:endCxn id="34" idx="6"/>
          </p:cNvCxnSpPr>
          <p:nvPr/>
        </p:nvCxnSpPr>
        <p:spPr>
          <a:xfrm flipH="1">
            <a:off x="4623115" y="4868536"/>
            <a:ext cx="1434845" cy="62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 rot="20037654">
            <a:off x="4858674" y="4892547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&lt;&lt;Extiende&gt;&gt;</a:t>
            </a:r>
            <a:endParaRPr lang="es-AR" sz="1100" dirty="0"/>
          </a:p>
        </p:txBody>
      </p:sp>
      <p:cxnSp>
        <p:nvCxnSpPr>
          <p:cNvPr id="57" name="56 Conector recto"/>
          <p:cNvCxnSpPr>
            <a:endCxn id="41" idx="7"/>
          </p:cNvCxnSpPr>
          <p:nvPr/>
        </p:nvCxnSpPr>
        <p:spPr>
          <a:xfrm flipH="1">
            <a:off x="6974472" y="2529542"/>
            <a:ext cx="1197928" cy="1727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endCxn id="41" idx="2"/>
          </p:cNvCxnSpPr>
          <p:nvPr/>
        </p:nvCxnSpPr>
        <p:spPr>
          <a:xfrm flipV="1">
            <a:off x="1259632" y="4562805"/>
            <a:ext cx="4608512" cy="73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8008512" y="3037552"/>
            <a:ext cx="969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Servidor</a:t>
            </a:r>
          </a:p>
          <a:p>
            <a:r>
              <a:rPr lang="es-AR" dirty="0" smtClean="0"/>
              <a:t>Del</a:t>
            </a:r>
          </a:p>
          <a:p>
            <a:r>
              <a:rPr lang="es-AR" dirty="0" smtClean="0"/>
              <a:t>Banco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71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58 Rectángulo"/>
          <p:cNvSpPr/>
          <p:nvPr/>
        </p:nvSpPr>
        <p:spPr>
          <a:xfrm>
            <a:off x="2663787" y="1103500"/>
            <a:ext cx="4680521" cy="5553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100" dirty="0"/>
          </a:p>
        </p:txBody>
      </p:sp>
      <p:grpSp>
        <p:nvGrpSpPr>
          <p:cNvPr id="4" name="3 Grupo"/>
          <p:cNvGrpSpPr/>
          <p:nvPr/>
        </p:nvGrpSpPr>
        <p:grpSpPr>
          <a:xfrm>
            <a:off x="179512" y="152636"/>
            <a:ext cx="288032" cy="864096"/>
            <a:chOff x="899592" y="332656"/>
            <a:chExt cx="288032" cy="864096"/>
          </a:xfrm>
        </p:grpSpPr>
        <p:sp>
          <p:nvSpPr>
            <p:cNvPr id="5" name="4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Rectángulo"/>
          <p:cNvSpPr/>
          <p:nvPr/>
        </p:nvSpPr>
        <p:spPr>
          <a:xfrm>
            <a:off x="899592" y="152636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i="1" dirty="0"/>
              <a:t>Posgrado</a:t>
            </a:r>
            <a:endParaRPr lang="es-AR" dirty="0"/>
          </a:p>
        </p:txBody>
      </p:sp>
      <p:grpSp>
        <p:nvGrpSpPr>
          <p:cNvPr id="18" name="17 Grupo"/>
          <p:cNvGrpSpPr/>
          <p:nvPr/>
        </p:nvGrpSpPr>
        <p:grpSpPr>
          <a:xfrm>
            <a:off x="395536" y="1482408"/>
            <a:ext cx="1764196" cy="1510427"/>
            <a:chOff x="179512" y="1772816"/>
            <a:chExt cx="1764196" cy="1510427"/>
          </a:xfrm>
        </p:grpSpPr>
        <p:grpSp>
          <p:nvGrpSpPr>
            <p:cNvPr id="11" name="10 Grupo"/>
            <p:cNvGrpSpPr/>
            <p:nvPr/>
          </p:nvGrpSpPr>
          <p:grpSpPr>
            <a:xfrm>
              <a:off x="899592" y="1772816"/>
              <a:ext cx="288032" cy="864096"/>
              <a:chOff x="899592" y="332656"/>
              <a:chExt cx="288032" cy="864096"/>
            </a:xfrm>
          </p:grpSpPr>
          <p:sp>
            <p:nvSpPr>
              <p:cNvPr id="12" name="11 Elipse"/>
              <p:cNvSpPr/>
              <p:nvPr/>
            </p:nvSpPr>
            <p:spPr>
              <a:xfrm>
                <a:off x="899592" y="332656"/>
                <a:ext cx="288032" cy="2520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" name="12 Conector recto"/>
              <p:cNvCxnSpPr>
                <a:stCxn id="12" idx="4"/>
              </p:cNvCxnSpPr>
              <p:nvPr/>
            </p:nvCxnSpPr>
            <p:spPr>
              <a:xfrm>
                <a:off x="1043608" y="584684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"/>
              <p:cNvCxnSpPr/>
              <p:nvPr/>
            </p:nvCxnSpPr>
            <p:spPr>
              <a:xfrm>
                <a:off x="899592" y="764704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"/>
              <p:cNvCxnSpPr/>
              <p:nvPr/>
            </p:nvCxnSpPr>
            <p:spPr>
              <a:xfrm flipH="1">
                <a:off x="899592" y="1041884"/>
                <a:ext cx="144016" cy="154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>
                <a:off x="1043608" y="1041884"/>
                <a:ext cx="144016" cy="154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16 CuadroTexto"/>
            <p:cNvSpPr txBox="1"/>
            <p:nvPr/>
          </p:nvSpPr>
          <p:spPr>
            <a:xfrm>
              <a:off x="179512" y="2636912"/>
              <a:ext cx="1764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Empleado administrativo</a:t>
              </a:r>
              <a:endParaRPr lang="es-AR" dirty="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1473692" y="3093778"/>
            <a:ext cx="288032" cy="864096"/>
            <a:chOff x="899592" y="332656"/>
            <a:chExt cx="288032" cy="864096"/>
          </a:xfrm>
        </p:grpSpPr>
        <p:sp>
          <p:nvSpPr>
            <p:cNvPr id="26" name="25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7" name="26 Conector recto"/>
            <p:cNvCxnSpPr>
              <a:stCxn id="26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30 Grupo"/>
          <p:cNvGrpSpPr/>
          <p:nvPr/>
        </p:nvGrpSpPr>
        <p:grpSpPr>
          <a:xfrm>
            <a:off x="1464699" y="4964275"/>
            <a:ext cx="288032" cy="864096"/>
            <a:chOff x="899592" y="332656"/>
            <a:chExt cx="288032" cy="864096"/>
          </a:xfrm>
        </p:grpSpPr>
        <p:sp>
          <p:nvSpPr>
            <p:cNvPr id="32" name="31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3" name="32 Conector recto"/>
            <p:cNvCxnSpPr>
              <a:stCxn id="32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37 CuadroTexto"/>
          <p:cNvSpPr txBox="1"/>
          <p:nvPr/>
        </p:nvSpPr>
        <p:spPr>
          <a:xfrm>
            <a:off x="933632" y="405519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Alumno Registrado</a:t>
            </a:r>
            <a:endParaRPr lang="es-AR" dirty="0"/>
          </a:p>
        </p:txBody>
      </p:sp>
      <p:sp>
        <p:nvSpPr>
          <p:cNvPr id="39" name="38 CuadroTexto"/>
          <p:cNvSpPr txBox="1"/>
          <p:nvPr/>
        </p:nvSpPr>
        <p:spPr>
          <a:xfrm>
            <a:off x="924639" y="575093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Alumno No registrado</a:t>
            </a:r>
            <a:endParaRPr lang="es-AR" dirty="0"/>
          </a:p>
        </p:txBody>
      </p:sp>
      <p:sp>
        <p:nvSpPr>
          <p:cNvPr id="47" name="46 Elipse"/>
          <p:cNvSpPr/>
          <p:nvPr/>
        </p:nvSpPr>
        <p:spPr>
          <a:xfrm>
            <a:off x="3292624" y="1208753"/>
            <a:ext cx="1296144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Cargar Carrera</a:t>
            </a:r>
            <a:endParaRPr lang="es-AR" dirty="0"/>
          </a:p>
        </p:txBody>
      </p:sp>
      <p:sp>
        <p:nvSpPr>
          <p:cNvPr id="48" name="47 Elipse"/>
          <p:cNvSpPr/>
          <p:nvPr/>
        </p:nvSpPr>
        <p:spPr>
          <a:xfrm>
            <a:off x="3276735" y="2269070"/>
            <a:ext cx="1296144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Iniciar Sesión</a:t>
            </a:r>
            <a:endParaRPr lang="es-AR" dirty="0"/>
          </a:p>
        </p:txBody>
      </p:sp>
      <p:sp>
        <p:nvSpPr>
          <p:cNvPr id="49" name="48 Elipse"/>
          <p:cNvSpPr/>
          <p:nvPr/>
        </p:nvSpPr>
        <p:spPr>
          <a:xfrm>
            <a:off x="3292624" y="3375119"/>
            <a:ext cx="1296144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Cerrar Sesión</a:t>
            </a:r>
            <a:endParaRPr lang="es-AR" dirty="0"/>
          </a:p>
        </p:txBody>
      </p:sp>
      <p:sp>
        <p:nvSpPr>
          <p:cNvPr id="50" name="49 Elipse"/>
          <p:cNvSpPr/>
          <p:nvPr/>
        </p:nvSpPr>
        <p:spPr>
          <a:xfrm>
            <a:off x="3113043" y="4339514"/>
            <a:ext cx="1655306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Inscribirse</a:t>
            </a:r>
            <a:endParaRPr lang="es-AR" dirty="0"/>
          </a:p>
        </p:txBody>
      </p:sp>
      <p:sp>
        <p:nvSpPr>
          <p:cNvPr id="51" name="50 Elipse"/>
          <p:cNvSpPr/>
          <p:nvPr/>
        </p:nvSpPr>
        <p:spPr>
          <a:xfrm>
            <a:off x="3017168" y="5664663"/>
            <a:ext cx="1847056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Registrarse</a:t>
            </a:r>
            <a:endParaRPr lang="es-AR" dirty="0"/>
          </a:p>
        </p:txBody>
      </p:sp>
      <p:sp>
        <p:nvSpPr>
          <p:cNvPr id="52" name="51 Elipse"/>
          <p:cNvSpPr/>
          <p:nvPr/>
        </p:nvSpPr>
        <p:spPr>
          <a:xfrm>
            <a:off x="5652120" y="3574406"/>
            <a:ext cx="1296144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Pagar con tarjeta</a:t>
            </a:r>
            <a:endParaRPr lang="es-AR" dirty="0"/>
          </a:p>
        </p:txBody>
      </p:sp>
      <p:grpSp>
        <p:nvGrpSpPr>
          <p:cNvPr id="53" name="52 Grupo"/>
          <p:cNvGrpSpPr/>
          <p:nvPr/>
        </p:nvGrpSpPr>
        <p:grpSpPr>
          <a:xfrm>
            <a:off x="7740352" y="1773152"/>
            <a:ext cx="288032" cy="864096"/>
            <a:chOff x="899592" y="332656"/>
            <a:chExt cx="288032" cy="864096"/>
          </a:xfrm>
        </p:grpSpPr>
        <p:sp>
          <p:nvSpPr>
            <p:cNvPr id="54" name="53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5" name="54 Conector recto"/>
            <p:cNvCxnSpPr>
              <a:stCxn id="54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7344308" y="2698739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Servidor de Banco</a:t>
            </a:r>
            <a:endParaRPr lang="es-AR" dirty="0"/>
          </a:p>
        </p:txBody>
      </p:sp>
      <p:cxnSp>
        <p:nvCxnSpPr>
          <p:cNvPr id="40" name="39 Conector recto de flecha"/>
          <p:cNvCxnSpPr>
            <a:endCxn id="47" idx="2"/>
          </p:cNvCxnSpPr>
          <p:nvPr/>
        </p:nvCxnSpPr>
        <p:spPr>
          <a:xfrm flipV="1">
            <a:off x="1403648" y="1641122"/>
            <a:ext cx="1888976" cy="273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endCxn id="48" idx="2"/>
          </p:cNvCxnSpPr>
          <p:nvPr/>
        </p:nvCxnSpPr>
        <p:spPr>
          <a:xfrm flipV="1">
            <a:off x="1752731" y="2701439"/>
            <a:ext cx="1524004" cy="82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endCxn id="49" idx="2"/>
          </p:cNvCxnSpPr>
          <p:nvPr/>
        </p:nvCxnSpPr>
        <p:spPr>
          <a:xfrm>
            <a:off x="1752731" y="3525826"/>
            <a:ext cx="1539893" cy="281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endCxn id="50" idx="2"/>
          </p:cNvCxnSpPr>
          <p:nvPr/>
        </p:nvCxnSpPr>
        <p:spPr>
          <a:xfrm>
            <a:off x="1752731" y="3525826"/>
            <a:ext cx="1360312" cy="1246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52" idx="2"/>
            <a:endCxn id="50" idx="6"/>
          </p:cNvCxnSpPr>
          <p:nvPr/>
        </p:nvCxnSpPr>
        <p:spPr>
          <a:xfrm flipH="1">
            <a:off x="4768349" y="4006775"/>
            <a:ext cx="883771" cy="76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 rot="19181243">
            <a:off x="4718200" y="4084519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&lt;&lt;Extiende&gt;&gt;</a:t>
            </a:r>
            <a:endParaRPr lang="es-AR" sz="1100" dirty="0"/>
          </a:p>
        </p:txBody>
      </p:sp>
      <p:cxnSp>
        <p:nvCxnSpPr>
          <p:cNvPr id="73" name="72 Conector recto"/>
          <p:cNvCxnSpPr>
            <a:endCxn id="52" idx="7"/>
          </p:cNvCxnSpPr>
          <p:nvPr/>
        </p:nvCxnSpPr>
        <p:spPr>
          <a:xfrm flipH="1">
            <a:off x="6758448" y="2205200"/>
            <a:ext cx="981904" cy="149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stCxn id="52" idx="1"/>
          </p:cNvCxnSpPr>
          <p:nvPr/>
        </p:nvCxnSpPr>
        <p:spPr>
          <a:xfrm rot="16200000" flipV="1">
            <a:off x="3896786" y="1755893"/>
            <a:ext cx="481252" cy="3409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H="1">
            <a:off x="1761724" y="3219792"/>
            <a:ext cx="671163" cy="30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51" idx="2"/>
          </p:cNvCxnSpPr>
          <p:nvPr/>
        </p:nvCxnSpPr>
        <p:spPr>
          <a:xfrm>
            <a:off x="1752731" y="5396323"/>
            <a:ext cx="1264437" cy="700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"/>
          <p:cNvSpPr/>
          <p:nvPr/>
        </p:nvSpPr>
        <p:spPr>
          <a:xfrm>
            <a:off x="1963754" y="1135426"/>
            <a:ext cx="4048405" cy="4814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100" dirty="0"/>
          </a:p>
        </p:txBody>
      </p:sp>
      <p:grpSp>
        <p:nvGrpSpPr>
          <p:cNvPr id="4" name="3 Grupo"/>
          <p:cNvGrpSpPr/>
          <p:nvPr/>
        </p:nvGrpSpPr>
        <p:grpSpPr>
          <a:xfrm>
            <a:off x="179512" y="152636"/>
            <a:ext cx="288032" cy="864096"/>
            <a:chOff x="899592" y="332656"/>
            <a:chExt cx="288032" cy="864096"/>
          </a:xfrm>
        </p:grpSpPr>
        <p:sp>
          <p:nvSpPr>
            <p:cNvPr id="5" name="4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Rectángulo"/>
          <p:cNvSpPr/>
          <p:nvPr/>
        </p:nvSpPr>
        <p:spPr>
          <a:xfrm>
            <a:off x="899592" y="152636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i="1" dirty="0" smtClean="0"/>
              <a:t>Contratos</a:t>
            </a:r>
            <a:endParaRPr lang="es-AR" dirty="0"/>
          </a:p>
        </p:txBody>
      </p:sp>
      <p:grpSp>
        <p:nvGrpSpPr>
          <p:cNvPr id="11" name="10 Grupo"/>
          <p:cNvGrpSpPr/>
          <p:nvPr/>
        </p:nvGrpSpPr>
        <p:grpSpPr>
          <a:xfrm>
            <a:off x="1043608" y="1844824"/>
            <a:ext cx="288032" cy="864096"/>
            <a:chOff x="899592" y="332656"/>
            <a:chExt cx="288032" cy="864096"/>
          </a:xfrm>
        </p:grpSpPr>
        <p:sp>
          <p:nvSpPr>
            <p:cNvPr id="12" name="11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3" name="12 Conector recto"/>
            <p:cNvCxnSpPr>
              <a:stCxn id="12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1115616" y="4509120"/>
            <a:ext cx="288032" cy="864096"/>
            <a:chOff x="899592" y="332656"/>
            <a:chExt cx="288032" cy="864096"/>
          </a:xfrm>
        </p:grpSpPr>
        <p:sp>
          <p:nvSpPr>
            <p:cNvPr id="18" name="17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22 CuadroTexto"/>
          <p:cNvSpPr txBox="1"/>
          <p:nvPr/>
        </p:nvSpPr>
        <p:spPr>
          <a:xfrm>
            <a:off x="683568" y="2621479"/>
            <a:ext cx="1008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Empleado de mesa de entradas</a:t>
            </a:r>
            <a:endParaRPr lang="es-AR" sz="11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584" y="5373216"/>
            <a:ext cx="8640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/>
              <a:t>Empleado de rendiciones</a:t>
            </a:r>
            <a:endParaRPr lang="es-AR" sz="1050" dirty="0"/>
          </a:p>
        </p:txBody>
      </p:sp>
      <p:sp>
        <p:nvSpPr>
          <p:cNvPr id="25" name="24 Elipse"/>
          <p:cNvSpPr/>
          <p:nvPr/>
        </p:nvSpPr>
        <p:spPr>
          <a:xfrm>
            <a:off x="2198271" y="1538469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Confeccionar Minuta</a:t>
            </a:r>
            <a:endParaRPr lang="es-AR" sz="1200" dirty="0"/>
          </a:p>
        </p:txBody>
      </p:sp>
      <p:sp>
        <p:nvSpPr>
          <p:cNvPr id="26" name="25 Elipse"/>
          <p:cNvSpPr/>
          <p:nvPr/>
        </p:nvSpPr>
        <p:spPr>
          <a:xfrm>
            <a:off x="2233498" y="3356992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Aprobar Minuta</a:t>
            </a:r>
            <a:endParaRPr lang="es-AR" sz="1200" dirty="0"/>
          </a:p>
        </p:txBody>
      </p:sp>
      <p:sp>
        <p:nvSpPr>
          <p:cNvPr id="27" name="26 Elipse"/>
          <p:cNvSpPr/>
          <p:nvPr/>
        </p:nvSpPr>
        <p:spPr>
          <a:xfrm>
            <a:off x="2233498" y="4558410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Generar Listado</a:t>
            </a:r>
            <a:endParaRPr lang="es-AR" sz="1200" dirty="0"/>
          </a:p>
        </p:txBody>
      </p:sp>
      <p:sp>
        <p:nvSpPr>
          <p:cNvPr id="28" name="27 Elipse"/>
          <p:cNvSpPr/>
          <p:nvPr/>
        </p:nvSpPr>
        <p:spPr>
          <a:xfrm>
            <a:off x="4211960" y="2356905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Verificar CUIT</a:t>
            </a:r>
            <a:endParaRPr lang="es-AR" sz="1200" dirty="0"/>
          </a:p>
        </p:txBody>
      </p:sp>
      <p:grpSp>
        <p:nvGrpSpPr>
          <p:cNvPr id="29" name="28 Grupo"/>
          <p:cNvGrpSpPr/>
          <p:nvPr/>
        </p:nvGrpSpPr>
        <p:grpSpPr>
          <a:xfrm>
            <a:off x="7092280" y="2325452"/>
            <a:ext cx="288032" cy="864096"/>
            <a:chOff x="899592" y="332656"/>
            <a:chExt cx="288032" cy="864096"/>
          </a:xfrm>
        </p:grpSpPr>
        <p:sp>
          <p:nvSpPr>
            <p:cNvPr id="30" name="29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1" name="30 Conector recto"/>
            <p:cNvCxnSpPr>
              <a:stCxn id="30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34 CuadroTexto"/>
          <p:cNvSpPr txBox="1"/>
          <p:nvPr/>
        </p:nvSpPr>
        <p:spPr>
          <a:xfrm>
            <a:off x="6516216" y="325849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Servidor de AFIP</a:t>
            </a:r>
            <a:endParaRPr lang="es-AR" dirty="0"/>
          </a:p>
        </p:txBody>
      </p:sp>
      <p:cxnSp>
        <p:nvCxnSpPr>
          <p:cNvPr id="38" name="37 Conector recto de flecha"/>
          <p:cNvCxnSpPr>
            <a:endCxn id="25" idx="2"/>
          </p:cNvCxnSpPr>
          <p:nvPr/>
        </p:nvCxnSpPr>
        <p:spPr>
          <a:xfrm flipV="1">
            <a:off x="1331640" y="1970838"/>
            <a:ext cx="866631" cy="30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endCxn id="26" idx="2"/>
          </p:cNvCxnSpPr>
          <p:nvPr/>
        </p:nvCxnSpPr>
        <p:spPr>
          <a:xfrm flipV="1">
            <a:off x="1403648" y="3789361"/>
            <a:ext cx="829850" cy="1151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endCxn id="27" idx="2"/>
          </p:cNvCxnSpPr>
          <p:nvPr/>
        </p:nvCxnSpPr>
        <p:spPr>
          <a:xfrm>
            <a:off x="1403648" y="4941168"/>
            <a:ext cx="829850" cy="4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8" idx="2"/>
            <a:endCxn id="26" idx="7"/>
          </p:cNvCxnSpPr>
          <p:nvPr/>
        </p:nvCxnSpPr>
        <p:spPr>
          <a:xfrm flipH="1">
            <a:off x="3448439" y="2789274"/>
            <a:ext cx="763521" cy="69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endCxn id="28" idx="6"/>
          </p:cNvCxnSpPr>
          <p:nvPr/>
        </p:nvCxnSpPr>
        <p:spPr>
          <a:xfrm flipH="1">
            <a:off x="5635352" y="2757500"/>
            <a:ext cx="1456928" cy="31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 rot="19020501">
            <a:off x="3326143" y="2938962"/>
            <a:ext cx="1008112" cy="2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&lt;&lt;Extiende&gt;&gt;</a:t>
            </a:r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21513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963755" y="1135426"/>
            <a:ext cx="3040294" cy="510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100" dirty="0"/>
          </a:p>
        </p:txBody>
      </p:sp>
      <p:grpSp>
        <p:nvGrpSpPr>
          <p:cNvPr id="4" name="3 Grupo"/>
          <p:cNvGrpSpPr/>
          <p:nvPr/>
        </p:nvGrpSpPr>
        <p:grpSpPr>
          <a:xfrm>
            <a:off x="179512" y="152636"/>
            <a:ext cx="288032" cy="864096"/>
            <a:chOff x="899592" y="332656"/>
            <a:chExt cx="288032" cy="864096"/>
          </a:xfrm>
        </p:grpSpPr>
        <p:sp>
          <p:nvSpPr>
            <p:cNvPr id="5" name="4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Rectángulo"/>
          <p:cNvSpPr/>
          <p:nvPr/>
        </p:nvSpPr>
        <p:spPr>
          <a:xfrm>
            <a:off x="899592" y="152636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i="1" dirty="0" smtClean="0"/>
              <a:t>Maquina de reciclado</a:t>
            </a:r>
            <a:endParaRPr lang="es-AR" dirty="0"/>
          </a:p>
        </p:txBody>
      </p:sp>
      <p:grpSp>
        <p:nvGrpSpPr>
          <p:cNvPr id="11" name="10 Grupo"/>
          <p:cNvGrpSpPr/>
          <p:nvPr/>
        </p:nvGrpSpPr>
        <p:grpSpPr>
          <a:xfrm>
            <a:off x="899050" y="2132856"/>
            <a:ext cx="288032" cy="864096"/>
            <a:chOff x="899592" y="332656"/>
            <a:chExt cx="288032" cy="864096"/>
          </a:xfrm>
        </p:grpSpPr>
        <p:sp>
          <p:nvSpPr>
            <p:cNvPr id="12" name="11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3" name="12 Conector recto"/>
            <p:cNvCxnSpPr>
              <a:stCxn id="12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899050" y="4797152"/>
            <a:ext cx="288032" cy="864096"/>
            <a:chOff x="899592" y="332656"/>
            <a:chExt cx="288032" cy="864096"/>
          </a:xfrm>
        </p:grpSpPr>
        <p:sp>
          <p:nvSpPr>
            <p:cNvPr id="18" name="17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22 CuadroTexto"/>
          <p:cNvSpPr txBox="1"/>
          <p:nvPr/>
        </p:nvSpPr>
        <p:spPr>
          <a:xfrm>
            <a:off x="611560" y="29195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Persona</a:t>
            </a:r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39552" y="56612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Operador</a:t>
            </a:r>
            <a:endParaRPr lang="es-AR" dirty="0"/>
          </a:p>
        </p:txBody>
      </p:sp>
      <p:sp>
        <p:nvSpPr>
          <p:cNvPr id="25" name="24 Elipse"/>
          <p:cNvSpPr/>
          <p:nvPr/>
        </p:nvSpPr>
        <p:spPr>
          <a:xfrm>
            <a:off x="2627784" y="1517610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Reciclar</a:t>
            </a:r>
            <a:endParaRPr lang="es-AR" sz="1200" dirty="0"/>
          </a:p>
        </p:txBody>
      </p:sp>
      <p:sp>
        <p:nvSpPr>
          <p:cNvPr id="26" name="25 Elipse"/>
          <p:cNvSpPr/>
          <p:nvPr/>
        </p:nvSpPr>
        <p:spPr>
          <a:xfrm>
            <a:off x="2627784" y="3717032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Solicitar Listado</a:t>
            </a:r>
            <a:endParaRPr lang="es-AR" sz="1200" dirty="0"/>
          </a:p>
        </p:txBody>
      </p:sp>
      <p:sp>
        <p:nvSpPr>
          <p:cNvPr id="27" name="26 Elipse"/>
          <p:cNvSpPr/>
          <p:nvPr/>
        </p:nvSpPr>
        <p:spPr>
          <a:xfrm>
            <a:off x="2627784" y="5080721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Actualizar Monto</a:t>
            </a:r>
            <a:endParaRPr lang="es-AR" sz="1200" dirty="0"/>
          </a:p>
        </p:txBody>
      </p:sp>
      <p:cxnSp>
        <p:nvCxnSpPr>
          <p:cNvPr id="30" name="29 Conector recto de flecha"/>
          <p:cNvCxnSpPr>
            <a:endCxn id="25" idx="2"/>
          </p:cNvCxnSpPr>
          <p:nvPr/>
        </p:nvCxnSpPr>
        <p:spPr>
          <a:xfrm flipV="1">
            <a:off x="1187082" y="1949979"/>
            <a:ext cx="1440702" cy="61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26" idx="2"/>
          </p:cNvCxnSpPr>
          <p:nvPr/>
        </p:nvCxnSpPr>
        <p:spPr>
          <a:xfrm flipV="1">
            <a:off x="1187082" y="4149401"/>
            <a:ext cx="1440702" cy="1079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endCxn id="27" idx="2"/>
          </p:cNvCxnSpPr>
          <p:nvPr/>
        </p:nvCxnSpPr>
        <p:spPr>
          <a:xfrm>
            <a:off x="1187082" y="5229200"/>
            <a:ext cx="1440702" cy="28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66 Rectángulo"/>
          <p:cNvSpPr/>
          <p:nvPr/>
        </p:nvSpPr>
        <p:spPr>
          <a:xfrm>
            <a:off x="2663787" y="1103500"/>
            <a:ext cx="4680521" cy="5553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100" dirty="0"/>
          </a:p>
        </p:txBody>
      </p:sp>
      <p:grpSp>
        <p:nvGrpSpPr>
          <p:cNvPr id="4" name="3 Grupo"/>
          <p:cNvGrpSpPr/>
          <p:nvPr/>
        </p:nvGrpSpPr>
        <p:grpSpPr>
          <a:xfrm>
            <a:off x="179512" y="152636"/>
            <a:ext cx="288032" cy="864096"/>
            <a:chOff x="899592" y="332656"/>
            <a:chExt cx="288032" cy="864096"/>
          </a:xfrm>
        </p:grpSpPr>
        <p:sp>
          <p:nvSpPr>
            <p:cNvPr id="5" name="4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Rectángulo"/>
          <p:cNvSpPr/>
          <p:nvPr/>
        </p:nvSpPr>
        <p:spPr>
          <a:xfrm>
            <a:off x="899592" y="152636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i="1" dirty="0" smtClean="0"/>
              <a:t>Impresión de Fotos</a:t>
            </a:r>
            <a:endParaRPr lang="es-AR" dirty="0"/>
          </a:p>
        </p:txBody>
      </p:sp>
      <p:grpSp>
        <p:nvGrpSpPr>
          <p:cNvPr id="11" name="10 Grupo"/>
          <p:cNvGrpSpPr/>
          <p:nvPr/>
        </p:nvGrpSpPr>
        <p:grpSpPr>
          <a:xfrm>
            <a:off x="762539" y="1953764"/>
            <a:ext cx="288032" cy="864096"/>
            <a:chOff x="899592" y="332656"/>
            <a:chExt cx="288032" cy="864096"/>
          </a:xfrm>
        </p:grpSpPr>
        <p:sp>
          <p:nvSpPr>
            <p:cNvPr id="12" name="11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3" name="12 Conector recto"/>
            <p:cNvCxnSpPr>
              <a:stCxn id="12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1660915" y="2957212"/>
            <a:ext cx="288032" cy="864096"/>
            <a:chOff x="899592" y="332656"/>
            <a:chExt cx="288032" cy="864096"/>
          </a:xfrm>
        </p:grpSpPr>
        <p:sp>
          <p:nvSpPr>
            <p:cNvPr id="18" name="17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1660915" y="1489702"/>
            <a:ext cx="288032" cy="864096"/>
            <a:chOff x="899592" y="332656"/>
            <a:chExt cx="288032" cy="864096"/>
          </a:xfrm>
        </p:grpSpPr>
        <p:sp>
          <p:nvSpPr>
            <p:cNvPr id="24" name="23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5" name="24 Conector recto"/>
            <p:cNvCxnSpPr>
              <a:stCxn id="24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28 Grupo"/>
          <p:cNvGrpSpPr/>
          <p:nvPr/>
        </p:nvGrpSpPr>
        <p:grpSpPr>
          <a:xfrm>
            <a:off x="683568" y="4437112"/>
            <a:ext cx="288032" cy="864096"/>
            <a:chOff x="899592" y="332656"/>
            <a:chExt cx="288032" cy="864096"/>
          </a:xfrm>
        </p:grpSpPr>
        <p:sp>
          <p:nvSpPr>
            <p:cNvPr id="30" name="29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1" name="30 Conector recto"/>
            <p:cNvCxnSpPr>
              <a:stCxn id="30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45 Grupo"/>
          <p:cNvGrpSpPr/>
          <p:nvPr/>
        </p:nvGrpSpPr>
        <p:grpSpPr>
          <a:xfrm rot="11831815">
            <a:off x="1294159" y="1873461"/>
            <a:ext cx="333354" cy="339612"/>
            <a:chOff x="3491880" y="1740166"/>
            <a:chExt cx="333354" cy="339612"/>
          </a:xfrm>
        </p:grpSpPr>
        <p:sp>
          <p:nvSpPr>
            <p:cNvPr id="39" name="38 Triángulo isósceles"/>
            <p:cNvSpPr/>
            <p:nvPr/>
          </p:nvSpPr>
          <p:spPr>
            <a:xfrm rot="2406377">
              <a:off x="3662648" y="1740166"/>
              <a:ext cx="162586" cy="1827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5" name="44 Conector recto"/>
            <p:cNvCxnSpPr>
              <a:stCxn id="39" idx="3"/>
            </p:cNvCxnSpPr>
            <p:nvPr/>
          </p:nvCxnSpPr>
          <p:spPr>
            <a:xfrm flipH="1">
              <a:off x="3491880" y="1901395"/>
              <a:ext cx="193209" cy="178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46 Grupo"/>
          <p:cNvGrpSpPr/>
          <p:nvPr/>
        </p:nvGrpSpPr>
        <p:grpSpPr>
          <a:xfrm rot="16870080">
            <a:off x="1189397" y="2983816"/>
            <a:ext cx="333354" cy="339612"/>
            <a:chOff x="3491880" y="1740166"/>
            <a:chExt cx="333354" cy="339612"/>
          </a:xfrm>
        </p:grpSpPr>
        <p:sp>
          <p:nvSpPr>
            <p:cNvPr id="48" name="47 Triángulo isósceles"/>
            <p:cNvSpPr/>
            <p:nvPr/>
          </p:nvSpPr>
          <p:spPr>
            <a:xfrm rot="2406377">
              <a:off x="3662648" y="1740166"/>
              <a:ext cx="162586" cy="1827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9" name="48 Conector recto"/>
            <p:cNvCxnSpPr>
              <a:stCxn id="48" idx="3"/>
            </p:cNvCxnSpPr>
            <p:nvPr/>
          </p:nvCxnSpPr>
          <p:spPr>
            <a:xfrm flipH="1">
              <a:off x="3491880" y="1901395"/>
              <a:ext cx="193209" cy="178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49 CuadroTexto"/>
          <p:cNvSpPr txBox="1"/>
          <p:nvPr/>
        </p:nvSpPr>
        <p:spPr>
          <a:xfrm>
            <a:off x="588117" y="2806227"/>
            <a:ext cx="70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</a:t>
            </a:r>
            <a:endParaRPr lang="es-AR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1421589" y="2434392"/>
            <a:ext cx="990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No registrado</a:t>
            </a:r>
            <a:endParaRPr lang="es-AR" sz="11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421589" y="380535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Registrado</a:t>
            </a:r>
            <a:endParaRPr lang="es-AR" sz="105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34944" y="5301208"/>
            <a:ext cx="1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Empleado</a:t>
            </a:r>
            <a:endParaRPr lang="es-AR" dirty="0"/>
          </a:p>
        </p:txBody>
      </p:sp>
      <p:sp>
        <p:nvSpPr>
          <p:cNvPr id="54" name="53 Elipse"/>
          <p:cNvSpPr/>
          <p:nvPr/>
        </p:nvSpPr>
        <p:spPr>
          <a:xfrm>
            <a:off x="3100941" y="1145865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Registrarse</a:t>
            </a:r>
            <a:endParaRPr lang="es-AR" sz="1200" dirty="0"/>
          </a:p>
        </p:txBody>
      </p:sp>
      <p:sp>
        <p:nvSpPr>
          <p:cNvPr id="55" name="54 Elipse"/>
          <p:cNvSpPr/>
          <p:nvPr/>
        </p:nvSpPr>
        <p:spPr>
          <a:xfrm>
            <a:off x="3100941" y="2299624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Iniciar Sesión</a:t>
            </a:r>
            <a:endParaRPr lang="es-AR" sz="1200" dirty="0"/>
          </a:p>
        </p:txBody>
      </p:sp>
      <p:sp>
        <p:nvSpPr>
          <p:cNvPr id="56" name="55 Elipse"/>
          <p:cNvSpPr/>
          <p:nvPr/>
        </p:nvSpPr>
        <p:spPr>
          <a:xfrm>
            <a:off x="3067472" y="3372982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Cerrar Sesión</a:t>
            </a:r>
            <a:endParaRPr lang="es-AR" sz="1200" dirty="0"/>
          </a:p>
        </p:txBody>
      </p:sp>
      <p:sp>
        <p:nvSpPr>
          <p:cNvPr id="57" name="56 Elipse"/>
          <p:cNvSpPr/>
          <p:nvPr/>
        </p:nvSpPr>
        <p:spPr>
          <a:xfrm>
            <a:off x="3100941" y="4281602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Subir Foto</a:t>
            </a:r>
            <a:endParaRPr lang="es-AR" sz="1200" dirty="0"/>
          </a:p>
        </p:txBody>
      </p:sp>
      <p:sp>
        <p:nvSpPr>
          <p:cNvPr id="58" name="57 Elipse"/>
          <p:cNvSpPr/>
          <p:nvPr/>
        </p:nvSpPr>
        <p:spPr>
          <a:xfrm>
            <a:off x="5580112" y="2837178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Pagar Con Tarjeta</a:t>
            </a:r>
            <a:endParaRPr lang="es-AR" sz="1200" dirty="0"/>
          </a:p>
        </p:txBody>
      </p:sp>
      <p:sp>
        <p:nvSpPr>
          <p:cNvPr id="59" name="58 Elipse"/>
          <p:cNvSpPr/>
          <p:nvPr/>
        </p:nvSpPr>
        <p:spPr>
          <a:xfrm>
            <a:off x="3067472" y="5301208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Retirar Foto</a:t>
            </a:r>
            <a:endParaRPr lang="es-AR" sz="1200" dirty="0"/>
          </a:p>
        </p:txBody>
      </p:sp>
      <p:grpSp>
        <p:nvGrpSpPr>
          <p:cNvPr id="60" name="59 Grupo"/>
          <p:cNvGrpSpPr/>
          <p:nvPr/>
        </p:nvGrpSpPr>
        <p:grpSpPr>
          <a:xfrm>
            <a:off x="7956376" y="2802344"/>
            <a:ext cx="288032" cy="864096"/>
            <a:chOff x="899592" y="332656"/>
            <a:chExt cx="288032" cy="864096"/>
          </a:xfrm>
        </p:grpSpPr>
        <p:sp>
          <p:nvSpPr>
            <p:cNvPr id="61" name="60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2" name="61 Conector recto"/>
            <p:cNvCxnSpPr>
              <a:stCxn id="61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65 CuadroTexto"/>
          <p:cNvSpPr txBox="1"/>
          <p:nvPr/>
        </p:nvSpPr>
        <p:spPr>
          <a:xfrm>
            <a:off x="7452320" y="393615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Servidor del banco</a:t>
            </a:r>
            <a:endParaRPr lang="es-AR" dirty="0"/>
          </a:p>
        </p:txBody>
      </p:sp>
      <p:cxnSp>
        <p:nvCxnSpPr>
          <p:cNvPr id="69" name="68 Conector recto de flecha"/>
          <p:cNvCxnSpPr>
            <a:endCxn id="54" idx="2"/>
          </p:cNvCxnSpPr>
          <p:nvPr/>
        </p:nvCxnSpPr>
        <p:spPr>
          <a:xfrm flipV="1">
            <a:off x="1948947" y="1578234"/>
            <a:ext cx="1151994" cy="343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endCxn id="55" idx="2"/>
          </p:cNvCxnSpPr>
          <p:nvPr/>
        </p:nvCxnSpPr>
        <p:spPr>
          <a:xfrm flipV="1">
            <a:off x="1948947" y="2731993"/>
            <a:ext cx="1151994" cy="618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endCxn id="56" idx="2"/>
          </p:cNvCxnSpPr>
          <p:nvPr/>
        </p:nvCxnSpPr>
        <p:spPr>
          <a:xfrm>
            <a:off x="1948947" y="3372982"/>
            <a:ext cx="1118525" cy="43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endCxn id="57" idx="2"/>
          </p:cNvCxnSpPr>
          <p:nvPr/>
        </p:nvCxnSpPr>
        <p:spPr>
          <a:xfrm>
            <a:off x="1916674" y="3350032"/>
            <a:ext cx="1184267" cy="1363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>
            <a:endCxn id="59" idx="2"/>
          </p:cNvCxnSpPr>
          <p:nvPr/>
        </p:nvCxnSpPr>
        <p:spPr>
          <a:xfrm>
            <a:off x="971600" y="4869160"/>
            <a:ext cx="2095872" cy="864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58" idx="2"/>
            <a:endCxn id="57" idx="6"/>
          </p:cNvCxnSpPr>
          <p:nvPr/>
        </p:nvCxnSpPr>
        <p:spPr>
          <a:xfrm flipH="1">
            <a:off x="4524333" y="3269547"/>
            <a:ext cx="1055779" cy="1444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>
            <a:endCxn id="58" idx="2"/>
          </p:cNvCxnSpPr>
          <p:nvPr/>
        </p:nvCxnSpPr>
        <p:spPr>
          <a:xfrm flipV="1">
            <a:off x="1948947" y="3269547"/>
            <a:ext cx="3631165" cy="8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>
            <a:endCxn id="58" idx="6"/>
          </p:cNvCxnSpPr>
          <p:nvPr/>
        </p:nvCxnSpPr>
        <p:spPr>
          <a:xfrm flipH="1">
            <a:off x="7003504" y="3234392"/>
            <a:ext cx="1024880" cy="3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79512" y="152636"/>
            <a:ext cx="288032" cy="864096"/>
            <a:chOff x="899592" y="332656"/>
            <a:chExt cx="288032" cy="864096"/>
          </a:xfrm>
        </p:grpSpPr>
        <p:sp>
          <p:nvSpPr>
            <p:cNvPr id="5" name="4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Rectángulo"/>
          <p:cNvSpPr/>
          <p:nvPr/>
        </p:nvSpPr>
        <p:spPr>
          <a:xfrm>
            <a:off x="899592" y="152636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i="1" dirty="0"/>
              <a:t>Ventas de Entradas para Teatro</a:t>
            </a:r>
            <a:endParaRPr lang="es-AR" dirty="0"/>
          </a:p>
        </p:txBody>
      </p:sp>
      <p:grpSp>
        <p:nvGrpSpPr>
          <p:cNvPr id="11" name="10 Grupo"/>
          <p:cNvGrpSpPr/>
          <p:nvPr/>
        </p:nvGrpSpPr>
        <p:grpSpPr>
          <a:xfrm>
            <a:off x="899592" y="1610798"/>
            <a:ext cx="288032" cy="864096"/>
            <a:chOff x="899592" y="332656"/>
            <a:chExt cx="288032" cy="864096"/>
          </a:xfrm>
        </p:grpSpPr>
        <p:sp>
          <p:nvSpPr>
            <p:cNvPr id="12" name="11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3" name="12 Conector recto"/>
            <p:cNvCxnSpPr>
              <a:stCxn id="12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904865" y="3789040"/>
            <a:ext cx="288032" cy="864096"/>
            <a:chOff x="899592" y="332656"/>
            <a:chExt cx="288032" cy="864096"/>
          </a:xfrm>
        </p:grpSpPr>
        <p:sp>
          <p:nvSpPr>
            <p:cNvPr id="18" name="17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888367" y="5351242"/>
            <a:ext cx="288032" cy="864096"/>
            <a:chOff x="899592" y="332656"/>
            <a:chExt cx="288032" cy="864096"/>
          </a:xfrm>
        </p:grpSpPr>
        <p:sp>
          <p:nvSpPr>
            <p:cNvPr id="24" name="23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5" name="24 Conector recto"/>
            <p:cNvCxnSpPr>
              <a:stCxn id="24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28 Grupo"/>
          <p:cNvGrpSpPr/>
          <p:nvPr/>
        </p:nvGrpSpPr>
        <p:grpSpPr>
          <a:xfrm>
            <a:off x="8388424" y="1610798"/>
            <a:ext cx="288032" cy="864096"/>
            <a:chOff x="899592" y="332656"/>
            <a:chExt cx="288032" cy="864096"/>
          </a:xfrm>
        </p:grpSpPr>
        <p:sp>
          <p:nvSpPr>
            <p:cNvPr id="30" name="29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1" name="30 Conector recto"/>
            <p:cNvCxnSpPr>
              <a:stCxn id="30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34 CuadroTexto"/>
          <p:cNvSpPr txBox="1"/>
          <p:nvPr/>
        </p:nvSpPr>
        <p:spPr>
          <a:xfrm>
            <a:off x="467544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Empleado</a:t>
            </a:r>
            <a:endParaRPr lang="es-AR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11560" y="46346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Cliente</a:t>
            </a:r>
            <a:endParaRPr lang="es-A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20789" y="62153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Administrador</a:t>
            </a:r>
            <a:endParaRPr lang="es-AR" dirty="0"/>
          </a:p>
        </p:txBody>
      </p:sp>
      <p:sp>
        <p:nvSpPr>
          <p:cNvPr id="38" name="37 Elipse"/>
          <p:cNvSpPr/>
          <p:nvPr/>
        </p:nvSpPr>
        <p:spPr>
          <a:xfrm>
            <a:off x="3753337" y="1275893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Reservar</a:t>
            </a:r>
            <a:endParaRPr lang="es-AR" sz="1200" dirty="0"/>
          </a:p>
        </p:txBody>
      </p:sp>
      <p:sp>
        <p:nvSpPr>
          <p:cNvPr id="39" name="38 Elipse"/>
          <p:cNvSpPr/>
          <p:nvPr/>
        </p:nvSpPr>
        <p:spPr>
          <a:xfrm>
            <a:off x="2329000" y="1981639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Compra Personal</a:t>
            </a:r>
            <a:endParaRPr lang="es-AR" sz="1200" dirty="0"/>
          </a:p>
        </p:txBody>
      </p:sp>
      <p:sp>
        <p:nvSpPr>
          <p:cNvPr id="40" name="39 Elipse"/>
          <p:cNvSpPr/>
          <p:nvPr/>
        </p:nvSpPr>
        <p:spPr>
          <a:xfrm>
            <a:off x="3707904" y="2540192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Retiro Reserva</a:t>
            </a:r>
            <a:endParaRPr lang="es-AR" sz="1200" dirty="0"/>
          </a:p>
        </p:txBody>
      </p:sp>
      <p:sp>
        <p:nvSpPr>
          <p:cNvPr id="41" name="40 Elipse"/>
          <p:cNvSpPr/>
          <p:nvPr/>
        </p:nvSpPr>
        <p:spPr>
          <a:xfrm>
            <a:off x="2329000" y="3404930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Retiro Compra</a:t>
            </a:r>
            <a:endParaRPr lang="es-AR" sz="1200" dirty="0"/>
          </a:p>
        </p:txBody>
      </p:sp>
      <p:sp>
        <p:nvSpPr>
          <p:cNvPr id="42" name="41 Elipse"/>
          <p:cNvSpPr/>
          <p:nvPr/>
        </p:nvSpPr>
        <p:spPr>
          <a:xfrm>
            <a:off x="3752392" y="4041068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Comprar Online</a:t>
            </a:r>
            <a:endParaRPr lang="es-AR" sz="1200" dirty="0"/>
          </a:p>
        </p:txBody>
      </p:sp>
      <p:sp>
        <p:nvSpPr>
          <p:cNvPr id="43" name="42 Elipse"/>
          <p:cNvSpPr/>
          <p:nvPr/>
        </p:nvSpPr>
        <p:spPr>
          <a:xfrm>
            <a:off x="2329000" y="5350600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Programar Sala</a:t>
            </a:r>
            <a:endParaRPr lang="es-AR" sz="1200" dirty="0"/>
          </a:p>
        </p:txBody>
      </p:sp>
      <p:sp>
        <p:nvSpPr>
          <p:cNvPr id="44" name="43 Elipse"/>
          <p:cNvSpPr/>
          <p:nvPr/>
        </p:nvSpPr>
        <p:spPr>
          <a:xfrm>
            <a:off x="5436096" y="1965091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Pagar Con Tarjeta</a:t>
            </a:r>
            <a:endParaRPr lang="es-AR" sz="1200" dirty="0"/>
          </a:p>
        </p:txBody>
      </p:sp>
      <p:cxnSp>
        <p:nvCxnSpPr>
          <p:cNvPr id="46" name="45 Conector recto de flecha"/>
          <p:cNvCxnSpPr>
            <a:endCxn id="38" idx="2"/>
          </p:cNvCxnSpPr>
          <p:nvPr/>
        </p:nvCxnSpPr>
        <p:spPr>
          <a:xfrm flipV="1">
            <a:off x="1221832" y="1708262"/>
            <a:ext cx="2531505" cy="43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39" idx="2"/>
          </p:cNvCxnSpPr>
          <p:nvPr/>
        </p:nvCxnSpPr>
        <p:spPr>
          <a:xfrm>
            <a:off x="1176399" y="2037944"/>
            <a:ext cx="1152601" cy="3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120889" y="2042846"/>
            <a:ext cx="1506895" cy="102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40" idx="2"/>
          </p:cNvCxnSpPr>
          <p:nvPr/>
        </p:nvCxnSpPr>
        <p:spPr>
          <a:xfrm flipV="1">
            <a:off x="2627784" y="2972561"/>
            <a:ext cx="1080120" cy="96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endCxn id="41" idx="2"/>
          </p:cNvCxnSpPr>
          <p:nvPr/>
        </p:nvCxnSpPr>
        <p:spPr>
          <a:xfrm>
            <a:off x="1120889" y="2037944"/>
            <a:ext cx="1208111" cy="179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endCxn id="42" idx="2"/>
          </p:cNvCxnSpPr>
          <p:nvPr/>
        </p:nvCxnSpPr>
        <p:spPr>
          <a:xfrm>
            <a:off x="1176399" y="4221088"/>
            <a:ext cx="2575993" cy="252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43" idx="2"/>
          </p:cNvCxnSpPr>
          <p:nvPr/>
        </p:nvCxnSpPr>
        <p:spPr>
          <a:xfrm>
            <a:off x="1120889" y="5782969"/>
            <a:ext cx="12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endCxn id="44" idx="6"/>
          </p:cNvCxnSpPr>
          <p:nvPr/>
        </p:nvCxnSpPr>
        <p:spPr>
          <a:xfrm flipH="1">
            <a:off x="6859488" y="2042846"/>
            <a:ext cx="1528936" cy="35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>
            <a:off x="3855131" y="2395637"/>
            <a:ext cx="1457317" cy="67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flipV="1">
            <a:off x="5211127" y="2763514"/>
            <a:ext cx="352217" cy="200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flipV="1">
            <a:off x="4998213" y="2891381"/>
            <a:ext cx="1036394" cy="1223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 rot="19736078">
            <a:off x="5027886" y="2584767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&lt;&lt;</a:t>
            </a:r>
            <a:r>
              <a:rPr lang="es-AR" sz="1100" dirty="0" smtClean="0"/>
              <a:t>uses</a:t>
            </a:r>
            <a:r>
              <a:rPr lang="es-AR" sz="1100" dirty="0" smtClean="0"/>
              <a:t>&gt;&gt;</a:t>
            </a:r>
            <a:endParaRPr lang="es-AR" sz="11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4459723" y="2151143"/>
            <a:ext cx="720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&lt;&lt;uses&gt;&gt;</a:t>
            </a:r>
          </a:p>
          <a:p>
            <a:endParaRPr lang="es-AR" sz="1100" dirty="0"/>
          </a:p>
        </p:txBody>
      </p:sp>
      <p:sp>
        <p:nvSpPr>
          <p:cNvPr id="77" name="76 CuadroTexto"/>
          <p:cNvSpPr txBox="1"/>
          <p:nvPr/>
        </p:nvSpPr>
        <p:spPr>
          <a:xfrm rot="18970577">
            <a:off x="5202545" y="3193177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&lt;&lt;</a:t>
            </a:r>
            <a:r>
              <a:rPr lang="es-AR" sz="1100" dirty="0" smtClean="0"/>
              <a:t>uses&gt;</a:t>
            </a:r>
            <a:r>
              <a:rPr lang="es-AR" sz="1100" dirty="0" smtClean="0"/>
              <a:t>&gt;</a:t>
            </a:r>
            <a:endParaRPr lang="es-AR" sz="1100" dirty="0"/>
          </a:p>
        </p:txBody>
      </p:sp>
      <p:cxnSp>
        <p:nvCxnSpPr>
          <p:cNvPr id="82" name="81 Conector recto"/>
          <p:cNvCxnSpPr/>
          <p:nvPr/>
        </p:nvCxnSpPr>
        <p:spPr>
          <a:xfrm>
            <a:off x="1221832" y="4221088"/>
            <a:ext cx="4070248" cy="1256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/>
        </p:nvCxnSpPr>
        <p:spPr>
          <a:xfrm>
            <a:off x="5516410" y="6060470"/>
            <a:ext cx="58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 flipV="1">
            <a:off x="1176399" y="1275893"/>
            <a:ext cx="2819537" cy="762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>
            <a:off x="3995936" y="1275893"/>
            <a:ext cx="1561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flipV="1">
            <a:off x="7308304" y="584685"/>
            <a:ext cx="20537" cy="1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8028384" y="2749570"/>
            <a:ext cx="11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Servidor de banco</a:t>
            </a:r>
            <a:endParaRPr lang="es-AR" dirty="0"/>
          </a:p>
        </p:txBody>
      </p:sp>
      <p:cxnSp>
        <p:nvCxnSpPr>
          <p:cNvPr id="67" name="Conector recto de flecha 66"/>
          <p:cNvCxnSpPr/>
          <p:nvPr/>
        </p:nvCxnSpPr>
        <p:spPr>
          <a:xfrm>
            <a:off x="8172400" y="56032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5271571" y="2891380"/>
            <a:ext cx="1056686" cy="258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5557562" y="1275893"/>
            <a:ext cx="477045" cy="58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"/>
          <p:cNvSpPr/>
          <p:nvPr/>
        </p:nvSpPr>
        <p:spPr>
          <a:xfrm>
            <a:off x="1979712" y="1124744"/>
            <a:ext cx="5029809" cy="5375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100" dirty="0"/>
          </a:p>
        </p:txBody>
      </p:sp>
      <p:grpSp>
        <p:nvGrpSpPr>
          <p:cNvPr id="4" name="3 Grupo"/>
          <p:cNvGrpSpPr/>
          <p:nvPr/>
        </p:nvGrpSpPr>
        <p:grpSpPr>
          <a:xfrm>
            <a:off x="179512" y="152636"/>
            <a:ext cx="288032" cy="864096"/>
            <a:chOff x="899592" y="332656"/>
            <a:chExt cx="288032" cy="864096"/>
          </a:xfrm>
        </p:grpSpPr>
        <p:sp>
          <p:nvSpPr>
            <p:cNvPr id="5" name="4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Rectángulo"/>
          <p:cNvSpPr/>
          <p:nvPr/>
        </p:nvSpPr>
        <p:spPr>
          <a:xfrm>
            <a:off x="899592" y="152636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i="1" dirty="0"/>
              <a:t>Préstamos Personales</a:t>
            </a:r>
            <a:endParaRPr lang="es-AR" dirty="0"/>
          </a:p>
        </p:txBody>
      </p:sp>
      <p:grpSp>
        <p:nvGrpSpPr>
          <p:cNvPr id="11" name="10 Grupo"/>
          <p:cNvGrpSpPr/>
          <p:nvPr/>
        </p:nvGrpSpPr>
        <p:grpSpPr>
          <a:xfrm>
            <a:off x="899592" y="1736812"/>
            <a:ext cx="288032" cy="864096"/>
            <a:chOff x="899592" y="332656"/>
            <a:chExt cx="288032" cy="864096"/>
          </a:xfrm>
        </p:grpSpPr>
        <p:sp>
          <p:nvSpPr>
            <p:cNvPr id="12" name="11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3" name="12 Conector recto"/>
            <p:cNvCxnSpPr>
              <a:stCxn id="12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945906" y="4869160"/>
            <a:ext cx="288032" cy="864096"/>
            <a:chOff x="899592" y="332656"/>
            <a:chExt cx="288032" cy="864096"/>
          </a:xfrm>
        </p:grpSpPr>
        <p:sp>
          <p:nvSpPr>
            <p:cNvPr id="18" name="17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8172400" y="1736812"/>
            <a:ext cx="288032" cy="864096"/>
            <a:chOff x="899592" y="332656"/>
            <a:chExt cx="288032" cy="864096"/>
          </a:xfrm>
        </p:grpSpPr>
        <p:sp>
          <p:nvSpPr>
            <p:cNvPr id="24" name="23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5" name="24 Conector recto"/>
            <p:cNvCxnSpPr>
              <a:stCxn id="24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28 CuadroTexto"/>
          <p:cNvSpPr txBox="1"/>
          <p:nvPr/>
        </p:nvSpPr>
        <p:spPr>
          <a:xfrm>
            <a:off x="647564" y="26100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Cliente</a:t>
            </a:r>
            <a:endParaRPr lang="es-A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3029" y="5733256"/>
            <a:ext cx="114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Cliente Personal</a:t>
            </a:r>
            <a:endParaRPr lang="es-A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884368" y="27809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Veraz</a:t>
            </a:r>
            <a:endParaRPr lang="es-AR" dirty="0"/>
          </a:p>
        </p:txBody>
      </p:sp>
      <p:sp>
        <p:nvSpPr>
          <p:cNvPr id="32" name="31 Elipse"/>
          <p:cNvSpPr/>
          <p:nvPr/>
        </p:nvSpPr>
        <p:spPr>
          <a:xfrm>
            <a:off x="2577615" y="1272647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Solicitar Préstamo</a:t>
            </a:r>
            <a:endParaRPr lang="es-AR" sz="1200" dirty="0"/>
          </a:p>
        </p:txBody>
      </p:sp>
      <p:sp>
        <p:nvSpPr>
          <p:cNvPr id="34" name="33 Elipse"/>
          <p:cNvSpPr/>
          <p:nvPr/>
        </p:nvSpPr>
        <p:spPr>
          <a:xfrm>
            <a:off x="4932040" y="1785071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Verificar Veraz</a:t>
            </a:r>
            <a:endParaRPr lang="es-AR" sz="1200" dirty="0"/>
          </a:p>
        </p:txBody>
      </p:sp>
      <p:sp>
        <p:nvSpPr>
          <p:cNvPr id="35" name="34 Elipse"/>
          <p:cNvSpPr/>
          <p:nvPr/>
        </p:nvSpPr>
        <p:spPr>
          <a:xfrm>
            <a:off x="2577615" y="2474117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Adelantar Cuota</a:t>
            </a:r>
            <a:endParaRPr lang="es-AR" sz="1200" dirty="0"/>
          </a:p>
        </p:txBody>
      </p:sp>
      <p:sp>
        <p:nvSpPr>
          <p:cNvPr id="36" name="35 Elipse"/>
          <p:cNvSpPr/>
          <p:nvPr/>
        </p:nvSpPr>
        <p:spPr>
          <a:xfrm>
            <a:off x="4932040" y="3356992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Verificar Saldo</a:t>
            </a:r>
            <a:endParaRPr lang="es-AR" sz="1200" dirty="0"/>
          </a:p>
        </p:txBody>
      </p:sp>
      <p:sp>
        <p:nvSpPr>
          <p:cNvPr id="37" name="36 Elipse"/>
          <p:cNvSpPr/>
          <p:nvPr/>
        </p:nvSpPr>
        <p:spPr>
          <a:xfrm>
            <a:off x="2577615" y="4791084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Cancelar </a:t>
            </a:r>
            <a:r>
              <a:rPr lang="es-AR" sz="1200" dirty="0" smtClean="0"/>
              <a:t>préstamo</a:t>
            </a:r>
            <a:endParaRPr lang="es-AR" sz="1200" dirty="0"/>
          </a:p>
        </p:txBody>
      </p:sp>
      <p:cxnSp>
        <p:nvCxnSpPr>
          <p:cNvPr id="39" name="38 Conector recto de flecha"/>
          <p:cNvCxnSpPr>
            <a:stCxn id="34" idx="2"/>
            <a:endCxn id="32" idx="6"/>
          </p:cNvCxnSpPr>
          <p:nvPr/>
        </p:nvCxnSpPr>
        <p:spPr>
          <a:xfrm flipH="1" flipV="1">
            <a:off x="4001007" y="1705016"/>
            <a:ext cx="931033" cy="512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 rot="1887847">
            <a:off x="4139952" y="1767170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&lt;&lt;Extiende&gt;&gt;</a:t>
            </a:r>
            <a:endParaRPr lang="es-AR" sz="1050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355432" y="573325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 rot="2442312">
            <a:off x="4282619" y="3226187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&lt;&lt;Usa&gt;&gt;</a:t>
            </a:r>
            <a:endParaRPr lang="es-AR" sz="1050" dirty="0"/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6355432" y="565582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 rot="19241134">
            <a:off x="4142526" y="4237552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&lt;&lt;Usa&gt;&gt;</a:t>
            </a:r>
            <a:endParaRPr lang="es-AR" sz="1050" dirty="0"/>
          </a:p>
        </p:txBody>
      </p:sp>
      <p:cxnSp>
        <p:nvCxnSpPr>
          <p:cNvPr id="48" name="47 Conector recto de flecha"/>
          <p:cNvCxnSpPr>
            <a:endCxn id="32" idx="2"/>
          </p:cNvCxnSpPr>
          <p:nvPr/>
        </p:nvCxnSpPr>
        <p:spPr>
          <a:xfrm flipV="1">
            <a:off x="1187624" y="1705016"/>
            <a:ext cx="1389991" cy="46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endCxn id="35" idx="2"/>
          </p:cNvCxnSpPr>
          <p:nvPr/>
        </p:nvCxnSpPr>
        <p:spPr>
          <a:xfrm>
            <a:off x="1187624" y="2168860"/>
            <a:ext cx="1389991" cy="73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endCxn id="37" idx="2"/>
          </p:cNvCxnSpPr>
          <p:nvPr/>
        </p:nvCxnSpPr>
        <p:spPr>
          <a:xfrm flipV="1">
            <a:off x="1233938" y="5223453"/>
            <a:ext cx="1343677" cy="7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endCxn id="34" idx="6"/>
          </p:cNvCxnSpPr>
          <p:nvPr/>
        </p:nvCxnSpPr>
        <p:spPr>
          <a:xfrm flipH="1">
            <a:off x="6355432" y="2168860"/>
            <a:ext cx="1816968" cy="4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endCxn id="43" idx="3"/>
          </p:cNvCxnSpPr>
          <p:nvPr/>
        </p:nvCxnSpPr>
        <p:spPr>
          <a:xfrm>
            <a:off x="4001007" y="3150260"/>
            <a:ext cx="877943" cy="42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V="1">
            <a:off x="4136417" y="4221730"/>
            <a:ext cx="964686" cy="8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577616" y="3452496"/>
            <a:ext cx="1479578" cy="493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Iniciar</a:t>
            </a:r>
          </a:p>
          <a:p>
            <a:pPr algn="ctr"/>
            <a:r>
              <a:rPr lang="es-MX" dirty="0" smtClean="0"/>
              <a:t>sesión</a:t>
            </a:r>
            <a:endParaRPr lang="en-US" dirty="0"/>
          </a:p>
        </p:txBody>
      </p:sp>
      <p:sp>
        <p:nvSpPr>
          <p:cNvPr id="54" name="Elipse 53"/>
          <p:cNvSpPr/>
          <p:nvPr/>
        </p:nvSpPr>
        <p:spPr>
          <a:xfrm>
            <a:off x="2699792" y="4183488"/>
            <a:ext cx="1263927" cy="500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Cerrar</a:t>
            </a:r>
          </a:p>
          <a:p>
            <a:pPr algn="ctr"/>
            <a:r>
              <a:rPr lang="es-MX" dirty="0" smtClean="0"/>
              <a:t>sesión</a:t>
            </a:r>
            <a:endParaRPr lang="en-US" dirty="0"/>
          </a:p>
        </p:txBody>
      </p:sp>
      <p:cxnSp>
        <p:nvCxnSpPr>
          <p:cNvPr id="57" name="Conector recto de flecha 56"/>
          <p:cNvCxnSpPr/>
          <p:nvPr/>
        </p:nvCxnSpPr>
        <p:spPr>
          <a:xfrm>
            <a:off x="1516815" y="2965594"/>
            <a:ext cx="971452" cy="61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1424228" y="3166579"/>
            <a:ext cx="1153387" cy="120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tángulo"/>
          <p:cNvSpPr/>
          <p:nvPr/>
        </p:nvSpPr>
        <p:spPr>
          <a:xfrm>
            <a:off x="2153274" y="1121503"/>
            <a:ext cx="5029809" cy="5375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 smtClean="0"/>
              <a:t>&lt;&lt;</a:t>
            </a:r>
            <a:r>
              <a:rPr lang="es-AR" sz="1100" dirty="0" err="1" smtClean="0"/>
              <a:t>extends</a:t>
            </a:r>
            <a:r>
              <a:rPr lang="es-AR" sz="1100" dirty="0" smtClean="0"/>
              <a:t>&gt;&gt;</a:t>
            </a:r>
            <a:endParaRPr lang="es-AR" sz="1100" dirty="0"/>
          </a:p>
        </p:txBody>
      </p:sp>
      <p:grpSp>
        <p:nvGrpSpPr>
          <p:cNvPr id="4" name="3 Grupo"/>
          <p:cNvGrpSpPr/>
          <p:nvPr/>
        </p:nvGrpSpPr>
        <p:grpSpPr>
          <a:xfrm>
            <a:off x="179512" y="152636"/>
            <a:ext cx="288032" cy="864096"/>
            <a:chOff x="899592" y="332656"/>
            <a:chExt cx="288032" cy="864096"/>
          </a:xfrm>
        </p:grpSpPr>
        <p:sp>
          <p:nvSpPr>
            <p:cNvPr id="5" name="4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Rectángulo"/>
          <p:cNvSpPr/>
          <p:nvPr/>
        </p:nvSpPr>
        <p:spPr>
          <a:xfrm>
            <a:off x="899592" y="152636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/>
              <a:t>Pago de Impuestos y Servicios</a:t>
            </a:r>
            <a:endParaRPr lang="es-AR" dirty="0"/>
          </a:p>
        </p:txBody>
      </p:sp>
      <p:grpSp>
        <p:nvGrpSpPr>
          <p:cNvPr id="11" name="10 Grupo"/>
          <p:cNvGrpSpPr/>
          <p:nvPr/>
        </p:nvGrpSpPr>
        <p:grpSpPr>
          <a:xfrm>
            <a:off x="441850" y="2564904"/>
            <a:ext cx="288032" cy="864096"/>
            <a:chOff x="899592" y="332656"/>
            <a:chExt cx="288032" cy="864096"/>
          </a:xfrm>
        </p:grpSpPr>
        <p:sp>
          <p:nvSpPr>
            <p:cNvPr id="12" name="11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3" name="12 Conector recto"/>
            <p:cNvCxnSpPr>
              <a:stCxn id="12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7668344" y="1540708"/>
            <a:ext cx="288032" cy="864096"/>
            <a:chOff x="899592" y="332656"/>
            <a:chExt cx="288032" cy="864096"/>
          </a:xfrm>
        </p:grpSpPr>
        <p:sp>
          <p:nvSpPr>
            <p:cNvPr id="18" name="17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1547664" y="4365104"/>
            <a:ext cx="288032" cy="864096"/>
            <a:chOff x="899592" y="332656"/>
            <a:chExt cx="288032" cy="864096"/>
          </a:xfrm>
        </p:grpSpPr>
        <p:sp>
          <p:nvSpPr>
            <p:cNvPr id="24" name="23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5" name="24 Conector recto"/>
            <p:cNvCxnSpPr>
              <a:stCxn id="24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28 Grupo"/>
          <p:cNvGrpSpPr/>
          <p:nvPr/>
        </p:nvGrpSpPr>
        <p:grpSpPr>
          <a:xfrm rot="11831815">
            <a:off x="868936" y="1995021"/>
            <a:ext cx="453606" cy="653901"/>
            <a:chOff x="3491880" y="1740166"/>
            <a:chExt cx="333354" cy="339612"/>
          </a:xfrm>
        </p:grpSpPr>
        <p:sp>
          <p:nvSpPr>
            <p:cNvPr id="30" name="29 Triángulo isósceles"/>
            <p:cNvSpPr/>
            <p:nvPr/>
          </p:nvSpPr>
          <p:spPr>
            <a:xfrm rot="2406377">
              <a:off x="3662648" y="1740166"/>
              <a:ext cx="162586" cy="1827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1" name="30 Conector recto"/>
            <p:cNvCxnSpPr>
              <a:stCxn id="30" idx="3"/>
            </p:cNvCxnSpPr>
            <p:nvPr/>
          </p:nvCxnSpPr>
          <p:spPr>
            <a:xfrm flipH="1">
              <a:off x="3491880" y="1901395"/>
              <a:ext cx="193209" cy="178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31 Grupo"/>
          <p:cNvGrpSpPr/>
          <p:nvPr/>
        </p:nvGrpSpPr>
        <p:grpSpPr>
          <a:xfrm rot="17210143">
            <a:off x="868937" y="3701368"/>
            <a:ext cx="453606" cy="653901"/>
            <a:chOff x="3491880" y="1740166"/>
            <a:chExt cx="333354" cy="339612"/>
          </a:xfrm>
        </p:grpSpPr>
        <p:sp>
          <p:nvSpPr>
            <p:cNvPr id="33" name="32 Triángulo isósceles"/>
            <p:cNvSpPr/>
            <p:nvPr/>
          </p:nvSpPr>
          <p:spPr>
            <a:xfrm rot="2406377">
              <a:off x="3662648" y="1740166"/>
              <a:ext cx="162586" cy="1827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4" name="33 Conector recto"/>
            <p:cNvCxnSpPr>
              <a:stCxn id="33" idx="3"/>
            </p:cNvCxnSpPr>
            <p:nvPr/>
          </p:nvCxnSpPr>
          <p:spPr>
            <a:xfrm flipH="1">
              <a:off x="3491880" y="1901395"/>
              <a:ext cx="193209" cy="178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34 CuadroTexto"/>
          <p:cNvSpPr txBox="1"/>
          <p:nvPr/>
        </p:nvSpPr>
        <p:spPr>
          <a:xfrm>
            <a:off x="179512" y="3403107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Personal</a:t>
            </a:r>
            <a:endParaRPr lang="es-AR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331640" y="2243809"/>
            <a:ext cx="90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Empleado Común</a:t>
            </a:r>
            <a:endParaRPr lang="es-AR" sz="11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240037" y="5284696"/>
            <a:ext cx="106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Gerente</a:t>
            </a:r>
            <a:endParaRPr lang="es-AR" dirty="0"/>
          </a:p>
        </p:txBody>
      </p:sp>
      <p:grpSp>
        <p:nvGrpSpPr>
          <p:cNvPr id="38" name="37 Grupo"/>
          <p:cNvGrpSpPr/>
          <p:nvPr/>
        </p:nvGrpSpPr>
        <p:grpSpPr>
          <a:xfrm>
            <a:off x="1700064" y="1493168"/>
            <a:ext cx="288032" cy="864096"/>
            <a:chOff x="899592" y="332656"/>
            <a:chExt cx="288032" cy="864096"/>
          </a:xfrm>
        </p:grpSpPr>
        <p:sp>
          <p:nvSpPr>
            <p:cNvPr id="39" name="38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43 CuadroTexto"/>
          <p:cNvSpPr txBox="1"/>
          <p:nvPr/>
        </p:nvSpPr>
        <p:spPr>
          <a:xfrm>
            <a:off x="7020272" y="24309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Central de cobro</a:t>
            </a:r>
            <a:endParaRPr lang="es-AR" dirty="0"/>
          </a:p>
        </p:txBody>
      </p:sp>
      <p:sp>
        <p:nvSpPr>
          <p:cNvPr id="45" name="44 Elipse"/>
          <p:cNvSpPr/>
          <p:nvPr/>
        </p:nvSpPr>
        <p:spPr>
          <a:xfrm>
            <a:off x="2577615" y="1272647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Realizar Pago</a:t>
            </a:r>
            <a:endParaRPr lang="es-AR" sz="1200" dirty="0"/>
          </a:p>
        </p:txBody>
      </p:sp>
      <p:sp>
        <p:nvSpPr>
          <p:cNvPr id="46" name="45 Elipse"/>
          <p:cNvSpPr/>
          <p:nvPr/>
        </p:nvSpPr>
        <p:spPr>
          <a:xfrm>
            <a:off x="5317909" y="1312827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Recuperar Factura</a:t>
            </a:r>
            <a:endParaRPr lang="es-AR" sz="1200" dirty="0"/>
          </a:p>
        </p:txBody>
      </p:sp>
      <p:sp>
        <p:nvSpPr>
          <p:cNvPr id="47" name="46 Elipse"/>
          <p:cNvSpPr/>
          <p:nvPr/>
        </p:nvSpPr>
        <p:spPr>
          <a:xfrm>
            <a:off x="2577615" y="3815529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Registrar cobros</a:t>
            </a:r>
            <a:endParaRPr lang="es-AR" sz="1200" dirty="0"/>
          </a:p>
        </p:txBody>
      </p:sp>
      <p:sp>
        <p:nvSpPr>
          <p:cNvPr id="48" name="47 Elipse"/>
          <p:cNvSpPr/>
          <p:nvPr/>
        </p:nvSpPr>
        <p:spPr>
          <a:xfrm>
            <a:off x="2577615" y="4859967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Ver Estadísticas</a:t>
            </a:r>
            <a:endParaRPr lang="es-AR" sz="1200" dirty="0"/>
          </a:p>
        </p:txBody>
      </p:sp>
      <p:sp>
        <p:nvSpPr>
          <p:cNvPr id="49" name="48 Elipse"/>
          <p:cNvSpPr/>
          <p:nvPr/>
        </p:nvSpPr>
        <p:spPr>
          <a:xfrm>
            <a:off x="5317909" y="3809359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Recibir Cobros</a:t>
            </a:r>
            <a:endParaRPr lang="es-AR" sz="1200" dirty="0"/>
          </a:p>
        </p:txBody>
      </p:sp>
      <p:cxnSp>
        <p:nvCxnSpPr>
          <p:cNvPr id="52" name="51 Conector recto de flecha"/>
          <p:cNvCxnSpPr>
            <a:endCxn id="45" idx="4"/>
          </p:cNvCxnSpPr>
          <p:nvPr/>
        </p:nvCxnSpPr>
        <p:spPr>
          <a:xfrm flipV="1">
            <a:off x="729882" y="2137385"/>
            <a:ext cx="2559429" cy="859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endCxn id="47" idx="2"/>
          </p:cNvCxnSpPr>
          <p:nvPr/>
        </p:nvCxnSpPr>
        <p:spPr>
          <a:xfrm flipV="1">
            <a:off x="1835696" y="4247898"/>
            <a:ext cx="741919" cy="549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endCxn id="48" idx="2"/>
          </p:cNvCxnSpPr>
          <p:nvPr/>
        </p:nvCxnSpPr>
        <p:spPr>
          <a:xfrm>
            <a:off x="1781690" y="4845732"/>
            <a:ext cx="795925" cy="44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endCxn id="45" idx="6"/>
          </p:cNvCxnSpPr>
          <p:nvPr/>
        </p:nvCxnSpPr>
        <p:spPr>
          <a:xfrm flipH="1">
            <a:off x="4001007" y="1705016"/>
            <a:ext cx="13169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flipH="1">
            <a:off x="4001007" y="4241728"/>
            <a:ext cx="13169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endCxn id="46" idx="6"/>
          </p:cNvCxnSpPr>
          <p:nvPr/>
        </p:nvCxnSpPr>
        <p:spPr>
          <a:xfrm flipH="1" flipV="1">
            <a:off x="6741301" y="1745196"/>
            <a:ext cx="927043" cy="25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endCxn id="49" idx="7"/>
          </p:cNvCxnSpPr>
          <p:nvPr/>
        </p:nvCxnSpPr>
        <p:spPr>
          <a:xfrm flipH="1">
            <a:off x="6532850" y="1973796"/>
            <a:ext cx="1135494" cy="196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4166185" y="1745196"/>
            <a:ext cx="1258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&lt;&lt;</a:t>
            </a:r>
            <a:r>
              <a:rPr lang="es-MX" sz="1100" dirty="0" err="1" smtClean="0"/>
              <a:t>extends</a:t>
            </a:r>
            <a:r>
              <a:rPr lang="es-MX" sz="1100" dirty="0" smtClean="0"/>
              <a:t>&gt;&gt;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428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9 Rectángulo"/>
          <p:cNvSpPr/>
          <p:nvPr/>
        </p:nvSpPr>
        <p:spPr>
          <a:xfrm>
            <a:off x="2771800" y="1131725"/>
            <a:ext cx="5029809" cy="57211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100" dirty="0"/>
          </a:p>
        </p:txBody>
      </p:sp>
      <p:grpSp>
        <p:nvGrpSpPr>
          <p:cNvPr id="4" name="3 Grupo"/>
          <p:cNvGrpSpPr/>
          <p:nvPr/>
        </p:nvGrpSpPr>
        <p:grpSpPr>
          <a:xfrm>
            <a:off x="179512" y="152636"/>
            <a:ext cx="288032" cy="864096"/>
            <a:chOff x="899592" y="332656"/>
            <a:chExt cx="288032" cy="864096"/>
          </a:xfrm>
        </p:grpSpPr>
        <p:sp>
          <p:nvSpPr>
            <p:cNvPr id="5" name="4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Rectángulo"/>
          <p:cNvSpPr/>
          <p:nvPr/>
        </p:nvSpPr>
        <p:spPr>
          <a:xfrm>
            <a:off x="899592" y="152636"/>
            <a:ext cx="266429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i="1" dirty="0"/>
              <a:t>Un Aventón</a:t>
            </a:r>
            <a:endParaRPr lang="es-AR" dirty="0"/>
          </a:p>
        </p:txBody>
      </p:sp>
      <p:grpSp>
        <p:nvGrpSpPr>
          <p:cNvPr id="17" name="16 Grupo"/>
          <p:cNvGrpSpPr/>
          <p:nvPr/>
        </p:nvGrpSpPr>
        <p:grpSpPr>
          <a:xfrm>
            <a:off x="1421430" y="1225386"/>
            <a:ext cx="288032" cy="864096"/>
            <a:chOff x="899592" y="332656"/>
            <a:chExt cx="288032" cy="864096"/>
          </a:xfrm>
        </p:grpSpPr>
        <p:sp>
          <p:nvSpPr>
            <p:cNvPr id="18" name="17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1493438" y="4622879"/>
            <a:ext cx="288032" cy="864096"/>
            <a:chOff x="899592" y="332656"/>
            <a:chExt cx="288032" cy="864096"/>
          </a:xfrm>
        </p:grpSpPr>
        <p:sp>
          <p:nvSpPr>
            <p:cNvPr id="24" name="23 Elipse"/>
            <p:cNvSpPr/>
            <p:nvPr/>
          </p:nvSpPr>
          <p:spPr>
            <a:xfrm>
              <a:off x="899592" y="332656"/>
              <a:ext cx="288032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5" name="24 Conector recto"/>
            <p:cNvCxnSpPr>
              <a:stCxn id="24" idx="4"/>
            </p:cNvCxnSpPr>
            <p:nvPr/>
          </p:nvCxnSpPr>
          <p:spPr>
            <a:xfrm>
              <a:off x="1043608" y="58468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899592" y="76470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H="1">
              <a:off x="899592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1043608" y="1041884"/>
              <a:ext cx="144016" cy="1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41 CuadroTexto"/>
          <p:cNvSpPr txBox="1"/>
          <p:nvPr/>
        </p:nvSpPr>
        <p:spPr>
          <a:xfrm>
            <a:off x="1115616" y="20894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Persona</a:t>
            </a:r>
            <a:endParaRPr lang="es-A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115615" y="5486975"/>
            <a:ext cx="129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Usuario</a:t>
            </a:r>
          </a:p>
          <a:p>
            <a:r>
              <a:rPr lang="es-AR" dirty="0" smtClean="0"/>
              <a:t>Registrado</a:t>
            </a:r>
            <a:endParaRPr lang="es-AR" dirty="0"/>
          </a:p>
        </p:txBody>
      </p:sp>
      <p:sp>
        <p:nvSpPr>
          <p:cNvPr id="52" name="51 Elipse"/>
          <p:cNvSpPr/>
          <p:nvPr/>
        </p:nvSpPr>
        <p:spPr>
          <a:xfrm>
            <a:off x="3539547" y="1187810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Registrarse</a:t>
            </a:r>
            <a:endParaRPr lang="es-AR" sz="1200" dirty="0"/>
          </a:p>
        </p:txBody>
      </p:sp>
      <p:sp>
        <p:nvSpPr>
          <p:cNvPr id="53" name="52 Elipse"/>
          <p:cNvSpPr/>
          <p:nvPr/>
        </p:nvSpPr>
        <p:spPr>
          <a:xfrm>
            <a:off x="5893094" y="1131725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Iniciar Sesión</a:t>
            </a:r>
            <a:endParaRPr lang="es-AR" sz="1200" dirty="0"/>
          </a:p>
        </p:txBody>
      </p:sp>
      <p:sp>
        <p:nvSpPr>
          <p:cNvPr id="54" name="53 Elipse"/>
          <p:cNvSpPr/>
          <p:nvPr/>
        </p:nvSpPr>
        <p:spPr>
          <a:xfrm>
            <a:off x="5867130" y="2089482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Cerrar Sesión</a:t>
            </a:r>
            <a:endParaRPr lang="es-AR" sz="1200" dirty="0"/>
          </a:p>
        </p:txBody>
      </p:sp>
      <p:sp>
        <p:nvSpPr>
          <p:cNvPr id="55" name="54 Elipse"/>
          <p:cNvSpPr/>
          <p:nvPr/>
        </p:nvSpPr>
        <p:spPr>
          <a:xfrm>
            <a:off x="6012160" y="3922724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Publicar Viaje</a:t>
            </a:r>
            <a:endParaRPr lang="es-AR" sz="1200" dirty="0"/>
          </a:p>
        </p:txBody>
      </p:sp>
      <p:sp>
        <p:nvSpPr>
          <p:cNvPr id="56" name="55 Elipse"/>
          <p:cNvSpPr/>
          <p:nvPr/>
        </p:nvSpPr>
        <p:spPr>
          <a:xfrm>
            <a:off x="6012160" y="4874907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Postular Viaje</a:t>
            </a:r>
            <a:endParaRPr lang="es-AR" sz="1200" dirty="0"/>
          </a:p>
        </p:txBody>
      </p:sp>
      <p:sp>
        <p:nvSpPr>
          <p:cNvPr id="57" name="56 Elipse"/>
          <p:cNvSpPr/>
          <p:nvPr/>
        </p:nvSpPr>
        <p:spPr>
          <a:xfrm>
            <a:off x="5893094" y="3000468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Postular Viaje</a:t>
            </a:r>
            <a:endParaRPr lang="es-AR" sz="1200" dirty="0"/>
          </a:p>
        </p:txBody>
      </p:sp>
      <p:sp>
        <p:nvSpPr>
          <p:cNvPr id="58" name="57 Elipse"/>
          <p:cNvSpPr/>
          <p:nvPr/>
        </p:nvSpPr>
        <p:spPr>
          <a:xfrm>
            <a:off x="3362063" y="3865206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Aceptar/Rechazar postulación</a:t>
            </a:r>
            <a:endParaRPr lang="es-AR" sz="1200" dirty="0"/>
          </a:p>
        </p:txBody>
      </p:sp>
      <p:sp>
        <p:nvSpPr>
          <p:cNvPr id="59" name="58 Elipse"/>
          <p:cNvSpPr/>
          <p:nvPr/>
        </p:nvSpPr>
        <p:spPr>
          <a:xfrm>
            <a:off x="6012160" y="5812557"/>
            <a:ext cx="1423392" cy="86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Calificar</a:t>
            </a:r>
            <a:endParaRPr lang="es-AR" sz="1200" dirty="0"/>
          </a:p>
        </p:txBody>
      </p:sp>
      <p:cxnSp>
        <p:nvCxnSpPr>
          <p:cNvPr id="62" name="61 Conector recto de flecha"/>
          <p:cNvCxnSpPr>
            <a:endCxn id="52" idx="2"/>
          </p:cNvCxnSpPr>
          <p:nvPr/>
        </p:nvCxnSpPr>
        <p:spPr>
          <a:xfrm>
            <a:off x="1709462" y="1620179"/>
            <a:ext cx="1830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1781470" y="2521851"/>
            <a:ext cx="1782418" cy="253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53" idx="2"/>
          </p:cNvCxnSpPr>
          <p:nvPr/>
        </p:nvCxnSpPr>
        <p:spPr>
          <a:xfrm flipV="1">
            <a:off x="3563888" y="1564094"/>
            <a:ext cx="2329206" cy="957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 flipV="1">
            <a:off x="1781470" y="2780928"/>
            <a:ext cx="1926434" cy="227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flipV="1">
            <a:off x="3707904" y="2521851"/>
            <a:ext cx="2159226" cy="259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flipV="1">
            <a:off x="1781470" y="3140968"/>
            <a:ext cx="2070450" cy="191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endCxn id="57" idx="2"/>
          </p:cNvCxnSpPr>
          <p:nvPr/>
        </p:nvCxnSpPr>
        <p:spPr>
          <a:xfrm>
            <a:off x="3851920" y="3140968"/>
            <a:ext cx="2041174" cy="291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endCxn id="58" idx="2"/>
          </p:cNvCxnSpPr>
          <p:nvPr/>
        </p:nvCxnSpPr>
        <p:spPr>
          <a:xfrm flipV="1">
            <a:off x="1781470" y="4297575"/>
            <a:ext cx="1580593" cy="75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 flipV="1">
            <a:off x="1781470" y="4874907"/>
            <a:ext cx="2947021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endCxn id="55" idx="2"/>
          </p:cNvCxnSpPr>
          <p:nvPr/>
        </p:nvCxnSpPr>
        <p:spPr>
          <a:xfrm flipV="1">
            <a:off x="4728491" y="4355093"/>
            <a:ext cx="1283669" cy="519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>
            <a:endCxn id="56" idx="2"/>
          </p:cNvCxnSpPr>
          <p:nvPr/>
        </p:nvCxnSpPr>
        <p:spPr>
          <a:xfrm>
            <a:off x="1781470" y="5054927"/>
            <a:ext cx="4230690" cy="252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>
            <a:endCxn id="59" idx="2"/>
          </p:cNvCxnSpPr>
          <p:nvPr/>
        </p:nvCxnSpPr>
        <p:spPr>
          <a:xfrm>
            <a:off x="1781470" y="5054927"/>
            <a:ext cx="4230690" cy="1189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214</Words>
  <Application>Microsoft Office PowerPoint</Application>
  <PresentationFormat>Presentación en pantalla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Carla</cp:lastModifiedBy>
  <cp:revision>35</cp:revision>
  <dcterms:created xsi:type="dcterms:W3CDTF">2020-10-02T19:45:44Z</dcterms:created>
  <dcterms:modified xsi:type="dcterms:W3CDTF">2020-10-19T19:56:20Z</dcterms:modified>
</cp:coreProperties>
</file>