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>
        <p:scale>
          <a:sx n="66" d="100"/>
          <a:sy n="66" d="100"/>
        </p:scale>
        <p:origin x="9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8B93-459A-4384-99B7-CCFAAE08F45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970D-9525-4144-A9BA-C780B3AC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2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8B93-459A-4384-99B7-CCFAAE08F45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970D-9525-4144-A9BA-C780B3AC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8B93-459A-4384-99B7-CCFAAE08F45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970D-9525-4144-A9BA-C780B3AC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24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8B93-459A-4384-99B7-CCFAAE08F45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970D-9525-4144-A9BA-C780B3AC8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0862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8B93-459A-4384-99B7-CCFAAE08F45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970D-9525-4144-A9BA-C780B3AC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07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8B93-459A-4384-99B7-CCFAAE08F45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970D-9525-4144-A9BA-C780B3AC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9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8B93-459A-4384-99B7-CCFAAE08F45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970D-9525-4144-A9BA-C780B3AC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52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8B93-459A-4384-99B7-CCFAAE08F45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970D-9525-4144-A9BA-C780B3AC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53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8B93-459A-4384-99B7-CCFAAE08F45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970D-9525-4144-A9BA-C780B3AC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6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8B93-459A-4384-99B7-CCFAAE08F45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970D-9525-4144-A9BA-C780B3AC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6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8B93-459A-4384-99B7-CCFAAE08F45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970D-9525-4144-A9BA-C780B3AC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9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8B93-459A-4384-99B7-CCFAAE08F45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970D-9525-4144-A9BA-C780B3AC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1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8B93-459A-4384-99B7-CCFAAE08F45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970D-9525-4144-A9BA-C780B3AC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4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8B93-459A-4384-99B7-CCFAAE08F45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970D-9525-4144-A9BA-C780B3AC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8B93-459A-4384-99B7-CCFAAE08F45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970D-9525-4144-A9BA-C780B3AC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1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8B93-459A-4384-99B7-CCFAAE08F45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970D-9525-4144-A9BA-C780B3AC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7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8B93-459A-4384-99B7-CCFAAE08F45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970D-9525-4144-A9BA-C780B3AC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BC8B93-459A-4384-99B7-CCFAAE08F45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4970D-9525-4144-A9BA-C780B3AC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41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Farming Assistance</a:t>
            </a:r>
            <a:br>
              <a:rPr lang="en-US" b="1" dirty="0" smtClean="0"/>
            </a:br>
            <a:r>
              <a:rPr lang="en-US" b="1" dirty="0" smtClean="0"/>
              <a:t>Service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teacher: </a:t>
            </a:r>
            <a:r>
              <a:rPr lang="en-US" dirty="0" smtClean="0"/>
              <a:t>Dr. </a:t>
            </a:r>
            <a:r>
              <a:rPr lang="en-US" dirty="0" err="1" smtClean="0"/>
              <a:t>md.</a:t>
            </a:r>
            <a:r>
              <a:rPr lang="en-US" dirty="0" smtClean="0"/>
              <a:t> </a:t>
            </a:r>
            <a:r>
              <a:rPr lang="en-US" dirty="0" err="1" smtClean="0"/>
              <a:t>Razib</a:t>
            </a:r>
            <a:r>
              <a:rPr lang="en-US" dirty="0" smtClean="0"/>
              <a:t> </a:t>
            </a:r>
            <a:r>
              <a:rPr lang="en-US" dirty="0" err="1" smtClean="0"/>
              <a:t>hayat</a:t>
            </a:r>
            <a:r>
              <a:rPr lang="en-US" dirty="0" smtClean="0"/>
              <a:t> khan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30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Scheduling:</a:t>
            </a:r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407262"/>
            <a:ext cx="5200072" cy="5024567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64" y="1407262"/>
            <a:ext cx="4821381" cy="5024567"/>
          </a:xfrm>
        </p:spPr>
      </p:pic>
    </p:spTree>
    <p:extLst>
      <p:ext uri="{BB962C8B-B14F-4D97-AF65-F5344CB8AC3E}">
        <p14:creationId xmlns:p14="http://schemas.microsoft.com/office/powerpoint/2010/main" val="254945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Budget Estimation: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98" y="1408525"/>
            <a:ext cx="3744937" cy="44557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655" y="1881172"/>
            <a:ext cx="4677208" cy="3444890"/>
          </a:xfrm>
        </p:spPr>
      </p:pic>
    </p:spTree>
    <p:extLst>
      <p:ext uri="{BB962C8B-B14F-4D97-AF65-F5344CB8AC3E}">
        <p14:creationId xmlns:p14="http://schemas.microsoft.com/office/powerpoint/2010/main" val="230195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Idea: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Project name: </a:t>
            </a:r>
            <a:r>
              <a:rPr lang="en-US" dirty="0"/>
              <a:t>F</a:t>
            </a:r>
            <a:r>
              <a:rPr lang="en-US" dirty="0" smtClean="0"/>
              <a:t>arm Assistance Service</a:t>
            </a:r>
          </a:p>
          <a:p>
            <a:r>
              <a:rPr lang="en-US" b="1" u="sng" dirty="0" smtClean="0"/>
              <a:t>Background knowledge: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In many countries like Bangladesh, farm related person suffer most. To reduce suffering, we select project idea about farm assistance.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Benefits of Project:</a:t>
            </a:r>
          </a:p>
          <a:p>
            <a:r>
              <a:rPr lang="en-US" dirty="0" smtClean="0"/>
              <a:t>Know about govt. free service </a:t>
            </a:r>
          </a:p>
          <a:p>
            <a:r>
              <a:rPr lang="en-US" dirty="0" smtClean="0"/>
              <a:t>Get best seed</a:t>
            </a:r>
          </a:p>
          <a:p>
            <a:r>
              <a:rPr lang="en-US" dirty="0" smtClean="0"/>
              <a:t>Share  about all problem via post   </a:t>
            </a:r>
          </a:p>
          <a:p>
            <a:r>
              <a:rPr lang="en-US" dirty="0" smtClean="0"/>
              <a:t>Find all farmin</a:t>
            </a:r>
            <a:r>
              <a:rPr lang="en-US" dirty="0" smtClean="0"/>
              <a:t>g tutorial </a:t>
            </a:r>
            <a:r>
              <a:rPr lang="en-US" dirty="0" smtClean="0"/>
              <a:t>easily</a:t>
            </a:r>
          </a:p>
          <a:p>
            <a:r>
              <a:rPr lang="en-US" dirty="0" smtClean="0"/>
              <a:t>Buy and sell product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9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we have done for project modeling: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Overall Design </a:t>
            </a:r>
            <a:r>
              <a:rPr lang="en-US" dirty="0" smtClean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case </a:t>
            </a:r>
            <a:r>
              <a:rPr lang="en-US" dirty="0" smtClean="0"/>
              <a:t>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Mock </a:t>
            </a:r>
            <a:r>
              <a:rPr lang="en-US" dirty="0" smtClean="0"/>
              <a:t>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Activity </a:t>
            </a:r>
            <a:r>
              <a:rPr lang="en-US" dirty="0" smtClean="0"/>
              <a:t>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Class </a:t>
            </a:r>
            <a:r>
              <a:rPr lang="en-US" dirty="0" smtClean="0"/>
              <a:t>diagram</a:t>
            </a:r>
          </a:p>
          <a:p>
            <a:r>
              <a:rPr lang="en-US" dirty="0"/>
              <a:t>Project </a:t>
            </a:r>
            <a:r>
              <a:rPr lang="en-US" dirty="0" smtClean="0"/>
              <a:t>Management: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Jira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Github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Time </a:t>
            </a:r>
            <a:r>
              <a:rPr lang="en-US" dirty="0" smtClean="0"/>
              <a:t>Scheduling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Project Estimation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336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 Diagram: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Actor: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Supplier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Farmer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Courier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System</a:t>
            </a:r>
            <a:endParaRPr lang="en-US" dirty="0" smtClean="0"/>
          </a:p>
          <a:p>
            <a:r>
              <a:rPr lang="en-US" dirty="0" smtClean="0"/>
              <a:t>Actions: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Sign up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Notify news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Search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Add post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Buy products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Payment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4" y="1419777"/>
            <a:ext cx="5124161" cy="5165749"/>
          </a:xfrm>
        </p:spPr>
      </p:pic>
    </p:spTree>
    <p:extLst>
      <p:ext uri="{BB962C8B-B14F-4D97-AF65-F5344CB8AC3E}">
        <p14:creationId xmlns:p14="http://schemas.microsoft.com/office/powerpoint/2010/main" val="12949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Mock Design: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03313" y="2060576"/>
            <a:ext cx="4235306" cy="2271280"/>
          </a:xfrm>
        </p:spPr>
        <p:txBody>
          <a:bodyPr>
            <a:normAutofit/>
          </a:bodyPr>
          <a:lstStyle/>
          <a:p>
            <a:r>
              <a:rPr lang="en-US" dirty="0" smtClean="0"/>
              <a:t>Interface: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Search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Notification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Buy products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Add post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745" y="1111219"/>
            <a:ext cx="4950691" cy="5372708"/>
          </a:xfrm>
        </p:spPr>
      </p:pic>
    </p:spTree>
    <p:extLst>
      <p:ext uri="{BB962C8B-B14F-4D97-AF65-F5344CB8AC3E}">
        <p14:creationId xmlns:p14="http://schemas.microsoft.com/office/powerpoint/2010/main" val="255606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Activity Diagram: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765" y="1396637"/>
            <a:ext cx="7869380" cy="5290489"/>
          </a:xfrm>
        </p:spPr>
      </p:pic>
    </p:spTree>
    <p:extLst>
      <p:ext uri="{BB962C8B-B14F-4D97-AF65-F5344CB8AC3E}">
        <p14:creationId xmlns:p14="http://schemas.microsoft.com/office/powerpoint/2010/main" val="318835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Diagram: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75" y="1490820"/>
            <a:ext cx="7546180" cy="4923836"/>
          </a:xfrm>
        </p:spPr>
      </p:pic>
    </p:spTree>
    <p:extLst>
      <p:ext uri="{BB962C8B-B14F-4D97-AF65-F5344CB8AC3E}">
        <p14:creationId xmlns:p14="http://schemas.microsoft.com/office/powerpoint/2010/main" val="78368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Jira: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83" y="1662545"/>
            <a:ext cx="5259718" cy="4359564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956" y="2293605"/>
            <a:ext cx="5842825" cy="3288146"/>
          </a:xfrm>
        </p:spPr>
      </p:pic>
    </p:spTree>
    <p:extLst>
      <p:ext uri="{BB962C8B-B14F-4D97-AF65-F5344CB8AC3E}">
        <p14:creationId xmlns:p14="http://schemas.microsoft.com/office/powerpoint/2010/main" val="361167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GitHub:</a:t>
            </a:r>
            <a:endParaRPr lang="en-US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31" b="33793"/>
          <a:stretch/>
        </p:blipFill>
        <p:spPr>
          <a:xfrm>
            <a:off x="0" y="1661007"/>
            <a:ext cx="5478331" cy="4990414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Some basic commands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   (for  initialization)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filename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–m “message”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Some benefits of </a:t>
            </a:r>
            <a:r>
              <a:rPr lang="en-US" dirty="0" err="1" smtClean="0">
                <a:solidFill>
                  <a:srgbClr val="00B0F0"/>
                </a:solidFill>
              </a:rPr>
              <a:t>git</a:t>
            </a:r>
            <a:r>
              <a:rPr lang="en-US" dirty="0" smtClean="0">
                <a:solidFill>
                  <a:srgbClr val="00B0F0"/>
                </a:solidFill>
              </a:rPr>
              <a:t> :</a:t>
            </a:r>
          </a:p>
          <a:p>
            <a:pPr marL="0" indent="0">
              <a:buNone/>
            </a:pPr>
            <a:r>
              <a:rPr lang="en-US" dirty="0" smtClean="0"/>
              <a:t>Code reuse</a:t>
            </a:r>
          </a:p>
          <a:p>
            <a:pPr marL="0" indent="0">
              <a:buNone/>
            </a:pPr>
            <a:r>
              <a:rPr lang="en-US" dirty="0" smtClean="0"/>
              <a:t>Know about change and so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88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</TotalTime>
  <Words>201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Farming Assistance Service</vt:lpstr>
      <vt:lpstr>Project Idea: </vt:lpstr>
      <vt:lpstr>What we have done for project modeling:</vt:lpstr>
      <vt:lpstr>Use Case Diagram:</vt:lpstr>
      <vt:lpstr>Mock Design:</vt:lpstr>
      <vt:lpstr>Activity Diagram:</vt:lpstr>
      <vt:lpstr>Class Diagram:</vt:lpstr>
      <vt:lpstr>Jira:</vt:lpstr>
      <vt:lpstr>GitHub:</vt:lpstr>
      <vt:lpstr>Time Scheduling:</vt:lpstr>
      <vt:lpstr>Project Budget Estimation: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Farming Assistance Service</dc:title>
  <dc:creator>RAMISA</dc:creator>
  <cp:lastModifiedBy>TAREK PC</cp:lastModifiedBy>
  <cp:revision>14</cp:revision>
  <dcterms:created xsi:type="dcterms:W3CDTF">2020-12-13T14:53:00Z</dcterms:created>
  <dcterms:modified xsi:type="dcterms:W3CDTF">2020-12-14T04:32:20Z</dcterms:modified>
</cp:coreProperties>
</file>