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DA77-B613-7538-31A7-0E4C96600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2542" y="680884"/>
            <a:ext cx="8825658" cy="3329581"/>
          </a:xfrm>
        </p:spPr>
        <p:txBody>
          <a:bodyPr/>
          <a:lstStyle/>
          <a:p>
            <a:pPr algn="ctr"/>
            <a:r>
              <a:rPr lang="en-US" sz="3600" dirty="0"/>
              <a:t>Kabul </a:t>
            </a:r>
            <a:r>
              <a:rPr lang="en-US" sz="3600" dirty="0" err="1"/>
              <a:t>Univercity</a:t>
            </a:r>
            <a:br>
              <a:rPr lang="en-US" sz="3600" dirty="0"/>
            </a:br>
            <a:r>
              <a:rPr lang="en-US" sz="3600" dirty="0"/>
              <a:t>ICT faculty</a:t>
            </a:r>
            <a:br>
              <a:rPr lang="en-US" sz="3600" dirty="0"/>
            </a:br>
            <a:r>
              <a:rPr lang="en-US" sz="3600" dirty="0"/>
              <a:t>ISE department</a:t>
            </a:r>
            <a:br>
              <a:rPr lang="en-US" sz="3600" dirty="0"/>
            </a:br>
            <a:r>
              <a:rPr lang="en-US" sz="3600" dirty="0"/>
              <a:t>Taxi-app proposal</a:t>
            </a:r>
            <a:endParaRPr lang="fr-BE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53723-4AFB-A614-981E-C79EB95A1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</a:t>
            </a:r>
            <a:r>
              <a:rPr lang="en-US" dirty="0" err="1"/>
              <a:t>pro.Gharanai</a:t>
            </a:r>
            <a:endParaRPr lang="en-US" dirty="0"/>
          </a:p>
          <a:p>
            <a:r>
              <a:rPr lang="en-US" dirty="0"/>
              <a:t>Prepared </a:t>
            </a:r>
            <a:r>
              <a:rPr lang="en-US" dirty="0" err="1"/>
              <a:t>by:Ramish</a:t>
            </a:r>
            <a:r>
              <a:rPr lang="en-US" dirty="0"/>
              <a:t> </a:t>
            </a:r>
            <a:r>
              <a:rPr lang="en-US" dirty="0" err="1"/>
              <a:t>sajid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80302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7BD7-7C8A-1C32-C099-F1703861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Features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91732-F77B-EA42-4175-D70180F65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Rider App: Booking, Payments, Tracking</a:t>
            </a:r>
          </a:p>
          <a:p>
            <a:r>
              <a:rPr lang="en-US" sz="2000" dirty="0">
                <a:latin typeface="Calibri"/>
              </a:rPr>
              <a:t>• Driver App: Requests, Navigation, Earnings</a:t>
            </a:r>
          </a:p>
          <a:p>
            <a:r>
              <a:rPr lang="en-US" sz="2000" dirty="0">
                <a:latin typeface="Calibri"/>
              </a:rPr>
              <a:t>• Admin Panel: Management, Analytics, Disputes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89182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A330-D9C9-395C-4923-60025298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Timeline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C678-30F5-58EE-A54D-BFAE967F8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Planning &amp; UI/UX: 5 Weeks</a:t>
            </a:r>
          </a:p>
          <a:p>
            <a:r>
              <a:rPr lang="en-US" sz="2000" dirty="0">
                <a:latin typeface="Calibri"/>
              </a:rPr>
              <a:t>• Development: 12 Weeks</a:t>
            </a:r>
          </a:p>
          <a:p>
            <a:r>
              <a:rPr lang="en-US" sz="2000" dirty="0">
                <a:latin typeface="Calibri"/>
              </a:rPr>
              <a:t>• Testing &amp; Launch: 3 Weeks</a:t>
            </a:r>
          </a:p>
          <a:p>
            <a:r>
              <a:rPr lang="en-US" sz="2000" dirty="0">
                <a:latin typeface="Calibri"/>
              </a:rPr>
              <a:t>• Total: ~5 to 6 Months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6154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8E17-E511-4453-F5A4-4346BEDD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Github</a:t>
            </a:r>
            <a:r>
              <a:rPr lang="en-US" dirty="0"/>
              <a:t> Integration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D1FCB-AADD-173C-18A2-4F429A78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>
                <a:latin typeface="Calibri"/>
              </a:rPr>
              <a:t>• Rider &amp; Driver App: [Insert GitHub Link]</a:t>
            </a:r>
          </a:p>
          <a:p>
            <a:r>
              <a:rPr lang="fr-BE" sz="2000" dirty="0">
                <a:latin typeface="Calibri"/>
              </a:rPr>
              <a:t>• Backend API: [Insert GitHub Link]</a:t>
            </a:r>
          </a:p>
          <a:p>
            <a:r>
              <a:rPr lang="fr-BE" sz="2000" dirty="0">
                <a:latin typeface="Calibri"/>
              </a:rPr>
              <a:t>• Admin Panel: [Insert GitHub Link]</a:t>
            </a:r>
          </a:p>
          <a:p>
            <a:r>
              <a:rPr lang="fr-BE" sz="2000" dirty="0">
                <a:latin typeface="Calibri"/>
              </a:rPr>
              <a:t>• Desktop App: [Insert GitHub Link]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61051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1934-CA86-EA35-3820-71083EE2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Buseness</a:t>
            </a:r>
            <a:r>
              <a:rPr lang="en-US" dirty="0"/>
              <a:t> model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2D0E-786F-1B09-9E25-7604F7EA5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Commission per ride</a:t>
            </a:r>
          </a:p>
          <a:p>
            <a:r>
              <a:rPr lang="en-US" sz="2000" dirty="0">
                <a:latin typeface="Calibri"/>
              </a:rPr>
              <a:t>• Subscription plans for drivers</a:t>
            </a:r>
          </a:p>
          <a:p>
            <a:r>
              <a:rPr lang="en-US" sz="2000" dirty="0">
                <a:latin typeface="Calibri"/>
              </a:rPr>
              <a:t>• In-app promotions &amp; surge pricing</a:t>
            </a:r>
          </a:p>
          <a:p>
            <a:r>
              <a:rPr lang="en-US" sz="2000" dirty="0">
                <a:latin typeface="Calibri"/>
              </a:rPr>
              <a:t>• Corporate tie-ups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79398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F009-3417-1C49-C0EC-D621F4A1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Secuirity</a:t>
            </a:r>
            <a:r>
              <a:rPr lang="en-US" dirty="0"/>
              <a:t> and compliance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C7F0-7B18-2A6D-1C5F-6EAE3487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End-to-end encryption</a:t>
            </a:r>
          </a:p>
          <a:p>
            <a:r>
              <a:rPr lang="en-US" sz="2000" dirty="0">
                <a:latin typeface="Calibri"/>
              </a:rPr>
              <a:t>• GDPR compliance</a:t>
            </a:r>
          </a:p>
          <a:p>
            <a:r>
              <a:rPr lang="en-US" sz="2000" dirty="0">
                <a:latin typeface="Calibri"/>
              </a:rPr>
              <a:t>• Secure payment processing</a:t>
            </a:r>
          </a:p>
          <a:p>
            <a:r>
              <a:rPr lang="en-US" sz="2000" dirty="0">
                <a:latin typeface="Calibri"/>
              </a:rPr>
              <a:t>• Role-based access controls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6976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B5949-45FE-DB84-9018-186B421D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2B15-D405-79AD-F194-6E32C4770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Scalable and robust urban mobility solution</a:t>
            </a:r>
          </a:p>
          <a:p>
            <a:r>
              <a:rPr lang="en-US" sz="2000" dirty="0">
                <a:latin typeface="Calibri"/>
              </a:rPr>
              <a:t>• Efficient resource allocation</a:t>
            </a:r>
          </a:p>
          <a:p>
            <a:r>
              <a:rPr lang="en-US" sz="2000" dirty="0">
                <a:latin typeface="Calibri"/>
              </a:rPr>
              <a:t>• Ready for launch and expansion</a:t>
            </a:r>
          </a:p>
          <a:p>
            <a:r>
              <a:rPr lang="en-US" sz="2000" dirty="0">
                <a:latin typeface="Calibri"/>
              </a:rPr>
              <a:t>• Strong emergency reserve ensures stability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3394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64CB-A82C-A570-E6B4-BC822D0B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Taxi App Development Proposal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FAF9-FB24-26F5-3EC2-FA4CEDA16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Budget summary</a:t>
            </a:r>
          </a:p>
          <a:p>
            <a:r>
              <a:rPr lang="en-US" dirty="0"/>
              <a:t>Team breakdown</a:t>
            </a:r>
          </a:p>
          <a:p>
            <a:r>
              <a:rPr lang="en-US" dirty="0"/>
              <a:t>Equipment Office</a:t>
            </a:r>
          </a:p>
          <a:p>
            <a:r>
              <a:rPr lang="en-US" dirty="0"/>
              <a:t>Car Testing and marketing</a:t>
            </a:r>
          </a:p>
          <a:p>
            <a:r>
              <a:rPr lang="en-US" dirty="0"/>
              <a:t>Legal, admin and Buffer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Timeline</a:t>
            </a:r>
          </a:p>
          <a:p>
            <a:r>
              <a:rPr lang="en-US" dirty="0" err="1"/>
              <a:t>Github</a:t>
            </a:r>
            <a:r>
              <a:rPr lang="en-US" dirty="0"/>
              <a:t> integration</a:t>
            </a:r>
          </a:p>
          <a:p>
            <a:r>
              <a:rPr lang="en-US" dirty="0"/>
              <a:t>Business model</a:t>
            </a:r>
          </a:p>
          <a:p>
            <a:r>
              <a:rPr lang="en-US" dirty="0"/>
              <a:t>Security and compliance</a:t>
            </a:r>
          </a:p>
          <a:p>
            <a:r>
              <a:rPr lang="en-US" dirty="0"/>
              <a:t>Conclusion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96034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802D-7E8E-7E4C-C4C6-E5DECC8F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2189-DE0C-F9AF-9D6D-7ABF21ABC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Multi-platform taxi booking application</a:t>
            </a:r>
          </a:p>
          <a:p>
            <a:r>
              <a:rPr lang="en-US" sz="2000" dirty="0">
                <a:latin typeface="Calibri"/>
              </a:rPr>
              <a:t>• Rider and Driver apps (Mobile &amp; Desktop)</a:t>
            </a:r>
          </a:p>
          <a:p>
            <a:r>
              <a:rPr lang="en-US" sz="2000" dirty="0">
                <a:latin typeface="Calibri"/>
              </a:rPr>
              <a:t>• Admin dashboard for control and analytics</a:t>
            </a:r>
          </a:p>
          <a:p>
            <a:r>
              <a:rPr lang="en-US" sz="2000" dirty="0">
                <a:latin typeface="Calibri"/>
              </a:rPr>
              <a:t>• Real-time ride tracking and secure payments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0738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3EBF-D946-3B28-E10B-C9B5547AB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Budget summary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1E98-8E9A-CD31-4299-9AA706375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Team &amp; Salaries: $90,800</a:t>
            </a:r>
          </a:p>
          <a:p>
            <a:r>
              <a:rPr lang="en-US" sz="2000" dirty="0">
                <a:latin typeface="Calibri"/>
              </a:rPr>
              <a:t>• Equipment &amp; Devices: $5,000</a:t>
            </a:r>
          </a:p>
          <a:p>
            <a:r>
              <a:rPr lang="en-US" sz="2000" dirty="0">
                <a:latin typeface="Calibri"/>
              </a:rPr>
              <a:t>• Office &amp; Utilities: $10,800</a:t>
            </a:r>
          </a:p>
          <a:p>
            <a:r>
              <a:rPr lang="en-US" sz="2000" dirty="0">
                <a:latin typeface="Calibri"/>
              </a:rPr>
              <a:t>• Car Testing: $2,000</a:t>
            </a:r>
          </a:p>
          <a:p>
            <a:r>
              <a:rPr lang="en-US" sz="2000" dirty="0">
                <a:latin typeface="Calibri"/>
              </a:rPr>
              <a:t>• Marketing: $20,000</a:t>
            </a:r>
          </a:p>
          <a:p>
            <a:r>
              <a:rPr lang="en-US" sz="2000" dirty="0">
                <a:latin typeface="Calibri"/>
              </a:rPr>
              <a:t>• Legal &amp; Admin: $3,000</a:t>
            </a:r>
          </a:p>
          <a:p>
            <a:r>
              <a:rPr lang="en-US" sz="2000" dirty="0">
                <a:latin typeface="Calibri"/>
              </a:rPr>
              <a:t>• Emergency Buffer: $100,000</a:t>
            </a:r>
          </a:p>
          <a:p>
            <a:r>
              <a:rPr lang="en-US" sz="2000" dirty="0">
                <a:latin typeface="Calibri"/>
              </a:rPr>
              <a:t>• Total Budget: $150,600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52604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FB69-D349-6886-11B0-88EFB029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Team Breakdown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C230-E3DF-773B-C0A0-B584FE60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>
                <a:latin typeface="Calibri"/>
              </a:rPr>
              <a:t>• 5 Backend </a:t>
            </a:r>
            <a:r>
              <a:rPr lang="fr-BE" sz="2000" dirty="0" err="1">
                <a:latin typeface="Calibri"/>
              </a:rPr>
              <a:t>Developers</a:t>
            </a:r>
            <a:r>
              <a:rPr lang="fr-BE" sz="2000" dirty="0">
                <a:latin typeface="Calibri"/>
              </a:rPr>
              <a:t> - $40,000</a:t>
            </a:r>
          </a:p>
          <a:p>
            <a:r>
              <a:rPr lang="fr-BE" sz="2000" dirty="0">
                <a:latin typeface="Calibri"/>
              </a:rPr>
              <a:t>• 3 Mobile </a:t>
            </a:r>
            <a:r>
              <a:rPr lang="fr-BE" sz="2000" dirty="0" err="1">
                <a:latin typeface="Calibri"/>
              </a:rPr>
              <a:t>Developers</a:t>
            </a:r>
            <a:r>
              <a:rPr lang="fr-BE" sz="2000" dirty="0">
                <a:latin typeface="Calibri"/>
              </a:rPr>
              <a:t> - $24,000</a:t>
            </a:r>
          </a:p>
          <a:p>
            <a:r>
              <a:rPr lang="fr-BE" sz="2000" dirty="0">
                <a:latin typeface="Calibri"/>
              </a:rPr>
              <a:t>• 2 Web </a:t>
            </a:r>
            <a:r>
              <a:rPr lang="fr-BE" sz="2000" dirty="0" err="1">
                <a:latin typeface="Calibri"/>
              </a:rPr>
              <a:t>Developers</a:t>
            </a:r>
            <a:r>
              <a:rPr lang="fr-BE" sz="2000" dirty="0">
                <a:latin typeface="Calibri"/>
              </a:rPr>
              <a:t> - $9,600</a:t>
            </a:r>
          </a:p>
          <a:p>
            <a:r>
              <a:rPr lang="fr-BE" sz="2000" dirty="0">
                <a:latin typeface="Calibri"/>
              </a:rPr>
              <a:t>• 1 Desktop </a:t>
            </a:r>
            <a:r>
              <a:rPr lang="fr-BE" sz="2000" dirty="0" err="1">
                <a:latin typeface="Calibri"/>
              </a:rPr>
              <a:t>Developer</a:t>
            </a:r>
            <a:r>
              <a:rPr lang="fr-BE" sz="2000" dirty="0">
                <a:latin typeface="Calibri"/>
              </a:rPr>
              <a:t> - $4,800</a:t>
            </a:r>
          </a:p>
          <a:p>
            <a:r>
              <a:rPr lang="fr-BE" sz="2000" dirty="0">
                <a:latin typeface="Calibri"/>
              </a:rPr>
              <a:t>• 1 UI/UX Designer - $1,800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40972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66FD-73EF-4380-9F4B-CFB2205D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Equipment and office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FDCFD-4356-998D-9E17-833BACEA6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Laptops, Smartphones, Licenses - $5,000</a:t>
            </a:r>
          </a:p>
          <a:p>
            <a:r>
              <a:rPr lang="en-US" sz="2000" dirty="0">
                <a:latin typeface="Calibri"/>
              </a:rPr>
              <a:t>• Rent, Internet, Setup - $10,800</a:t>
            </a:r>
          </a:p>
          <a:p>
            <a:r>
              <a:rPr lang="en-US" sz="2000" dirty="0">
                <a:latin typeface="Calibri"/>
              </a:rPr>
              <a:t>• Snacks &amp; Cleaning included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3126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F80E-C53A-B81B-A591-176EB57D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 Testing and marketing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BD90-B7D8-00CE-4480-813C87B2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Rented cars and test drivers - $2,000</a:t>
            </a:r>
          </a:p>
          <a:p>
            <a:r>
              <a:rPr lang="en-US" sz="2000" dirty="0">
                <a:latin typeface="Calibri"/>
              </a:rPr>
              <a:t>• Social media ads - $16,000</a:t>
            </a:r>
          </a:p>
          <a:p>
            <a:r>
              <a:rPr lang="en-US" sz="2000" dirty="0">
                <a:latin typeface="Calibri"/>
              </a:rPr>
              <a:t>• Flyers, branding, event - $4,000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072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0132-C826-7596-4722-CBB4A1AF1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Legal Admin and buffer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0FB31-E229-5CD1-4F8C-F6525A54B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/>
              </a:rPr>
              <a:t>• Registration, Hosting, Payment Gateway - $3,000</a:t>
            </a:r>
          </a:p>
          <a:p>
            <a:r>
              <a:rPr lang="en-US" sz="2000" dirty="0">
                <a:latin typeface="Calibri"/>
              </a:rPr>
              <a:t>• Emergency Reserve - $100,000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99060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199B-9CC6-6C3C-8010-FF6DA9F9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Teck Stack</a:t>
            </a:r>
            <a:endParaRPr lang="fr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9762-F49C-B895-396A-1A344589B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2000" dirty="0">
                <a:latin typeface="Calibri"/>
              </a:rPr>
              <a:t>• Flutter (Mobile), Node.js/Django (Backend)</a:t>
            </a:r>
          </a:p>
          <a:p>
            <a:r>
              <a:rPr lang="fr-BE" sz="2000" dirty="0">
                <a:latin typeface="Calibri"/>
              </a:rPr>
              <a:t>• PostgreSQL, Firebase/Socket.IO</a:t>
            </a:r>
          </a:p>
          <a:p>
            <a:r>
              <a:rPr lang="fr-BE" sz="2000" dirty="0">
                <a:latin typeface="Calibri"/>
              </a:rPr>
              <a:t>• Google </a:t>
            </a:r>
            <a:r>
              <a:rPr lang="fr-BE" sz="2000" dirty="0" err="1">
                <a:latin typeface="Calibri"/>
              </a:rPr>
              <a:t>Maps</a:t>
            </a:r>
            <a:r>
              <a:rPr lang="fr-BE" sz="2000" dirty="0">
                <a:latin typeface="Calibri"/>
              </a:rPr>
              <a:t>, </a:t>
            </a:r>
            <a:r>
              <a:rPr lang="fr-BE" sz="2000" dirty="0" err="1">
                <a:latin typeface="Calibri"/>
              </a:rPr>
              <a:t>Stripe</a:t>
            </a:r>
            <a:r>
              <a:rPr lang="fr-BE" sz="2000" dirty="0">
                <a:latin typeface="Calibri"/>
              </a:rPr>
              <a:t>/PayPal</a:t>
            </a:r>
          </a:p>
          <a:p>
            <a:r>
              <a:rPr lang="fr-BE" sz="2000" dirty="0">
                <a:latin typeface="Calibri"/>
              </a:rPr>
              <a:t>• Admin: React.js + </a:t>
            </a:r>
            <a:r>
              <a:rPr lang="fr-BE" sz="2000" dirty="0" err="1">
                <a:latin typeface="Calibri"/>
              </a:rPr>
              <a:t>TailwindCSS</a:t>
            </a:r>
            <a:endParaRPr lang="fr-BE" sz="2000" dirty="0">
              <a:latin typeface="Calibri"/>
            </a:endParaRPr>
          </a:p>
          <a:p>
            <a:r>
              <a:rPr lang="fr-BE" sz="2000" dirty="0">
                <a:latin typeface="Calibri"/>
              </a:rPr>
              <a:t>• </a:t>
            </a:r>
            <a:r>
              <a:rPr lang="fr-BE" sz="2000" dirty="0" err="1">
                <a:latin typeface="Calibri"/>
              </a:rPr>
              <a:t>Hosting</a:t>
            </a:r>
            <a:r>
              <a:rPr lang="fr-BE" sz="2000" dirty="0">
                <a:latin typeface="Calibri"/>
              </a:rPr>
              <a:t>: AWS/</a:t>
            </a:r>
            <a:r>
              <a:rPr lang="fr-BE" sz="2000" dirty="0" err="1">
                <a:latin typeface="Calibri"/>
              </a:rPr>
              <a:t>DigitalOcean</a:t>
            </a:r>
            <a:endParaRPr lang="fr-BE" sz="2000" dirty="0">
              <a:latin typeface="Calibri"/>
            </a:endParaRP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4657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</TotalTime>
  <Words>455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Kabul Univercity ICT faculty ISE department Taxi-app proposal</vt:lpstr>
      <vt:lpstr>Taxi App Development Proposal</vt:lpstr>
      <vt:lpstr>Project overview</vt:lpstr>
      <vt:lpstr>Budget summary</vt:lpstr>
      <vt:lpstr>Team Breakdown</vt:lpstr>
      <vt:lpstr>Equipment and office</vt:lpstr>
      <vt:lpstr>Car Testing and marketing</vt:lpstr>
      <vt:lpstr>Legal Admin and buffer</vt:lpstr>
      <vt:lpstr>Teck Stack</vt:lpstr>
      <vt:lpstr>Features</vt:lpstr>
      <vt:lpstr>Timeline</vt:lpstr>
      <vt:lpstr>Github Integration</vt:lpstr>
      <vt:lpstr>Buseness model</vt:lpstr>
      <vt:lpstr>Secuirity and compliance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Ramish Sajid</dc:creator>
  <cp:lastModifiedBy>Ramish Sajid</cp:lastModifiedBy>
  <cp:revision>1</cp:revision>
  <dcterms:created xsi:type="dcterms:W3CDTF">2025-05-14T03:28:45Z</dcterms:created>
  <dcterms:modified xsi:type="dcterms:W3CDTF">2025-05-14T04:01:42Z</dcterms:modified>
</cp:coreProperties>
</file>