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917B36-ACD6-4FA1-A271-8E9EC41A8335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C58102D-A8DA-48C5-A1FD-41634E9670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1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4800"/>
            <a:ext cx="3505200" cy="4876800"/>
          </a:xfrm>
        </p:spPr>
      </p:pic>
    </p:spTree>
    <p:extLst>
      <p:ext uri="{BB962C8B-B14F-4D97-AF65-F5344CB8AC3E}">
        <p14:creationId xmlns:p14="http://schemas.microsoft.com/office/powerpoint/2010/main" val="360460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" y="914400"/>
            <a:ext cx="2969822" cy="20998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4491"/>
            <a:ext cx="1501140" cy="1569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50968"/>
            <a:ext cx="17145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10" y="1066800"/>
            <a:ext cx="1691640" cy="1729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5" y="1025530"/>
            <a:ext cx="2167621" cy="17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Agile  Unified Process model  </a:t>
            </a:r>
          </a:p>
          <a:p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1: Maze Escape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Maze is an relaxing activity that can help to improve eye coordination for people </a:t>
            </a:r>
            <a:r>
              <a:rPr lang="en-US" dirty="0" smtClean="0"/>
              <a:t>with dementia.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76400"/>
            <a:ext cx="1562100" cy="18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3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Puzzle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Picture puzzles for those living with dementia provide patient with mental stimulation The picture puzzles have been challenging to read small type and perform advanced cognitive problem </a:t>
            </a:r>
            <a:r>
              <a:rPr lang="en-US" dirty="0" smtClean="0"/>
              <a:t> solving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295400"/>
            <a:ext cx="1569720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9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Color 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Color </a:t>
            </a:r>
            <a:r>
              <a:rPr lang="en-US" dirty="0"/>
              <a:t>draw has been used to help treat a wide range of patients suffering from dementia. It has the ability to improve one's quality of life while enhancing the creative mind.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95400"/>
            <a:ext cx="160782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Join the Dots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will provide a great way to test your problem-solving skills</a:t>
            </a:r>
            <a:r>
              <a:rPr lang="en-US" dirty="0" smtClean="0"/>
              <a:t>. And  helps in quickly process information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52945"/>
            <a:ext cx="1447800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8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Progression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6800"/>
            <a:ext cx="4190999" cy="2667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0" y="3967348"/>
            <a:ext cx="4207329" cy="2890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3959431"/>
            <a:ext cx="3962400" cy="2868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1066800"/>
            <a:ext cx="38576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57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46</TotalTime>
  <Words>82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Brain Matrix</vt:lpstr>
      <vt:lpstr>LOGO</vt:lpstr>
      <vt:lpstr>Tools and technologies</vt:lpstr>
      <vt:lpstr>Software process Model</vt:lpstr>
      <vt:lpstr>Mini games</vt:lpstr>
      <vt:lpstr>2: Puzzle</vt:lpstr>
      <vt:lpstr>3: Color Draw</vt:lpstr>
      <vt:lpstr>4: Join the Dots</vt:lpstr>
      <vt:lpstr>Player Progression 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Matrix</dc:title>
  <dc:creator>Munwar</dc:creator>
  <cp:lastModifiedBy>Munwar</cp:lastModifiedBy>
  <cp:revision>5</cp:revision>
  <dcterms:created xsi:type="dcterms:W3CDTF">2020-07-18T11:25:21Z</dcterms:created>
  <dcterms:modified xsi:type="dcterms:W3CDTF">2020-07-18T12:11:56Z</dcterms:modified>
</cp:coreProperties>
</file>