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a:bodyPr>
          <a:lstStyle/>
          <a:p>
            <a:r>
              <a:rPr lang="en-US" sz="2800" dirty="0">
                <a:solidFill>
                  <a:schemeClr val="tx1"/>
                </a:solidFill>
              </a:rPr>
              <a:t>Section – E</a:t>
            </a:r>
          </a:p>
          <a:p>
            <a:r>
              <a:rPr lang="en-US" sz="1700">
                <a:solidFill>
                  <a:schemeClr val="tx1"/>
                </a:solidFill>
                <a:latin typeface="Times New Roman" panose="02020603050405020304" pitchFamily="18" charset="0"/>
                <a:cs typeface="Times New Roman" panose="02020603050405020304" pitchFamily="18" charset="0"/>
              </a:rPr>
              <a:t>R. SHAILESH -</a:t>
            </a:r>
            <a:r>
              <a:rPr lang="en-US" sz="1700" dirty="0">
                <a:solidFill>
                  <a:schemeClr val="tx1"/>
                </a:solidFill>
                <a:latin typeface="Times New Roman" panose="02020603050405020304" pitchFamily="18" charset="0"/>
                <a:cs typeface="Times New Roman" panose="02020603050405020304" pitchFamily="18" charset="0"/>
              </a:rPr>
              <a:t>PES2UG19CS307</a:t>
            </a:r>
          </a:p>
          <a:p>
            <a:r>
              <a:rPr lang="en-US" sz="1700" dirty="0">
                <a:solidFill>
                  <a:schemeClr val="tx1"/>
                </a:solidFill>
                <a:latin typeface="Times New Roman" panose="02020603050405020304" pitchFamily="18" charset="0"/>
                <a:cs typeface="Times New Roman" panose="02020603050405020304" pitchFamily="18" charset="0"/>
              </a:rPr>
              <a:t>RAMIT BATHULA-PES2UG19CS319</a:t>
            </a:r>
          </a:p>
          <a:p>
            <a:r>
              <a:rPr lang="en-US" sz="1700" dirty="0">
                <a:solidFill>
                  <a:schemeClr val="tx1"/>
                </a:solidFill>
                <a:latin typeface="Times New Roman" panose="02020603050405020304" pitchFamily="18" charset="0"/>
                <a:cs typeface="Times New Roman" panose="02020603050405020304" pitchFamily="18" charset="0"/>
              </a:rPr>
              <a:t>RAZIK FATIN SHARIFF-PES2UG19CS323</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GITHUB Link - https://github.com/Ramit-319/SpyderWeb.git </a:t>
            </a:r>
            <a:endParaRPr kumimoji="0" lang="en-GB" sz="2400" b="0" i="0" u="none" strike="noStrike" kern="1200" cap="none" spc="0" normalizeH="0" baseline="0" noProof="0" dirty="0">
              <a:ln>
                <a:noFill/>
              </a:ln>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Aharoni" panose="02010803020104030203" pitchFamily="2" charset="-79"/>
                <a:ea typeface="+mj-ea"/>
                <a:cs typeface="Aharoni" panose="02010803020104030203" pitchFamily="2" charset="-79"/>
              </a:rPr>
              <a:t>Project</a:t>
            </a:r>
            <a:r>
              <a:rPr kumimoji="0" lang="en-US" sz="3200" b="0" i="0" u="none" strike="noStrike" kern="1200" cap="none" spc="0" normalizeH="0" noProof="0" dirty="0">
                <a:ln>
                  <a:noFill/>
                </a:ln>
                <a:solidFill>
                  <a:schemeClr val="tx1"/>
                </a:solidFill>
                <a:effectLst/>
                <a:uLnTx/>
                <a:uFillTx/>
                <a:latin typeface="Aharoni" panose="02010803020104030203" pitchFamily="2" charset="-79"/>
                <a:ea typeface="+mj-ea"/>
                <a:cs typeface="Aharoni" panose="02010803020104030203" pitchFamily="2" charset="-79"/>
              </a:rPr>
              <a:t> Title - SPYDER </a:t>
            </a:r>
            <a:endParaRPr kumimoji="0" lang="en-GB" sz="3200" b="0" i="0" u="none" strike="noStrike" kern="1200" cap="none" spc="0" normalizeH="0" baseline="0" noProof="0" dirty="0">
              <a:ln>
                <a:noFill/>
              </a:ln>
              <a:solidFill>
                <a:schemeClr val="tx1"/>
              </a:solidFill>
              <a:effectLst/>
              <a:uLnTx/>
              <a:uFillTx/>
              <a:latin typeface="Aharoni" panose="02010803020104030203" pitchFamily="2" charset="-79"/>
              <a:ea typeface="+mj-ea"/>
              <a:cs typeface="Aharoni" panose="02010803020104030203" pitchFamily="2"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4EF5-F70E-43CC-8682-05D0DA67324B}"/>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ABSTRACT</a:t>
            </a:r>
          </a:p>
        </p:txBody>
      </p:sp>
      <p:sp>
        <p:nvSpPr>
          <p:cNvPr id="3" name="Content Placeholder 2">
            <a:extLst>
              <a:ext uri="{FF2B5EF4-FFF2-40B4-BE49-F238E27FC236}">
                <a16:creationId xmlns:a16="http://schemas.microsoft.com/office/drawing/2014/main" id="{65E146AF-6443-41AC-B3FF-1586E98DA5BF}"/>
              </a:ext>
            </a:extLst>
          </p:cNvPr>
          <p:cNvSpPr>
            <a:spLocks noGrp="1"/>
          </p:cNvSpPr>
          <p:nvPr>
            <p:ph idx="1"/>
          </p:nvPr>
        </p:nvSpPr>
        <p:spPr>
          <a:xfrm>
            <a:off x="0" y="1417638"/>
            <a:ext cx="8953500" cy="4876800"/>
          </a:xfrm>
        </p:spPr>
        <p:txBody>
          <a:bodyPr anchor="ctr">
            <a:normAutofit fontScale="925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is a simple note-taking application which registers new users and let the users log into their account to create, edit or delete any number of notes according to their liking.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users’ passwords are hashed with bcrypt and stored into the database. A token is generated using json web tokens every time a user logs into their account. This token is valid for a particular amount of time and is used to provide authentication to perform actions on the notes in a particular user’s account. Each token is unique and generated only for that user.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used React to create the front-end component of our application, Express for our backend component including the routes and a module called mongoose which is an Object Data Modeling(ODM) for MongoDB and Node, which is used to connect your node.js code to your database. We also used Axios, which is used as a HTTP client for the browser and Node.js and is used in react to allow our front-end components to create requests to our server and database. We used the package nodemon to watch our node/express code for changes and make the necessary changes automatically in the browser and </a:t>
            </a:r>
            <a:r>
              <a:rPr lang="en-US" sz="1800" dirty="0">
                <a:latin typeface="Calibri" panose="020F0502020204030204" pitchFamily="34" charset="0"/>
                <a:ea typeface="Calibri" panose="020F0502020204030204" pitchFamily="34" charset="0"/>
                <a:cs typeface="Times New Roman" panose="02020603050405020304" pitchFamily="18" charset="0"/>
              </a:rPr>
              <a:t>another package called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concurrently to run both our server and client together.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038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haroni" panose="02010803020104030203" pitchFamily="2" charset="-79"/>
                <a:cs typeface="Aharoni" panose="02010803020104030203" pitchFamily="2" charset="-79"/>
              </a:rPr>
              <a:t>Technologies Used</a:t>
            </a:r>
            <a:endParaRPr lang="en-GB"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a:t>Additional applications used :</a:t>
            </a:r>
          </a:p>
          <a:p>
            <a:r>
              <a:rPr lang="en-US" dirty="0"/>
              <a:t>Postman</a:t>
            </a:r>
          </a:p>
          <a:p>
            <a:r>
              <a:rPr lang="en-US" dirty="0"/>
              <a:t>MongoDB Atlas </a:t>
            </a:r>
          </a:p>
          <a:p>
            <a:pPr marL="0" indent="0">
              <a:buNone/>
            </a:pPr>
            <a:endParaRPr lang="en-US" dirty="0"/>
          </a:p>
          <a:p>
            <a:pPr marL="0" indent="0">
              <a:buNone/>
            </a:pPr>
            <a:r>
              <a:rPr lang="en-US" dirty="0"/>
              <a:t>Modules used :</a:t>
            </a:r>
          </a:p>
          <a:p>
            <a:r>
              <a:rPr lang="en-US" dirty="0"/>
              <a:t>Express</a:t>
            </a:r>
          </a:p>
          <a:p>
            <a:r>
              <a:rPr lang="en-US" dirty="0" err="1"/>
              <a:t>Cors</a:t>
            </a:r>
            <a:endParaRPr lang="en-US" dirty="0"/>
          </a:p>
          <a:p>
            <a:r>
              <a:rPr lang="en-US" dirty="0"/>
              <a:t>Mongoose</a:t>
            </a:r>
          </a:p>
          <a:p>
            <a:r>
              <a:rPr lang="en-US" dirty="0"/>
              <a:t>Axios</a:t>
            </a:r>
          </a:p>
          <a:p>
            <a:r>
              <a:rPr lang="en-US" dirty="0"/>
              <a:t>React</a:t>
            </a:r>
          </a:p>
          <a:p>
            <a:r>
              <a:rPr lang="en-US" dirty="0" err="1"/>
              <a:t>Timeago</a:t>
            </a:r>
            <a:endParaRPr lang="en-US" dirty="0"/>
          </a:p>
          <a:p>
            <a:r>
              <a:rPr lang="en-US" dirty="0"/>
              <a:t>Json web token</a:t>
            </a:r>
          </a:p>
          <a:p>
            <a:r>
              <a:rPr lang="en-US" dirty="0"/>
              <a:t>React-router-</a:t>
            </a:r>
            <a:r>
              <a:rPr lang="en-US" dirty="0" err="1"/>
              <a:t>dom</a:t>
            </a:r>
            <a:endParaRPr lang="en-US" dirty="0"/>
          </a:p>
          <a:p>
            <a:endParaRPr lang="en-US"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haroni" panose="02010803020104030203" pitchFamily="2" charset="-79"/>
                <a:cs typeface="Aharoni" panose="02010803020104030203" pitchFamily="2" charset="-79"/>
              </a:rPr>
              <a:t>Member Contributions</a:t>
            </a:r>
            <a:endParaRPr lang="en-GB"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a:bodyPr>
          <a:lstStyle/>
          <a:p>
            <a:pPr marL="0" indent="0">
              <a:buNone/>
            </a:pPr>
            <a:endParaRPr lang="en-US" sz="2000" dirty="0"/>
          </a:p>
          <a:p>
            <a:r>
              <a:rPr lang="en-US" sz="2000" b="1" dirty="0"/>
              <a:t>Ramit Bathula</a:t>
            </a:r>
          </a:p>
          <a:p>
            <a:pPr marL="0" indent="0">
              <a:buNone/>
            </a:pPr>
            <a:r>
              <a:rPr lang="en-US" sz="2000" dirty="0"/>
              <a:t>CSS, API Request/Response testing, Routes/Controllers</a:t>
            </a:r>
          </a:p>
          <a:p>
            <a:pPr marL="0" indent="0">
              <a:buNone/>
            </a:pPr>
            <a:endParaRPr lang="en-US" sz="2000" dirty="0"/>
          </a:p>
          <a:p>
            <a:r>
              <a:rPr lang="en-GB" sz="2000" b="1" dirty="0"/>
              <a:t>R. Shailesh</a:t>
            </a:r>
          </a:p>
          <a:p>
            <a:pPr marL="0" indent="0">
              <a:buNone/>
            </a:pPr>
            <a:r>
              <a:rPr lang="en-GB" sz="2000" dirty="0"/>
              <a:t>Authentication, Front-end components</a:t>
            </a:r>
          </a:p>
          <a:p>
            <a:pPr marL="0" indent="0">
              <a:buNone/>
            </a:pPr>
            <a:endParaRPr lang="en-GB" sz="2000" dirty="0"/>
          </a:p>
          <a:p>
            <a:r>
              <a:rPr lang="en-GB" sz="2000" b="1" dirty="0" err="1"/>
              <a:t>Razik</a:t>
            </a:r>
            <a:r>
              <a:rPr lang="en-GB" sz="2000" b="1" dirty="0"/>
              <a:t> </a:t>
            </a:r>
            <a:r>
              <a:rPr lang="en-GB" sz="2000" b="1" dirty="0" err="1"/>
              <a:t>Fatin</a:t>
            </a:r>
            <a:r>
              <a:rPr lang="en-GB" sz="2000" b="1" dirty="0"/>
              <a:t> Shariff</a:t>
            </a:r>
          </a:p>
          <a:p>
            <a:pPr marL="0" indent="0">
              <a:buNone/>
            </a:pPr>
            <a:r>
              <a:rPr lang="en-GB" sz="2000" dirty="0"/>
              <a:t>Website layout, Models, Database connections</a:t>
            </a:r>
          </a:p>
          <a:p>
            <a:pPr marL="0" indent="0">
              <a:buNone/>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1775</TotalTime>
  <Words>325</Words>
  <Application>Microsoft Office PowerPoint</Application>
  <PresentationFormat>On-screen Show (4:3)</PresentationFormat>
  <Paragraphs>35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Aharoni</vt:lpstr>
      <vt:lpstr>Arial</vt:lpstr>
      <vt:lpstr>Calibri</vt:lpstr>
      <vt:lpstr>Times New Roman</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Ramit Bathula</cp:lastModifiedBy>
  <cp:revision>25</cp:revision>
  <dcterms:created xsi:type="dcterms:W3CDTF">2020-11-18T05:59:33Z</dcterms:created>
  <dcterms:modified xsi:type="dcterms:W3CDTF">2020-12-07T08:20:37Z</dcterms:modified>
</cp:coreProperties>
</file>