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Section – E</a:t>
            </a:r>
          </a:p>
          <a:p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SHAILESH .R-PES2UG19CS307</a:t>
            </a:r>
          </a:p>
          <a:p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RAMIT BATHULA-PES2UG19CS319</a:t>
            </a:r>
          </a:p>
          <a:p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RAZIK FATIN SHARIFF-PES2UG19CS323</a:t>
            </a: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GITHUB Link - https://github.com/Ramit-319/SpyderWeb.git 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Title - SPYDER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4EF5-F70E-43CC-8682-05D0DA67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146AF-6443-41AC-B3FF-1586E98DA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8953500" cy="4876800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is a simple note-taking application which registers new users and let the users log into their account to create, edit or delete any number of notes according to their liking.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users’ passwords are hashed with bcrypt and stored into the database. A token is generated using json web tokens every time a user logs into their account. This token is valid for a particular amount of time and is used to provide authentication to perform actions on the notes in a particular user’s account. Each token is unique and generated only for that user.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used React to create the front-end component of our application, Express for our backend component including the routes and a module called mongoose which is an Object Data Modeling(ODM) for MongoDB and Node, which is used to connect your node.js code to your database. We also used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Axios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is used as a HTTP client for the browser and Node.js and is used in react to allow our front-end components to create requests to our server and database.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038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Technologies Used</a:t>
            </a:r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Additional applications used :</a:t>
            </a:r>
          </a:p>
          <a:p>
            <a:r>
              <a:rPr lang="en-US" dirty="0"/>
              <a:t>Postman</a:t>
            </a:r>
          </a:p>
          <a:p>
            <a:r>
              <a:rPr lang="en-US" dirty="0"/>
              <a:t>MongoDB Atlas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Modules used :</a:t>
            </a:r>
          </a:p>
          <a:p>
            <a:r>
              <a:rPr lang="en-US" dirty="0"/>
              <a:t>Express</a:t>
            </a:r>
          </a:p>
          <a:p>
            <a:r>
              <a:rPr lang="en-US" dirty="0" err="1"/>
              <a:t>Cors</a:t>
            </a:r>
            <a:endParaRPr lang="en-US" dirty="0"/>
          </a:p>
          <a:p>
            <a:r>
              <a:rPr lang="en-US" dirty="0"/>
              <a:t>Mongoose</a:t>
            </a:r>
          </a:p>
          <a:p>
            <a:r>
              <a:rPr lang="en-US" dirty="0" err="1"/>
              <a:t>Axios</a:t>
            </a:r>
            <a:endParaRPr lang="en-US" dirty="0"/>
          </a:p>
          <a:p>
            <a:r>
              <a:rPr lang="en-US" dirty="0"/>
              <a:t>React</a:t>
            </a:r>
          </a:p>
          <a:p>
            <a:r>
              <a:rPr lang="en-US" dirty="0" err="1"/>
              <a:t>Timeago</a:t>
            </a:r>
            <a:endParaRPr lang="en-US" dirty="0"/>
          </a:p>
          <a:p>
            <a:r>
              <a:rPr lang="en-US" dirty="0"/>
              <a:t>Json web token</a:t>
            </a:r>
          </a:p>
          <a:p>
            <a:r>
              <a:rPr lang="en-US" dirty="0"/>
              <a:t>React-router-</a:t>
            </a:r>
            <a:r>
              <a:rPr lang="en-US" dirty="0" err="1"/>
              <a:t>dom</a:t>
            </a:r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Member Contributions</a:t>
            </a:r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Ramit Bathula</a:t>
            </a:r>
          </a:p>
          <a:p>
            <a:pPr marL="0" indent="0">
              <a:buNone/>
            </a:pPr>
            <a:r>
              <a:rPr lang="en-US" sz="2000" dirty="0"/>
              <a:t>CSS, API Request/Response testing, Routes/Controllers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GB" sz="2000" b="1" dirty="0"/>
              <a:t>R. Shailesh</a:t>
            </a:r>
          </a:p>
          <a:p>
            <a:pPr marL="0" indent="0">
              <a:buNone/>
            </a:pPr>
            <a:r>
              <a:rPr lang="en-GB" sz="2000" dirty="0"/>
              <a:t>Authentication, Front-end components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b="1" dirty="0" err="1"/>
              <a:t>Razik</a:t>
            </a:r>
            <a:r>
              <a:rPr lang="en-GB" sz="2000" b="1" dirty="0"/>
              <a:t> </a:t>
            </a:r>
            <a:r>
              <a:rPr lang="en-GB" sz="2000" b="1" dirty="0" err="1"/>
              <a:t>Fatin</a:t>
            </a:r>
            <a:r>
              <a:rPr lang="en-GB" sz="2000" b="1" dirty="0"/>
              <a:t> Shariff</a:t>
            </a:r>
          </a:p>
          <a:p>
            <a:pPr marL="0" indent="0">
              <a:buNone/>
            </a:pPr>
            <a:r>
              <a:rPr lang="en-GB" sz="2000" dirty="0"/>
              <a:t>Website layout, Models, Database connections</a:t>
            </a:r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286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Aharoni</vt:lpstr>
      <vt:lpstr>Arial</vt:lpstr>
      <vt:lpstr>Calibri</vt:lpstr>
      <vt:lpstr>Times New Roman</vt:lpstr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Ramit Bathula</cp:lastModifiedBy>
  <cp:revision>22</cp:revision>
  <dcterms:created xsi:type="dcterms:W3CDTF">2020-11-18T05:59:33Z</dcterms:created>
  <dcterms:modified xsi:type="dcterms:W3CDTF">2020-12-06T21:09:30Z</dcterms:modified>
</cp:coreProperties>
</file>