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  <p:boldItalic r:id="rId18"/>
    </p:embeddedFont>
    <p:embeddedFont>
      <p:font typeface="Titillium Web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16FED-632D-4C9E-A675-F39E92AC3220}" v="58" dt="2023-07-05T18:56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2637693" y="1749506"/>
            <a:ext cx="665577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Used Car Price Prediction using Machine Learning Model.</a:t>
            </a:r>
            <a:endParaRPr sz="5400" b="1" u="sng" dirty="0">
              <a:solidFill>
                <a:srgbClr val="A7DDC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426539" y="5922881"/>
            <a:ext cx="5153863" cy="18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9783" y="5627078"/>
            <a:ext cx="38179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u="sng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</a:t>
            </a: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endParaRPr sz="2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Ramit Paul (C23022)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Decision Tree </a:t>
            </a:r>
            <a:r>
              <a:rPr lang="en-US" b="1" u="sng" dirty="0" err="1"/>
              <a:t>Regresion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6B568-9A9D-B1E6-AD07-58FA41F9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34" y="1763885"/>
            <a:ext cx="9900134" cy="431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 COMPARISON</a:t>
            </a:r>
            <a:endParaRPr b="1" u="s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6D2A8-2D10-140E-DC8E-F255C085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34" y="4018741"/>
            <a:ext cx="7277731" cy="221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12891-3674-F3D3-6671-9AEFC2B2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34" y="1609686"/>
            <a:ext cx="5738357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1295402" y="841455"/>
            <a:ext cx="9601195" cy="8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CONCLUSION</a:t>
            </a:r>
            <a:endParaRPr b="1" u="sng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204546" y="2513062"/>
            <a:ext cx="6901962" cy="2007720"/>
            <a:chOff x="0" y="51216"/>
            <a:chExt cx="6901962" cy="2007720"/>
          </a:xfrm>
        </p:grpSpPr>
        <p:sp>
          <p:nvSpPr>
            <p:cNvPr id="280" name="Google Shape;280;p33"/>
            <p:cNvSpPr/>
            <p:nvPr/>
          </p:nvSpPr>
          <p:spPr>
            <a:xfrm>
              <a:off x="0" y="51216"/>
              <a:ext cx="6901962" cy="2007720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98009" y="149225"/>
              <a:ext cx="6705944" cy="1811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has given us better result which is just marginally better than Linear Regression.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However the r2 score is better in case of Decision Tree.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Hence, Decision Tree can be used to predict selling price of used car.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778301" y="2430743"/>
            <a:ext cx="6900557" cy="3552092"/>
            <a:chOff x="0" y="0"/>
            <a:chExt cx="6900557" cy="3552092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0"/>
              <a:ext cx="3552092" cy="355209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76046" y="0"/>
              <a:ext cx="5124511" cy="35520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77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776046" y="0"/>
              <a:ext cx="5124511" cy="1065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features are the strongest predictors for Price?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21617" y="1065629"/>
              <a:ext cx="2308857" cy="230885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776046" y="1065629"/>
              <a:ext cx="5124511" cy="230885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A96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776046" y="1065629"/>
              <a:ext cx="5124511" cy="180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243232" y="2131256"/>
              <a:ext cx="1065626" cy="1065626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CB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model can predict better if a new dataset of similar kind is given ?</a:t>
              </a:r>
              <a:endParaRPr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OBJECTIVE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1242647" y="2416924"/>
            <a:ext cx="9747738" cy="37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Target Variable: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  <a:sym typeface="Garamond"/>
              </a:rPr>
              <a:t>Selling Price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Predictor Variables:  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Car Name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dirty="0">
                <a:solidFill>
                  <a:srgbClr val="262626"/>
                </a:solidFill>
                <a:latin typeface="Garamond"/>
                <a:sym typeface="Garamond"/>
              </a:rPr>
              <a:t>Year</a:t>
            </a:r>
            <a:endParaRPr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Kms_Driven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Fuel_Type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Seller_Type</a:t>
            </a:r>
            <a:endParaRPr lang="en-US" sz="2000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Transmission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Owner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Calls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Monthly Charge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Overage Fee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Roam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172309" y="604064"/>
            <a:ext cx="9601196" cy="89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A6F2D3-FA12-14A0-1C8F-EDCB86CC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7" y="1315372"/>
            <a:ext cx="3588467" cy="211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D2DA383-9891-94B6-ABA7-1DE91ADA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8" y="3529781"/>
            <a:ext cx="3863770" cy="25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B943252-99A8-0576-3DBE-A5228772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88" y="3776047"/>
            <a:ext cx="5210175" cy="20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B7AB010-15EA-2C31-7669-5EFFC4FD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18" y="1325204"/>
            <a:ext cx="4953000" cy="22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949570" y="596166"/>
            <a:ext cx="10483362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010A93-CFEA-DC44-F0B2-63840979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" y="2290916"/>
            <a:ext cx="4315132" cy="34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F9BE96-31F4-93FA-F34B-165ECB97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46" y="2290916"/>
            <a:ext cx="4315133" cy="36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 u="sng"/>
              <a:t>FEATURE ENGINEERING</a:t>
            </a:r>
            <a:endParaRPr sz="4000" b="1" u="sng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295401" y="2572370"/>
            <a:ext cx="9601196" cy="3288059"/>
            <a:chOff x="0" y="15438"/>
            <a:chExt cx="9601196" cy="3288059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543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5219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Indexing Categorical Variables</a:t>
              </a:r>
              <a:endParaRPr sz="3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86049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98C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36753" y="89724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Encoding Categorical Variables.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0" y="170554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A9F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6753" y="174230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Vectorising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5060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6753" y="258735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FEATURE ENGINEERING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967987" y="5664445"/>
            <a:ext cx="10232196" cy="369332"/>
            <a:chOff x="10007" y="0"/>
            <a:chExt cx="10232196" cy="369332"/>
          </a:xfrm>
        </p:grpSpPr>
        <p:sp>
          <p:nvSpPr>
            <p:cNvPr id="230" name="Google Shape;230;p26"/>
            <p:cNvSpPr/>
            <p:nvPr/>
          </p:nvSpPr>
          <p:spPr>
            <a:xfrm>
              <a:off x="10007" y="0"/>
              <a:ext cx="10232196" cy="369332"/>
            </a:xfrm>
            <a:prstGeom prst="roundRect">
              <a:avLst>
                <a:gd name="adj" fmla="val 1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0824" y="10817"/>
              <a:ext cx="10210562" cy="347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 of features has been done here after encoding and assembling.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F518308-72CE-8D25-8A90-6BF659EF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56" y="1677341"/>
            <a:ext cx="8419463" cy="372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MODELLING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1195937" y="2768379"/>
            <a:ext cx="5820325" cy="2824724"/>
            <a:chOff x="0" y="16387"/>
            <a:chExt cx="5820325" cy="2824724"/>
          </a:xfrm>
        </p:grpSpPr>
        <p:sp>
          <p:nvSpPr>
            <p:cNvPr id="238" name="Google Shape;238;p27"/>
            <p:cNvSpPr/>
            <p:nvPr/>
          </p:nvSpPr>
          <p:spPr>
            <a:xfrm>
              <a:off x="0" y="1638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42496" y="58883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Liner </a:t>
              </a:r>
              <a:r>
                <a:rPr lang="en-US" sz="3700" dirty="0" err="1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RegressionPipeline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0" y="993482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42496" y="1035978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Regression 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0" y="197057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LINEAR REGRESSION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26CA8-65DA-3B31-72B2-64EB2A13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2312573"/>
            <a:ext cx="8699653" cy="3508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167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Arial</vt:lpstr>
      <vt:lpstr>Titillium Web</vt:lpstr>
      <vt:lpstr>Organic</vt:lpstr>
      <vt:lpstr>PowerPoint Presentation</vt:lpstr>
      <vt:lpstr>OBJECTIVE</vt:lpstr>
      <vt:lpstr>DATA DESCRIPTION</vt:lpstr>
      <vt:lpstr>EXPLORATORY DATA ANALYSIS</vt:lpstr>
      <vt:lpstr>EXPLORATORY DATA ANALYSIS</vt:lpstr>
      <vt:lpstr>FEATURE ENGINEERING</vt:lpstr>
      <vt:lpstr>FEATURE ENGINEERING</vt:lpstr>
      <vt:lpstr>MODELLING</vt:lpstr>
      <vt:lpstr>LINEAR REGRESSION</vt:lpstr>
      <vt:lpstr>Decision Tree Regresion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RAMIT PAUL</dc:creator>
  <cp:lastModifiedBy>RAMIT PAUL</cp:lastModifiedBy>
  <cp:revision>3</cp:revision>
  <dcterms:modified xsi:type="dcterms:W3CDTF">2023-07-05T19:05:52Z</dcterms:modified>
</cp:coreProperties>
</file>