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PA231204401009ramiyareddyProject_tabluae/Dashboard2?:language=en-US&amp;publish=yes&amp;:sid=&amp;:display_count=n&amp;:origin=viz_share_link" TargetMode="External"/><Relationship Id="rId2" Type="http://schemas.openxmlformats.org/officeDocument/2006/relationships/hyperlink" Target="https://public.tableau.com/views/PA231204401009ramiyareddyProject/Dashboard1?:language=en-US&amp;:sid=&amp;:display_count=n&amp;:origin=viz_share_lin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C793802-0BF1-4593-B399-C8F0863BD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PA2312044010009 _CT3_Reamiya Reddy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AAD36EB-0769-40DE-8FE1-53139B607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5/12/2024 5:39:49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No. of Trophies Won">
            <a:extLst>
              <a:ext uri="{FF2B5EF4-FFF2-40B4-BE49-F238E27FC236}">
                <a16:creationId xmlns:a16="http://schemas.microsoft.com/office/drawing/2014/main" id="{25F8E4DD-4770-4DC9-9E8B-F2BCC52FC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46" y="0"/>
            <a:ext cx="10034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Top 5 Batsman">
            <a:extLst>
              <a:ext uri="{FF2B5EF4-FFF2-40B4-BE49-F238E27FC236}">
                <a16:creationId xmlns:a16="http://schemas.microsoft.com/office/drawing/2014/main" id="{51AA67FB-E0A9-4FA8-ABE7-6D688CD00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55" y="0"/>
            <a:ext cx="10807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Top 5 Bowler">
            <a:extLst>
              <a:ext uri="{FF2B5EF4-FFF2-40B4-BE49-F238E27FC236}">
                <a16:creationId xmlns:a16="http://schemas.microsoft.com/office/drawing/2014/main" id="{B858F7F1-339D-4753-9671-163ECE4A1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28" y="0"/>
            <a:ext cx="110331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Orange Cap">
            <a:extLst>
              <a:ext uri="{FF2B5EF4-FFF2-40B4-BE49-F238E27FC236}">
                <a16:creationId xmlns:a16="http://schemas.microsoft.com/office/drawing/2014/main" id="{E5C4423A-49FE-4703-8533-F56A1E265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1595437"/>
            <a:ext cx="23050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Purple Cap">
            <a:extLst>
              <a:ext uri="{FF2B5EF4-FFF2-40B4-BE49-F238E27FC236}">
                <a16:creationId xmlns:a16="http://schemas.microsoft.com/office/drawing/2014/main" id="{AA1D0BD3-8E17-4B25-981D-60C49ABC6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1385887"/>
            <a:ext cx="23050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Sheet 15">
            <a:extLst>
              <a:ext uri="{FF2B5EF4-FFF2-40B4-BE49-F238E27FC236}">
                <a16:creationId xmlns:a16="http://schemas.microsoft.com/office/drawing/2014/main" id="{69CF86DA-0B6E-4A49-9852-712EA69CC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96" y="0"/>
            <a:ext cx="11291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Dashboard 1">
            <a:extLst>
              <a:ext uri="{FF2B5EF4-FFF2-40B4-BE49-F238E27FC236}">
                <a16:creationId xmlns:a16="http://schemas.microsoft.com/office/drawing/2014/main" id="{EDB367F9-9C9F-4609-BB59-CF28BC3E3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Dashboard 2">
            <a:extLst>
              <a:ext uri="{FF2B5EF4-FFF2-40B4-BE49-F238E27FC236}">
                <a16:creationId xmlns:a16="http://schemas.microsoft.com/office/drawing/2014/main" id="{CAE494B6-16DA-4464-897B-E9C6B1E2F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0ED9-6776-DCAA-E446-5286C7AA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C8BC1-445A-740E-FC43-DEDE994A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https://public.tableau.com/views/PA231204401009ramiyareddyProject/Dashboard1?:language=en-US&amp;:sid=&amp;:display_count=n&amp;:origin=viz_share_link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https://public.tableau.com/views/PA231204401009ramiyareddyProject_tabluae/Dashboard2?:language=en-US&amp;publish=yes&amp;:sid=&amp;:display_count=n&amp;:origin=viz_share_link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3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p N Score">
            <a:extLst>
              <a:ext uri="{FF2B5EF4-FFF2-40B4-BE49-F238E27FC236}">
                <a16:creationId xmlns:a16="http://schemas.microsoft.com/office/drawing/2014/main" id="{72921BD3-68B5-4A48-A1AF-0D2387FA5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15" y="0"/>
            <a:ext cx="112295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p N Wicket Takers">
            <a:extLst>
              <a:ext uri="{FF2B5EF4-FFF2-40B4-BE49-F238E27FC236}">
                <a16:creationId xmlns:a16="http://schemas.microsoft.com/office/drawing/2014/main" id="{4A5427A5-6FE5-4ECF-9C2F-6C082F622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591" y="0"/>
            <a:ext cx="5582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p N Strike Rates">
            <a:extLst>
              <a:ext uri="{FF2B5EF4-FFF2-40B4-BE49-F238E27FC236}">
                <a16:creationId xmlns:a16="http://schemas.microsoft.com/office/drawing/2014/main" id="{7241DAF6-87A7-4A83-9313-2CDC49ED8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735" y="0"/>
            <a:ext cx="6188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p N Economic Bowlers">
            <a:extLst>
              <a:ext uri="{FF2B5EF4-FFF2-40B4-BE49-F238E27FC236}">
                <a16:creationId xmlns:a16="http://schemas.microsoft.com/office/drawing/2014/main" id="{DF07C429-7F4B-4BF2-8A5C-EAACF70E0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81" y="0"/>
            <a:ext cx="2658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p N Bowling Performance">
            <a:extLst>
              <a:ext uri="{FF2B5EF4-FFF2-40B4-BE49-F238E27FC236}">
                <a16:creationId xmlns:a16="http://schemas.microsoft.com/office/drawing/2014/main" id="{1AD4C88B-B9AE-4DC3-BC6B-4A81E6191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16" y="0"/>
            <a:ext cx="35533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tal Win Percentage">
            <a:extLst>
              <a:ext uri="{FF2B5EF4-FFF2-40B4-BE49-F238E27FC236}">
                <a16:creationId xmlns:a16="http://schemas.microsoft.com/office/drawing/2014/main" id="{147F4B16-CAD0-4C98-8115-6F48CFEEB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813" y="0"/>
            <a:ext cx="2652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Win % Home">
            <a:extLst>
              <a:ext uri="{FF2B5EF4-FFF2-40B4-BE49-F238E27FC236}">
                <a16:creationId xmlns:a16="http://schemas.microsoft.com/office/drawing/2014/main" id="{596D9233-1A95-45D6-817B-521850ED8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380" y="0"/>
            <a:ext cx="2947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Win% Away">
            <a:extLst>
              <a:ext uri="{FF2B5EF4-FFF2-40B4-BE49-F238E27FC236}">
                <a16:creationId xmlns:a16="http://schemas.microsoft.com/office/drawing/2014/main" id="{C39FB133-442B-405E-82BB-5FA92AFB7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70" y="0"/>
            <a:ext cx="28846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89</Words>
  <Application>Microsoft Office PowerPoint</Application>
  <PresentationFormat>Widescreen</PresentationFormat>
  <Paragraphs>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PA2312044010009 _CT3_Reamiya Reddy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Dashboard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PA2312044010009 _CT3_Reamiya Reddy</dc:title>
  <dc:creator/>
  <cp:lastModifiedBy>Menaka P</cp:lastModifiedBy>
  <cp:revision>1</cp:revision>
  <dcterms:created xsi:type="dcterms:W3CDTF">2024-05-12T12:10:23Z</dcterms:created>
  <dcterms:modified xsi:type="dcterms:W3CDTF">2024-05-12T12:30:19Z</dcterms:modified>
</cp:coreProperties>
</file>