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2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7" r:id="rId2"/>
    <p:sldId id="259" r:id="rId3"/>
    <p:sldId id="393" r:id="rId4"/>
    <p:sldId id="394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5" r:id="rId13"/>
    <p:sldId id="402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1:54:08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193 138 24575,'-2'3'0,"-1"0"0,1 0 0,1 0 0,-1 0 0,0 1 0,1-1 0,-1 0 0,0 7 0,-3 4 0,-56 150 0,-17 43 0,71-189 0,1 2 0,1-1 0,0 1 0,2 0 0,-2 28 0,5 101 0,2-77 0,-3 56 0,9 168 0,-5-270 0,2 0 0,1-1 0,1 1 0,1-1 0,1 0 0,13 24 0,-6-17 0,2 0 0,2-2 0,43 53 0,-45-65 0,1-1 0,1-1 0,1-1 0,0-1 0,1 0 0,23 10 0,-15-8 0,74 40 0,195 75 0,-228-109 0,0-2 0,2-4 0,0-2 0,79 3 0,298-7 0,-405-10 0,91-5 0,207-33 0,129-54 0,-288 53 0,355-112 0,-374 100 0,-108 34 0,233-80 0,-244 78 0,-1-1 0,-1-3 0,0-2 0,43-33 0,261-231 0,-336 279 0,-1-1 0,0 0 0,10-14 0,-17 20 0,-1-1 0,0 1 0,0-1 0,0 0 0,0 0 0,-1 0 0,0 0 0,-1 0 0,1 0 0,0-8 0,0-5 0,-1 0 0,0 0 0,-2-1 0,-3-25 0,2 33 0,-1 1 0,0-1 0,-1 1 0,0-1 0,-1 1 0,0 0 0,-1 1 0,-9-14 0,-15-15-156,-66-70-1,-48-27-4940,100 97 2967,1 2 638,-1 3-1,-2 1 0,-2 3 1,-77-38-1,-214-73 371,325 136 1202,-197-66 1763,-112 0 5820,-5 34-1068,107 30-6651,-358 11 56,521-1 0,-83 13 0,109-9 0,-1 1 0,1 1 0,-59 27 0,14 2-1257,-69 29-4880,126-60 5482,0 0 1,-1-2 0,1 0-1,-1-2 1,-34 3 0,22-6 654,12 0 0,1 1 0,0 0 0,-1 2 0,-21 5 0,-160 40 4247,157-41-2266,-1-1 0,-70-1 0,-142-7-2216,241 2-6591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1T11:54:08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193 138 24575,'-2'3'0,"-1"0"0,1 0 0,1 0 0,-1 0 0,0 1 0,1-1 0,-1 0 0,0 7 0,-3 4 0,-56 150 0,-17 43 0,71-189 0,1 2 0,1-1 0,0 1 0,2 0 0,-2 28 0,5 101 0,2-77 0,-3 56 0,9 168 0,-5-270 0,2 0 0,1-1 0,1 1 0,1-1 0,1 0 0,13 24 0,-6-17 0,2 0 0,2-2 0,43 53 0,-45-65 0,1-1 0,1-1 0,1-1 0,0-1 0,1 0 0,23 10 0,-15-8 0,74 40 0,195 75 0,-228-109 0,0-2 0,2-4 0,0-2 0,79 3 0,298-7 0,-405-10 0,91-5 0,207-33 0,129-54 0,-288 53 0,355-112 0,-374 100 0,-108 34 0,233-80 0,-244 78 0,-1-1 0,-1-3 0,0-2 0,43-33 0,261-231 0,-336 279 0,-1-1 0,0 0 0,10-14 0,-17 20 0,-1-1 0,0 1 0,0-1 0,0 0 0,0 0 0,-1 0 0,0 0 0,-1 0 0,1 0 0,0-8 0,0-5 0,-1 0 0,0 0 0,-2-1 0,-3-25 0,2 33 0,-1 1 0,0-1 0,-1 1 0,0-1 0,-1 1 0,0 0 0,-1 1 0,-9-14 0,-15-15-156,-66-70-1,-48-27-4940,100 97 2967,1 2 638,-1 3-1,-2 1 0,-2 3 1,-77-38-1,-214-73 371,325 136 1202,-197-66 1763,-112 0 5820,-5 34-1068,107 30-6651,-358 11 56,521-1 0,-83 13 0,109-9 0,-1 1 0,1 1 0,-59 27 0,14 2-1257,-69 29-4880,126-60 5482,0 0 1,-1-2 0,1 0-1,-1-2 1,-34 3 0,22-6 654,12 0 0,1 1 0,0 0 0,-1 2 0,-21 5 0,-160 40 4247,157-41-2266,-1-1 0,-70-1 0,-142-7-2216,241 2-6591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7E4A6-6703-4610-BB02-4B662F4C45CF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F9635-2258-4DB6-99BB-975460A99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1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39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28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6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3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96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7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50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15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81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73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4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13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85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7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75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0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360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6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3910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1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31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9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5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5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8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1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B23DB-B858-46AC-ABF5-0FEEAB1936AC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067AD3-CE8C-4817-9E25-A28EB1094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94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Applied Physics and Electronics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cap="none" dirty="0"/>
              <a:t>Lecture 1</a:t>
            </a:r>
          </a:p>
          <a:p>
            <a:pPr algn="r"/>
            <a:r>
              <a:rPr lang="en-GB" cap="none" dirty="0"/>
              <a:t>Presented by:    Muhammad Farooq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461808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Ohm’s Law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Electrical Power (P)</a:t>
                </a:r>
                <a:r>
                  <a:rPr lang="en-US" sz="2800" dirty="0"/>
                  <a:t> in a circuit is the rate at which energy is absorbed or produced within a circuit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A source of energy such as a voltage will produce or deliver power while the connected load absorbs it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Mathematically we can write Power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The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Units of Power is Watt (W)</a:t>
                </a:r>
                <a:r>
                  <a:rPr lang="en-US" sz="3200" dirty="0"/>
                  <a:t>, milliwatt (</a:t>
                </a:r>
                <a:r>
                  <a:rPr lang="en-US" sz="3200" dirty="0" err="1"/>
                  <a:t>mW</a:t>
                </a:r>
                <a:r>
                  <a:rPr lang="en-US" sz="3200" dirty="0"/>
                  <a:t>) or kilowatt (KW) is also use extensively in electronics and electrical circuits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2198" r="-1560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Ohm’s Law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For the circuit shown below find the Voltage (V), the Current (I), the Resistance (R) and the Power (P)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3D2EC-6200-4A3B-8FC9-9162DFA8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80" y="2885642"/>
            <a:ext cx="5835039" cy="29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78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Voltage and Current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27AC2-5047-4E75-99AE-AEB2736CBC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568"/>
          <a:stretch/>
        </p:blipFill>
        <p:spPr>
          <a:xfrm>
            <a:off x="495299" y="2075415"/>
            <a:ext cx="5129645" cy="390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7C260-86F9-484D-B03C-57C91AAD0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26"/>
          <a:stretch/>
        </p:blipFill>
        <p:spPr>
          <a:xfrm>
            <a:off x="5234042" y="2683826"/>
            <a:ext cx="6312541" cy="23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Voltage and Current Sources contd.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1D4647-FF3A-45A5-910C-C92121E1D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297820"/>
            <a:ext cx="4930467" cy="22623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C33A9-38A7-4418-A36E-4A67F06FD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97" y="2324626"/>
            <a:ext cx="4465927" cy="30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9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Applied Physics and Electronics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GB" cap="none" dirty="0"/>
              <a:t>Presented by:    Muhammad Farooq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42618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GB" sz="3200" dirty="0"/>
              <a:t>Electronic Principles by Albert Paul </a:t>
            </a:r>
            <a:r>
              <a:rPr lang="en-GB" sz="3200" dirty="0" err="1"/>
              <a:t>Malvino</a:t>
            </a:r>
            <a:r>
              <a:rPr lang="en-GB" sz="3200" dirty="0"/>
              <a:t> (7</a:t>
            </a:r>
            <a:r>
              <a:rPr lang="en-GB" sz="3200" baseline="30000" dirty="0"/>
              <a:t>th</a:t>
            </a:r>
            <a:r>
              <a:rPr lang="en-GB" sz="3200" dirty="0"/>
              <a:t> Edition)</a:t>
            </a:r>
          </a:p>
          <a:p>
            <a:pPr lvl="1"/>
            <a:endParaRPr lang="en-GB" sz="3200" dirty="0"/>
          </a:p>
          <a:p>
            <a:pPr lvl="1"/>
            <a:r>
              <a:rPr lang="en-GB" sz="3200" dirty="0"/>
              <a:t>Electronic Devices and Circuits Theory by Robert L. </a:t>
            </a:r>
            <a:r>
              <a:rPr lang="en-GB" sz="3200" dirty="0" err="1"/>
              <a:t>Boylestad</a:t>
            </a:r>
            <a:r>
              <a:rPr lang="en-GB" sz="3200" dirty="0"/>
              <a:t> (9</a:t>
            </a:r>
            <a:r>
              <a:rPr lang="en-GB" sz="3200" baseline="30000" dirty="0"/>
              <a:t>th</a:t>
            </a:r>
            <a:r>
              <a:rPr lang="en-GB" sz="3200" dirty="0"/>
              <a:t> Ed)</a:t>
            </a:r>
          </a:p>
          <a:p>
            <a:pPr lvl="1"/>
            <a:endParaRPr lang="en-GB" sz="3200" dirty="0"/>
          </a:p>
          <a:p>
            <a:pPr lvl="1"/>
            <a:r>
              <a:rPr lang="en-GB" sz="3200" dirty="0"/>
              <a:t>And don’t forgot to browse internet for any topic</a:t>
            </a:r>
          </a:p>
          <a:p>
            <a:pPr lvl="1"/>
            <a:endParaRPr lang="en-GB" sz="3200" dirty="0"/>
          </a:p>
          <a:p>
            <a:pPr lvl="1"/>
            <a:r>
              <a:rPr lang="en-GB" sz="3200" dirty="0"/>
              <a:t>These slides will be available after every lecture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19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Introduction: Concepts of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70000"/>
              <a:buFont typeface="Arial" panose="020B0604020202020204" pitchFamily="34" charset="0"/>
              <a:buChar char="•"/>
            </a:pPr>
            <a:r>
              <a:rPr lang="en-US" sz="2800" dirty="0"/>
              <a:t> Electricity is movement of </a:t>
            </a:r>
            <a:r>
              <a:rPr lang="en-US" sz="2800" dirty="0">
                <a:solidFill>
                  <a:srgbClr val="FF0000"/>
                </a:solidFill>
              </a:rPr>
              <a:t>Electrons</a:t>
            </a:r>
          </a:p>
          <a:p>
            <a:pP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 What is an Electron?</a:t>
            </a:r>
          </a:p>
          <a:p>
            <a:pPr lvl="1">
              <a:buSzPct val="7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stable subatomic particle with a charge of </a:t>
            </a:r>
          </a:p>
          <a:p>
            <a:pPr marL="201168" lvl="1" indent="0">
              <a:buSzPct val="70000"/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negative electricity, found in all atoms</a:t>
            </a:r>
          </a:p>
          <a:p>
            <a:pPr lvl="1">
              <a:buSzPct val="7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material has different number of </a:t>
            </a:r>
          </a:p>
          <a:p>
            <a:pPr marL="201168" lvl="1" indent="0">
              <a:buSzPct val="70000"/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electrons</a:t>
            </a:r>
          </a:p>
          <a:p>
            <a:pPr lvl="1">
              <a:buSzPct val="70000"/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SzPct val="7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electrons causes </a:t>
            </a:r>
            <a:r>
              <a:rPr lang="en-US" sz="2600" dirty="0">
                <a:solidFill>
                  <a:srgbClr val="FF0000"/>
                </a:solidFill>
              </a:rPr>
              <a:t>charge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89007-7751-4A25-B18D-69808ADA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26" y="3317335"/>
            <a:ext cx="3981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Electric Charge is the property of subatomic particles that causes it to experience a force when placed in an electromagnetic field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It can be negative or positive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Electrons carry negative charge and Protons carry positive charge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Three basic principles which are important in electricity 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Voltage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Current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Resistance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806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0000"/>
                </a:solidFill>
              </a:rPr>
              <a:t>Voltage: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defined as, it is the difference in charge between two points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one point has more charge than other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Unit of voltage is Volts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AC or DC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Common example of voltage sources is battery cells which are available in market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88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Current:</a:t>
            </a:r>
            <a:r>
              <a:rPr lang="en-US" sz="2800" dirty="0"/>
              <a:t> The amount of charge flowing through a conductor in a given time is called current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Unit of current is </a:t>
            </a:r>
            <a:r>
              <a:rPr lang="en-US" sz="2800" dirty="0">
                <a:solidFill>
                  <a:srgbClr val="FF0000"/>
                </a:solidFill>
              </a:rPr>
              <a:t>Ampere </a:t>
            </a:r>
            <a:r>
              <a:rPr lang="en-US" sz="2800" dirty="0"/>
              <a:t>which can be defined as one coulomb charge flowing in one second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Symbol for representation of current is </a:t>
            </a:r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i="1" dirty="0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56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Material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GB" sz="3200" dirty="0"/>
              <a:t>Electronic Principles by Albert Paul </a:t>
            </a:r>
            <a:r>
              <a:rPr lang="en-GB" sz="3200" dirty="0" err="1"/>
              <a:t>Malvino</a:t>
            </a:r>
            <a:r>
              <a:rPr lang="en-GB" sz="3200" dirty="0"/>
              <a:t> (7</a:t>
            </a:r>
            <a:r>
              <a:rPr lang="en-GB" sz="3200" baseline="30000" dirty="0"/>
              <a:t>th</a:t>
            </a:r>
            <a:r>
              <a:rPr lang="en-GB" sz="3200" dirty="0"/>
              <a:t> Edition)</a:t>
            </a:r>
          </a:p>
          <a:p>
            <a:pPr lvl="1"/>
            <a:endParaRPr lang="en-GB" sz="3200" dirty="0"/>
          </a:p>
          <a:p>
            <a:pPr lvl="1"/>
            <a:r>
              <a:rPr lang="en-GB" sz="3200" dirty="0"/>
              <a:t>Electronic Devices and Circuits Theory by Robert L. </a:t>
            </a:r>
            <a:r>
              <a:rPr lang="en-GB" sz="3200" dirty="0" err="1"/>
              <a:t>Boylestad</a:t>
            </a:r>
            <a:r>
              <a:rPr lang="en-GB" sz="3200" dirty="0"/>
              <a:t> (9</a:t>
            </a:r>
            <a:r>
              <a:rPr lang="en-GB" sz="3200" baseline="30000" dirty="0"/>
              <a:t>th</a:t>
            </a:r>
            <a:r>
              <a:rPr lang="en-GB" sz="3200" dirty="0"/>
              <a:t> Ed)</a:t>
            </a:r>
          </a:p>
          <a:p>
            <a:pPr lvl="1"/>
            <a:endParaRPr lang="en-GB" sz="3200" dirty="0"/>
          </a:p>
          <a:p>
            <a:pPr lvl="1"/>
            <a:r>
              <a:rPr lang="en-GB" sz="3200" dirty="0"/>
              <a:t>And don’t forgot to browse internet for any topic</a:t>
            </a:r>
          </a:p>
          <a:p>
            <a:pPr lvl="1"/>
            <a:endParaRPr lang="en-GB" sz="3200" dirty="0"/>
          </a:p>
          <a:p>
            <a:pPr lvl="1"/>
            <a:r>
              <a:rPr lang="en-GB" sz="3200" dirty="0"/>
              <a:t>These slides will be available after every lecture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87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0000"/>
                </a:solidFill>
              </a:rPr>
              <a:t>Resistance: </a:t>
            </a:r>
            <a:r>
              <a:rPr lang="en-US" sz="2800" dirty="0"/>
              <a:t>Resistance is a measure of the opposition to current flow in an electrical circuit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Unit of Resistance is </a:t>
            </a:r>
            <a:r>
              <a:rPr lang="en-US" sz="2800" dirty="0">
                <a:solidFill>
                  <a:srgbClr val="FF0000"/>
                </a:solidFill>
              </a:rPr>
              <a:t>Ohm</a:t>
            </a:r>
            <a:r>
              <a:rPr lang="en-US" sz="2800" dirty="0"/>
              <a:t> and can be described as when a constant potential difference of one volt, applied to two points, produces in the conductor a current of one ampere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Symbol of resistance is “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106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 these three principles are well explained via water tank philosophy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CDEEF-A51F-40D5-AACA-F5E2AB594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2" t="15433" r="28933" b="12840"/>
          <a:stretch/>
        </p:blipFill>
        <p:spPr>
          <a:xfrm>
            <a:off x="2588348" y="2659745"/>
            <a:ext cx="2438400" cy="3652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E0D80-DDC9-428D-B64D-5F79A9DC5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49" y="2418408"/>
            <a:ext cx="3758730" cy="37460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4A11D9-C314-74B9-CCF0-788173C4A2A7}"/>
                  </a:ext>
                </a:extLst>
              </p14:cNvPr>
              <p14:cNvContentPartPr/>
              <p14:nvPr/>
            </p14:nvContentPartPr>
            <p14:xfrm>
              <a:off x="7284392" y="2413857"/>
              <a:ext cx="1658880" cy="77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4A11D9-C314-74B9-CCF0-788173C4A2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8272" y="2407737"/>
                <a:ext cx="1671120" cy="7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372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Ohm’s Law establishes a relationship between voltage and current through a resistance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This relationship established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This is a linear equation means the plot between voltage and current will be a straight line when resistance is constant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03" t="-2576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3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Ohm’s Law contd.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Electrical Power (P)</a:t>
                </a:r>
                <a:r>
                  <a:rPr lang="en-US" sz="2800" dirty="0"/>
                  <a:t> in a circuit is the rate at which energy is absorbed or produced within a circuit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A source of energy such as a voltage will produce or deliver power while the connected load absorbs it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Mathematically we can write Power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b="0" dirty="0">
                  <a:ea typeface="Cambria Math" panose="02040503050406030204" pitchFamily="18" charset="0"/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200" dirty="0"/>
                  <a:t>The </a:t>
                </a:r>
                <a:r>
                  <a:rPr lang="en-US" sz="3200" dirty="0">
                    <a:solidFill>
                      <a:srgbClr val="FF0000"/>
                    </a:solidFill>
                  </a:rPr>
                  <a:t>Units of Power is Watt (W)</a:t>
                </a:r>
                <a:r>
                  <a:rPr lang="en-US" sz="3200" dirty="0"/>
                  <a:t>, milliwatt (</a:t>
                </a:r>
                <a:r>
                  <a:rPr lang="en-US" sz="3200" dirty="0" err="1"/>
                  <a:t>mW</a:t>
                </a:r>
                <a:r>
                  <a:rPr lang="en-US" sz="3200" dirty="0"/>
                  <a:t>) or kilowatt (KW) is also use extensively in electronics and electrical circuits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80" t="-2198" r="-1560"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Ohm’s Law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For the circuit shown below find the Voltage (V), the Current (I), the Resistance (R) and the Power (P)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3D2EC-6200-4A3B-8FC9-9162DFA8B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480" y="2885642"/>
            <a:ext cx="5835039" cy="298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47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Voltage and Current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27AC2-5047-4E75-99AE-AEB2736CBC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568"/>
          <a:stretch/>
        </p:blipFill>
        <p:spPr>
          <a:xfrm>
            <a:off x="495299" y="2075415"/>
            <a:ext cx="5129645" cy="3902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47C260-86F9-484D-B03C-57C91AAD0E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926"/>
          <a:stretch/>
        </p:blipFill>
        <p:spPr>
          <a:xfrm>
            <a:off x="5234042" y="2683826"/>
            <a:ext cx="6312541" cy="235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3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Voltage and Current Sources contd.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1D4647-FF3A-45A5-910C-C92121E1D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297820"/>
            <a:ext cx="4930467" cy="226235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1C33A9-38A7-4418-A36E-4A67F06FD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697" y="2324626"/>
            <a:ext cx="4465927" cy="303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8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Introduction: Concepts of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70000"/>
              <a:buFont typeface="Arial" panose="020B0604020202020204" pitchFamily="34" charset="0"/>
              <a:buChar char="•"/>
            </a:pPr>
            <a:r>
              <a:rPr lang="en-US" sz="2800" dirty="0"/>
              <a:t> Electricity is movement of </a:t>
            </a:r>
            <a:r>
              <a:rPr lang="en-US" sz="2800" dirty="0">
                <a:solidFill>
                  <a:srgbClr val="FF0000"/>
                </a:solidFill>
              </a:rPr>
              <a:t>Electrons</a:t>
            </a:r>
          </a:p>
          <a:p>
            <a:pPr>
              <a:buSzPct val="700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 What is an Electron?</a:t>
            </a:r>
          </a:p>
          <a:p>
            <a:pPr lvl="1">
              <a:buSzPct val="7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stable subatomic particle with a charge of </a:t>
            </a:r>
          </a:p>
          <a:p>
            <a:pPr marL="201168" lvl="1" indent="0">
              <a:buSzPct val="70000"/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negative electricity, found in all atoms</a:t>
            </a:r>
          </a:p>
          <a:p>
            <a:pPr lvl="1">
              <a:buSzPct val="7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Every material has different number of </a:t>
            </a:r>
          </a:p>
          <a:p>
            <a:pPr marL="201168" lvl="1" indent="0">
              <a:buSzPct val="70000"/>
              <a:buNone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electrons</a:t>
            </a:r>
          </a:p>
          <a:p>
            <a:pPr lvl="1">
              <a:buSzPct val="70000"/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SzPct val="70000"/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These electrons causes </a:t>
            </a:r>
            <a:r>
              <a:rPr lang="en-US" sz="2600" dirty="0">
                <a:solidFill>
                  <a:srgbClr val="FF0000"/>
                </a:solidFill>
              </a:rPr>
              <a:t>charge</a:t>
            </a:r>
          </a:p>
          <a:p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89007-7751-4A25-B18D-69808ADA5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026" y="3317335"/>
            <a:ext cx="3981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Electric Charge is the property of subatomic particles that causes it to experience a force when placed in an electromagnetic field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It can be negative or positive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Electrons carry negative charge and Protons carry positive charge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Three basic principles which are important in electricity are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Voltage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Current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/>
              <a:t>Resistance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8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0000"/>
                </a:solidFill>
              </a:rPr>
              <a:t>Voltage: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defined as, it is the difference in charge between two points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means one point has more charge than other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Unit of voltage is Volts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 can be AC or DC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Common example of voltage sources is battery cells which are available in market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765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Current:</a:t>
            </a:r>
            <a:r>
              <a:rPr lang="en-US" sz="2800" dirty="0"/>
              <a:t> The amount of charge flowing through a conductor in a given time is called current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Unit of current is </a:t>
            </a:r>
            <a:r>
              <a:rPr lang="en-US" sz="2800" dirty="0">
                <a:solidFill>
                  <a:srgbClr val="FF0000"/>
                </a:solidFill>
              </a:rPr>
              <a:t>Ampere </a:t>
            </a:r>
            <a:r>
              <a:rPr lang="en-US" sz="2800" dirty="0"/>
              <a:t>which can be defined as one coulomb charge flowing in one second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Symbol for representation of current is </a:t>
            </a:r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i="1" dirty="0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”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3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FF0000"/>
                </a:solidFill>
              </a:rPr>
              <a:t>Resistance: </a:t>
            </a:r>
            <a:r>
              <a:rPr lang="en-US" sz="2800" dirty="0"/>
              <a:t>Resistance is a measure of the opposition to current flow in an electrical circuit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Unit of Resistance is </a:t>
            </a:r>
            <a:r>
              <a:rPr lang="en-US" sz="2800" dirty="0">
                <a:solidFill>
                  <a:srgbClr val="FF0000"/>
                </a:solidFill>
              </a:rPr>
              <a:t>Ohm</a:t>
            </a:r>
            <a:r>
              <a:rPr lang="en-US" sz="2800" dirty="0"/>
              <a:t> and can be described as when a constant potential difference of one volt, applied to two points, produces in the conductor a current of one ampere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Symbol of resistance is “</a:t>
            </a:r>
            <a:r>
              <a:rPr lang="en-US" sz="2800" dirty="0">
                <a:solidFill>
                  <a:srgbClr val="FF0000"/>
                </a:solidFill>
              </a:rPr>
              <a:t>R</a:t>
            </a:r>
            <a:r>
              <a:rPr lang="en-US" sz="2800" dirty="0"/>
              <a:t>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9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Concepts of Electricity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13E9-5DC5-42E8-9838-26F548761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/>
              <a:t> All these three principles are well explained via water tank philosophy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FCDEEF-A51F-40D5-AACA-F5E2AB594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62" t="15433" r="28933" b="12840"/>
          <a:stretch/>
        </p:blipFill>
        <p:spPr>
          <a:xfrm>
            <a:off x="2588348" y="2659745"/>
            <a:ext cx="2438400" cy="36523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9E0D80-DDC9-428D-B64D-5F79A9DC5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849" y="2418408"/>
            <a:ext cx="3758730" cy="37460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B4A11D9-C314-74B9-CCF0-788173C4A2A7}"/>
                  </a:ext>
                </a:extLst>
              </p14:cNvPr>
              <p14:cNvContentPartPr/>
              <p14:nvPr/>
            </p14:nvContentPartPr>
            <p14:xfrm>
              <a:off x="7284392" y="2413857"/>
              <a:ext cx="1658880" cy="772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B4A11D9-C314-74B9-CCF0-788173C4A2A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78272" y="2407737"/>
                <a:ext cx="1671120" cy="7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527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1D58-0CEC-49BE-BD57-FF9D342CA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Ohm’s Law establishes a relationship between voltage and current through a resistance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2800" dirty="0"/>
                  <a:t> This relationship established as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US" sz="3200" dirty="0">
                    <a:solidFill>
                      <a:srgbClr val="FF0000"/>
                    </a:solidFill>
                  </a:rPr>
                  <a:t> </a:t>
                </a:r>
                <a:r>
                  <a:rPr lang="en-US" sz="3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This is a linear equation means the plot between voltage and current will be a straight line when resistance is constant</a:t>
                </a: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7613E9-5DC5-42E8-9838-26F548761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03" t="-2576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4E0A7-4238-4924-B7E0-C5C20ECD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1D234-1026-4768-B8F1-454D6C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18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1208</Words>
  <Application>Microsoft Office PowerPoint</Application>
  <PresentationFormat>Widescreen</PresentationFormat>
  <Paragraphs>201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Trebuchet MS</vt:lpstr>
      <vt:lpstr>Wingdings 3</vt:lpstr>
      <vt:lpstr>Facet</vt:lpstr>
      <vt:lpstr>Applied Physics and Electronics</vt:lpstr>
      <vt:lpstr>Study Material</vt:lpstr>
      <vt:lpstr>Introduction: Concepts of Electricity</vt:lpstr>
      <vt:lpstr>Concepts of Electricity contd.</vt:lpstr>
      <vt:lpstr>Concepts of Electricity contd.</vt:lpstr>
      <vt:lpstr>Concepts of Electricity contd.</vt:lpstr>
      <vt:lpstr>Concepts of Electricity contd.</vt:lpstr>
      <vt:lpstr>Concepts of Electricity contd.</vt:lpstr>
      <vt:lpstr>Ohm’s Law</vt:lpstr>
      <vt:lpstr>Ohm’s Law contd.</vt:lpstr>
      <vt:lpstr>Ohm’s Law contd.</vt:lpstr>
      <vt:lpstr>Voltage and Current Sources</vt:lpstr>
      <vt:lpstr>Voltage and Current Sources contd.</vt:lpstr>
      <vt:lpstr>Applied Physics and Electronics</vt:lpstr>
      <vt:lpstr>Study Material</vt:lpstr>
      <vt:lpstr>Introduction: Concepts of Electricity</vt:lpstr>
      <vt:lpstr>Concepts of Electricity contd.</vt:lpstr>
      <vt:lpstr>Concepts of Electricity contd.</vt:lpstr>
      <vt:lpstr>Concepts of Electricity contd.</vt:lpstr>
      <vt:lpstr>Concepts of Electricity contd.</vt:lpstr>
      <vt:lpstr>Concepts of Electricity contd.</vt:lpstr>
      <vt:lpstr>Ohm’s Law</vt:lpstr>
      <vt:lpstr>Ohm’s Law contd.</vt:lpstr>
      <vt:lpstr>Ohm’s Law contd.</vt:lpstr>
      <vt:lpstr>Voltage and Current Sources</vt:lpstr>
      <vt:lpstr>Voltage and Current Sources contd.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Physics and Electronics</dc:title>
  <dc:creator>Mansoor Jamal</dc:creator>
  <cp:lastModifiedBy>Mansoor Jamal</cp:lastModifiedBy>
  <cp:revision>1</cp:revision>
  <dcterms:created xsi:type="dcterms:W3CDTF">2023-09-21T14:13:33Z</dcterms:created>
  <dcterms:modified xsi:type="dcterms:W3CDTF">2023-09-21T14:15:30Z</dcterms:modified>
</cp:coreProperties>
</file>