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20" r:id="rId13"/>
    <p:sldId id="416" r:id="rId14"/>
    <p:sldId id="419" r:id="rId15"/>
    <p:sldId id="417" r:id="rId16"/>
    <p:sldId id="403" r:id="rId17"/>
    <p:sldId id="404" r:id="rId18"/>
    <p:sldId id="421" r:id="rId19"/>
    <p:sldId id="422" r:id="rId20"/>
    <p:sldId id="424" r:id="rId21"/>
    <p:sldId id="423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443" r:id="rId41"/>
    <p:sldId id="444" r:id="rId42"/>
    <p:sldId id="445" r:id="rId43"/>
    <p:sldId id="446" r:id="rId44"/>
    <p:sldId id="447" r:id="rId45"/>
    <p:sldId id="44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A9397-5FEB-4C8E-A8EB-171016D9CE6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55609-F957-4695-A4E9-C0670AA8D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2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4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7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4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2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9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0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64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95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6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4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8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95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2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6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2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3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9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47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544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9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92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6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72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10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598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0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8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0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568B-C2D0-B519-0B2A-0268BB8C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5CF4C-E6A7-330E-7ED2-A483230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9F90-E47D-E666-0BD6-28023B48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667-B4DD-F62F-2DFB-3C6C1851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87ED0-1775-5AB8-DC1B-7AC9FA20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7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59DC-9BD1-EFA0-EDB9-0F1F08F3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EE49E-6018-7261-D054-6A53E438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08EC-056A-1219-F1B7-12F36C8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1D68-75AC-CA31-78B1-41CB55FF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1B6A-F136-C78B-408F-3C7F3D38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72660-BCE0-F9C8-01B8-9011CA5CC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DB0C-E921-C5FA-0F02-8320833C6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B113-B269-D6EE-20EB-B3CB63E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B906-DF57-2614-0300-57DAE2D9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6151-9AA1-2E89-D1F6-71C51F85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BEB9-5F03-2FDA-FEC5-25FE7F61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4EE8-7D41-3C76-7237-AF93B6D6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24E9-AB18-6E29-6960-FAC2D415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E101E-9E54-2F2A-3A54-EF66F15F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21F89-CC00-0ECC-14A4-D2DE1C27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DAB-0A95-02BF-6FC5-D0638D74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6DF79-08EA-C011-35D6-F8A70621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4459-2A35-D6C3-0433-E184233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BB55-579F-C1A9-DDAF-30CB00C8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05F1-4DEF-B78C-DB3B-6635BCCE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43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FCF8-00A5-BBA0-2D51-A1AC6024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7F0D-303C-6C5E-AEC7-4E4C5B189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01EFA-6D1B-A235-B4E0-DCC625A96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F478-F6CE-2871-31D3-FC847E7F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0A096-B484-681A-A10B-1B4EACCC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5E395-81B1-40A7-1679-EE77858E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2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EAFF-6CD2-32B5-0724-BAB7C25D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4417-11CA-1667-D786-D3461E48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13745-CF31-D661-31DF-387738EB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AEC89-5E88-2495-3726-D1DC11DB3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0B4A5-B47B-DCD8-3140-40912BD7E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E66E6-202F-4212-F50F-BDA93078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C4263-0F5F-59A8-1D5A-0D7D0374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E8EC9-9B8F-A626-3315-5C2DD7C1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835A-7E20-4840-C681-B3B8DF6C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45A90-AB11-B5FF-8674-22C68346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7BEFF-A9A4-6DF7-0403-A2B029B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94C51-72D5-DEBC-D251-2D1691A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A9225-0217-BF4A-9C33-55EBCAD3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CEAB8-67E2-666F-F33C-036AC3F5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926C-BB6B-483A-AFD5-3342A0EF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EA5F-48EA-67B8-47FA-449F4E08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DAC2-0A2D-FE69-67DF-7D6904DC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B5D4D-FC0F-D569-FDD7-D1E2641EC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81ACB-E2EF-CE52-C30F-BC23DF99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E0EA5-8241-AC1E-D3EE-3F4455DE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3608-4AC8-6CF6-4817-C2FA86B8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063F-5F35-22D0-7E98-D0E9832E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527DB-CB49-C95F-AD21-FB290FB10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115FD-AA3E-D732-2175-4BF4A40E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4C207-4E26-0A7C-7673-16E5C298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08008-EEF9-1FB3-B666-C9D86A27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70060-629E-F876-426B-BA22D7CF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41796-B045-851C-A582-E4B6F950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446C-9F6A-C5AC-0EC2-24596E56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87B4-1D3B-530B-3D91-B87124E66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74B1-5FC8-4117-BBEB-D2463E7A6D13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E606D-E39B-87F5-91E3-A36781DF2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3D57-3A6E-639B-4FFA-EC2369DD4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3E99E-EA27-4F29-B5EE-E9A8CD0BE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3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8498-D028-D82F-D30A-4ED4F98BE0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5D69-9A22-DCFB-5459-0F6763DDC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2&amp;3</a:t>
            </a:r>
          </a:p>
          <a:p>
            <a:r>
              <a:rPr lang="en-US" dirty="0"/>
              <a:t>Presented by:   Muhammad Farooq</a:t>
            </a:r>
          </a:p>
        </p:txBody>
      </p:sp>
    </p:spTree>
    <p:extLst>
      <p:ext uri="{BB962C8B-B14F-4D97-AF65-F5344CB8AC3E}">
        <p14:creationId xmlns:p14="http://schemas.microsoft.com/office/powerpoint/2010/main" val="219059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Another example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606F4-853A-4BE3-8AA7-DCE9DDE7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3679"/>
            <a:ext cx="5904348" cy="296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C75DD-C607-4365-A743-A21FB7B8E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911"/>
          <a:stretch/>
        </p:blipFill>
        <p:spPr>
          <a:xfrm>
            <a:off x="8285884" y="2515340"/>
            <a:ext cx="2808836" cy="26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little complex example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3AAFE-73C6-40DD-95A4-C29DA95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328051"/>
            <a:ext cx="4822804" cy="35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6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Task for you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38D915-646B-4882-983F-5DA1F730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24" y="2059885"/>
            <a:ext cx="5769552" cy="35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743A7-B33D-4989-AA1E-4D500ED8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85" y="2603821"/>
            <a:ext cx="6481990" cy="25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C6EF-0D2F-4761-BCD1-AED431FB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91" y="4049890"/>
            <a:ext cx="4733925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3E79B-0B3D-48DB-8F7E-544CD930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16" y="2251851"/>
            <a:ext cx="5143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6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9933-6D45-46DC-A97D-ADDA8B53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58" y="4557712"/>
            <a:ext cx="4772025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B89EE-6487-440C-A9E4-585A0CABD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25" y="2471737"/>
            <a:ext cx="3248025" cy="2085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B7ECE-276F-4505-AC62-74D7E209B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950" y="2312756"/>
            <a:ext cx="3609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Kirchhoff’s Current Law is one of the fundamental law used for circuit analysis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It states that the total current entering a circuits node is exactly equal to the total current leaving the same node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Mathematically we can write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𝑂𝑈𝑇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 simple example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418A6-5D8E-4E8B-A3A2-DD4F54F6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407882"/>
            <a:ext cx="4624007" cy="28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85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4B3FD-DF5D-474F-8AC3-72F17AAC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87" y="2276662"/>
            <a:ext cx="5788026" cy="38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5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Equivalent circuit will be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B67A3-5A0C-4479-8382-4FA99C6A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62" y="3048385"/>
            <a:ext cx="4438420" cy="161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787596-85C7-4416-97C3-EF70A85B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851" y="1931086"/>
            <a:ext cx="3161607" cy="41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8869-6F88-4690-8C8D-C76BFB0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B667-06DE-4053-8818-FE40136F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are said to be connected in “Series”, when they are daisy chained together in a single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in series has common current flowing through them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5A099-A8C5-457F-996F-32040BA4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01EA-67AE-4A97-B1D8-5A82ABC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A0FD6-558E-4B09-B7B2-A1A3A259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32" y="3429000"/>
            <a:ext cx="6922535" cy="1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another simple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96517-CF5E-4FF4-8473-D9A632A5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24" y="2742989"/>
            <a:ext cx="4822752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1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Kirchhoff’s Voltage Law is the second of his fundamental laws we can use for circuit analysis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It states that for a closed loop series path the algebraic sum of all the voltages around any closed loop in a circuit is equal to zero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Mathematically we can write it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497BF-4C8D-4BC1-A6F2-5818C50B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03948"/>
            <a:ext cx="4128222" cy="305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2E70C-0090-4C52-B847-D8F97732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00" y="2103948"/>
            <a:ext cx="3988377" cy="38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Three resistor of values: 10 ohms, 20 ohms and 30 ohms, respectively are connected in series across a 12 volt battery supply. Calculate: a) the total resistance, b) the circuit current, c) the current through each resistor, d) the voltage drop across each resistor e) verify that Kirchhoff’s voltage law, KVL holds true.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8869-6F88-4690-8C8D-C76BFB0A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B667-06DE-4053-8818-FE40136F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are said to be connected in “Series”, when they are daisy chained together in a single line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in series has common current flowing through them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5A099-A8C5-457F-996F-32040BA4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01EA-67AE-4A97-B1D8-5A82ABC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A0FD6-558E-4B09-B7B2-A1A3A2594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32" y="3429000"/>
            <a:ext cx="6922535" cy="19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B55F-4DD2-44D7-9D6F-ED5D7B92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8C043-5838-48F6-A8F6-418EAF963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amount of current will remain same throughout the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equivalent resistance is the sum of all the resistance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8C043-5838-48F6-A8F6-418EAF963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EA03-93E1-4BBB-B30F-BE6FBD7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AEE0-92F1-41A6-B68C-5FB9FAB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A6F2F-9E49-4E02-8280-E5CA7855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52" y="3857414"/>
            <a:ext cx="3784456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simple example for calculating the total resistance and current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A51B4-337C-480D-A1C3-CCC80224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96" y="2714846"/>
            <a:ext cx="4897393" cy="29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09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Another example for finding the voltage between two points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F8EC1-094E-415C-AF23-D0D028E8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84" y="2700559"/>
            <a:ext cx="6346632" cy="23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53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In a parallel resistor network the circuit current can take more than one path as there are multiple paths for the current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in Parallel have a Common Voltage across them but current will divide (depends upon the resistance value)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0E5A0-9889-4676-AD2A-3B6C112F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56" y="3604345"/>
            <a:ext cx="4668106" cy="27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2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F37A5-77E3-45FE-94ED-4573ECAE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amount of voltage will remain same throughout the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equivalent resistance can be calculated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F37A5-77E3-45FE-94ED-4573ECAE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C3CC1-39D8-45D8-B7DE-667ECE036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00" y="3932004"/>
            <a:ext cx="2690370" cy="2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8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B55F-4DD2-44D7-9D6F-ED5D7B92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8C043-5838-48F6-A8F6-418EAF963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amount of current will remain same throughout the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equivalent resistance is the sum of all the resistance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8C043-5838-48F6-A8F6-418EAF963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EA03-93E1-4BBB-B30F-BE6FBD7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AEE0-92F1-41A6-B68C-5FB9FAB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A6F2F-9E49-4E02-8280-E5CA7855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52" y="3857414"/>
            <a:ext cx="3784456" cy="18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8CE48-12DD-458F-82B0-3591D84F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59" y="1845734"/>
            <a:ext cx="4822804" cy="42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36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example for parallel network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5E8EC-565A-4FE4-B713-9548E0E3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60" y="2613746"/>
            <a:ext cx="6075879" cy="31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04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Another example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606F4-853A-4BE3-8AA7-DCE9DDE73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3679"/>
            <a:ext cx="5904348" cy="29674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0C75DD-C607-4365-A743-A21FB7B8E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911"/>
          <a:stretch/>
        </p:blipFill>
        <p:spPr>
          <a:xfrm>
            <a:off x="8285884" y="2515340"/>
            <a:ext cx="2808836" cy="26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little complex example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3AAFE-73C6-40DD-95A4-C29DA955B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328051"/>
            <a:ext cx="4822804" cy="35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29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Task for you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38D915-646B-4882-983F-5DA1F7309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24" y="2059885"/>
            <a:ext cx="5769552" cy="35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3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743A7-B33D-4989-AA1E-4D500ED8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85" y="2603821"/>
            <a:ext cx="6481990" cy="250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8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4C6EF-0D2F-4761-BCD1-AED431FB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91" y="4049890"/>
            <a:ext cx="4733925" cy="2114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3E79B-0B3D-48DB-8F7E-544CD930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16" y="2251851"/>
            <a:ext cx="5143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29933-6D45-46DC-A97D-ADDA8B53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58" y="4557712"/>
            <a:ext cx="4772025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B89EE-6487-440C-A9E4-585A0CABD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025" y="2471737"/>
            <a:ext cx="3248025" cy="2085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B7ECE-276F-4505-AC62-74D7E209B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950" y="2312756"/>
            <a:ext cx="3609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Kirchhoff’s Current Law is one of the fundamental law used for circuit analysis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It states that the total current entering a circuits node is exactly equal to the total current leaving the same node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Mathematically we can write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𝑂𝑈𝑇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 simple example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0418A6-5D8E-4E8B-A3A2-DD4F54F6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5" y="2407882"/>
            <a:ext cx="4624007" cy="28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8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 simple example for calculating the total resistance and current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0A51B4-337C-480D-A1C3-CCC80224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96" y="2714846"/>
            <a:ext cx="4897393" cy="29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88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 complex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4B3FD-DF5D-474F-8AC3-72F17AAC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87" y="2276662"/>
            <a:ext cx="5788026" cy="38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9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Equivalent circuit will be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Courier New" panose="02070309020205020404" pitchFamily="49" charset="0"/>
              <a:buChar char="o"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B67A3-5A0C-4479-8382-4FA99C6A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62" y="3048385"/>
            <a:ext cx="4438420" cy="161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787596-85C7-4416-97C3-EF70A85B0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851" y="1931086"/>
            <a:ext cx="3161607" cy="41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Current Law (KCL)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Lets take another simple example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96517-CF5E-4FF4-8473-D9A632A5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24" y="2742989"/>
            <a:ext cx="4822752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24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Kirchhoff’s Voltage Law is the second of his fundamental laws we can use for circuit analysis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It states that for a closed loop series path the algebraic sum of all the voltages around any closed loop in a circuit is equal to zero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Mathematically we can write it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𝑙𝑜𝑜𝑝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497BF-4C8D-4BC1-A6F2-5818C50B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03948"/>
            <a:ext cx="4128222" cy="3051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2E70C-0090-4C52-B847-D8F97732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800" y="2103948"/>
            <a:ext cx="3988377" cy="38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Kirchhoff’s Voltage Law (KVL)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Three resistor of values: 10 ohms, 20 ohms and 30 ohms, respectively are connected in series across a 12 volt battery supply. Calculate: a) the total resistance, b) the circuit current, c) the current through each resistor, d) the voltage drop across each resistor e) verify that Kirchhoff’s voltage law, KVL holds true.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7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Another example for finding the voltage between two points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F8EC1-094E-415C-AF23-D0D028E8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84" y="2700559"/>
            <a:ext cx="6346632" cy="23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9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In a parallel resistor network the circuit current can take more than one path as there are multiple paths for the current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Resistors in Parallel have a Common Voltage across them but current will divide (depends upon the resistance value)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0E5A0-9889-4676-AD2A-3B6C112F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56" y="3604345"/>
            <a:ext cx="4668106" cy="27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F37A5-77E3-45FE-94ED-4573ECAE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amount of voltage will remain same throughout the network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The equivalent resistance can be calculated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F37A5-77E3-45FE-94ED-4573ECAE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C3CC1-39D8-45D8-B7DE-667ECE036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100" y="3932004"/>
            <a:ext cx="2690370" cy="22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8CE48-12DD-458F-82B0-3591D84F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59" y="1845734"/>
            <a:ext cx="4822804" cy="42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4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FCE8-01DC-478E-836D-74A2602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Series and Parallel Resistor Comb. 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37A5-77E3-45FE-94ED-4573ECAE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An example for parallel network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DDF63-EABD-4561-90C5-F75C07D0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C7A5D-E3A4-4D8A-843E-073B7B72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5E8EC-565A-4FE4-B713-9548E0E3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60" y="2613746"/>
            <a:ext cx="6075879" cy="31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1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Widescreen</PresentationFormat>
  <Paragraphs>263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Office Theme</vt:lpstr>
      <vt:lpstr>Applied physics</vt:lpstr>
      <vt:lpstr>Series and Parallel Resistor Comb.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Kirchhoff’s Current Law (KCL)</vt:lpstr>
      <vt:lpstr>Kirchhoff’s Current Law (KCL) contd.</vt:lpstr>
      <vt:lpstr>Kirchhoff’s Current Law (KCL) contd.</vt:lpstr>
      <vt:lpstr>Kirchhoff’s Current Law (KCL) contd.</vt:lpstr>
      <vt:lpstr>Kirchhoff’s Current Law (KCL) contd.</vt:lpstr>
      <vt:lpstr>Kirchhoff’s Voltage Law (KVL)</vt:lpstr>
      <vt:lpstr>Kirchhoff’s Voltage Law (KVL) contd.</vt:lpstr>
      <vt:lpstr>Kirchhoff’s Voltage Law (KVL) contd.</vt:lpstr>
      <vt:lpstr>Series and Parallel Resistor Comb.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Series and Parallel Resistor Comb. Contd.</vt:lpstr>
      <vt:lpstr>Kirchhoff’s Current Law (KCL)</vt:lpstr>
      <vt:lpstr>Kirchhoff’s Current Law (KCL) contd.</vt:lpstr>
      <vt:lpstr>Kirchhoff’s Current Law (KCL) contd.</vt:lpstr>
      <vt:lpstr>Kirchhoff’s Current Law (KCL) contd.</vt:lpstr>
      <vt:lpstr>Kirchhoff’s Current Law (KCL) contd.</vt:lpstr>
      <vt:lpstr>Kirchhoff’s Voltage Law (KVL)</vt:lpstr>
      <vt:lpstr>Kirchhoff’s Voltage Law (KVL) contd.</vt:lpstr>
      <vt:lpstr>Kirchhoff’s Voltage Law (KVL)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</dc:title>
  <dc:creator>Mansoor Jamal</dc:creator>
  <cp:lastModifiedBy>Mansoor Jamal</cp:lastModifiedBy>
  <cp:revision>1</cp:revision>
  <dcterms:created xsi:type="dcterms:W3CDTF">2023-10-05T14:11:48Z</dcterms:created>
  <dcterms:modified xsi:type="dcterms:W3CDTF">2023-10-05T14:12:19Z</dcterms:modified>
</cp:coreProperties>
</file>