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4" r:id="rId3"/>
    <p:sldId id="282" r:id="rId4"/>
    <p:sldId id="256" r:id="rId5"/>
    <p:sldId id="260" r:id="rId6"/>
    <p:sldId id="295" r:id="rId7"/>
    <p:sldId id="266" r:id="rId8"/>
    <p:sldId id="299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8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823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15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1901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03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941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616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41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779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5969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2116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11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84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597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46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1497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819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524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FE9A-E398-4B2A-84DA-8B194C4DE8C8}" type="datetimeFigureOut">
              <a:rPr lang="x-none" smtClean="0"/>
              <a:t>11/24/2023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F6DA-006F-4471-81E1-9BDF2B3693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9676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5AF00-620D-0150-F31D-55657CE0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DC3372-D61F-8D3F-7358-4947C981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5105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183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0493E-4A8C-9FE6-E925-FC2FAF0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83" y="753228"/>
            <a:ext cx="9905171" cy="108093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entury751 No2 BT" pitchFamily="2" charset="0"/>
              </a:rPr>
              <a:t>Presented By :</a:t>
            </a:r>
            <a:endParaRPr lang="x-none" sz="4400" dirty="0">
              <a:latin typeface="Century751 No2 B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23808-8007-7A23-1FCF-D2C8249F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entury751 No2 BT" pitchFamily="2" charset="0"/>
              </a:rPr>
              <a:t>HAMMAD </a:t>
            </a:r>
            <a:r>
              <a:rPr lang="en-US" dirty="0">
                <a:latin typeface="Century751 No2 BT" pitchFamily="2" charset="0"/>
              </a:rPr>
              <a:t>MUHAMMAD </a:t>
            </a:r>
            <a:r>
              <a:rPr lang="en-US" dirty="0" smtClean="0">
                <a:latin typeface="Century751 No2 BT" pitchFamily="2" charset="0"/>
              </a:rPr>
              <a:t>(Numl-F23-48942</a:t>
            </a:r>
            <a:r>
              <a:rPr lang="en-US" dirty="0">
                <a:latin typeface="Century751 No2 BT" pitchFamily="2" charset="0"/>
              </a:rPr>
              <a:t>)</a:t>
            </a:r>
            <a:endParaRPr lang="en-US" dirty="0" smtClean="0">
              <a:latin typeface="Century751 No2 B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entury751 No2 BT" pitchFamily="2" charset="0"/>
              </a:rPr>
              <a:t>Abdul </a:t>
            </a:r>
            <a:r>
              <a:rPr lang="en-US" dirty="0">
                <a:latin typeface="Century751 No2 BT" pitchFamily="2" charset="0"/>
              </a:rPr>
              <a:t>Mannan </a:t>
            </a:r>
            <a:r>
              <a:rPr lang="en-US" dirty="0" smtClean="0">
                <a:latin typeface="Century751 No2 BT" pitchFamily="2" charset="0"/>
              </a:rPr>
              <a:t>Bhatti </a:t>
            </a:r>
            <a:r>
              <a:rPr lang="en-US" dirty="0">
                <a:latin typeface="Century751 No2 BT" pitchFamily="2" charset="0"/>
              </a:rPr>
              <a:t>(</a:t>
            </a:r>
            <a:r>
              <a:rPr lang="en-US" dirty="0" smtClean="0">
                <a:latin typeface="Century751 No2 BT" pitchFamily="2" charset="0"/>
              </a:rPr>
              <a:t>Numl-F23-43496)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entury751 No2 BT" pitchFamily="2" charset="0"/>
              </a:rPr>
              <a:t>Rameez </a:t>
            </a:r>
            <a:r>
              <a:rPr lang="en-US" dirty="0">
                <a:latin typeface="Century751 No2 BT" pitchFamily="2" charset="0"/>
              </a:rPr>
              <a:t>Hassan Raja (Numl-F23-50489)</a:t>
            </a:r>
            <a:endParaRPr lang="en-US" dirty="0" smtClean="0">
              <a:latin typeface="Century751 No2 B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entury751 No2 BT" pitchFamily="2" charset="0"/>
              </a:rPr>
              <a:t>Javad Ahmed </a:t>
            </a:r>
            <a:r>
              <a:rPr lang="en-US" dirty="0">
                <a:latin typeface="Century751 No2 BT" pitchFamily="2" charset="0"/>
              </a:rPr>
              <a:t>(</a:t>
            </a:r>
            <a:r>
              <a:rPr lang="en-US" dirty="0" smtClean="0">
                <a:latin typeface="Century751 No2 BT" pitchFamily="2" charset="0"/>
              </a:rPr>
              <a:t>Numl-F23-55006)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entury751 No2 BT" pitchFamily="2" charset="0"/>
              </a:rPr>
              <a:t>Muhammad </a:t>
            </a:r>
            <a:r>
              <a:rPr lang="en-US" dirty="0">
                <a:latin typeface="Century751 No2 BT" pitchFamily="2" charset="0"/>
              </a:rPr>
              <a:t>Ajwad Rana (</a:t>
            </a:r>
            <a:r>
              <a:rPr lang="en-US" dirty="0" smtClean="0">
                <a:latin typeface="Century751 No2 BT" pitchFamily="2" charset="0"/>
              </a:rPr>
              <a:t>Numl-F23-39043)</a:t>
            </a:r>
            <a:endParaRPr lang="x-none" dirty="0">
              <a:latin typeface="Century751 No2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8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/>
              <a:t>Death of Zulfiqar Ali Bhutto: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Difference with </a:t>
            </a:r>
            <a:r>
              <a:rPr lang="en-US" dirty="0" err="1" smtClean="0"/>
              <a:t>Wali</a:t>
            </a:r>
            <a:r>
              <a:rPr lang="en-US" dirty="0" smtClean="0"/>
              <a:t> Khan (NAP)…100,000 troops were in KPK Baluchistan.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8 January 1977 opposition formed Pakistan </a:t>
            </a:r>
            <a:r>
              <a:rPr lang="en-US" dirty="0"/>
              <a:t>N</a:t>
            </a:r>
            <a:r>
              <a:rPr lang="en-US" dirty="0" smtClean="0"/>
              <a:t>ational Alliances.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3 July 1977 Bhutto was informed...coup...started negotiations.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5 July 1977 Zia imposed martial law and arrested Bhutto.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Ahmed Raza Casuri’s father death.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3 Sep1977 arrested of authorizing the murder.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Released 10 days later.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17 Sep 1978 sentenced to death…Zia-</a:t>
            </a:r>
            <a:r>
              <a:rPr lang="en-US" dirty="0" err="1" smtClean="0"/>
              <a:t>ul</a:t>
            </a:r>
            <a:r>
              <a:rPr lang="en-US" dirty="0" smtClean="0"/>
              <a:t>-</a:t>
            </a:r>
            <a:r>
              <a:rPr lang="en-US" dirty="0" err="1" smtClean="0"/>
              <a:t>Haq</a:t>
            </a:r>
            <a:r>
              <a:rPr lang="en-US" dirty="0" smtClean="0"/>
              <a:t> could save him… Handed 4 April 1979…Libya’s Colonel Gadhafi offer.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x-non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6" y="2665410"/>
            <a:ext cx="2943617" cy="2223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831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BD138-DCB5-CDFF-A13E-149AA44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10" y="5246874"/>
            <a:ext cx="9613862" cy="588535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  <a:endParaRPr lang="x-none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D2B9C1-724C-D167-A803-D7D8DCD5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6702" cy="68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0493E-4A8C-9FE6-E925-FC2FAF0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83" y="753228"/>
            <a:ext cx="9905171" cy="108093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Black" pitchFamily="34" charset="0"/>
              </a:rPr>
              <a:t>Presented to :</a:t>
            </a:r>
            <a:endParaRPr lang="x-none" sz="4400" dirty="0"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23808-8007-7A23-1FCF-D2C8249F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9" y="1969477"/>
            <a:ext cx="10036274" cy="3966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Black" pitchFamily="34" charset="0"/>
              </a:rPr>
              <a:t>Miss </a:t>
            </a:r>
            <a:r>
              <a:rPr lang="en-US" dirty="0" err="1" smtClean="0">
                <a:latin typeface="Arial Black" pitchFamily="34" charset="0"/>
              </a:rPr>
              <a:t>Irrum</a:t>
            </a:r>
            <a:r>
              <a:rPr lang="en-US" dirty="0" smtClean="0">
                <a:latin typeface="Arial Black" pitchFamily="34" charset="0"/>
              </a:rPr>
              <a:t> </a:t>
            </a:r>
            <a:endParaRPr lang="x-none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0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C6D1E-DE14-CF82-3342-A28675E0E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51" y="4163924"/>
            <a:ext cx="8416786" cy="2565122"/>
          </a:xfrm>
        </p:spPr>
        <p:txBody>
          <a:bodyPr/>
          <a:lstStyle/>
          <a:p>
            <a:pPr algn="ctr"/>
            <a:r>
              <a:rPr lang="en-US" sz="4800" dirty="0">
                <a:latin typeface="MS Mincho" pitchFamily="49" charset="-128"/>
                <a:ea typeface="MS Mincho" pitchFamily="49" charset="-128"/>
              </a:rPr>
              <a:t>ZULFIQAR ALI </a:t>
            </a:r>
            <a:r>
              <a:rPr lang="en-US" sz="4800" dirty="0" smtClean="0">
                <a:latin typeface="MS Mincho" pitchFamily="49" charset="-128"/>
                <a:ea typeface="MS Mincho" pitchFamily="49" charset="-128"/>
              </a:rPr>
              <a:t>BHUTTO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MS Mincho" pitchFamily="49" charset="-128"/>
                <a:ea typeface="MS Mincho" pitchFamily="49" charset="-128"/>
              </a:rPr>
              <a:t>(</a:t>
            </a:r>
            <a:r>
              <a:rPr lang="en-US" sz="3200" dirty="0" smtClean="0">
                <a:latin typeface="MS Mincho" pitchFamily="49" charset="-128"/>
                <a:ea typeface="MS Mincho" pitchFamily="49" charset="-128"/>
              </a:rPr>
              <a:t>5 January 1928 ---4 April 1979</a:t>
            </a:r>
            <a:r>
              <a:rPr lang="en-US" sz="4400" dirty="0" smtClean="0">
                <a:latin typeface="MS Mincho" pitchFamily="49" charset="-128"/>
                <a:ea typeface="MS Mincho" pitchFamily="49" charset="-128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B47118-113B-7DEC-2171-75F57DDF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16" y="-76589"/>
            <a:ext cx="4146164" cy="368416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5B538A-5D6E-600B-3C5D-215861A5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028" y="2989092"/>
            <a:ext cx="3869473" cy="1117687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Topic</a:t>
            </a:r>
            <a:endParaRPr lang="x-none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8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entury751 No2 BT" pitchFamily="2" charset="0"/>
              </a:rPr>
              <a:t>Introduction :</a:t>
            </a:r>
            <a:endParaRPr lang="x-none" sz="4000" b="1" u="sng" dirty="0">
              <a:latin typeface="Century751 No2 B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Born on 5</a:t>
            </a:r>
            <a:r>
              <a:rPr lang="en-US" baseline="30000" dirty="0" smtClean="0"/>
              <a:t>th</a:t>
            </a:r>
            <a:r>
              <a:rPr lang="en-US" dirty="0" smtClean="0"/>
              <a:t> January 1928 </a:t>
            </a:r>
            <a:r>
              <a:rPr lang="en-US" dirty="0"/>
              <a:t>(Sindh)... </a:t>
            </a:r>
            <a:r>
              <a:rPr lang="en-US" dirty="0" smtClean="0"/>
              <a:t>his father </a:t>
            </a:r>
            <a:r>
              <a:rPr lang="en-US" b="1" dirty="0"/>
              <a:t>Sir Shah </a:t>
            </a:r>
            <a:r>
              <a:rPr lang="en-US" b="1" dirty="0" smtClean="0"/>
              <a:t>Nawaz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studied at </a:t>
            </a:r>
            <a:r>
              <a:rPr lang="en-US" b="1" dirty="0" smtClean="0"/>
              <a:t>California</a:t>
            </a:r>
            <a:r>
              <a:rPr lang="en-US" dirty="0" smtClean="0"/>
              <a:t>, </a:t>
            </a:r>
            <a:r>
              <a:rPr lang="en-US" b="1" dirty="0" smtClean="0"/>
              <a:t>Oxford </a:t>
            </a:r>
            <a:r>
              <a:rPr lang="en-US" dirty="0" smtClean="0"/>
              <a:t>and </a:t>
            </a:r>
            <a:r>
              <a:rPr lang="en-US" b="1" dirty="0" smtClean="0"/>
              <a:t>Lincoln’s inn University.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President and 9</a:t>
            </a:r>
            <a:r>
              <a:rPr lang="en-US" baseline="30000" dirty="0" smtClean="0"/>
              <a:t>th</a:t>
            </a:r>
            <a:r>
              <a:rPr lang="en-US" dirty="0" smtClean="0"/>
              <a:t> Prime Minister of Pakistan.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Founder of </a:t>
            </a:r>
            <a:r>
              <a:rPr lang="en-US" b="1" dirty="0" smtClean="0"/>
              <a:t>Pakistan Peoples Party (PPP).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1963 appointed as Foreign Minister of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Cabniet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197</a:t>
            </a:r>
            <a:r>
              <a:rPr lang="en-US" dirty="0" smtClean="0"/>
              <a:t>1 war and Simla Agreement in 1972.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1974 Hosted the second OIC in Lahore.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Father of Nuclear Program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Policy of Nationalization.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trusted Zia-</a:t>
            </a:r>
            <a:r>
              <a:rPr lang="en-US" dirty="0" err="1" smtClean="0"/>
              <a:t>ul</a:t>
            </a:r>
            <a:r>
              <a:rPr lang="en-US" dirty="0" smtClean="0"/>
              <a:t>-</a:t>
            </a:r>
            <a:r>
              <a:rPr lang="en-US" dirty="0" err="1" smtClean="0"/>
              <a:t>Haq</a:t>
            </a:r>
            <a:r>
              <a:rPr lang="en-US" dirty="0" smtClean="0"/>
              <a:t> overthrow him and later he was executed.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6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>
                <a:latin typeface="Century751 No2 BT" pitchFamily="2" charset="0"/>
              </a:rPr>
              <a:t>Foreign Minister of Pakistan and PPP:</a:t>
            </a:r>
            <a:endParaRPr lang="x-none" b="1" u="sng" dirty="0">
              <a:latin typeface="Century751 No2 B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0154"/>
            <a:ext cx="12191999" cy="474784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1963 become </a:t>
            </a:r>
            <a:r>
              <a:rPr lang="en-US" b="1" dirty="0" smtClean="0"/>
              <a:t>Foreign Minister.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Socialist views…good relations with China and Russia.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Johnson </a:t>
            </a:r>
            <a:r>
              <a:rPr lang="en-US" dirty="0" err="1" smtClean="0"/>
              <a:t>critisized</a:t>
            </a:r>
            <a:r>
              <a:rPr lang="en-US" dirty="0" smtClean="0"/>
              <a:t> Bhutto…threat to cut aid.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Sino-Pak boundary agreement on 2</a:t>
            </a:r>
            <a:r>
              <a:rPr lang="en-US" baseline="30000" dirty="0" smtClean="0"/>
              <a:t>nd</a:t>
            </a:r>
            <a:r>
              <a:rPr lang="en-US" dirty="0" smtClean="0"/>
              <a:t> March 1973.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Wanted Foreign Policy independent of US influence.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Visited east, west, Germany and Poland.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“Operation Gibraltar” </a:t>
            </a:r>
            <a:r>
              <a:rPr lang="en-US" dirty="0" err="1" smtClean="0"/>
              <a:t>ont</a:t>
            </a:r>
            <a:r>
              <a:rPr lang="en-US" dirty="0" smtClean="0"/>
              <a:t> the direction of Bhutto…1965 war.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Tashkent Agreement….left </a:t>
            </a:r>
            <a:r>
              <a:rPr lang="en-US" dirty="0" err="1" smtClean="0"/>
              <a:t>Ayub</a:t>
            </a:r>
            <a:r>
              <a:rPr lang="en-US" dirty="0" smtClean="0"/>
              <a:t> Khan…30 Nov 1967 formed PPP.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Didn’t accept </a:t>
            </a:r>
            <a:r>
              <a:rPr lang="en-US" dirty="0" err="1" smtClean="0"/>
              <a:t>Ayub</a:t>
            </a:r>
            <a:r>
              <a:rPr lang="en-US" dirty="0" smtClean="0"/>
              <a:t> Khan in Office and Mujib Six Point Formula.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6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 smtClean="0">
                <a:latin typeface="Century751 No2 BT" pitchFamily="2" charset="0"/>
              </a:rPr>
              <a:t>1973 Constitution:</a:t>
            </a:r>
            <a:endParaRPr lang="x-none" b="1" u="sng" dirty="0">
              <a:latin typeface="Century751 No2 BT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086707"/>
            <a:ext cx="12109937" cy="4677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Zulfiqar </a:t>
            </a:r>
            <a:r>
              <a:rPr lang="en-US" dirty="0"/>
              <a:t>Ali Bhutto played a pivotal role in the formulation of Pakistan's 1973 Constitution, advocating for a democratic and federal framework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constitution marked the end of a decade-long period of martial law and established civilian rule, emphasizing the rule of law and democratic governance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enshrined the principles of federalism, granting significant autonomy to the provinces, aiming to empower local governments and ensure equitable distribution of resources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Bhutto's </a:t>
            </a:r>
            <a:r>
              <a:rPr lang="en-US" dirty="0"/>
              <a:t>constitution guaranteed fundamental rights to all citizens, including equality before the law, freedom of speech, religion, and the press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While </a:t>
            </a:r>
            <a:r>
              <a:rPr lang="en-US" dirty="0"/>
              <a:t>ensuring a democratic framework, Bhutto's constitution also included Islamic provisions to reflect the country's status as an Islamic republic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constitution established a parliamentary system with a bicameral legislature, consisting of the National Assembly and the Senate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9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/>
          <a:lstStyle/>
          <a:p>
            <a:r>
              <a:rPr lang="en-US" b="1" u="sng" dirty="0">
                <a:latin typeface="Century751 No2 BT" pitchFamily="2" charset="0"/>
              </a:rPr>
              <a:t>1973 Constitution:</a:t>
            </a:r>
            <a:endParaRPr lang="x-non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introduced reforms in the judiciary, including the establishment of the Supreme Court and High Courts, ensuring the independence of the judiciary.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recognized and safeguarded the rights of religious and ethnic minorities, promoting inclusivity and diversity within the nation.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Zulfiqar Ali Bhutto's contributions through the 1973 Constitution continue to shape Pakistan's political and constitutional landscape, serving as a cornerstone of the country's governance system.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140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7F85D-B133-6251-0FBB-049DB966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Century751 No2 BT" pitchFamily="2" charset="0"/>
              </a:rPr>
              <a:t>President and Prime Minister of Pakistan:</a:t>
            </a:r>
            <a:endParaRPr lang="x-none" sz="3200" b="1" u="sng" dirty="0">
              <a:latin typeface="Century751 No2 B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76113-F6F3-DDDA-AC46-647311AD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4646"/>
            <a:ext cx="12191999" cy="485335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became </a:t>
            </a:r>
            <a:r>
              <a:rPr lang="en-US" dirty="0"/>
              <a:t>president on 20 Dec </a:t>
            </a:r>
            <a:r>
              <a:rPr lang="en-US" dirty="0" smtClean="0"/>
              <a:t>1971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became the first Civilian Chief Martial Law Administrator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</a:t>
            </a:r>
            <a:r>
              <a:rPr lang="en-US" dirty="0" smtClean="0"/>
              <a:t>Released Sheikh Mujib-</a:t>
            </a:r>
            <a:r>
              <a:rPr lang="en-US" dirty="0" err="1" smtClean="0"/>
              <a:t>ur</a:t>
            </a:r>
            <a:r>
              <a:rPr lang="en-US" dirty="0" smtClean="0"/>
              <a:t>-</a:t>
            </a:r>
            <a:r>
              <a:rPr lang="en-US" dirty="0" err="1" smtClean="0"/>
              <a:t>Rehman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</a:t>
            </a:r>
            <a:r>
              <a:rPr lang="en-US" dirty="0" smtClean="0"/>
              <a:t>appointed Tikka Khan as Army chief(1972)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</a:t>
            </a:r>
            <a:r>
              <a:rPr lang="en-US" dirty="0" smtClean="0"/>
              <a:t>visited India and Signed </a:t>
            </a:r>
            <a:r>
              <a:rPr lang="en-US" b="1" dirty="0" smtClean="0"/>
              <a:t>Simla Agreement.  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14 </a:t>
            </a:r>
            <a:r>
              <a:rPr lang="en-US" dirty="0" smtClean="0"/>
              <a:t>May 1973 he became Prime Minister.</a:t>
            </a:r>
            <a:endParaRPr lang="x-none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39" y="2442132"/>
            <a:ext cx="2965939" cy="3774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18355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146</TotalTime>
  <Words>585</Words>
  <Application>Microsoft Office PowerPoint</Application>
  <PresentationFormat>Custom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Berlin</vt:lpstr>
      <vt:lpstr>PowerPoint Presentation</vt:lpstr>
      <vt:lpstr>Presented By :</vt:lpstr>
      <vt:lpstr>Presented to :</vt:lpstr>
      <vt:lpstr>ZULFIQAR ALI BHUTTO (5 January 1928 ---4 April 1979) </vt:lpstr>
      <vt:lpstr>Introduction :</vt:lpstr>
      <vt:lpstr>Foreign Minister of Pakistan and PPP:</vt:lpstr>
      <vt:lpstr>1973 Constitution:</vt:lpstr>
      <vt:lpstr>1973 Constitution:</vt:lpstr>
      <vt:lpstr>President and Prime Minister of Pakistan: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Death of Zulfiqar Ali Bhutto: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User</cp:lastModifiedBy>
  <cp:revision>13</cp:revision>
  <dcterms:created xsi:type="dcterms:W3CDTF">2023-11-17T16:29:33Z</dcterms:created>
  <dcterms:modified xsi:type="dcterms:W3CDTF">2023-11-24T12:11:26Z</dcterms:modified>
</cp:coreProperties>
</file>