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15" r:id="rId3"/>
    <p:sldId id="264" r:id="rId4"/>
    <p:sldId id="260" r:id="rId5"/>
    <p:sldId id="301" r:id="rId6"/>
    <p:sldId id="302" r:id="rId7"/>
    <p:sldId id="305" r:id="rId8"/>
    <p:sldId id="303" r:id="rId9"/>
    <p:sldId id="304" r:id="rId10"/>
    <p:sldId id="307" r:id="rId11"/>
    <p:sldId id="306" r:id="rId12"/>
    <p:sldId id="280" r:id="rId13"/>
    <p:sldId id="286" r:id="rId14"/>
    <p:sldId id="293" r:id="rId15"/>
    <p:sldId id="312" r:id="rId16"/>
    <p:sldId id="313" r:id="rId17"/>
    <p:sldId id="259" r:id="rId18"/>
    <p:sldId id="282" r:id="rId19"/>
    <p:sldId id="300" r:id="rId20"/>
    <p:sldId id="310" r:id="rId21"/>
    <p:sldId id="31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52C"/>
    <a:srgbClr val="EEBF05"/>
    <a:srgbClr val="30B341"/>
    <a:srgbClr val="008896"/>
    <a:srgbClr val="D11148"/>
    <a:srgbClr val="A9C1F5"/>
    <a:srgbClr val="CBC1DD"/>
    <a:srgbClr val="FF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4DE98C-8CFD-49A3-A619-26C73F3EE281}" v="202" dt="2021-04-10T19:12:45.7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92675" autoAdjust="0"/>
  </p:normalViewPr>
  <p:slideViewPr>
    <p:cSldViewPr snapToGrid="0">
      <p:cViewPr varScale="1">
        <p:scale>
          <a:sx n="100" d="100"/>
          <a:sy n="100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28" Type="http://schemas.microsoft.com/office/2016/11/relationships/changesInfo" Target="changesInfos/changesInfo1.xml"/><Relationship Id="rId29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ber Diehl" userId="e7ca814d3ed72cd0" providerId="LiveId" clId="{D94DE98C-8CFD-49A3-A619-26C73F3EE281}"/>
    <pc:docChg chg="undo redo custSel addSld delSld modSld sldOrd">
      <pc:chgData name="Amber Diehl" userId="e7ca814d3ed72cd0" providerId="LiveId" clId="{D94DE98C-8CFD-49A3-A619-26C73F3EE281}" dt="2021-04-10T19:21:39.767" v="3657" actId="20577"/>
      <pc:docMkLst>
        <pc:docMk/>
      </pc:docMkLst>
      <pc:sldChg chg="addSp modSp mod">
        <pc:chgData name="Amber Diehl" userId="e7ca814d3ed72cd0" providerId="LiveId" clId="{D94DE98C-8CFD-49A3-A619-26C73F3EE281}" dt="2021-04-10T19:21:39.767" v="3657" actId="20577"/>
        <pc:sldMkLst>
          <pc:docMk/>
          <pc:sldMk cId="396304071" sldId="257"/>
        </pc:sldMkLst>
        <pc:spChg chg="add mod">
          <ac:chgData name="Amber Diehl" userId="e7ca814d3ed72cd0" providerId="LiveId" clId="{D94DE98C-8CFD-49A3-A619-26C73F3EE281}" dt="2021-04-10T16:57:37.606" v="2610" actId="1076"/>
          <ac:spMkLst>
            <pc:docMk/>
            <pc:sldMk cId="396304071" sldId="257"/>
            <ac:spMk id="2" creationId="{879B8036-4FD1-4D77-A0EB-1701FD130802}"/>
          </ac:spMkLst>
        </pc:spChg>
        <pc:spChg chg="add mod">
          <ac:chgData name="Amber Diehl" userId="e7ca814d3ed72cd0" providerId="LiveId" clId="{D94DE98C-8CFD-49A3-A619-26C73F3EE281}" dt="2021-04-10T19:21:39.767" v="3657" actId="20577"/>
          <ac:spMkLst>
            <pc:docMk/>
            <pc:sldMk cId="396304071" sldId="257"/>
            <ac:spMk id="3" creationId="{7FA5AA40-2E60-4692-95FD-0E95806F0152}"/>
          </ac:spMkLst>
        </pc:spChg>
      </pc:sldChg>
      <pc:sldChg chg="addSp delSp modSp del mod">
        <pc:chgData name="Amber Diehl" userId="e7ca814d3ed72cd0" providerId="LiveId" clId="{D94DE98C-8CFD-49A3-A619-26C73F3EE281}" dt="2021-04-10T18:06:20.643" v="3035" actId="47"/>
        <pc:sldMkLst>
          <pc:docMk/>
          <pc:sldMk cId="1581780282" sldId="258"/>
        </pc:sldMkLst>
        <pc:spChg chg="add del">
          <ac:chgData name="Amber Diehl" userId="e7ca814d3ed72cd0" providerId="LiveId" clId="{D94DE98C-8CFD-49A3-A619-26C73F3EE281}" dt="2021-04-10T18:05:13.882" v="3033" actId="478"/>
          <ac:spMkLst>
            <pc:docMk/>
            <pc:sldMk cId="1581780282" sldId="258"/>
            <ac:spMk id="2" creationId="{33A3525E-F6E2-474A-A2EE-F2E5998CB6CB}"/>
          </ac:spMkLst>
        </pc:spChg>
        <pc:spChg chg="add del">
          <ac:chgData name="Amber Diehl" userId="e7ca814d3ed72cd0" providerId="LiveId" clId="{D94DE98C-8CFD-49A3-A619-26C73F3EE281}" dt="2021-04-10T17:59:02.704" v="3023" actId="11529"/>
          <ac:spMkLst>
            <pc:docMk/>
            <pc:sldMk cId="1581780282" sldId="258"/>
            <ac:spMk id="5" creationId="{E67EB437-F52A-43BD-9F90-517C296D01DD}"/>
          </ac:spMkLst>
        </pc:spChg>
        <pc:spChg chg="add del">
          <ac:chgData name="Amber Diehl" userId="e7ca814d3ed72cd0" providerId="LiveId" clId="{D94DE98C-8CFD-49A3-A619-26C73F3EE281}" dt="2021-04-10T17:59:51.996" v="3028" actId="11529"/>
          <ac:spMkLst>
            <pc:docMk/>
            <pc:sldMk cId="1581780282" sldId="258"/>
            <ac:spMk id="9" creationId="{FFC92B7D-CB94-48ED-96DB-EE8B786EB54B}"/>
          </ac:spMkLst>
        </pc:spChg>
        <pc:spChg chg="add del">
          <ac:chgData name="Amber Diehl" userId="e7ca814d3ed72cd0" providerId="LiveId" clId="{D94DE98C-8CFD-49A3-A619-26C73F3EE281}" dt="2021-04-10T18:01:12.491" v="3030" actId="478"/>
          <ac:spMkLst>
            <pc:docMk/>
            <pc:sldMk cId="1581780282" sldId="258"/>
            <ac:spMk id="10" creationId="{1B81BCFD-5712-47E7-B947-875C404FC589}"/>
          </ac:spMkLst>
        </pc:spChg>
        <pc:spChg chg="add del">
          <ac:chgData name="Amber Diehl" userId="e7ca814d3ed72cd0" providerId="LiveId" clId="{D94DE98C-8CFD-49A3-A619-26C73F3EE281}" dt="2021-04-10T18:01:44.710" v="3032" actId="11529"/>
          <ac:spMkLst>
            <pc:docMk/>
            <pc:sldMk cId="1581780282" sldId="258"/>
            <ac:spMk id="11" creationId="{4E612BD7-46EA-46FF-B0FA-6F5923FE49E9}"/>
          </ac:spMkLst>
        </pc:spChg>
        <pc:cxnChg chg="add del mod">
          <ac:chgData name="Amber Diehl" userId="e7ca814d3ed72cd0" providerId="LiveId" clId="{D94DE98C-8CFD-49A3-A619-26C73F3EE281}" dt="2021-04-10T17:58:30.752" v="3021" actId="478"/>
          <ac:cxnSpMkLst>
            <pc:docMk/>
            <pc:sldMk cId="1581780282" sldId="258"/>
            <ac:cxnSpMk id="4" creationId="{E403E914-857F-4853-AB1D-E25DFEA08C1A}"/>
          </ac:cxnSpMkLst>
        </pc:cxnChg>
        <pc:cxnChg chg="add del mod">
          <ac:chgData name="Amber Diehl" userId="e7ca814d3ed72cd0" providerId="LiveId" clId="{D94DE98C-8CFD-49A3-A619-26C73F3EE281}" dt="2021-04-10T17:59:25.022" v="3026" actId="478"/>
          <ac:cxnSpMkLst>
            <pc:docMk/>
            <pc:sldMk cId="1581780282" sldId="258"/>
            <ac:cxnSpMk id="7" creationId="{90E35F98-C50F-4032-92C8-7DDC41AA1AE7}"/>
          </ac:cxnSpMkLst>
        </pc:cxnChg>
      </pc:sldChg>
      <pc:sldChg chg="addSp delSp modSp mod ord">
        <pc:chgData name="Amber Diehl" userId="e7ca814d3ed72cd0" providerId="LiveId" clId="{D94DE98C-8CFD-49A3-A619-26C73F3EE281}" dt="2021-04-10T15:57:57.456" v="2274" actId="1076"/>
        <pc:sldMkLst>
          <pc:docMk/>
          <pc:sldMk cId="653466969" sldId="259"/>
        </pc:sldMkLst>
        <pc:spChg chg="add del mod">
          <ac:chgData name="Amber Diehl" userId="e7ca814d3ed72cd0" providerId="LiveId" clId="{D94DE98C-8CFD-49A3-A619-26C73F3EE281}" dt="2021-04-10T15:51:43.382" v="2186" actId="478"/>
          <ac:spMkLst>
            <pc:docMk/>
            <pc:sldMk cId="653466969" sldId="259"/>
            <ac:spMk id="2" creationId="{5ACAF448-2CF7-4309-93E6-1146C34AE7A7}"/>
          </ac:spMkLst>
        </pc:spChg>
        <pc:spChg chg="add mod">
          <ac:chgData name="Amber Diehl" userId="e7ca814d3ed72cd0" providerId="LiveId" clId="{D94DE98C-8CFD-49A3-A619-26C73F3EE281}" dt="2021-04-10T15:57:57.456" v="2274" actId="1076"/>
          <ac:spMkLst>
            <pc:docMk/>
            <pc:sldMk cId="653466969" sldId="259"/>
            <ac:spMk id="21" creationId="{7D85B2EB-11EA-4F8E-8E43-A4E7F3740A59}"/>
          </ac:spMkLst>
        </pc:spChg>
        <pc:picChg chg="add mod ord modCrop">
          <ac:chgData name="Amber Diehl" userId="e7ca814d3ed72cd0" providerId="LiveId" clId="{D94DE98C-8CFD-49A3-A619-26C73F3EE281}" dt="2021-04-10T15:57:03.181" v="2243" actId="1076"/>
          <ac:picMkLst>
            <pc:docMk/>
            <pc:sldMk cId="653466969" sldId="259"/>
            <ac:picMk id="4" creationId="{AA14861A-287E-4C4A-B543-282368517FB8}"/>
          </ac:picMkLst>
        </pc:picChg>
        <pc:picChg chg="add mod ord modCrop">
          <ac:chgData name="Amber Diehl" userId="e7ca814d3ed72cd0" providerId="LiveId" clId="{D94DE98C-8CFD-49A3-A619-26C73F3EE281}" dt="2021-04-10T15:57:08.467" v="2245" actId="1076"/>
          <ac:picMkLst>
            <pc:docMk/>
            <pc:sldMk cId="653466969" sldId="259"/>
            <ac:picMk id="6" creationId="{E4B56438-2822-4C0C-868A-3AC83D42314C}"/>
          </ac:picMkLst>
        </pc:picChg>
        <pc:picChg chg="add mod modCrop">
          <ac:chgData name="Amber Diehl" userId="e7ca814d3ed72cd0" providerId="LiveId" clId="{D94DE98C-8CFD-49A3-A619-26C73F3EE281}" dt="2021-04-10T15:55:53.961" v="2232" actId="14100"/>
          <ac:picMkLst>
            <pc:docMk/>
            <pc:sldMk cId="653466969" sldId="259"/>
            <ac:picMk id="8" creationId="{01819E4F-8E0E-4E80-8BA1-45FDE2E63590}"/>
          </ac:picMkLst>
        </pc:picChg>
        <pc:picChg chg="add mod modCrop">
          <ac:chgData name="Amber Diehl" userId="e7ca814d3ed72cd0" providerId="LiveId" clId="{D94DE98C-8CFD-49A3-A619-26C73F3EE281}" dt="2021-04-10T15:57:05.844" v="2244" actId="1076"/>
          <ac:picMkLst>
            <pc:docMk/>
            <pc:sldMk cId="653466969" sldId="259"/>
            <ac:picMk id="10" creationId="{681D1475-A79B-490A-8D0E-81338E29B60B}"/>
          </ac:picMkLst>
        </pc:picChg>
        <pc:picChg chg="add mod modCrop">
          <ac:chgData name="Amber Diehl" userId="e7ca814d3ed72cd0" providerId="LiveId" clId="{D94DE98C-8CFD-49A3-A619-26C73F3EE281}" dt="2021-04-10T15:57:14.634" v="2247" actId="1076"/>
          <ac:picMkLst>
            <pc:docMk/>
            <pc:sldMk cId="653466969" sldId="259"/>
            <ac:picMk id="12" creationId="{869B85D6-DE13-4E88-BDA6-0D66734935C9}"/>
          </ac:picMkLst>
        </pc:picChg>
        <pc:picChg chg="add mod modCrop">
          <ac:chgData name="Amber Diehl" userId="e7ca814d3ed72cd0" providerId="LiveId" clId="{D94DE98C-8CFD-49A3-A619-26C73F3EE281}" dt="2021-04-10T15:56:47.610" v="2240" actId="14100"/>
          <ac:picMkLst>
            <pc:docMk/>
            <pc:sldMk cId="653466969" sldId="259"/>
            <ac:picMk id="14" creationId="{F930454F-F075-440F-8A67-943228D74A54}"/>
          </ac:picMkLst>
        </pc:picChg>
        <pc:picChg chg="add mod modCrop">
          <ac:chgData name="Amber Diehl" userId="e7ca814d3ed72cd0" providerId="LiveId" clId="{D94DE98C-8CFD-49A3-A619-26C73F3EE281}" dt="2021-04-10T15:57:11.747" v="2246" actId="1076"/>
          <ac:picMkLst>
            <pc:docMk/>
            <pc:sldMk cId="653466969" sldId="259"/>
            <ac:picMk id="16" creationId="{0D5FE6DD-1DFC-4005-9897-3E4906D4EB98}"/>
          </ac:picMkLst>
        </pc:picChg>
        <pc:picChg chg="add mod modCrop">
          <ac:chgData name="Amber Diehl" userId="e7ca814d3ed72cd0" providerId="LiveId" clId="{D94DE98C-8CFD-49A3-A619-26C73F3EE281}" dt="2021-04-10T15:56:42.512" v="2239" actId="14100"/>
          <ac:picMkLst>
            <pc:docMk/>
            <pc:sldMk cId="653466969" sldId="259"/>
            <ac:picMk id="18" creationId="{4BD02BB6-623E-4BA5-8858-C4E55D42A2B4}"/>
          </ac:picMkLst>
        </pc:picChg>
        <pc:picChg chg="add mod modCrop">
          <ac:chgData name="Amber Diehl" userId="e7ca814d3ed72cd0" providerId="LiveId" clId="{D94DE98C-8CFD-49A3-A619-26C73F3EE281}" dt="2021-04-10T15:57:18.201" v="2248" actId="1076"/>
          <ac:picMkLst>
            <pc:docMk/>
            <pc:sldMk cId="653466969" sldId="259"/>
            <ac:picMk id="20" creationId="{973CAF08-DFFB-4B7A-9765-EF2CFA7DA956}"/>
          </ac:picMkLst>
        </pc:picChg>
      </pc:sldChg>
      <pc:sldChg chg="delSp modSp mod">
        <pc:chgData name="Amber Diehl" userId="e7ca814d3ed72cd0" providerId="LiveId" clId="{D94DE98C-8CFD-49A3-A619-26C73F3EE281}" dt="2021-04-10T02:03:08.580" v="960" actId="1076"/>
        <pc:sldMkLst>
          <pc:docMk/>
          <pc:sldMk cId="722879274" sldId="260"/>
        </pc:sldMkLst>
        <pc:spChg chg="mod">
          <ac:chgData name="Amber Diehl" userId="e7ca814d3ed72cd0" providerId="LiveId" clId="{D94DE98C-8CFD-49A3-A619-26C73F3EE281}" dt="2021-04-10T02:03:08.580" v="960" actId="1076"/>
          <ac:spMkLst>
            <pc:docMk/>
            <pc:sldMk cId="722879274" sldId="260"/>
            <ac:spMk id="3" creationId="{B55BBB0E-0B1F-4C44-8658-1312C6C5126D}"/>
          </ac:spMkLst>
        </pc:spChg>
        <pc:spChg chg="del">
          <ac:chgData name="Amber Diehl" userId="e7ca814d3ed72cd0" providerId="LiveId" clId="{D94DE98C-8CFD-49A3-A619-26C73F3EE281}" dt="2021-04-10T02:02:02.251" v="949" actId="478"/>
          <ac:spMkLst>
            <pc:docMk/>
            <pc:sldMk cId="722879274" sldId="260"/>
            <ac:spMk id="4" creationId="{5AAF0431-FAA6-4563-9418-A171C77C0D92}"/>
          </ac:spMkLst>
        </pc:spChg>
        <pc:spChg chg="mod">
          <ac:chgData name="Amber Diehl" userId="e7ca814d3ed72cd0" providerId="LiveId" clId="{D94DE98C-8CFD-49A3-A619-26C73F3EE281}" dt="2021-04-10T02:02:35.973" v="957" actId="1076"/>
          <ac:spMkLst>
            <pc:docMk/>
            <pc:sldMk cId="722879274" sldId="260"/>
            <ac:spMk id="5" creationId="{57C292FF-B508-47BE-8266-4243F047ECF3}"/>
          </ac:spMkLst>
        </pc:spChg>
        <pc:graphicFrameChg chg="mod">
          <ac:chgData name="Amber Diehl" userId="e7ca814d3ed72cd0" providerId="LiveId" clId="{D94DE98C-8CFD-49A3-A619-26C73F3EE281}" dt="2021-04-10T02:02:19.217" v="953" actId="1076"/>
          <ac:graphicFrameMkLst>
            <pc:docMk/>
            <pc:sldMk cId="722879274" sldId="260"/>
            <ac:graphicFrameMk id="2" creationId="{198552BF-51D5-4F6E-913D-3A13DB137915}"/>
          </ac:graphicFrameMkLst>
        </pc:graphicFrameChg>
      </pc:sldChg>
      <pc:sldChg chg="addSp modSp add mod modAnim">
        <pc:chgData name="Amber Diehl" userId="e7ca814d3ed72cd0" providerId="LiveId" clId="{D94DE98C-8CFD-49A3-A619-26C73F3EE281}" dt="2021-04-10T18:46:17.319" v="3489"/>
        <pc:sldMkLst>
          <pc:docMk/>
          <pc:sldMk cId="2357179292" sldId="264"/>
        </pc:sldMkLst>
        <pc:spChg chg="mod">
          <ac:chgData name="Amber Diehl" userId="e7ca814d3ed72cd0" providerId="LiveId" clId="{D94DE98C-8CFD-49A3-A619-26C73F3EE281}" dt="2021-04-10T18:19:49.931" v="3120" actId="14826"/>
          <ac:spMkLst>
            <pc:docMk/>
            <pc:sldMk cId="2357179292" sldId="264"/>
            <ac:spMk id="48" creationId="{FA4AE4C3-61DD-4131-AD69-3B28A7613FB7}"/>
          </ac:spMkLst>
        </pc:spChg>
        <pc:spChg chg="mod">
          <ac:chgData name="Amber Diehl" userId="e7ca814d3ed72cd0" providerId="LiveId" clId="{D94DE98C-8CFD-49A3-A619-26C73F3EE281}" dt="2021-04-10T18:21:44.143" v="3126" actId="207"/>
          <ac:spMkLst>
            <pc:docMk/>
            <pc:sldMk cId="2357179292" sldId="264"/>
            <ac:spMk id="51" creationId="{A55EB694-244D-41EA-BACF-6B4D49D2EE20}"/>
          </ac:spMkLst>
        </pc:spChg>
        <pc:spChg chg="mod">
          <ac:chgData name="Amber Diehl" userId="e7ca814d3ed72cd0" providerId="LiveId" clId="{D94DE98C-8CFD-49A3-A619-26C73F3EE281}" dt="2021-04-10T18:09:40.910" v="3079" actId="14100"/>
          <ac:spMkLst>
            <pc:docMk/>
            <pc:sldMk cId="2357179292" sldId="264"/>
            <ac:spMk id="52" creationId="{25E3264E-DED3-406E-A264-6317AA57F807}"/>
          </ac:spMkLst>
        </pc:spChg>
        <pc:spChg chg="mod">
          <ac:chgData name="Amber Diehl" userId="e7ca814d3ed72cd0" providerId="LiveId" clId="{D94DE98C-8CFD-49A3-A619-26C73F3EE281}" dt="2021-04-10T18:07:37.989" v="3061"/>
          <ac:spMkLst>
            <pc:docMk/>
            <pc:sldMk cId="2357179292" sldId="264"/>
            <ac:spMk id="54" creationId="{80CD80C1-417B-48CD-9586-72FE4A92068E}"/>
          </ac:spMkLst>
        </pc:spChg>
        <pc:spChg chg="mod">
          <ac:chgData name="Amber Diehl" userId="e7ca814d3ed72cd0" providerId="LiveId" clId="{D94DE98C-8CFD-49A3-A619-26C73F3EE281}" dt="2021-04-10T18:18:28.965" v="3116" actId="20577"/>
          <ac:spMkLst>
            <pc:docMk/>
            <pc:sldMk cId="2357179292" sldId="264"/>
            <ac:spMk id="59" creationId="{B4AC8291-D4CB-43BA-AE32-86007A5375C6}"/>
          </ac:spMkLst>
        </pc:spChg>
        <pc:spChg chg="mod">
          <ac:chgData name="Amber Diehl" userId="e7ca814d3ed72cd0" providerId="LiveId" clId="{D94DE98C-8CFD-49A3-A619-26C73F3EE281}" dt="2021-04-10T18:17:11.747" v="3099"/>
          <ac:spMkLst>
            <pc:docMk/>
            <pc:sldMk cId="2357179292" sldId="264"/>
            <ac:spMk id="60" creationId="{85851739-FAA1-4F4E-845B-8841A8218E77}"/>
          </ac:spMkLst>
        </pc:spChg>
        <pc:spChg chg="mod">
          <ac:chgData name="Amber Diehl" userId="e7ca814d3ed72cd0" providerId="LiveId" clId="{D94DE98C-8CFD-49A3-A619-26C73F3EE281}" dt="2021-04-10T18:18:21.947" v="3114" actId="20577"/>
          <ac:spMkLst>
            <pc:docMk/>
            <pc:sldMk cId="2357179292" sldId="264"/>
            <ac:spMk id="62" creationId="{BFA965D6-AD0C-42FA-8088-84C57029BD60}"/>
          </ac:spMkLst>
        </pc:spChg>
        <pc:spChg chg="mod">
          <ac:chgData name="Amber Diehl" userId="e7ca814d3ed72cd0" providerId="LiveId" clId="{D94DE98C-8CFD-49A3-A619-26C73F3EE281}" dt="2021-04-10T18:11:32.366" v="3094" actId="14100"/>
          <ac:spMkLst>
            <pc:docMk/>
            <pc:sldMk cId="2357179292" sldId="264"/>
            <ac:spMk id="63" creationId="{A3870FB4-A216-4E0C-8090-C6191E4D4E8E}"/>
          </ac:spMkLst>
        </pc:spChg>
        <pc:spChg chg="mod">
          <ac:chgData name="Amber Diehl" userId="e7ca814d3ed72cd0" providerId="LiveId" clId="{D94DE98C-8CFD-49A3-A619-26C73F3EE281}" dt="2021-04-10T18:20:34.585" v="3122" actId="14826"/>
          <ac:spMkLst>
            <pc:docMk/>
            <pc:sldMk cId="2357179292" sldId="264"/>
            <ac:spMk id="65" creationId="{B5981BD5-CB37-4D21-AA14-AA639C217A8C}"/>
          </ac:spMkLst>
        </pc:spChg>
        <pc:spChg chg="mod">
          <ac:chgData name="Amber Diehl" userId="e7ca814d3ed72cd0" providerId="LiveId" clId="{D94DE98C-8CFD-49A3-A619-26C73F3EE281}" dt="2021-04-10T18:22:10.090" v="3127" actId="14826"/>
          <ac:spMkLst>
            <pc:docMk/>
            <pc:sldMk cId="2357179292" sldId="264"/>
            <ac:spMk id="102" creationId="{54FA8E8E-F977-43FF-8177-B76A2993015F}"/>
          </ac:spMkLst>
        </pc:spChg>
        <pc:spChg chg="mod">
          <ac:chgData name="Amber Diehl" userId="e7ca814d3ed72cd0" providerId="LiveId" clId="{D94DE98C-8CFD-49A3-A619-26C73F3EE281}" dt="2021-04-10T18:19:32.917" v="3119" actId="14826"/>
          <ac:spMkLst>
            <pc:docMk/>
            <pc:sldMk cId="2357179292" sldId="264"/>
            <ac:spMk id="104" creationId="{8117993D-19F6-4E82-8A9B-4BCAFB30F0DF}"/>
          </ac:spMkLst>
        </pc:spChg>
        <pc:spChg chg="mod">
          <ac:chgData name="Amber Diehl" userId="e7ca814d3ed72cd0" providerId="LiveId" clId="{D94DE98C-8CFD-49A3-A619-26C73F3EE281}" dt="2021-04-10T18:19:06.195" v="3118" actId="14826"/>
          <ac:spMkLst>
            <pc:docMk/>
            <pc:sldMk cId="2357179292" sldId="264"/>
            <ac:spMk id="105" creationId="{ED071944-DB7E-43FF-B9BE-F77A9EE785C8}"/>
          </ac:spMkLst>
        </pc:spChg>
        <pc:spChg chg="mod">
          <ac:chgData name="Amber Diehl" userId="e7ca814d3ed72cd0" providerId="LiveId" clId="{D94DE98C-8CFD-49A3-A619-26C73F3EE281}" dt="2021-04-10T18:21:12.025" v="3123" actId="14826"/>
          <ac:spMkLst>
            <pc:docMk/>
            <pc:sldMk cId="2357179292" sldId="264"/>
            <ac:spMk id="106" creationId="{02F0532C-FD1B-4B85-AF99-EC4C522D4E0F}"/>
          </ac:spMkLst>
        </pc:spChg>
        <pc:spChg chg="mod">
          <ac:chgData name="Amber Diehl" userId="e7ca814d3ed72cd0" providerId="LiveId" clId="{D94DE98C-8CFD-49A3-A619-26C73F3EE281}" dt="2021-04-10T18:18:05.804" v="3107" actId="20577"/>
          <ac:spMkLst>
            <pc:docMk/>
            <pc:sldMk cId="2357179292" sldId="264"/>
            <ac:spMk id="119" creationId="{8F099CBF-E463-4556-8C29-BEF2DFD8E201}"/>
          </ac:spMkLst>
        </pc:spChg>
        <pc:spChg chg="mod">
          <ac:chgData name="Amber Diehl" userId="e7ca814d3ed72cd0" providerId="LiveId" clId="{D94DE98C-8CFD-49A3-A619-26C73F3EE281}" dt="2021-04-10T18:09:02.702" v="3075" actId="14100"/>
          <ac:spMkLst>
            <pc:docMk/>
            <pc:sldMk cId="2357179292" sldId="264"/>
            <ac:spMk id="121" creationId="{037B5802-EE93-46E0-92B3-CBA193FE7855}"/>
          </ac:spMkLst>
        </pc:spChg>
        <pc:spChg chg="mod">
          <ac:chgData name="Amber Diehl" userId="e7ca814d3ed72cd0" providerId="LiveId" clId="{D94DE98C-8CFD-49A3-A619-26C73F3EE281}" dt="2021-04-10T18:18:32.249" v="3117" actId="20577"/>
          <ac:spMkLst>
            <pc:docMk/>
            <pc:sldMk cId="2357179292" sldId="264"/>
            <ac:spMk id="123" creationId="{7A0B88B8-B1FF-44AC-A1D4-CD5A0AF9DAC0}"/>
          </ac:spMkLst>
        </pc:spChg>
        <pc:spChg chg="mod">
          <ac:chgData name="Amber Diehl" userId="e7ca814d3ed72cd0" providerId="LiveId" clId="{D94DE98C-8CFD-49A3-A619-26C73F3EE281}" dt="2021-04-10T18:17:55.162" v="3103"/>
          <ac:spMkLst>
            <pc:docMk/>
            <pc:sldMk cId="2357179292" sldId="264"/>
            <ac:spMk id="124" creationId="{67A43604-2D39-47EF-95C9-5704A60B63DC}"/>
          </ac:spMkLst>
        </pc:spChg>
        <pc:spChg chg="mod">
          <ac:chgData name="Amber Diehl" userId="e7ca814d3ed72cd0" providerId="LiveId" clId="{D94DE98C-8CFD-49A3-A619-26C73F3EE281}" dt="2021-04-10T18:18:18.555" v="3113" actId="20577"/>
          <ac:spMkLst>
            <pc:docMk/>
            <pc:sldMk cId="2357179292" sldId="264"/>
            <ac:spMk id="126" creationId="{13D2AB0C-FAE4-4755-AE11-321FB719AE79}"/>
          </ac:spMkLst>
        </pc:spChg>
        <pc:spChg chg="mod">
          <ac:chgData name="Amber Diehl" userId="e7ca814d3ed72cd0" providerId="LiveId" clId="{D94DE98C-8CFD-49A3-A619-26C73F3EE281}" dt="2021-04-10T18:10:00.704" v="3081" actId="14100"/>
          <ac:spMkLst>
            <pc:docMk/>
            <pc:sldMk cId="2357179292" sldId="264"/>
            <ac:spMk id="127" creationId="{D3AA4671-ADF5-4E1E-9467-98C7DADA764C}"/>
          </ac:spMkLst>
        </pc:spChg>
        <pc:spChg chg="mod">
          <ac:chgData name="Amber Diehl" userId="e7ca814d3ed72cd0" providerId="LiveId" clId="{D94DE98C-8CFD-49A3-A619-26C73F3EE281}" dt="2021-04-10T18:18:09.663" v="3111" actId="20577"/>
          <ac:spMkLst>
            <pc:docMk/>
            <pc:sldMk cId="2357179292" sldId="264"/>
            <ac:spMk id="129" creationId="{FB80ACEC-BF93-4844-9B81-2992C42BFDEE}"/>
          </ac:spMkLst>
        </pc:spChg>
        <pc:spChg chg="mod">
          <ac:chgData name="Amber Diehl" userId="e7ca814d3ed72cd0" providerId="LiveId" clId="{D94DE98C-8CFD-49A3-A619-26C73F3EE281}" dt="2021-04-10T18:09:19.689" v="3077" actId="20577"/>
          <ac:spMkLst>
            <pc:docMk/>
            <pc:sldMk cId="2357179292" sldId="264"/>
            <ac:spMk id="130" creationId="{BE03ABD9-C575-4BDA-A412-5A7230960134}"/>
          </ac:spMkLst>
        </pc:spChg>
        <pc:spChg chg="mod">
          <ac:chgData name="Amber Diehl" userId="e7ca814d3ed72cd0" providerId="LiveId" clId="{D94DE98C-8CFD-49A3-A619-26C73F3EE281}" dt="2021-04-10T18:21:32.485" v="3125" actId="207"/>
          <ac:spMkLst>
            <pc:docMk/>
            <pc:sldMk cId="2357179292" sldId="264"/>
            <ac:spMk id="132" creationId="{84BEE2C9-A6A1-4061-BF1F-03479415B0EC}"/>
          </ac:spMkLst>
        </pc:spChg>
        <pc:spChg chg="mod">
          <ac:chgData name="Amber Diehl" userId="e7ca814d3ed72cd0" providerId="LiveId" clId="{D94DE98C-8CFD-49A3-A619-26C73F3EE281}" dt="2021-04-10T18:12:06.539" v="3098" actId="14100"/>
          <ac:spMkLst>
            <pc:docMk/>
            <pc:sldMk cId="2357179292" sldId="264"/>
            <ac:spMk id="133" creationId="{B57CFDE0-F7FD-4945-981C-201E4353959F}"/>
          </ac:spMkLst>
        </pc:spChg>
        <pc:spChg chg="mod">
          <ac:chgData name="Amber Diehl" userId="e7ca814d3ed72cd0" providerId="LiveId" clId="{D94DE98C-8CFD-49A3-A619-26C73F3EE281}" dt="2021-04-10T18:06:40.840" v="3052" actId="20577"/>
          <ac:spMkLst>
            <pc:docMk/>
            <pc:sldMk cId="2357179292" sldId="264"/>
            <ac:spMk id="134" creationId="{0B74339B-04B3-4001-B629-09BFC906CD43}"/>
          </ac:spMkLst>
        </pc:spChg>
        <pc:grpChg chg="add mod">
          <ac:chgData name="Amber Diehl" userId="e7ca814d3ed72cd0" providerId="LiveId" clId="{D94DE98C-8CFD-49A3-A619-26C73F3EE281}" dt="2021-04-10T18:19:49.931" v="3120" actId="14826"/>
          <ac:grpSpMkLst>
            <pc:docMk/>
            <pc:sldMk cId="2357179292" sldId="264"/>
            <ac:grpSpMk id="47" creationId="{D7261294-6434-4037-8BD6-205DAD14B0F1}"/>
          </ac:grpSpMkLst>
        </pc:grpChg>
        <pc:grpChg chg="add mod">
          <ac:chgData name="Amber Diehl" userId="e7ca814d3ed72cd0" providerId="LiveId" clId="{D94DE98C-8CFD-49A3-A619-26C73F3EE281}" dt="2021-04-10T18:07:27.040" v="3058" actId="1076"/>
          <ac:grpSpMkLst>
            <pc:docMk/>
            <pc:sldMk cId="2357179292" sldId="264"/>
            <ac:grpSpMk id="50" creationId="{B83A127D-1D13-4A64-A684-81AB6D631599}"/>
          </ac:grpSpMkLst>
        </pc:grpChg>
        <pc:grpChg chg="add mod">
          <ac:chgData name="Amber Diehl" userId="e7ca814d3ed72cd0" providerId="LiveId" clId="{D94DE98C-8CFD-49A3-A619-26C73F3EE281}" dt="2021-04-10T18:07:41.815" v="3062" actId="1076"/>
          <ac:grpSpMkLst>
            <pc:docMk/>
            <pc:sldMk cId="2357179292" sldId="264"/>
            <ac:grpSpMk id="53" creationId="{C6557FB1-78E5-44EB-9F62-8634CAD20741}"/>
          </ac:grpSpMkLst>
        </pc:grpChg>
        <pc:grpChg chg="add mod">
          <ac:chgData name="Amber Diehl" userId="e7ca814d3ed72cd0" providerId="LiveId" clId="{D94DE98C-8CFD-49A3-A619-26C73F3EE281}" dt="2021-04-10T18:17:31.793" v="3102" actId="1076"/>
          <ac:grpSpMkLst>
            <pc:docMk/>
            <pc:sldMk cId="2357179292" sldId="264"/>
            <ac:grpSpMk id="58" creationId="{5590B2FB-590A-4C8A-9763-ECFE656E5B99}"/>
          </ac:grpSpMkLst>
        </pc:grpChg>
        <pc:grpChg chg="add mod">
          <ac:chgData name="Amber Diehl" userId="e7ca814d3ed72cd0" providerId="LiveId" clId="{D94DE98C-8CFD-49A3-A619-26C73F3EE281}" dt="2021-04-10T18:11:20.524" v="3092" actId="1076"/>
          <ac:grpSpMkLst>
            <pc:docMk/>
            <pc:sldMk cId="2357179292" sldId="264"/>
            <ac:grpSpMk id="61" creationId="{F42D9159-74BA-4C10-AF09-92D9DA095948}"/>
          </ac:grpSpMkLst>
        </pc:grpChg>
        <pc:grpChg chg="add mod">
          <ac:chgData name="Amber Diehl" userId="e7ca814d3ed72cd0" providerId="LiveId" clId="{D94DE98C-8CFD-49A3-A619-26C73F3EE281}" dt="2021-04-10T18:20:34.585" v="3122" actId="14826"/>
          <ac:grpSpMkLst>
            <pc:docMk/>
            <pc:sldMk cId="2357179292" sldId="264"/>
            <ac:grpSpMk id="64" creationId="{125699D4-1BEF-4AF9-B274-1ECD32B2D9AC}"/>
          </ac:grpSpMkLst>
        </pc:grpChg>
        <pc:grpChg chg="mod">
          <ac:chgData name="Amber Diehl" userId="e7ca814d3ed72cd0" providerId="LiveId" clId="{D94DE98C-8CFD-49A3-A619-26C73F3EE281}" dt="2021-04-10T18:07:35.826" v="3060" actId="1076"/>
          <ac:grpSpMkLst>
            <pc:docMk/>
            <pc:sldMk cId="2357179292" sldId="264"/>
            <ac:grpSpMk id="122" creationId="{DECFA9BF-65BE-47D0-8F19-C585E98357C8}"/>
          </ac:grpSpMkLst>
        </pc:grpChg>
        <pc:grpChg chg="mod">
          <ac:chgData name="Amber Diehl" userId="e7ca814d3ed72cd0" providerId="LiveId" clId="{D94DE98C-8CFD-49A3-A619-26C73F3EE281}" dt="2021-04-10T18:07:12.384" v="3054" actId="1076"/>
          <ac:grpSpMkLst>
            <pc:docMk/>
            <pc:sldMk cId="2357179292" sldId="264"/>
            <ac:grpSpMk id="128" creationId="{71E496B6-E9D5-474C-96C9-163C56FBF794}"/>
          </ac:grpSpMkLst>
        </pc:grpChg>
        <pc:grpChg chg="mod">
          <ac:chgData name="Amber Diehl" userId="e7ca814d3ed72cd0" providerId="LiveId" clId="{D94DE98C-8CFD-49A3-A619-26C73F3EE281}" dt="2021-04-10T18:12:01.945" v="3097" actId="1076"/>
          <ac:grpSpMkLst>
            <pc:docMk/>
            <pc:sldMk cId="2357179292" sldId="264"/>
            <ac:grpSpMk id="131" creationId="{36D8BD88-29AA-40A3-A627-786D652D585A}"/>
          </ac:grpSpMkLst>
        </pc:grpChg>
        <pc:grpChg chg="mod">
          <ac:chgData name="Amber Diehl" userId="e7ca814d3ed72cd0" providerId="LiveId" clId="{D94DE98C-8CFD-49A3-A619-26C73F3EE281}" dt="2021-04-10T18:19:06.195" v="3118" actId="14826"/>
          <ac:grpSpMkLst>
            <pc:docMk/>
            <pc:sldMk cId="2357179292" sldId="264"/>
            <ac:grpSpMk id="136" creationId="{600A8A86-F740-4C0B-BE81-2A73A3F6634C}"/>
          </ac:grpSpMkLst>
        </pc:grpChg>
        <pc:grpChg chg="mod">
          <ac:chgData name="Amber Diehl" userId="e7ca814d3ed72cd0" providerId="LiveId" clId="{D94DE98C-8CFD-49A3-A619-26C73F3EE281}" dt="2021-04-10T18:19:32.917" v="3119" actId="14826"/>
          <ac:grpSpMkLst>
            <pc:docMk/>
            <pc:sldMk cId="2357179292" sldId="264"/>
            <ac:grpSpMk id="137" creationId="{F5EFBF8F-642C-4464-8E7B-AEB29FF85D60}"/>
          </ac:grpSpMkLst>
        </pc:grpChg>
        <pc:grpChg chg="mod">
          <ac:chgData name="Amber Diehl" userId="e7ca814d3ed72cd0" providerId="LiveId" clId="{D94DE98C-8CFD-49A3-A619-26C73F3EE281}" dt="2021-04-10T18:21:12.025" v="3123" actId="14826"/>
          <ac:grpSpMkLst>
            <pc:docMk/>
            <pc:sldMk cId="2357179292" sldId="264"/>
            <ac:grpSpMk id="139" creationId="{A06B4F86-80DF-4A73-A9DF-120D0351A941}"/>
          </ac:grpSpMkLst>
        </pc:grpChg>
        <pc:grpChg chg="mod">
          <ac:chgData name="Amber Diehl" userId="e7ca814d3ed72cd0" providerId="LiveId" clId="{D94DE98C-8CFD-49A3-A619-26C73F3EE281}" dt="2021-04-10T18:22:10.090" v="3127" actId="14826"/>
          <ac:grpSpMkLst>
            <pc:docMk/>
            <pc:sldMk cId="2357179292" sldId="264"/>
            <ac:grpSpMk id="140" creationId="{E0D4ADDD-120B-4D8D-81B6-0631712E10C6}"/>
          </ac:grpSpMkLst>
        </pc:grpChg>
        <pc:picChg chg="mod">
          <ac:chgData name="Amber Diehl" userId="e7ca814d3ed72cd0" providerId="LiveId" clId="{D94DE98C-8CFD-49A3-A619-26C73F3EE281}" dt="2021-04-10T18:19:57.673" v="3121" actId="207"/>
          <ac:picMkLst>
            <pc:docMk/>
            <pc:sldMk cId="2357179292" sldId="264"/>
            <ac:picMk id="49" creationId="{AD23F535-5F39-4492-A815-001B715D909F}"/>
          </ac:picMkLst>
        </pc:picChg>
        <pc:picChg chg="mod">
          <ac:chgData name="Amber Diehl" userId="e7ca814d3ed72cd0" providerId="LiveId" clId="{D94DE98C-8CFD-49A3-A619-26C73F3EE281}" dt="2021-04-10T18:07:37.989" v="3061"/>
          <ac:picMkLst>
            <pc:docMk/>
            <pc:sldMk cId="2357179292" sldId="264"/>
            <ac:picMk id="55" creationId="{5A8170AF-BB93-44A1-8ADE-D05E862508E2}"/>
          </ac:picMkLst>
        </pc:picChg>
        <pc:picChg chg="mod">
          <ac:chgData name="Amber Diehl" userId="e7ca814d3ed72cd0" providerId="LiveId" clId="{D94DE98C-8CFD-49A3-A619-26C73F3EE281}" dt="2021-04-10T18:20:34.585" v="3122" actId="14826"/>
          <ac:picMkLst>
            <pc:docMk/>
            <pc:sldMk cId="2357179292" sldId="264"/>
            <ac:picMk id="66" creationId="{C9C76394-6341-49D3-918B-61DFC004B62C}"/>
          </ac:picMkLst>
        </pc:picChg>
        <pc:picChg chg="mod">
          <ac:chgData name="Amber Diehl" userId="e7ca814d3ed72cd0" providerId="LiveId" clId="{D94DE98C-8CFD-49A3-A619-26C73F3EE281}" dt="2021-04-10T18:19:32.917" v="3119" actId="14826"/>
          <ac:picMkLst>
            <pc:docMk/>
            <pc:sldMk cId="2357179292" sldId="264"/>
            <ac:picMk id="109" creationId="{A52BDA79-09D2-470D-812E-29C8E3DD3F06}"/>
          </ac:picMkLst>
        </pc:picChg>
        <pc:picChg chg="mod">
          <ac:chgData name="Amber Diehl" userId="e7ca814d3ed72cd0" providerId="LiveId" clId="{D94DE98C-8CFD-49A3-A619-26C73F3EE281}" dt="2021-04-10T18:19:06.195" v="3118" actId="14826"/>
          <ac:picMkLst>
            <pc:docMk/>
            <pc:sldMk cId="2357179292" sldId="264"/>
            <ac:picMk id="111" creationId="{69CD5DD8-5A25-49E1-9201-3C15A8BB0427}"/>
          </ac:picMkLst>
        </pc:picChg>
        <pc:picChg chg="mod">
          <ac:chgData name="Amber Diehl" userId="e7ca814d3ed72cd0" providerId="LiveId" clId="{D94DE98C-8CFD-49A3-A619-26C73F3EE281}" dt="2021-04-10T18:22:10.090" v="3127" actId="14826"/>
          <ac:picMkLst>
            <pc:docMk/>
            <pc:sldMk cId="2357179292" sldId="264"/>
            <ac:picMk id="113" creationId="{09461A9E-C004-4844-BC26-E7966C77D04C}"/>
          </ac:picMkLst>
        </pc:picChg>
        <pc:picChg chg="mod">
          <ac:chgData name="Amber Diehl" userId="e7ca814d3ed72cd0" providerId="LiveId" clId="{D94DE98C-8CFD-49A3-A619-26C73F3EE281}" dt="2021-04-10T18:21:16.401" v="3124" actId="207"/>
          <ac:picMkLst>
            <pc:docMk/>
            <pc:sldMk cId="2357179292" sldId="264"/>
            <ac:picMk id="117" creationId="{A29D073A-FFCC-4961-85ED-E474E36AABC6}"/>
          </ac:picMkLst>
        </pc:picChg>
      </pc:sldChg>
      <pc:sldChg chg="addSp modSp mod ord">
        <pc:chgData name="Amber Diehl" userId="e7ca814d3ed72cd0" providerId="LiveId" clId="{D94DE98C-8CFD-49A3-A619-26C73F3EE281}" dt="2021-04-10T18:47:49.475" v="3492" actId="14826"/>
        <pc:sldMkLst>
          <pc:docMk/>
          <pc:sldMk cId="1589106351" sldId="280"/>
        </pc:sldMkLst>
        <pc:spChg chg="add mod">
          <ac:chgData name="Amber Diehl" userId="e7ca814d3ed72cd0" providerId="LiveId" clId="{D94DE98C-8CFD-49A3-A619-26C73F3EE281}" dt="2021-04-10T09:21:14.243" v="1821" actId="255"/>
          <ac:spMkLst>
            <pc:docMk/>
            <pc:sldMk cId="1589106351" sldId="280"/>
            <ac:spMk id="2" creationId="{5E55DFC8-394C-4EF9-A483-C53ED8DF63CB}"/>
          </ac:spMkLst>
        </pc:spChg>
        <pc:spChg chg="mod">
          <ac:chgData name="Amber Diehl" userId="e7ca814d3ed72cd0" providerId="LiveId" clId="{D94DE98C-8CFD-49A3-A619-26C73F3EE281}" dt="2021-04-10T09:18:44.069" v="1777" actId="207"/>
          <ac:spMkLst>
            <pc:docMk/>
            <pc:sldMk cId="1589106351" sldId="280"/>
            <ac:spMk id="31" creationId="{D00DBBA2-6DB3-4EF1-984B-CC43F66F69C7}"/>
          </ac:spMkLst>
        </pc:spChg>
        <pc:spChg chg="mod">
          <ac:chgData name="Amber Diehl" userId="e7ca814d3ed72cd0" providerId="LiveId" clId="{D94DE98C-8CFD-49A3-A619-26C73F3EE281}" dt="2021-04-10T09:18:35.966" v="1776" actId="207"/>
          <ac:spMkLst>
            <pc:docMk/>
            <pc:sldMk cId="1589106351" sldId="280"/>
            <ac:spMk id="32" creationId="{A1A7D766-ABAB-44F5-9A5C-A792A077BDC5}"/>
          </ac:spMkLst>
        </pc:spChg>
        <pc:spChg chg="mod">
          <ac:chgData name="Amber Diehl" userId="e7ca814d3ed72cd0" providerId="LiveId" clId="{D94DE98C-8CFD-49A3-A619-26C73F3EE281}" dt="2021-04-10T09:18:29.008" v="1775" actId="207"/>
          <ac:spMkLst>
            <pc:docMk/>
            <pc:sldMk cId="1589106351" sldId="280"/>
            <ac:spMk id="33" creationId="{44A4146C-3E49-4215-8440-DFDBE8C1B76C}"/>
          </ac:spMkLst>
        </pc:spChg>
        <pc:spChg chg="mod">
          <ac:chgData name="Amber Diehl" userId="e7ca814d3ed72cd0" providerId="LiveId" clId="{D94DE98C-8CFD-49A3-A619-26C73F3EE281}" dt="2021-04-10T09:18:58.218" v="1778" actId="207"/>
          <ac:spMkLst>
            <pc:docMk/>
            <pc:sldMk cId="1589106351" sldId="280"/>
            <ac:spMk id="43" creationId="{F714FA89-4DA1-44F2-A24C-22929A451BF8}"/>
          </ac:spMkLst>
        </pc:spChg>
        <pc:spChg chg="mod">
          <ac:chgData name="Amber Diehl" userId="e7ca814d3ed72cd0" providerId="LiveId" clId="{D94DE98C-8CFD-49A3-A619-26C73F3EE281}" dt="2021-04-10T09:19:07.368" v="1779" actId="207"/>
          <ac:spMkLst>
            <pc:docMk/>
            <pc:sldMk cId="1589106351" sldId="280"/>
            <ac:spMk id="44" creationId="{BA50F3F7-74C6-4628-9271-137D303F8152}"/>
          </ac:spMkLst>
        </pc:spChg>
        <pc:spChg chg="mod">
          <ac:chgData name="Amber Diehl" userId="e7ca814d3ed72cd0" providerId="LiveId" clId="{D94DE98C-8CFD-49A3-A619-26C73F3EE281}" dt="2021-04-10T09:19:14.893" v="1780" actId="207"/>
          <ac:spMkLst>
            <pc:docMk/>
            <pc:sldMk cId="1589106351" sldId="280"/>
            <ac:spMk id="45" creationId="{3F0B24C7-C9D3-4C81-BAFB-38277BD32E1D}"/>
          </ac:spMkLst>
        </pc:spChg>
        <pc:spChg chg="mod">
          <ac:chgData name="Amber Diehl" userId="e7ca814d3ed72cd0" providerId="LiveId" clId="{D94DE98C-8CFD-49A3-A619-26C73F3EE281}" dt="2021-04-10T09:19:31.158" v="1781"/>
          <ac:spMkLst>
            <pc:docMk/>
            <pc:sldMk cId="1589106351" sldId="280"/>
            <ac:spMk id="57" creationId="{2245E468-BE65-40F7-B0B9-44E495DB060B}"/>
          </ac:spMkLst>
        </pc:spChg>
        <pc:spChg chg="mod">
          <ac:chgData name="Amber Diehl" userId="e7ca814d3ed72cd0" providerId="LiveId" clId="{D94DE98C-8CFD-49A3-A619-26C73F3EE281}" dt="2021-04-10T09:19:48.820" v="1782"/>
          <ac:spMkLst>
            <pc:docMk/>
            <pc:sldMk cId="1589106351" sldId="280"/>
            <ac:spMk id="58" creationId="{130C2034-B348-490A-AE38-3C8BF0D1798C}"/>
          </ac:spMkLst>
        </pc:spChg>
        <pc:spChg chg="mod">
          <ac:chgData name="Amber Diehl" userId="e7ca814d3ed72cd0" providerId="LiveId" clId="{D94DE98C-8CFD-49A3-A619-26C73F3EE281}" dt="2021-04-10T09:20:10.964" v="1784" actId="33524"/>
          <ac:spMkLst>
            <pc:docMk/>
            <pc:sldMk cId="1589106351" sldId="280"/>
            <ac:spMk id="59" creationId="{5E900344-59A5-4D1B-AF4F-6B920E56A5FA}"/>
          </ac:spMkLst>
        </pc:spChg>
        <pc:picChg chg="mod">
          <ac:chgData name="Amber Diehl" userId="e7ca814d3ed72cd0" providerId="LiveId" clId="{D94DE98C-8CFD-49A3-A619-26C73F3EE281}" dt="2021-04-10T18:47:49.475" v="3492" actId="14826"/>
          <ac:picMkLst>
            <pc:docMk/>
            <pc:sldMk cId="1589106351" sldId="280"/>
            <ac:picMk id="38" creationId="{6952BA97-BB11-4348-9E73-64CF33E4BA22}"/>
          </ac:picMkLst>
        </pc:picChg>
        <pc:picChg chg="mod">
          <ac:chgData name="Amber Diehl" userId="e7ca814d3ed72cd0" providerId="LiveId" clId="{D94DE98C-8CFD-49A3-A619-26C73F3EE281}" dt="2021-04-10T18:47:33.972" v="3491" actId="14826"/>
          <ac:picMkLst>
            <pc:docMk/>
            <pc:sldMk cId="1589106351" sldId="280"/>
            <ac:picMk id="40" creationId="{E7F5E9DA-3437-448E-BA46-1D3858474975}"/>
          </ac:picMkLst>
        </pc:picChg>
        <pc:picChg chg="mod">
          <ac:chgData name="Amber Diehl" userId="e7ca814d3ed72cd0" providerId="LiveId" clId="{D94DE98C-8CFD-49A3-A619-26C73F3EE281}" dt="2021-04-10T18:47:06.887" v="3490" actId="14826"/>
          <ac:picMkLst>
            <pc:docMk/>
            <pc:sldMk cId="1589106351" sldId="280"/>
            <ac:picMk id="42" creationId="{3711E608-C314-463E-B448-A10C1F57E4D4}"/>
          </ac:picMkLst>
        </pc:picChg>
      </pc:sldChg>
      <pc:sldChg chg="delSp modSp mod ord">
        <pc:chgData name="Amber Diehl" userId="e7ca814d3ed72cd0" providerId="LiveId" clId="{D94DE98C-8CFD-49A3-A619-26C73F3EE281}" dt="2021-04-10T18:49:38.040" v="3499" actId="207"/>
        <pc:sldMkLst>
          <pc:docMk/>
          <pc:sldMk cId="690097977" sldId="282"/>
        </pc:sldMkLst>
        <pc:spChg chg="mod">
          <ac:chgData name="Amber Diehl" userId="e7ca814d3ed72cd0" providerId="LiveId" clId="{D94DE98C-8CFD-49A3-A619-26C73F3EE281}" dt="2021-04-10T09:44:07.470" v="2013" actId="207"/>
          <ac:spMkLst>
            <pc:docMk/>
            <pc:sldMk cId="690097977" sldId="282"/>
            <ac:spMk id="6" creationId="{24F49466-B445-4D83-951D-2B1CF69C7A76}"/>
          </ac:spMkLst>
        </pc:spChg>
        <pc:spChg chg="mod">
          <ac:chgData name="Amber Diehl" userId="e7ca814d3ed72cd0" providerId="LiveId" clId="{D94DE98C-8CFD-49A3-A619-26C73F3EE281}" dt="2021-04-10T09:44:05.158" v="2010" actId="207"/>
          <ac:spMkLst>
            <pc:docMk/>
            <pc:sldMk cId="690097977" sldId="282"/>
            <ac:spMk id="8" creationId="{1144896F-72C4-4416-BF0B-0CC88B3AC9FE}"/>
          </ac:spMkLst>
        </pc:spChg>
        <pc:spChg chg="mod">
          <ac:chgData name="Amber Diehl" userId="e7ca814d3ed72cd0" providerId="LiveId" clId="{D94DE98C-8CFD-49A3-A619-26C73F3EE281}" dt="2021-04-10T09:44:04.504" v="2009" actId="207"/>
          <ac:spMkLst>
            <pc:docMk/>
            <pc:sldMk cId="690097977" sldId="282"/>
            <ac:spMk id="10" creationId="{45E8DDC5-2194-40A8-ADD2-E54F1F2A8EDE}"/>
          </ac:spMkLst>
        </pc:spChg>
        <pc:spChg chg="mod">
          <ac:chgData name="Amber Diehl" userId="e7ca814d3ed72cd0" providerId="LiveId" clId="{D94DE98C-8CFD-49A3-A619-26C73F3EE281}" dt="2021-04-10T09:44:03.777" v="2008" actId="207"/>
          <ac:spMkLst>
            <pc:docMk/>
            <pc:sldMk cId="690097977" sldId="282"/>
            <ac:spMk id="12" creationId="{C0B91472-D7F9-43F0-BC24-943204166DF5}"/>
          </ac:spMkLst>
        </pc:spChg>
        <pc:spChg chg="mod">
          <ac:chgData name="Amber Diehl" userId="e7ca814d3ed72cd0" providerId="LiveId" clId="{D94DE98C-8CFD-49A3-A619-26C73F3EE281}" dt="2021-04-10T09:44:06.663" v="2012" actId="207"/>
          <ac:spMkLst>
            <pc:docMk/>
            <pc:sldMk cId="690097977" sldId="282"/>
            <ac:spMk id="14" creationId="{DE74DF18-95DE-46CA-A09A-99FAD4E4D77E}"/>
          </ac:spMkLst>
        </pc:spChg>
        <pc:spChg chg="del">
          <ac:chgData name="Amber Diehl" userId="e7ca814d3ed72cd0" providerId="LiveId" clId="{D94DE98C-8CFD-49A3-A619-26C73F3EE281}" dt="2021-04-10T15:29:11.505" v="2089" actId="478"/>
          <ac:spMkLst>
            <pc:docMk/>
            <pc:sldMk cId="690097977" sldId="282"/>
            <ac:spMk id="21" creationId="{D202212D-E32A-42B5-A8CB-FD946618661E}"/>
          </ac:spMkLst>
        </pc:spChg>
        <pc:spChg chg="mod">
          <ac:chgData name="Amber Diehl" userId="e7ca814d3ed72cd0" providerId="LiveId" clId="{D94DE98C-8CFD-49A3-A619-26C73F3EE281}" dt="2021-04-10T15:30:48.045" v="2098"/>
          <ac:spMkLst>
            <pc:docMk/>
            <pc:sldMk cId="690097977" sldId="282"/>
            <ac:spMk id="42" creationId="{F01EDD9F-DF14-4BDE-84A0-B27414A93779}"/>
          </ac:spMkLst>
        </pc:spChg>
        <pc:spChg chg="mod">
          <ac:chgData name="Amber Diehl" userId="e7ca814d3ed72cd0" providerId="LiveId" clId="{D94DE98C-8CFD-49A3-A619-26C73F3EE281}" dt="2021-04-10T15:31:48.220" v="2106" actId="1076"/>
          <ac:spMkLst>
            <pc:docMk/>
            <pc:sldMk cId="690097977" sldId="282"/>
            <ac:spMk id="43" creationId="{B34ED574-5E6B-4614-9280-5A9B6DAA7A29}"/>
          </ac:spMkLst>
        </pc:spChg>
        <pc:spChg chg="del">
          <ac:chgData name="Amber Diehl" userId="e7ca814d3ed72cd0" providerId="LiveId" clId="{D94DE98C-8CFD-49A3-A619-26C73F3EE281}" dt="2021-04-10T15:29:08.577" v="2088" actId="478"/>
          <ac:spMkLst>
            <pc:docMk/>
            <pc:sldMk cId="690097977" sldId="282"/>
            <ac:spMk id="44" creationId="{C6159AFB-2716-46A4-80C5-21B1D6586C32}"/>
          </ac:spMkLst>
        </pc:spChg>
        <pc:spChg chg="mod">
          <ac:chgData name="Amber Diehl" userId="e7ca814d3ed72cd0" providerId="LiveId" clId="{D94DE98C-8CFD-49A3-A619-26C73F3EE281}" dt="2021-04-10T15:31:20.797" v="2102" actId="1076"/>
          <ac:spMkLst>
            <pc:docMk/>
            <pc:sldMk cId="690097977" sldId="282"/>
            <ac:spMk id="45" creationId="{4D5BB86B-CD50-4C2E-BBF7-94CDE3636E06}"/>
          </ac:spMkLst>
        </pc:spChg>
        <pc:spChg chg="mod">
          <ac:chgData name="Amber Diehl" userId="e7ca814d3ed72cd0" providerId="LiveId" clId="{D94DE98C-8CFD-49A3-A619-26C73F3EE281}" dt="2021-04-10T15:31:52.538" v="2107" actId="1076"/>
          <ac:spMkLst>
            <pc:docMk/>
            <pc:sldMk cId="690097977" sldId="282"/>
            <ac:spMk id="46" creationId="{035C2A2D-749C-461E-A913-F8DF34019F34}"/>
          </ac:spMkLst>
        </pc:spChg>
        <pc:spChg chg="mod">
          <ac:chgData name="Amber Diehl" userId="e7ca814d3ed72cd0" providerId="LiveId" clId="{D94DE98C-8CFD-49A3-A619-26C73F3EE281}" dt="2021-04-10T15:29:38.311" v="2093" actId="1076"/>
          <ac:spMkLst>
            <pc:docMk/>
            <pc:sldMk cId="690097977" sldId="282"/>
            <ac:spMk id="47" creationId="{06EEC5C2-FE53-45B0-BA56-6EC632F78516}"/>
          </ac:spMkLst>
        </pc:spChg>
        <pc:spChg chg="del">
          <ac:chgData name="Amber Diehl" userId="e7ca814d3ed72cd0" providerId="LiveId" clId="{D94DE98C-8CFD-49A3-A619-26C73F3EE281}" dt="2021-04-10T15:29:08.577" v="2088" actId="478"/>
          <ac:spMkLst>
            <pc:docMk/>
            <pc:sldMk cId="690097977" sldId="282"/>
            <ac:spMk id="50" creationId="{2F1300FC-B5E7-4046-A146-B17CCDB642C9}"/>
          </ac:spMkLst>
        </pc:spChg>
        <pc:spChg chg="mod">
          <ac:chgData name="Amber Diehl" userId="e7ca814d3ed72cd0" providerId="LiveId" clId="{D94DE98C-8CFD-49A3-A619-26C73F3EE281}" dt="2021-04-10T15:29:47.961" v="2095" actId="20577"/>
          <ac:spMkLst>
            <pc:docMk/>
            <pc:sldMk cId="690097977" sldId="282"/>
            <ac:spMk id="51" creationId="{F74F00A4-7C82-4E00-B5F4-56296F7AB5E2}"/>
          </ac:spMkLst>
        </pc:spChg>
        <pc:spChg chg="mod">
          <ac:chgData name="Amber Diehl" userId="e7ca814d3ed72cd0" providerId="LiveId" clId="{D94DE98C-8CFD-49A3-A619-26C73F3EE281}" dt="2021-04-10T15:29:58.979" v="2097" actId="20577"/>
          <ac:spMkLst>
            <pc:docMk/>
            <pc:sldMk cId="690097977" sldId="282"/>
            <ac:spMk id="52" creationId="{C8DA29D7-3D9D-4A51-BA48-844E5F03624B}"/>
          </ac:spMkLst>
        </pc:spChg>
        <pc:picChg chg="mod">
          <ac:chgData name="Amber Diehl" userId="e7ca814d3ed72cd0" providerId="LiveId" clId="{D94DE98C-8CFD-49A3-A619-26C73F3EE281}" dt="2021-04-10T18:49:28.311" v="3496" actId="207"/>
          <ac:picMkLst>
            <pc:docMk/>
            <pc:sldMk cId="690097977" sldId="282"/>
            <ac:picMk id="15" creationId="{4DBA7F81-B132-462C-A182-58267459B095}"/>
          </ac:picMkLst>
        </pc:picChg>
        <pc:picChg chg="mod">
          <ac:chgData name="Amber Diehl" userId="e7ca814d3ed72cd0" providerId="LiveId" clId="{D94DE98C-8CFD-49A3-A619-26C73F3EE281}" dt="2021-04-10T18:49:32.022" v="3497" actId="207"/>
          <ac:picMkLst>
            <pc:docMk/>
            <pc:sldMk cId="690097977" sldId="282"/>
            <ac:picMk id="16" creationId="{B9793BC1-026C-4388-83FF-69B2C1108FE9}"/>
          </ac:picMkLst>
        </pc:picChg>
        <pc:picChg chg="mod">
          <ac:chgData name="Amber Diehl" userId="e7ca814d3ed72cd0" providerId="LiveId" clId="{D94DE98C-8CFD-49A3-A619-26C73F3EE281}" dt="2021-04-10T18:49:34.783" v="3498" actId="207"/>
          <ac:picMkLst>
            <pc:docMk/>
            <pc:sldMk cId="690097977" sldId="282"/>
            <ac:picMk id="17" creationId="{34BF48EE-2E61-4948-858D-BC74E313F8FA}"/>
          </ac:picMkLst>
        </pc:picChg>
        <pc:picChg chg="mod">
          <ac:chgData name="Amber Diehl" userId="e7ca814d3ed72cd0" providerId="LiveId" clId="{D94DE98C-8CFD-49A3-A619-26C73F3EE281}" dt="2021-04-10T18:49:38.040" v="3499" actId="207"/>
          <ac:picMkLst>
            <pc:docMk/>
            <pc:sldMk cId="690097977" sldId="282"/>
            <ac:picMk id="18" creationId="{D4012879-0481-4E5B-B08E-6DA690826BE7}"/>
          </ac:picMkLst>
        </pc:picChg>
      </pc:sldChg>
      <pc:sldChg chg="addSp modSp mod ord modAnim">
        <pc:chgData name="Amber Diehl" userId="e7ca814d3ed72cd0" providerId="LiveId" clId="{D94DE98C-8CFD-49A3-A619-26C73F3EE281}" dt="2021-04-10T09:27:03.530" v="1895" actId="113"/>
        <pc:sldMkLst>
          <pc:docMk/>
          <pc:sldMk cId="2593047485" sldId="286"/>
        </pc:sldMkLst>
        <pc:spChg chg="add mod">
          <ac:chgData name="Amber Diehl" userId="e7ca814d3ed72cd0" providerId="LiveId" clId="{D94DE98C-8CFD-49A3-A619-26C73F3EE281}" dt="2021-04-10T09:27:03.530" v="1895" actId="113"/>
          <ac:spMkLst>
            <pc:docMk/>
            <pc:sldMk cId="2593047485" sldId="286"/>
            <ac:spMk id="3" creationId="{9B37882D-8627-4174-ACAE-63C9E0DE21BA}"/>
          </ac:spMkLst>
        </pc:spChg>
        <pc:spChg chg="mod">
          <ac:chgData name="Amber Diehl" userId="e7ca814d3ed72cd0" providerId="LiveId" clId="{D94DE98C-8CFD-49A3-A619-26C73F3EE281}" dt="2021-04-10T09:25:41.928" v="1849" actId="1076"/>
          <ac:spMkLst>
            <pc:docMk/>
            <pc:sldMk cId="2593047485" sldId="286"/>
            <ac:spMk id="43" creationId="{03AD4A02-F794-4129-BECE-0181159868D8}"/>
          </ac:spMkLst>
        </pc:spChg>
        <pc:spChg chg="mod">
          <ac:chgData name="Amber Diehl" userId="e7ca814d3ed72cd0" providerId="LiveId" clId="{D94DE98C-8CFD-49A3-A619-26C73F3EE281}" dt="2021-04-10T09:25:54.342" v="1852" actId="1076"/>
          <ac:spMkLst>
            <pc:docMk/>
            <pc:sldMk cId="2593047485" sldId="286"/>
            <ac:spMk id="44" creationId="{F07D56F8-1725-4063-A989-B15234750D40}"/>
          </ac:spMkLst>
        </pc:spChg>
        <pc:spChg chg="mod">
          <ac:chgData name="Amber Diehl" userId="e7ca814d3ed72cd0" providerId="LiveId" clId="{D94DE98C-8CFD-49A3-A619-26C73F3EE281}" dt="2021-04-10T09:25:59.536" v="1853" actId="1076"/>
          <ac:spMkLst>
            <pc:docMk/>
            <pc:sldMk cId="2593047485" sldId="286"/>
            <ac:spMk id="45" creationId="{9FEE4DBC-CFBF-4F5A-A3C3-517909BC74C4}"/>
          </ac:spMkLst>
        </pc:spChg>
        <pc:spChg chg="mod">
          <ac:chgData name="Amber Diehl" userId="e7ca814d3ed72cd0" providerId="LiveId" clId="{D94DE98C-8CFD-49A3-A619-26C73F3EE281}" dt="2021-04-10T09:26:15.054" v="1856" actId="1076"/>
          <ac:spMkLst>
            <pc:docMk/>
            <pc:sldMk cId="2593047485" sldId="286"/>
            <ac:spMk id="46" creationId="{9F18A02B-F87C-4925-8A2A-308B0D48216C}"/>
          </ac:spMkLst>
        </pc:spChg>
        <pc:grpChg chg="mod">
          <ac:chgData name="Amber Diehl" userId="e7ca814d3ed72cd0" providerId="LiveId" clId="{D94DE98C-8CFD-49A3-A619-26C73F3EE281}" dt="2021-04-10T09:26:17.963" v="1857" actId="1076"/>
          <ac:grpSpMkLst>
            <pc:docMk/>
            <pc:sldMk cId="2593047485" sldId="286"/>
            <ac:grpSpMk id="55" creationId="{0927D3FC-6C16-4AAE-A4A2-8A3E69AAFAE8}"/>
          </ac:grpSpMkLst>
        </pc:grpChg>
        <pc:grpChg chg="mod">
          <ac:chgData name="Amber Diehl" userId="e7ca814d3ed72cd0" providerId="LiveId" clId="{D94DE98C-8CFD-49A3-A619-26C73F3EE281}" dt="2021-04-10T09:26:05.413" v="1854" actId="1076"/>
          <ac:grpSpMkLst>
            <pc:docMk/>
            <pc:sldMk cId="2593047485" sldId="286"/>
            <ac:grpSpMk id="56" creationId="{0AA34C9E-C4EF-4382-9195-35BC09A4567A}"/>
          </ac:grpSpMkLst>
        </pc:grpChg>
        <pc:grpChg chg="mod">
          <ac:chgData name="Amber Diehl" userId="e7ca814d3ed72cd0" providerId="LiveId" clId="{D94DE98C-8CFD-49A3-A619-26C73F3EE281}" dt="2021-04-10T09:25:50.290" v="1851" actId="1076"/>
          <ac:grpSpMkLst>
            <pc:docMk/>
            <pc:sldMk cId="2593047485" sldId="286"/>
            <ac:grpSpMk id="57" creationId="{8945C3AC-BAB8-42EF-B057-94BC6BBD01F0}"/>
          </ac:grpSpMkLst>
        </pc:grpChg>
        <pc:grpChg chg="mod">
          <ac:chgData name="Amber Diehl" userId="e7ca814d3ed72cd0" providerId="LiveId" clId="{D94DE98C-8CFD-49A3-A619-26C73F3EE281}" dt="2021-04-10T09:25:45.749" v="1850" actId="1076"/>
          <ac:grpSpMkLst>
            <pc:docMk/>
            <pc:sldMk cId="2593047485" sldId="286"/>
            <ac:grpSpMk id="58" creationId="{96AB77F9-B057-4CDE-A442-ED6D054C2862}"/>
          </ac:grpSpMkLst>
        </pc:grpChg>
      </pc:sldChg>
      <pc:sldChg chg="modSp add mod">
        <pc:chgData name="Amber Diehl" userId="e7ca814d3ed72cd0" providerId="LiveId" clId="{D94DE98C-8CFD-49A3-A619-26C73F3EE281}" dt="2021-04-10T15:27:05.184" v="2034" actId="207"/>
        <pc:sldMkLst>
          <pc:docMk/>
          <pc:sldMk cId="1926009628" sldId="293"/>
        </pc:sldMkLst>
        <pc:spChg chg="mod">
          <ac:chgData name="Amber Diehl" userId="e7ca814d3ed72cd0" providerId="LiveId" clId="{D94DE98C-8CFD-49A3-A619-26C73F3EE281}" dt="2021-04-10T15:26:25.881" v="2031" actId="207"/>
          <ac:spMkLst>
            <pc:docMk/>
            <pc:sldMk cId="1926009628" sldId="293"/>
            <ac:spMk id="13" creationId="{883FE04B-FDFE-44C1-B582-4B127538652F}"/>
          </ac:spMkLst>
        </pc:spChg>
        <pc:spChg chg="mod">
          <ac:chgData name="Amber Diehl" userId="e7ca814d3ed72cd0" providerId="LiveId" clId="{D94DE98C-8CFD-49A3-A619-26C73F3EE281}" dt="2021-04-10T15:26:41.473" v="2032" actId="207"/>
          <ac:spMkLst>
            <pc:docMk/>
            <pc:sldMk cId="1926009628" sldId="293"/>
            <ac:spMk id="16" creationId="{97824A26-95FD-4B96-9D7B-18A51B07662F}"/>
          </ac:spMkLst>
        </pc:spChg>
        <pc:spChg chg="mod">
          <ac:chgData name="Amber Diehl" userId="e7ca814d3ed72cd0" providerId="LiveId" clId="{D94DE98C-8CFD-49A3-A619-26C73F3EE281}" dt="2021-04-10T15:26:55.540" v="2033" actId="207"/>
          <ac:spMkLst>
            <pc:docMk/>
            <pc:sldMk cId="1926009628" sldId="293"/>
            <ac:spMk id="19" creationId="{1BEADC89-AD90-471B-9993-F26672527A9C}"/>
          </ac:spMkLst>
        </pc:spChg>
        <pc:spChg chg="mod">
          <ac:chgData name="Amber Diehl" userId="e7ca814d3ed72cd0" providerId="LiveId" clId="{D94DE98C-8CFD-49A3-A619-26C73F3EE281}" dt="2021-04-10T15:27:05.184" v="2034" actId="207"/>
          <ac:spMkLst>
            <pc:docMk/>
            <pc:sldMk cId="1926009628" sldId="293"/>
            <ac:spMk id="22" creationId="{6B6B4131-1A1B-4E7D-9A57-2F5A68D9DC4F}"/>
          </ac:spMkLst>
        </pc:spChg>
        <pc:spChg chg="mod">
          <ac:chgData name="Amber Diehl" userId="e7ca814d3ed72cd0" providerId="LiveId" clId="{D94DE98C-8CFD-49A3-A619-26C73F3EE281}" dt="2021-04-10T15:26:55.540" v="2033" actId="207"/>
          <ac:spMkLst>
            <pc:docMk/>
            <pc:sldMk cId="1926009628" sldId="293"/>
            <ac:spMk id="23" creationId="{660CB750-78E4-4008-A70F-ED7F81B367BB}"/>
          </ac:spMkLst>
        </pc:spChg>
        <pc:spChg chg="mod">
          <ac:chgData name="Amber Diehl" userId="e7ca814d3ed72cd0" providerId="LiveId" clId="{D94DE98C-8CFD-49A3-A619-26C73F3EE281}" dt="2021-04-10T15:26:41.473" v="2032" actId="207"/>
          <ac:spMkLst>
            <pc:docMk/>
            <pc:sldMk cId="1926009628" sldId="293"/>
            <ac:spMk id="24" creationId="{E37F662F-16BA-432C-9F87-14F2911345FF}"/>
          </ac:spMkLst>
        </pc:spChg>
        <pc:spChg chg="mod">
          <ac:chgData name="Amber Diehl" userId="e7ca814d3ed72cd0" providerId="LiveId" clId="{D94DE98C-8CFD-49A3-A619-26C73F3EE281}" dt="2021-04-10T15:26:25.881" v="2031" actId="207"/>
          <ac:spMkLst>
            <pc:docMk/>
            <pc:sldMk cId="1926009628" sldId="293"/>
            <ac:spMk id="25" creationId="{40DF55C7-5BB9-40CE-86C8-74C586F46DFC}"/>
          </ac:spMkLst>
        </pc:spChg>
        <pc:spChg chg="mod">
          <ac:chgData name="Amber Diehl" userId="e7ca814d3ed72cd0" providerId="LiveId" clId="{D94DE98C-8CFD-49A3-A619-26C73F3EE281}" dt="2021-04-10T15:26:25.881" v="2031" actId="207"/>
          <ac:spMkLst>
            <pc:docMk/>
            <pc:sldMk cId="1926009628" sldId="293"/>
            <ac:spMk id="37" creationId="{D3908067-4CF1-4E60-B7C0-0C43D63D72D0}"/>
          </ac:spMkLst>
        </pc:spChg>
        <pc:spChg chg="mod">
          <ac:chgData name="Amber Diehl" userId="e7ca814d3ed72cd0" providerId="LiveId" clId="{D94DE98C-8CFD-49A3-A619-26C73F3EE281}" dt="2021-04-10T15:26:41.473" v="2032" actId="207"/>
          <ac:spMkLst>
            <pc:docMk/>
            <pc:sldMk cId="1926009628" sldId="293"/>
            <ac:spMk id="38" creationId="{B7D358A7-0DEF-4B7B-BC6E-971675631DF6}"/>
          </ac:spMkLst>
        </pc:spChg>
        <pc:spChg chg="mod">
          <ac:chgData name="Amber Diehl" userId="e7ca814d3ed72cd0" providerId="LiveId" clId="{D94DE98C-8CFD-49A3-A619-26C73F3EE281}" dt="2021-04-10T15:26:55.540" v="2033" actId="207"/>
          <ac:spMkLst>
            <pc:docMk/>
            <pc:sldMk cId="1926009628" sldId="293"/>
            <ac:spMk id="39" creationId="{E4744DCB-EC9E-4412-9840-ACD1BC067DE3}"/>
          </ac:spMkLst>
        </pc:spChg>
        <pc:spChg chg="mod">
          <ac:chgData name="Amber Diehl" userId="e7ca814d3ed72cd0" providerId="LiveId" clId="{D94DE98C-8CFD-49A3-A619-26C73F3EE281}" dt="2021-04-10T15:27:05.184" v="2034" actId="207"/>
          <ac:spMkLst>
            <pc:docMk/>
            <pc:sldMk cId="1926009628" sldId="293"/>
            <ac:spMk id="40" creationId="{380DFB37-3CF1-434B-820F-1368DCBF60D9}"/>
          </ac:spMkLst>
        </pc:spChg>
        <pc:spChg chg="mod">
          <ac:chgData name="Amber Diehl" userId="e7ca814d3ed72cd0" providerId="LiveId" clId="{D94DE98C-8CFD-49A3-A619-26C73F3EE281}" dt="2021-04-10T15:26:55.540" v="2033" actId="207"/>
          <ac:spMkLst>
            <pc:docMk/>
            <pc:sldMk cId="1926009628" sldId="293"/>
            <ac:spMk id="41" creationId="{6D873B59-2BAC-4CE0-9483-D7CA64216A62}"/>
          </ac:spMkLst>
        </pc:spChg>
        <pc:spChg chg="mod">
          <ac:chgData name="Amber Diehl" userId="e7ca814d3ed72cd0" providerId="LiveId" clId="{D94DE98C-8CFD-49A3-A619-26C73F3EE281}" dt="2021-04-10T15:26:41.473" v="2032" actId="207"/>
          <ac:spMkLst>
            <pc:docMk/>
            <pc:sldMk cId="1926009628" sldId="293"/>
            <ac:spMk id="42" creationId="{486A2170-13E3-4D23-9E82-E813F170DA96}"/>
          </ac:spMkLst>
        </pc:spChg>
        <pc:spChg chg="mod">
          <ac:chgData name="Amber Diehl" userId="e7ca814d3ed72cd0" providerId="LiveId" clId="{D94DE98C-8CFD-49A3-A619-26C73F3EE281}" dt="2021-04-10T15:26:25.881" v="2031" actId="207"/>
          <ac:spMkLst>
            <pc:docMk/>
            <pc:sldMk cId="1926009628" sldId="293"/>
            <ac:spMk id="43" creationId="{0592D2F4-E713-4FB0-ADCA-21FFE176D3C3}"/>
          </ac:spMkLst>
        </pc:spChg>
        <pc:spChg chg="mod">
          <ac:chgData name="Amber Diehl" userId="e7ca814d3ed72cd0" providerId="LiveId" clId="{D94DE98C-8CFD-49A3-A619-26C73F3EE281}" dt="2021-04-10T09:35:10.369" v="1901"/>
          <ac:spMkLst>
            <pc:docMk/>
            <pc:sldMk cId="1926009628" sldId="293"/>
            <ac:spMk id="44" creationId="{EDB2447D-9C91-4244-8593-65AC560F8E89}"/>
          </ac:spMkLst>
        </pc:spChg>
        <pc:spChg chg="mod">
          <ac:chgData name="Amber Diehl" userId="e7ca814d3ed72cd0" providerId="LiveId" clId="{D94DE98C-8CFD-49A3-A619-26C73F3EE281}" dt="2021-04-10T09:35:24.060" v="1902"/>
          <ac:spMkLst>
            <pc:docMk/>
            <pc:sldMk cId="1926009628" sldId="293"/>
            <ac:spMk id="45" creationId="{7C9933A3-677A-4138-BC82-FF6DEEE3F304}"/>
          </ac:spMkLst>
        </pc:spChg>
        <pc:spChg chg="mod">
          <ac:chgData name="Amber Diehl" userId="e7ca814d3ed72cd0" providerId="LiveId" clId="{D94DE98C-8CFD-49A3-A619-26C73F3EE281}" dt="2021-04-10T09:35:37.249" v="1903"/>
          <ac:spMkLst>
            <pc:docMk/>
            <pc:sldMk cId="1926009628" sldId="293"/>
            <ac:spMk id="46" creationId="{144EC22B-3C17-4E23-9724-5366B02EAF8B}"/>
          </ac:spMkLst>
        </pc:spChg>
        <pc:spChg chg="mod">
          <ac:chgData name="Amber Diehl" userId="e7ca814d3ed72cd0" providerId="LiveId" clId="{D94DE98C-8CFD-49A3-A619-26C73F3EE281}" dt="2021-04-10T09:35:54.526" v="1905" actId="1076"/>
          <ac:spMkLst>
            <pc:docMk/>
            <pc:sldMk cId="1926009628" sldId="293"/>
            <ac:spMk id="47" creationId="{22492250-CF12-4303-BAF4-5A52DC7E3ACE}"/>
          </ac:spMkLst>
        </pc:spChg>
        <pc:spChg chg="mod">
          <ac:chgData name="Amber Diehl" userId="e7ca814d3ed72cd0" providerId="LiveId" clId="{D94DE98C-8CFD-49A3-A619-26C73F3EE281}" dt="2021-04-10T09:36:10.966" v="1906"/>
          <ac:spMkLst>
            <pc:docMk/>
            <pc:sldMk cId="1926009628" sldId="293"/>
            <ac:spMk id="48" creationId="{DBAEE6B2-24A9-45D4-863F-F04C2A9D1AD2}"/>
          </ac:spMkLst>
        </pc:spChg>
        <pc:spChg chg="mod">
          <ac:chgData name="Amber Diehl" userId="e7ca814d3ed72cd0" providerId="LiveId" clId="{D94DE98C-8CFD-49A3-A619-26C73F3EE281}" dt="2021-04-10T09:36:24.544" v="1907"/>
          <ac:spMkLst>
            <pc:docMk/>
            <pc:sldMk cId="1926009628" sldId="293"/>
            <ac:spMk id="49" creationId="{7CC90102-5558-4001-87B9-42DD57F036CC}"/>
          </ac:spMkLst>
        </pc:spChg>
        <pc:spChg chg="mod">
          <ac:chgData name="Amber Diehl" userId="e7ca814d3ed72cd0" providerId="LiveId" clId="{D94DE98C-8CFD-49A3-A619-26C73F3EE281}" dt="2021-04-10T09:36:42.965" v="1908"/>
          <ac:spMkLst>
            <pc:docMk/>
            <pc:sldMk cId="1926009628" sldId="293"/>
            <ac:spMk id="50" creationId="{12AC9D63-04A6-4ACF-8709-761E4BF24FC0}"/>
          </ac:spMkLst>
        </pc:spChg>
        <pc:spChg chg="mod">
          <ac:chgData name="Amber Diehl" userId="e7ca814d3ed72cd0" providerId="LiveId" clId="{D94DE98C-8CFD-49A3-A619-26C73F3EE281}" dt="2021-04-10T15:26:25.881" v="2031" actId="207"/>
          <ac:spMkLst>
            <pc:docMk/>
            <pc:sldMk cId="1926009628" sldId="293"/>
            <ac:spMk id="51" creationId="{F4E11593-3596-4AA5-B9A3-9580368FAD63}"/>
          </ac:spMkLst>
        </pc:spChg>
        <pc:spChg chg="mod">
          <ac:chgData name="Amber Diehl" userId="e7ca814d3ed72cd0" providerId="LiveId" clId="{D94DE98C-8CFD-49A3-A619-26C73F3EE281}" dt="2021-04-10T15:26:41.473" v="2032" actId="207"/>
          <ac:spMkLst>
            <pc:docMk/>
            <pc:sldMk cId="1926009628" sldId="293"/>
            <ac:spMk id="52" creationId="{44EEA731-5031-4445-88E2-D541B3C619C0}"/>
          </ac:spMkLst>
        </pc:spChg>
        <pc:spChg chg="mod">
          <ac:chgData name="Amber Diehl" userId="e7ca814d3ed72cd0" providerId="LiveId" clId="{D94DE98C-8CFD-49A3-A619-26C73F3EE281}" dt="2021-04-10T15:26:55.540" v="2033" actId="207"/>
          <ac:spMkLst>
            <pc:docMk/>
            <pc:sldMk cId="1926009628" sldId="293"/>
            <ac:spMk id="53" creationId="{16B30D56-1244-4A92-97B1-A987F4BADD9D}"/>
          </ac:spMkLst>
        </pc:spChg>
        <pc:spChg chg="mod">
          <ac:chgData name="Amber Diehl" userId="e7ca814d3ed72cd0" providerId="LiveId" clId="{D94DE98C-8CFD-49A3-A619-26C73F3EE281}" dt="2021-04-10T15:27:05.184" v="2034" actId="207"/>
          <ac:spMkLst>
            <pc:docMk/>
            <pc:sldMk cId="1926009628" sldId="293"/>
            <ac:spMk id="54" creationId="{7E30B8F2-CFC2-42F6-932A-19051ADF876D}"/>
          </ac:spMkLst>
        </pc:spChg>
        <pc:spChg chg="mod">
          <ac:chgData name="Amber Diehl" userId="e7ca814d3ed72cd0" providerId="LiveId" clId="{D94DE98C-8CFD-49A3-A619-26C73F3EE281}" dt="2021-04-10T15:26:55.540" v="2033" actId="207"/>
          <ac:spMkLst>
            <pc:docMk/>
            <pc:sldMk cId="1926009628" sldId="293"/>
            <ac:spMk id="55" creationId="{39268E01-6A9E-4B97-8955-8A636287ED58}"/>
          </ac:spMkLst>
        </pc:spChg>
        <pc:spChg chg="mod">
          <ac:chgData name="Amber Diehl" userId="e7ca814d3ed72cd0" providerId="LiveId" clId="{D94DE98C-8CFD-49A3-A619-26C73F3EE281}" dt="2021-04-10T15:26:41.473" v="2032" actId="207"/>
          <ac:spMkLst>
            <pc:docMk/>
            <pc:sldMk cId="1926009628" sldId="293"/>
            <ac:spMk id="56" creationId="{FDD1CF58-D6EF-4D6B-B407-38DFF404DA97}"/>
          </ac:spMkLst>
        </pc:spChg>
        <pc:spChg chg="mod">
          <ac:chgData name="Amber Diehl" userId="e7ca814d3ed72cd0" providerId="LiveId" clId="{D94DE98C-8CFD-49A3-A619-26C73F3EE281}" dt="2021-04-10T15:26:25.881" v="2031" actId="207"/>
          <ac:spMkLst>
            <pc:docMk/>
            <pc:sldMk cId="1926009628" sldId="293"/>
            <ac:spMk id="57" creationId="{D472CBE4-1218-4DE1-A9BD-F8ADA02212E2}"/>
          </ac:spMkLst>
        </pc:spChg>
        <pc:spChg chg="mod">
          <ac:chgData name="Amber Diehl" userId="e7ca814d3ed72cd0" providerId="LiveId" clId="{D94DE98C-8CFD-49A3-A619-26C73F3EE281}" dt="2021-04-10T09:37:39.427" v="1986" actId="1076"/>
          <ac:spMkLst>
            <pc:docMk/>
            <pc:sldMk cId="1926009628" sldId="293"/>
            <ac:spMk id="70" creationId="{C218EC2D-2E1B-4FFE-93F0-25B1CA2A0259}"/>
          </ac:spMkLst>
        </pc:spChg>
        <pc:grpChg chg="mod">
          <ac:chgData name="Amber Diehl" userId="e7ca814d3ed72cd0" providerId="LiveId" clId="{D94DE98C-8CFD-49A3-A619-26C73F3EE281}" dt="2021-04-10T15:26:25.881" v="2031" actId="207"/>
          <ac:grpSpMkLst>
            <pc:docMk/>
            <pc:sldMk cId="1926009628" sldId="293"/>
            <ac:grpSpMk id="58" creationId="{B150705C-5DBD-4414-B76E-01EDD7FFDC74}"/>
          </ac:grpSpMkLst>
        </pc:grpChg>
        <pc:grpChg chg="mod">
          <ac:chgData name="Amber Diehl" userId="e7ca814d3ed72cd0" providerId="LiveId" clId="{D94DE98C-8CFD-49A3-A619-26C73F3EE281}" dt="2021-04-10T15:26:41.473" v="2032" actId="207"/>
          <ac:grpSpMkLst>
            <pc:docMk/>
            <pc:sldMk cId="1926009628" sldId="293"/>
            <ac:grpSpMk id="59" creationId="{918C51EF-8CDE-4192-82F2-3D385B44802C}"/>
          </ac:grpSpMkLst>
        </pc:grpChg>
        <pc:grpChg chg="mod">
          <ac:chgData name="Amber Diehl" userId="e7ca814d3ed72cd0" providerId="LiveId" clId="{D94DE98C-8CFD-49A3-A619-26C73F3EE281}" dt="2021-04-10T15:26:55.540" v="2033" actId="207"/>
          <ac:grpSpMkLst>
            <pc:docMk/>
            <pc:sldMk cId="1926009628" sldId="293"/>
            <ac:grpSpMk id="60" creationId="{7FDF0C17-D85B-41D7-A5D7-6704BCDEAD0C}"/>
          </ac:grpSpMkLst>
        </pc:grpChg>
        <pc:grpChg chg="mod">
          <ac:chgData name="Amber Diehl" userId="e7ca814d3ed72cd0" providerId="LiveId" clId="{D94DE98C-8CFD-49A3-A619-26C73F3EE281}" dt="2021-04-10T15:27:05.184" v="2034" actId="207"/>
          <ac:grpSpMkLst>
            <pc:docMk/>
            <pc:sldMk cId="1926009628" sldId="293"/>
            <ac:grpSpMk id="61" creationId="{34624CAE-63D7-4A1E-9CF8-B3CA9A7DA413}"/>
          </ac:grpSpMkLst>
        </pc:grpChg>
        <pc:grpChg chg="mod">
          <ac:chgData name="Amber Diehl" userId="e7ca814d3ed72cd0" providerId="LiveId" clId="{D94DE98C-8CFD-49A3-A619-26C73F3EE281}" dt="2021-04-10T15:26:55.540" v="2033" actId="207"/>
          <ac:grpSpMkLst>
            <pc:docMk/>
            <pc:sldMk cId="1926009628" sldId="293"/>
            <ac:grpSpMk id="62" creationId="{76475181-360E-41CD-8EB7-A0A9735330B4}"/>
          </ac:grpSpMkLst>
        </pc:grpChg>
        <pc:grpChg chg="mod">
          <ac:chgData name="Amber Diehl" userId="e7ca814d3ed72cd0" providerId="LiveId" clId="{D94DE98C-8CFD-49A3-A619-26C73F3EE281}" dt="2021-04-10T15:26:41.473" v="2032" actId="207"/>
          <ac:grpSpMkLst>
            <pc:docMk/>
            <pc:sldMk cId="1926009628" sldId="293"/>
            <ac:grpSpMk id="63" creationId="{024E3D73-8D8E-481B-BF3C-467092269A11}"/>
          </ac:grpSpMkLst>
        </pc:grpChg>
        <pc:grpChg chg="mod">
          <ac:chgData name="Amber Diehl" userId="e7ca814d3ed72cd0" providerId="LiveId" clId="{D94DE98C-8CFD-49A3-A619-26C73F3EE281}" dt="2021-04-10T15:26:25.881" v="2031" actId="207"/>
          <ac:grpSpMkLst>
            <pc:docMk/>
            <pc:sldMk cId="1926009628" sldId="293"/>
            <ac:grpSpMk id="64" creationId="{F41FB6BD-3D49-44C4-973B-E96E8B9C60F6}"/>
          </ac:grpSpMkLst>
        </pc:grpChg>
      </pc:sldChg>
      <pc:sldChg chg="del">
        <pc:chgData name="Amber Diehl" userId="e7ca814d3ed72cd0" providerId="LiveId" clId="{D94DE98C-8CFD-49A3-A619-26C73F3EE281}" dt="2021-04-10T16:06:05.540" v="2275" actId="47"/>
        <pc:sldMkLst>
          <pc:docMk/>
          <pc:sldMk cId="1149136342" sldId="294"/>
        </pc:sldMkLst>
      </pc:sldChg>
      <pc:sldChg chg="addSp delSp modSp mod ord delAnim modAnim">
        <pc:chgData name="Amber Diehl" userId="e7ca814d3ed72cd0" providerId="LiveId" clId="{D94DE98C-8CFD-49A3-A619-26C73F3EE281}" dt="2021-04-10T16:42:39.299" v="2580"/>
        <pc:sldMkLst>
          <pc:docMk/>
          <pc:sldMk cId="3803937635" sldId="300"/>
        </pc:sldMkLst>
        <pc:spChg chg="del">
          <ac:chgData name="Amber Diehl" userId="e7ca814d3ed72cd0" providerId="LiveId" clId="{D94DE98C-8CFD-49A3-A619-26C73F3EE281}" dt="2021-04-10T16:14:49.454" v="2409" actId="478"/>
          <ac:spMkLst>
            <pc:docMk/>
            <pc:sldMk cId="3803937635" sldId="300"/>
            <ac:spMk id="20" creationId="{45254514-493C-4DDB-9926-B7EFCCF69B94}"/>
          </ac:spMkLst>
        </pc:spChg>
        <pc:spChg chg="del">
          <ac:chgData name="Amber Diehl" userId="e7ca814d3ed72cd0" providerId="LiveId" clId="{D94DE98C-8CFD-49A3-A619-26C73F3EE281}" dt="2021-04-10T16:14:49.454" v="2409" actId="478"/>
          <ac:spMkLst>
            <pc:docMk/>
            <pc:sldMk cId="3803937635" sldId="300"/>
            <ac:spMk id="21" creationId="{8A6618DC-8098-49E6-84B2-B117938166B9}"/>
          </ac:spMkLst>
        </pc:spChg>
        <pc:spChg chg="del">
          <ac:chgData name="Amber Diehl" userId="e7ca814d3ed72cd0" providerId="LiveId" clId="{D94DE98C-8CFD-49A3-A619-26C73F3EE281}" dt="2021-04-10T16:14:49.454" v="2409" actId="478"/>
          <ac:spMkLst>
            <pc:docMk/>
            <pc:sldMk cId="3803937635" sldId="300"/>
            <ac:spMk id="22" creationId="{6A4B6781-7269-4D8E-A332-DE15483E8D32}"/>
          </ac:spMkLst>
        </pc:spChg>
        <pc:spChg chg="del">
          <ac:chgData name="Amber Diehl" userId="e7ca814d3ed72cd0" providerId="LiveId" clId="{D94DE98C-8CFD-49A3-A619-26C73F3EE281}" dt="2021-04-10T16:14:49.454" v="2409" actId="478"/>
          <ac:spMkLst>
            <pc:docMk/>
            <pc:sldMk cId="3803937635" sldId="300"/>
            <ac:spMk id="23" creationId="{B8E0D5A2-4228-4032-AD8A-C55F54C4965F}"/>
          </ac:spMkLst>
        </pc:spChg>
        <pc:spChg chg="del">
          <ac:chgData name="Amber Diehl" userId="e7ca814d3ed72cd0" providerId="LiveId" clId="{D94DE98C-8CFD-49A3-A619-26C73F3EE281}" dt="2021-04-10T16:14:49.454" v="2409" actId="478"/>
          <ac:spMkLst>
            <pc:docMk/>
            <pc:sldMk cId="3803937635" sldId="300"/>
            <ac:spMk id="24" creationId="{3864A049-BDB4-4700-AB60-3591F424862F}"/>
          </ac:spMkLst>
        </pc:spChg>
        <pc:spChg chg="del mod">
          <ac:chgData name="Amber Diehl" userId="e7ca814d3ed72cd0" providerId="LiveId" clId="{D94DE98C-8CFD-49A3-A619-26C73F3EE281}" dt="2021-04-10T16:14:54.423" v="2411" actId="478"/>
          <ac:spMkLst>
            <pc:docMk/>
            <pc:sldMk cId="3803937635" sldId="300"/>
            <ac:spMk id="25" creationId="{CD50135A-0DEF-4AE1-826B-561980CCECEC}"/>
          </ac:spMkLst>
        </pc:spChg>
        <pc:spChg chg="add mod ord">
          <ac:chgData name="Amber Diehl" userId="e7ca814d3ed72cd0" providerId="LiveId" clId="{D94DE98C-8CFD-49A3-A619-26C73F3EE281}" dt="2021-04-10T16:26:14.449" v="2493" actId="1076"/>
          <ac:spMkLst>
            <pc:docMk/>
            <pc:sldMk cId="3803937635" sldId="300"/>
            <ac:spMk id="26" creationId="{1A8A0178-7CAB-44AC-8E57-03B9157B17A2}"/>
          </ac:spMkLst>
        </pc:spChg>
        <pc:spChg chg="add del mod">
          <ac:chgData name="Amber Diehl" userId="e7ca814d3ed72cd0" providerId="LiveId" clId="{D94DE98C-8CFD-49A3-A619-26C73F3EE281}" dt="2021-04-10T16:23:13.979" v="2418" actId="478"/>
          <ac:spMkLst>
            <pc:docMk/>
            <pc:sldMk cId="3803937635" sldId="300"/>
            <ac:spMk id="29" creationId="{FE051B0D-6BFD-45D2-9569-DD5AAED25C08}"/>
          </ac:spMkLst>
        </pc:spChg>
        <pc:spChg chg="add mod">
          <ac:chgData name="Amber Diehl" userId="e7ca814d3ed72cd0" providerId="LiveId" clId="{D94DE98C-8CFD-49A3-A619-26C73F3EE281}" dt="2021-04-10T16:42:02.037" v="2572" actId="1076"/>
          <ac:spMkLst>
            <pc:docMk/>
            <pc:sldMk cId="3803937635" sldId="300"/>
            <ac:spMk id="30" creationId="{57AB251F-9617-468C-8E4F-8B313ADAA6F0}"/>
          </ac:spMkLst>
        </pc:spChg>
        <pc:spChg chg="add mod">
          <ac:chgData name="Amber Diehl" userId="e7ca814d3ed72cd0" providerId="LiveId" clId="{D94DE98C-8CFD-49A3-A619-26C73F3EE281}" dt="2021-04-10T16:37:19.661" v="2547" actId="207"/>
          <ac:spMkLst>
            <pc:docMk/>
            <pc:sldMk cId="3803937635" sldId="300"/>
            <ac:spMk id="31" creationId="{6DF6C405-72B9-4EBD-AAA7-CDE92A8FB70F}"/>
          </ac:spMkLst>
        </pc:spChg>
        <pc:spChg chg="add mod">
          <ac:chgData name="Amber Diehl" userId="e7ca814d3ed72cd0" providerId="LiveId" clId="{D94DE98C-8CFD-49A3-A619-26C73F3EE281}" dt="2021-04-10T16:34:12.543" v="2508" actId="164"/>
          <ac:spMkLst>
            <pc:docMk/>
            <pc:sldMk cId="3803937635" sldId="300"/>
            <ac:spMk id="32" creationId="{4E6F567C-F8D3-4E25-9E96-31D2045921C0}"/>
          </ac:spMkLst>
        </pc:spChg>
        <pc:spChg chg="mod">
          <ac:chgData name="Amber Diehl" userId="e7ca814d3ed72cd0" providerId="LiveId" clId="{D94DE98C-8CFD-49A3-A619-26C73F3EE281}" dt="2021-04-10T16:38:06.441" v="2549" actId="207"/>
          <ac:spMkLst>
            <pc:docMk/>
            <pc:sldMk cId="3803937635" sldId="300"/>
            <ac:spMk id="37" creationId="{21CFAB93-FD05-4665-B444-CBCE88C8E1F2}"/>
          </ac:spMkLst>
        </pc:spChg>
        <pc:spChg chg="mod">
          <ac:chgData name="Amber Diehl" userId="e7ca814d3ed72cd0" providerId="LiveId" clId="{D94DE98C-8CFD-49A3-A619-26C73F3EE281}" dt="2021-04-10T16:35:33.969" v="2537"/>
          <ac:spMkLst>
            <pc:docMk/>
            <pc:sldMk cId="3803937635" sldId="300"/>
            <ac:spMk id="38" creationId="{2EA46809-EF58-4531-AF94-C916065E180E}"/>
          </ac:spMkLst>
        </pc:spChg>
        <pc:spChg chg="mod topLvl">
          <ac:chgData name="Amber Diehl" userId="e7ca814d3ed72cd0" providerId="LiveId" clId="{D94DE98C-8CFD-49A3-A619-26C73F3EE281}" dt="2021-04-10T16:40:17.519" v="2559" actId="164"/>
          <ac:spMkLst>
            <pc:docMk/>
            <pc:sldMk cId="3803937635" sldId="300"/>
            <ac:spMk id="41" creationId="{DE5D79C1-B524-4614-AB39-554AA04330A4}"/>
          </ac:spMkLst>
        </pc:spChg>
        <pc:spChg chg="mod topLvl">
          <ac:chgData name="Amber Diehl" userId="e7ca814d3ed72cd0" providerId="LiveId" clId="{D94DE98C-8CFD-49A3-A619-26C73F3EE281}" dt="2021-04-10T16:40:17.519" v="2559" actId="164"/>
          <ac:spMkLst>
            <pc:docMk/>
            <pc:sldMk cId="3803937635" sldId="300"/>
            <ac:spMk id="42" creationId="{1FCB4137-8486-4C60-99D0-814D13EF8539}"/>
          </ac:spMkLst>
        </pc:spChg>
        <pc:spChg chg="mod">
          <ac:chgData name="Amber Diehl" userId="e7ca814d3ed72cd0" providerId="LiveId" clId="{D94DE98C-8CFD-49A3-A619-26C73F3EE281}" dt="2021-04-10T16:38:51.482" v="2552" actId="207"/>
          <ac:spMkLst>
            <pc:docMk/>
            <pc:sldMk cId="3803937635" sldId="300"/>
            <ac:spMk id="45" creationId="{CD676757-D235-4FFB-860D-1F3E96528818}"/>
          </ac:spMkLst>
        </pc:spChg>
        <pc:spChg chg="mod">
          <ac:chgData name="Amber Diehl" userId="e7ca814d3ed72cd0" providerId="LiveId" clId="{D94DE98C-8CFD-49A3-A619-26C73F3EE281}" dt="2021-04-10T16:34:42.646" v="2514" actId="2711"/>
          <ac:spMkLst>
            <pc:docMk/>
            <pc:sldMk cId="3803937635" sldId="300"/>
            <ac:spMk id="46" creationId="{F3518EA4-B3C0-4BF1-87BB-18A8AA923B88}"/>
          </ac:spMkLst>
        </pc:spChg>
        <pc:grpChg chg="del">
          <ac:chgData name="Amber Diehl" userId="e7ca814d3ed72cd0" providerId="LiveId" clId="{D94DE98C-8CFD-49A3-A619-26C73F3EE281}" dt="2021-04-10T16:14:49.454" v="2409" actId="478"/>
          <ac:grpSpMkLst>
            <pc:docMk/>
            <pc:sldMk cId="3803937635" sldId="300"/>
            <ac:grpSpMk id="14" creationId="{18B52D1F-15CC-4F85-AB72-B8564EC1EDCD}"/>
          </ac:grpSpMkLst>
        </pc:grpChg>
        <pc:grpChg chg="del">
          <ac:chgData name="Amber Diehl" userId="e7ca814d3ed72cd0" providerId="LiveId" clId="{D94DE98C-8CFD-49A3-A619-26C73F3EE281}" dt="2021-04-10T16:14:49.454" v="2409" actId="478"/>
          <ac:grpSpMkLst>
            <pc:docMk/>
            <pc:sldMk cId="3803937635" sldId="300"/>
            <ac:grpSpMk id="15" creationId="{FCB8661A-AB0C-4465-9BB4-091FE52DC6F8}"/>
          </ac:grpSpMkLst>
        </pc:grpChg>
        <pc:grpChg chg="del">
          <ac:chgData name="Amber Diehl" userId="e7ca814d3ed72cd0" providerId="LiveId" clId="{D94DE98C-8CFD-49A3-A619-26C73F3EE281}" dt="2021-04-10T16:14:49.454" v="2409" actId="478"/>
          <ac:grpSpMkLst>
            <pc:docMk/>
            <pc:sldMk cId="3803937635" sldId="300"/>
            <ac:grpSpMk id="16" creationId="{2366D037-0CEF-46FC-9A69-A82F67ED5922}"/>
          </ac:grpSpMkLst>
        </pc:grpChg>
        <pc:grpChg chg="del">
          <ac:chgData name="Amber Diehl" userId="e7ca814d3ed72cd0" providerId="LiveId" clId="{D94DE98C-8CFD-49A3-A619-26C73F3EE281}" dt="2021-04-10T16:14:49.454" v="2409" actId="478"/>
          <ac:grpSpMkLst>
            <pc:docMk/>
            <pc:sldMk cId="3803937635" sldId="300"/>
            <ac:grpSpMk id="17" creationId="{FD55F156-40D4-4699-8762-B84AB9B190B5}"/>
          </ac:grpSpMkLst>
        </pc:grpChg>
        <pc:grpChg chg="del">
          <ac:chgData name="Amber Diehl" userId="e7ca814d3ed72cd0" providerId="LiveId" clId="{D94DE98C-8CFD-49A3-A619-26C73F3EE281}" dt="2021-04-10T16:14:49.454" v="2409" actId="478"/>
          <ac:grpSpMkLst>
            <pc:docMk/>
            <pc:sldMk cId="3803937635" sldId="300"/>
            <ac:grpSpMk id="18" creationId="{5C360876-5C54-4425-95A7-A2E96B2C8AC2}"/>
          </ac:grpSpMkLst>
        </pc:grpChg>
        <pc:grpChg chg="del">
          <ac:chgData name="Amber Diehl" userId="e7ca814d3ed72cd0" providerId="LiveId" clId="{D94DE98C-8CFD-49A3-A619-26C73F3EE281}" dt="2021-04-10T16:14:49.454" v="2409" actId="478"/>
          <ac:grpSpMkLst>
            <pc:docMk/>
            <pc:sldMk cId="3803937635" sldId="300"/>
            <ac:grpSpMk id="19" creationId="{A3396D64-9E73-462B-805B-299A9920D307}"/>
          </ac:grpSpMkLst>
        </pc:grpChg>
        <pc:grpChg chg="add mod">
          <ac:chgData name="Amber Diehl" userId="e7ca814d3ed72cd0" providerId="LiveId" clId="{D94DE98C-8CFD-49A3-A619-26C73F3EE281}" dt="2021-04-10T16:34:57.028" v="2517" actId="1076"/>
          <ac:grpSpMkLst>
            <pc:docMk/>
            <pc:sldMk cId="3803937635" sldId="300"/>
            <ac:grpSpMk id="35" creationId="{21A3E44A-976C-481F-95D9-465923C501C7}"/>
          </ac:grpSpMkLst>
        </pc:grpChg>
        <pc:grpChg chg="add mod">
          <ac:chgData name="Amber Diehl" userId="e7ca814d3ed72cd0" providerId="LiveId" clId="{D94DE98C-8CFD-49A3-A619-26C73F3EE281}" dt="2021-04-10T16:36:32.702" v="2546" actId="14100"/>
          <ac:grpSpMkLst>
            <pc:docMk/>
            <pc:sldMk cId="3803937635" sldId="300"/>
            <ac:grpSpMk id="36" creationId="{BB7CFFCC-6DF6-45AD-B10B-A45887A55FBF}"/>
          </ac:grpSpMkLst>
        </pc:grpChg>
        <pc:grpChg chg="add del mod">
          <ac:chgData name="Amber Diehl" userId="e7ca814d3ed72cd0" providerId="LiveId" clId="{D94DE98C-8CFD-49A3-A619-26C73F3EE281}" dt="2021-04-10T16:39:25.658" v="2555" actId="165"/>
          <ac:grpSpMkLst>
            <pc:docMk/>
            <pc:sldMk cId="3803937635" sldId="300"/>
            <ac:grpSpMk id="40" creationId="{6BD06C6B-9BD5-4245-BE48-E8635410FA71}"/>
          </ac:grpSpMkLst>
        </pc:grpChg>
        <pc:grpChg chg="add mod">
          <ac:chgData name="Amber Diehl" userId="e7ca814d3ed72cd0" providerId="LiveId" clId="{D94DE98C-8CFD-49A3-A619-26C73F3EE281}" dt="2021-04-10T16:36:21.886" v="2544" actId="14100"/>
          <ac:grpSpMkLst>
            <pc:docMk/>
            <pc:sldMk cId="3803937635" sldId="300"/>
            <ac:grpSpMk id="44" creationId="{F3754EB6-005E-4A3D-BDE5-E45E68D85012}"/>
          </ac:grpSpMkLst>
        </pc:grpChg>
        <pc:grpChg chg="add mod">
          <ac:chgData name="Amber Diehl" userId="e7ca814d3ed72cd0" providerId="LiveId" clId="{D94DE98C-8CFD-49A3-A619-26C73F3EE281}" dt="2021-04-10T16:40:17.519" v="2559" actId="164"/>
          <ac:grpSpMkLst>
            <pc:docMk/>
            <pc:sldMk cId="3803937635" sldId="300"/>
            <ac:grpSpMk id="49" creationId="{BA7FD2FE-CFF3-4B5D-8B8E-DD5A2DDD15D7}"/>
          </ac:grpSpMkLst>
        </pc:grpChg>
        <pc:picChg chg="add mod">
          <ac:chgData name="Amber Diehl" userId="e7ca814d3ed72cd0" providerId="LiveId" clId="{D94DE98C-8CFD-49A3-A619-26C73F3EE281}" dt="2021-04-10T16:41:44.976" v="2569" actId="14100"/>
          <ac:picMkLst>
            <pc:docMk/>
            <pc:sldMk cId="3803937635" sldId="300"/>
            <ac:picMk id="28" creationId="{8AD02F49-DD30-4A9A-927D-A682BFF1D22F}"/>
          </ac:picMkLst>
        </pc:picChg>
        <pc:cxnChg chg="add mod">
          <ac:chgData name="Amber Diehl" userId="e7ca814d3ed72cd0" providerId="LiveId" clId="{D94DE98C-8CFD-49A3-A619-26C73F3EE281}" dt="2021-04-10T16:37:45.857" v="2548" actId="13822"/>
          <ac:cxnSpMkLst>
            <pc:docMk/>
            <pc:sldMk cId="3803937635" sldId="300"/>
            <ac:cxnSpMk id="34" creationId="{4D1822DA-76E0-40E0-864C-AA4CCF0B6E64}"/>
          </ac:cxnSpMkLst>
        </pc:cxnChg>
        <pc:cxnChg chg="mod">
          <ac:chgData name="Amber Diehl" userId="e7ca814d3ed72cd0" providerId="LiveId" clId="{D94DE98C-8CFD-49A3-A619-26C73F3EE281}" dt="2021-04-10T16:34:13.959" v="2509"/>
          <ac:cxnSpMkLst>
            <pc:docMk/>
            <pc:sldMk cId="3803937635" sldId="300"/>
            <ac:cxnSpMk id="39" creationId="{5DA1F966-C504-4663-92A2-9BF031D1C502}"/>
          </ac:cxnSpMkLst>
        </pc:cxnChg>
        <pc:cxnChg chg="mod topLvl">
          <ac:chgData name="Amber Diehl" userId="e7ca814d3ed72cd0" providerId="LiveId" clId="{D94DE98C-8CFD-49A3-A619-26C73F3EE281}" dt="2021-04-10T16:40:17.519" v="2559" actId="164"/>
          <ac:cxnSpMkLst>
            <pc:docMk/>
            <pc:sldMk cId="3803937635" sldId="300"/>
            <ac:cxnSpMk id="43" creationId="{D0390AFE-4994-44EC-9AAB-AE1F8D97B2BC}"/>
          </ac:cxnSpMkLst>
        </pc:cxnChg>
        <pc:cxnChg chg="mod">
          <ac:chgData name="Amber Diehl" userId="e7ca814d3ed72cd0" providerId="LiveId" clId="{D94DE98C-8CFD-49A3-A619-26C73F3EE281}" dt="2021-04-10T16:38:43.079" v="2551" actId="13822"/>
          <ac:cxnSpMkLst>
            <pc:docMk/>
            <pc:sldMk cId="3803937635" sldId="300"/>
            <ac:cxnSpMk id="47" creationId="{B3C42ADE-D41B-48C7-A75C-5EE0E1DAEEE0}"/>
          </ac:cxnSpMkLst>
        </pc:cxnChg>
      </pc:sldChg>
      <pc:sldChg chg="delSp modSp mod">
        <pc:chgData name="Amber Diehl" userId="e7ca814d3ed72cd0" providerId="LiveId" clId="{D94DE98C-8CFD-49A3-A619-26C73F3EE281}" dt="2021-04-10T02:01:54.423" v="948" actId="1076"/>
        <pc:sldMkLst>
          <pc:docMk/>
          <pc:sldMk cId="645268910" sldId="301"/>
        </pc:sldMkLst>
        <pc:spChg chg="mod">
          <ac:chgData name="Amber Diehl" userId="e7ca814d3ed72cd0" providerId="LiveId" clId="{D94DE98C-8CFD-49A3-A619-26C73F3EE281}" dt="2021-04-10T02:01:41.031" v="945" actId="1076"/>
          <ac:spMkLst>
            <pc:docMk/>
            <pc:sldMk cId="645268910" sldId="301"/>
            <ac:spMk id="3" creationId="{B55BBB0E-0B1F-4C44-8658-1312C6C5126D}"/>
          </ac:spMkLst>
        </pc:spChg>
        <pc:spChg chg="del mod">
          <ac:chgData name="Amber Diehl" userId="e7ca814d3ed72cd0" providerId="LiveId" clId="{D94DE98C-8CFD-49A3-A619-26C73F3EE281}" dt="2021-04-10T02:01:19.120" v="940" actId="478"/>
          <ac:spMkLst>
            <pc:docMk/>
            <pc:sldMk cId="645268910" sldId="301"/>
            <ac:spMk id="4" creationId="{5AAF0431-FAA6-4563-9418-A171C77C0D92}"/>
          </ac:spMkLst>
        </pc:spChg>
        <pc:spChg chg="mod">
          <ac:chgData name="Amber Diehl" userId="e7ca814d3ed72cd0" providerId="LiveId" clId="{D94DE98C-8CFD-49A3-A619-26C73F3EE281}" dt="2021-04-10T02:01:54.423" v="948" actId="1076"/>
          <ac:spMkLst>
            <pc:docMk/>
            <pc:sldMk cId="645268910" sldId="301"/>
            <ac:spMk id="5" creationId="{57C292FF-B508-47BE-8266-4243F047ECF3}"/>
          </ac:spMkLst>
        </pc:spChg>
        <pc:graphicFrameChg chg="mod">
          <ac:chgData name="Amber Diehl" userId="e7ca814d3ed72cd0" providerId="LiveId" clId="{D94DE98C-8CFD-49A3-A619-26C73F3EE281}" dt="2021-04-10T02:01:35.394" v="944" actId="1076"/>
          <ac:graphicFrameMkLst>
            <pc:docMk/>
            <pc:sldMk cId="645268910" sldId="301"/>
            <ac:graphicFrameMk id="2" creationId="{198552BF-51D5-4F6E-913D-3A13DB137915}"/>
          </ac:graphicFrameMkLst>
        </pc:graphicFrameChg>
      </pc:sldChg>
      <pc:sldChg chg="addSp delSp modSp mod">
        <pc:chgData name="Amber Diehl" userId="e7ca814d3ed72cd0" providerId="LiveId" clId="{D94DE98C-8CFD-49A3-A619-26C73F3EE281}" dt="2021-04-10T01:58:16.991" v="912" actId="1076"/>
        <pc:sldMkLst>
          <pc:docMk/>
          <pc:sldMk cId="2700304395" sldId="302"/>
        </pc:sldMkLst>
        <pc:spChg chg="mod">
          <ac:chgData name="Amber Diehl" userId="e7ca814d3ed72cd0" providerId="LiveId" clId="{D94DE98C-8CFD-49A3-A619-26C73F3EE281}" dt="2021-04-10T01:58:13.279" v="911" actId="1076"/>
          <ac:spMkLst>
            <pc:docMk/>
            <pc:sldMk cId="2700304395" sldId="302"/>
            <ac:spMk id="3" creationId="{B55BBB0E-0B1F-4C44-8658-1312C6C5126D}"/>
          </ac:spMkLst>
        </pc:spChg>
        <pc:spChg chg="del mod">
          <ac:chgData name="Amber Diehl" userId="e7ca814d3ed72cd0" providerId="LiveId" clId="{D94DE98C-8CFD-49A3-A619-26C73F3EE281}" dt="2021-04-10T01:57:52.977" v="906" actId="478"/>
          <ac:spMkLst>
            <pc:docMk/>
            <pc:sldMk cId="2700304395" sldId="302"/>
            <ac:spMk id="4" creationId="{5AAF0431-FAA6-4563-9418-A171C77C0D92}"/>
          </ac:spMkLst>
        </pc:spChg>
        <pc:spChg chg="mod">
          <ac:chgData name="Amber Diehl" userId="e7ca814d3ed72cd0" providerId="LiveId" clId="{D94DE98C-8CFD-49A3-A619-26C73F3EE281}" dt="2021-04-10T01:58:16.991" v="912" actId="1076"/>
          <ac:spMkLst>
            <pc:docMk/>
            <pc:sldMk cId="2700304395" sldId="302"/>
            <ac:spMk id="5" creationId="{57C292FF-B508-47BE-8266-4243F047ECF3}"/>
          </ac:spMkLst>
        </pc:spChg>
        <pc:spChg chg="add del">
          <ac:chgData name="Amber Diehl" userId="e7ca814d3ed72cd0" providerId="LiveId" clId="{D94DE98C-8CFD-49A3-A619-26C73F3EE281}" dt="2021-04-10T01:53:57.609" v="895" actId="478"/>
          <ac:spMkLst>
            <pc:docMk/>
            <pc:sldMk cId="2700304395" sldId="302"/>
            <ac:spMk id="11" creationId="{00DFED5A-08C3-4CAD-98E2-96DA1E0211AF}"/>
          </ac:spMkLst>
        </pc:spChg>
        <pc:graphicFrameChg chg="del">
          <ac:chgData name="Amber Diehl" userId="e7ca814d3ed72cd0" providerId="LiveId" clId="{D94DE98C-8CFD-49A3-A619-26C73F3EE281}" dt="2021-04-10T01:43:32.283" v="885" actId="478"/>
          <ac:graphicFrameMkLst>
            <pc:docMk/>
            <pc:sldMk cId="2700304395" sldId="302"/>
            <ac:graphicFrameMk id="2" creationId="{198552BF-51D5-4F6E-913D-3A13DB137915}"/>
          </ac:graphicFrameMkLst>
        </pc:graphicFrameChg>
        <pc:graphicFrameChg chg="add del mod">
          <ac:chgData name="Amber Diehl" userId="e7ca814d3ed72cd0" providerId="LiveId" clId="{D94DE98C-8CFD-49A3-A619-26C73F3EE281}" dt="2021-04-10T01:53:47.636" v="893" actId="478"/>
          <ac:graphicFrameMkLst>
            <pc:docMk/>
            <pc:sldMk cId="2700304395" sldId="302"/>
            <ac:graphicFrameMk id="9" creationId="{4AE0BDA2-5AC1-424D-B1EE-CE3A2F018DAE}"/>
          </ac:graphicFrameMkLst>
        </pc:graphicFrameChg>
        <pc:picChg chg="add mod">
          <ac:chgData name="Amber Diehl" userId="e7ca814d3ed72cd0" providerId="LiveId" clId="{D94DE98C-8CFD-49A3-A619-26C73F3EE281}" dt="2021-04-10T01:58:10.063" v="910" actId="14100"/>
          <ac:picMkLst>
            <pc:docMk/>
            <pc:sldMk cId="2700304395" sldId="302"/>
            <ac:picMk id="1026" creationId="{5470B0DE-FFD3-4960-A5F1-CB3931B89191}"/>
          </ac:picMkLst>
        </pc:picChg>
      </pc:sldChg>
      <pc:sldChg chg="delSp modSp mod">
        <pc:chgData name="Amber Diehl" userId="e7ca814d3ed72cd0" providerId="LiveId" clId="{D94DE98C-8CFD-49A3-A619-26C73F3EE281}" dt="2021-04-10T09:05:08.893" v="1357" actId="20577"/>
        <pc:sldMkLst>
          <pc:docMk/>
          <pc:sldMk cId="3598424315" sldId="303"/>
        </pc:sldMkLst>
        <pc:spChg chg="mod">
          <ac:chgData name="Amber Diehl" userId="e7ca814d3ed72cd0" providerId="LiveId" clId="{D94DE98C-8CFD-49A3-A619-26C73F3EE281}" dt="2021-04-10T01:59:34.093" v="925" actId="1076"/>
          <ac:spMkLst>
            <pc:docMk/>
            <pc:sldMk cId="3598424315" sldId="303"/>
            <ac:spMk id="3" creationId="{B55BBB0E-0B1F-4C44-8658-1312C6C5126D}"/>
          </ac:spMkLst>
        </pc:spChg>
        <pc:spChg chg="del">
          <ac:chgData name="Amber Diehl" userId="e7ca814d3ed72cd0" providerId="LiveId" clId="{D94DE98C-8CFD-49A3-A619-26C73F3EE281}" dt="2021-04-10T01:58:48.291" v="914" actId="478"/>
          <ac:spMkLst>
            <pc:docMk/>
            <pc:sldMk cId="3598424315" sldId="303"/>
            <ac:spMk id="4" creationId="{5AAF0431-FAA6-4563-9418-A171C77C0D92}"/>
          </ac:spMkLst>
        </pc:spChg>
        <pc:spChg chg="mod">
          <ac:chgData name="Amber Diehl" userId="e7ca814d3ed72cd0" providerId="LiveId" clId="{D94DE98C-8CFD-49A3-A619-26C73F3EE281}" dt="2021-04-10T03:19:20.639" v="1079" actId="20577"/>
          <ac:spMkLst>
            <pc:docMk/>
            <pc:sldMk cId="3598424315" sldId="303"/>
            <ac:spMk id="5" creationId="{57C292FF-B508-47BE-8266-4243F047ECF3}"/>
          </ac:spMkLst>
        </pc:spChg>
        <pc:graphicFrameChg chg="mod modGraphic">
          <ac:chgData name="Amber Diehl" userId="e7ca814d3ed72cd0" providerId="LiveId" clId="{D94DE98C-8CFD-49A3-A619-26C73F3EE281}" dt="2021-04-10T09:05:08.893" v="1357" actId="20577"/>
          <ac:graphicFrameMkLst>
            <pc:docMk/>
            <pc:sldMk cId="3598424315" sldId="303"/>
            <ac:graphicFrameMk id="2" creationId="{198552BF-51D5-4F6E-913D-3A13DB137915}"/>
          </ac:graphicFrameMkLst>
        </pc:graphicFrameChg>
      </pc:sldChg>
      <pc:sldChg chg="addSp delSp modSp mod setBg">
        <pc:chgData name="Amber Diehl" userId="e7ca814d3ed72cd0" providerId="LiveId" clId="{D94DE98C-8CFD-49A3-A619-26C73F3EE281}" dt="2021-04-10T19:15:01.874" v="3649" actId="12"/>
        <pc:sldMkLst>
          <pc:docMk/>
          <pc:sldMk cId="115746705" sldId="304"/>
        </pc:sldMkLst>
        <pc:spChg chg="mod">
          <ac:chgData name="Amber Diehl" userId="e7ca814d3ed72cd0" providerId="LiveId" clId="{D94DE98C-8CFD-49A3-A619-26C73F3EE281}" dt="2021-04-10T19:06:50.072" v="3524" actId="26606"/>
          <ac:spMkLst>
            <pc:docMk/>
            <pc:sldMk cId="115746705" sldId="304"/>
            <ac:spMk id="3" creationId="{B55BBB0E-0B1F-4C44-8658-1312C6C5126D}"/>
          </ac:spMkLst>
        </pc:spChg>
        <pc:spChg chg="del mod">
          <ac:chgData name="Amber Diehl" userId="e7ca814d3ed72cd0" providerId="LiveId" clId="{D94DE98C-8CFD-49A3-A619-26C73F3EE281}" dt="2021-04-10T02:00:42.166" v="933" actId="478"/>
          <ac:spMkLst>
            <pc:docMk/>
            <pc:sldMk cId="115746705" sldId="304"/>
            <ac:spMk id="4" creationId="{5AAF0431-FAA6-4563-9418-A171C77C0D92}"/>
          </ac:spMkLst>
        </pc:spChg>
        <pc:spChg chg="mod ord">
          <ac:chgData name="Amber Diehl" userId="e7ca814d3ed72cd0" providerId="LiveId" clId="{D94DE98C-8CFD-49A3-A619-26C73F3EE281}" dt="2021-04-10T19:15:01.874" v="3649" actId="12"/>
          <ac:spMkLst>
            <pc:docMk/>
            <pc:sldMk cId="115746705" sldId="304"/>
            <ac:spMk id="5" creationId="{57C292FF-B508-47BE-8266-4243F047ECF3}"/>
          </ac:spMkLst>
        </pc:spChg>
        <pc:spChg chg="add del">
          <ac:chgData name="Amber Diehl" userId="e7ca814d3ed72cd0" providerId="LiveId" clId="{D94DE98C-8CFD-49A3-A619-26C73F3EE281}" dt="2021-04-10T19:06:34.960" v="3521" actId="26606"/>
          <ac:spMkLst>
            <pc:docMk/>
            <pc:sldMk cId="115746705" sldId="304"/>
            <ac:spMk id="71" creationId="{5E39A796-BE83-48B1-B33F-35C4A32AAB57}"/>
          </ac:spMkLst>
        </pc:spChg>
        <pc:spChg chg="add del">
          <ac:chgData name="Amber Diehl" userId="e7ca814d3ed72cd0" providerId="LiveId" clId="{D94DE98C-8CFD-49A3-A619-26C73F3EE281}" dt="2021-04-10T19:06:34.960" v="3521" actId="26606"/>
          <ac:spMkLst>
            <pc:docMk/>
            <pc:sldMk cId="115746705" sldId="304"/>
            <ac:spMk id="73" creationId="{72F84B47-E267-4194-8194-831DB7B5547F}"/>
          </ac:spMkLst>
        </pc:spChg>
        <pc:spChg chg="add del">
          <ac:chgData name="Amber Diehl" userId="e7ca814d3ed72cd0" providerId="LiveId" clId="{D94DE98C-8CFD-49A3-A619-26C73F3EE281}" dt="2021-04-10T19:06:50.061" v="3523" actId="26606"/>
          <ac:spMkLst>
            <pc:docMk/>
            <pc:sldMk cId="115746705" sldId="304"/>
            <ac:spMk id="75" creationId="{19B9933F-AAB3-444A-8BB5-9CA194A8BC63}"/>
          </ac:spMkLst>
        </pc:spChg>
        <pc:spChg chg="add del">
          <ac:chgData name="Amber Diehl" userId="e7ca814d3ed72cd0" providerId="LiveId" clId="{D94DE98C-8CFD-49A3-A619-26C73F3EE281}" dt="2021-04-10T19:06:50.061" v="3523" actId="26606"/>
          <ac:spMkLst>
            <pc:docMk/>
            <pc:sldMk cId="115746705" sldId="304"/>
            <ac:spMk id="77" creationId="{7D20183A-0B1D-4A1F-89B1-ADBEDBC6E54E}"/>
          </ac:spMkLst>
        </pc:spChg>
        <pc:spChg chg="add del">
          <ac:chgData name="Amber Diehl" userId="e7ca814d3ed72cd0" providerId="LiveId" clId="{D94DE98C-8CFD-49A3-A619-26C73F3EE281}" dt="2021-04-10T19:06:50.061" v="3523" actId="26606"/>
          <ac:spMkLst>
            <pc:docMk/>
            <pc:sldMk cId="115746705" sldId="304"/>
            <ac:spMk id="79" creationId="{131031D3-26CD-4214-A9A4-5857EFA15A0C}"/>
          </ac:spMkLst>
        </pc:spChg>
        <pc:spChg chg="add del">
          <ac:chgData name="Amber Diehl" userId="e7ca814d3ed72cd0" providerId="LiveId" clId="{D94DE98C-8CFD-49A3-A619-26C73F3EE281}" dt="2021-04-10T19:06:50.061" v="3523" actId="26606"/>
          <ac:spMkLst>
            <pc:docMk/>
            <pc:sldMk cId="115746705" sldId="304"/>
            <ac:spMk id="1028" creationId="{B5FA7C47-B7C1-4D2E-AB49-ED23BA34BA83}"/>
          </ac:spMkLst>
        </pc:spChg>
        <pc:spChg chg="add del">
          <ac:chgData name="Amber Diehl" userId="e7ca814d3ed72cd0" providerId="LiveId" clId="{D94DE98C-8CFD-49A3-A619-26C73F3EE281}" dt="2021-04-10T19:06:50.061" v="3523" actId="26606"/>
          <ac:spMkLst>
            <pc:docMk/>
            <pc:sldMk cId="115746705" sldId="304"/>
            <ac:spMk id="1029" creationId="{596EE156-ABF1-4329-A6BA-03B4254E0877}"/>
          </ac:spMkLst>
        </pc:spChg>
        <pc:spChg chg="add">
          <ac:chgData name="Amber Diehl" userId="e7ca814d3ed72cd0" providerId="LiveId" clId="{D94DE98C-8CFD-49A3-A619-26C73F3EE281}" dt="2021-04-10T19:06:50.072" v="3524" actId="26606"/>
          <ac:spMkLst>
            <pc:docMk/>
            <pc:sldMk cId="115746705" sldId="304"/>
            <ac:spMk id="1031" creationId="{577D1452-F0B7-431E-9A24-D3F7103D8510}"/>
          </ac:spMkLst>
        </pc:spChg>
        <pc:spChg chg="add">
          <ac:chgData name="Amber Diehl" userId="e7ca814d3ed72cd0" providerId="LiveId" clId="{D94DE98C-8CFD-49A3-A619-26C73F3EE281}" dt="2021-04-10T19:06:50.072" v="3524" actId="26606"/>
          <ac:spMkLst>
            <pc:docMk/>
            <pc:sldMk cId="115746705" sldId="304"/>
            <ac:spMk id="1032" creationId="{A660F4F9-5DF5-4F15-BE6A-CD8648BB1148}"/>
          </ac:spMkLst>
        </pc:spChg>
        <pc:graphicFrameChg chg="del mod modGraphic">
          <ac:chgData name="Amber Diehl" userId="e7ca814d3ed72cd0" providerId="LiveId" clId="{D94DE98C-8CFD-49A3-A619-26C73F3EE281}" dt="2021-04-10T19:06:19.531" v="3517" actId="478"/>
          <ac:graphicFrameMkLst>
            <pc:docMk/>
            <pc:sldMk cId="115746705" sldId="304"/>
            <ac:graphicFrameMk id="2" creationId="{198552BF-51D5-4F6E-913D-3A13DB137915}"/>
          </ac:graphicFrameMkLst>
        </pc:graphicFrameChg>
        <pc:picChg chg="add mod">
          <ac:chgData name="Amber Diehl" userId="e7ca814d3ed72cd0" providerId="LiveId" clId="{D94DE98C-8CFD-49A3-A619-26C73F3EE281}" dt="2021-04-10T19:06:50.072" v="3524" actId="26606"/>
          <ac:picMkLst>
            <pc:docMk/>
            <pc:sldMk cId="115746705" sldId="304"/>
            <ac:picMk id="1026" creationId="{8ADF4F03-D1E8-4F7A-9645-07F8C8807FC7}"/>
          </ac:picMkLst>
        </pc:picChg>
      </pc:sldChg>
      <pc:sldChg chg="delSp modSp mod">
        <pc:chgData name="Amber Diehl" userId="e7ca814d3ed72cd0" providerId="LiveId" clId="{D94DE98C-8CFD-49A3-A619-26C73F3EE281}" dt="2021-04-10T03:18:55.210" v="1075" actId="20577"/>
        <pc:sldMkLst>
          <pc:docMk/>
          <pc:sldMk cId="670602564" sldId="305"/>
        </pc:sldMkLst>
        <pc:spChg chg="mod">
          <ac:chgData name="Amber Diehl" userId="e7ca814d3ed72cd0" providerId="LiveId" clId="{D94DE98C-8CFD-49A3-A619-26C73F3EE281}" dt="2021-04-10T02:00:28.768" v="931" actId="1076"/>
          <ac:spMkLst>
            <pc:docMk/>
            <pc:sldMk cId="670602564" sldId="305"/>
            <ac:spMk id="3" creationId="{B55BBB0E-0B1F-4C44-8658-1312C6C5126D}"/>
          </ac:spMkLst>
        </pc:spChg>
        <pc:spChg chg="del mod">
          <ac:chgData name="Amber Diehl" userId="e7ca814d3ed72cd0" providerId="LiveId" clId="{D94DE98C-8CFD-49A3-A619-26C73F3EE281}" dt="2021-04-10T01:57:26.676" v="901" actId="478"/>
          <ac:spMkLst>
            <pc:docMk/>
            <pc:sldMk cId="670602564" sldId="305"/>
            <ac:spMk id="4" creationId="{5AAF0431-FAA6-4563-9418-A171C77C0D92}"/>
          </ac:spMkLst>
        </pc:spChg>
        <pc:spChg chg="mod">
          <ac:chgData name="Amber Diehl" userId="e7ca814d3ed72cd0" providerId="LiveId" clId="{D94DE98C-8CFD-49A3-A619-26C73F3EE281}" dt="2021-04-10T03:16:34.726" v="975" actId="20577"/>
          <ac:spMkLst>
            <pc:docMk/>
            <pc:sldMk cId="670602564" sldId="305"/>
            <ac:spMk id="5" creationId="{57C292FF-B508-47BE-8266-4243F047ECF3}"/>
          </ac:spMkLst>
        </pc:spChg>
        <pc:graphicFrameChg chg="mod modGraphic">
          <ac:chgData name="Amber Diehl" userId="e7ca814d3ed72cd0" providerId="LiveId" clId="{D94DE98C-8CFD-49A3-A619-26C73F3EE281}" dt="2021-04-10T03:18:55.210" v="1075" actId="20577"/>
          <ac:graphicFrameMkLst>
            <pc:docMk/>
            <pc:sldMk cId="670602564" sldId="305"/>
            <ac:graphicFrameMk id="2" creationId="{198552BF-51D5-4F6E-913D-3A13DB137915}"/>
          </ac:graphicFrameMkLst>
        </pc:graphicFrameChg>
      </pc:sldChg>
      <pc:sldChg chg="modSp add mod">
        <pc:chgData name="Amber Diehl" userId="e7ca814d3ed72cd0" providerId="LiveId" clId="{D94DE98C-8CFD-49A3-A619-26C73F3EE281}" dt="2021-04-10T08:59:04.121" v="1248" actId="207"/>
        <pc:sldMkLst>
          <pc:docMk/>
          <pc:sldMk cId="3766223976" sldId="306"/>
        </pc:sldMkLst>
        <pc:spChg chg="mod">
          <ac:chgData name="Amber Diehl" userId="e7ca814d3ed72cd0" providerId="LiveId" clId="{D94DE98C-8CFD-49A3-A619-26C73F3EE281}" dt="2021-04-10T08:55:50.106" v="1085" actId="20577"/>
          <ac:spMkLst>
            <pc:docMk/>
            <pc:sldMk cId="3766223976" sldId="306"/>
            <ac:spMk id="3" creationId="{B55BBB0E-0B1F-4C44-8658-1312C6C5126D}"/>
          </ac:spMkLst>
        </pc:spChg>
        <pc:spChg chg="mod">
          <ac:chgData name="Amber Diehl" userId="e7ca814d3ed72cd0" providerId="LiveId" clId="{D94DE98C-8CFD-49A3-A619-26C73F3EE281}" dt="2021-04-10T08:56:04.580" v="1086"/>
          <ac:spMkLst>
            <pc:docMk/>
            <pc:sldMk cId="3766223976" sldId="306"/>
            <ac:spMk id="5" creationId="{57C292FF-B508-47BE-8266-4243F047ECF3}"/>
          </ac:spMkLst>
        </pc:spChg>
        <pc:graphicFrameChg chg="modGraphic">
          <ac:chgData name="Amber Diehl" userId="e7ca814d3ed72cd0" providerId="LiveId" clId="{D94DE98C-8CFD-49A3-A619-26C73F3EE281}" dt="2021-04-10T08:59:04.121" v="1248" actId="207"/>
          <ac:graphicFrameMkLst>
            <pc:docMk/>
            <pc:sldMk cId="3766223976" sldId="306"/>
            <ac:graphicFrameMk id="2" creationId="{198552BF-51D5-4F6E-913D-3A13DB137915}"/>
          </ac:graphicFrameMkLst>
        </pc:graphicFrameChg>
      </pc:sldChg>
      <pc:sldChg chg="add">
        <pc:chgData name="Amber Diehl" userId="e7ca814d3ed72cd0" providerId="LiveId" clId="{D94DE98C-8CFD-49A3-A619-26C73F3EE281}" dt="2021-04-10T09:05:37.881" v="1358" actId="2890"/>
        <pc:sldMkLst>
          <pc:docMk/>
          <pc:sldMk cId="3813395270" sldId="307"/>
        </pc:sldMkLst>
      </pc:sldChg>
      <pc:sldChg chg="add del">
        <pc:chgData name="Amber Diehl" userId="e7ca814d3ed72cd0" providerId="LiveId" clId="{D94DE98C-8CFD-49A3-A619-26C73F3EE281}" dt="2021-04-10T16:06:27.666" v="2278" actId="47"/>
        <pc:sldMkLst>
          <pc:docMk/>
          <pc:sldMk cId="1488991307" sldId="308"/>
        </pc:sldMkLst>
      </pc:sldChg>
      <pc:sldChg chg="add del">
        <pc:chgData name="Amber Diehl" userId="e7ca814d3ed72cd0" providerId="LiveId" clId="{D94DE98C-8CFD-49A3-A619-26C73F3EE281}" dt="2021-04-10T16:06:30.334" v="2279" actId="47"/>
        <pc:sldMkLst>
          <pc:docMk/>
          <pc:sldMk cId="1747172441" sldId="309"/>
        </pc:sldMkLst>
      </pc:sldChg>
      <pc:sldChg chg="addSp modSp add mod setBg">
        <pc:chgData name="Amber Diehl" userId="e7ca814d3ed72cd0" providerId="LiveId" clId="{D94DE98C-8CFD-49A3-A619-26C73F3EE281}" dt="2021-04-10T16:08:48.509" v="2361" actId="27614"/>
        <pc:sldMkLst>
          <pc:docMk/>
          <pc:sldMk cId="582478881" sldId="310"/>
        </pc:sldMkLst>
        <pc:spChg chg="add mod">
          <ac:chgData name="Amber Diehl" userId="e7ca814d3ed72cd0" providerId="LiveId" clId="{D94DE98C-8CFD-49A3-A619-26C73F3EE281}" dt="2021-04-10T16:08:28.058" v="2360" actId="26606"/>
          <ac:spMkLst>
            <pc:docMk/>
            <pc:sldMk cId="582478881" sldId="310"/>
            <ac:spMk id="2" creationId="{DAF0D232-ED58-4159-9AC3-6107A314DC23}"/>
          </ac:spMkLst>
        </pc:spChg>
        <pc:spChg chg="add mod">
          <ac:chgData name="Amber Diehl" userId="e7ca814d3ed72cd0" providerId="LiveId" clId="{D94DE98C-8CFD-49A3-A619-26C73F3EE281}" dt="2021-04-10T16:08:28.058" v="2360" actId="26606"/>
          <ac:spMkLst>
            <pc:docMk/>
            <pc:sldMk cId="582478881" sldId="310"/>
            <ac:spMk id="3" creationId="{387D4231-54CD-4C7E-998A-AB68E3958AB8}"/>
          </ac:spMkLst>
        </pc:spChg>
        <pc:spChg chg="add">
          <ac:chgData name="Amber Diehl" userId="e7ca814d3ed72cd0" providerId="LiveId" clId="{D94DE98C-8CFD-49A3-A619-26C73F3EE281}" dt="2021-04-10T16:08:28.058" v="2360" actId="26606"/>
          <ac:spMkLst>
            <pc:docMk/>
            <pc:sldMk cId="582478881" sldId="310"/>
            <ac:spMk id="73" creationId="{5AAE9118-0436-4488-AC4A-C14DF6A7B6B1}"/>
          </ac:spMkLst>
        </pc:spChg>
        <pc:spChg chg="add">
          <ac:chgData name="Amber Diehl" userId="e7ca814d3ed72cd0" providerId="LiveId" clId="{D94DE98C-8CFD-49A3-A619-26C73F3EE281}" dt="2021-04-10T16:08:28.058" v="2360" actId="26606"/>
          <ac:spMkLst>
            <pc:docMk/>
            <pc:sldMk cId="582478881" sldId="310"/>
            <ac:spMk id="75" creationId="{1B10F861-B8F1-49C7-BD58-EAB20CEE7F93}"/>
          </ac:spMkLst>
        </pc:spChg>
        <pc:spChg chg="add">
          <ac:chgData name="Amber Diehl" userId="e7ca814d3ed72cd0" providerId="LiveId" clId="{D94DE98C-8CFD-49A3-A619-26C73F3EE281}" dt="2021-04-10T16:08:28.058" v="2360" actId="26606"/>
          <ac:spMkLst>
            <pc:docMk/>
            <pc:sldMk cId="582478881" sldId="310"/>
            <ac:spMk id="77" creationId="{61F6E425-22AB-4DA2-8FAC-58ADB58EF6C3}"/>
          </ac:spMkLst>
        </pc:spChg>
        <pc:picChg chg="add mod ord">
          <ac:chgData name="Amber Diehl" userId="e7ca814d3ed72cd0" providerId="LiveId" clId="{D94DE98C-8CFD-49A3-A619-26C73F3EE281}" dt="2021-04-10T16:08:48.509" v="2361" actId="27614"/>
          <ac:picMkLst>
            <pc:docMk/>
            <pc:sldMk cId="582478881" sldId="310"/>
            <ac:picMk id="3074" creationId="{3A28AA89-FA81-4496-91F0-29126D9DA9EF}"/>
          </ac:picMkLst>
        </pc:picChg>
        <pc:picChg chg="add mod ord">
          <ac:chgData name="Amber Diehl" userId="e7ca814d3ed72cd0" providerId="LiveId" clId="{D94DE98C-8CFD-49A3-A619-26C73F3EE281}" dt="2021-04-10T16:08:28.058" v="2360" actId="26606"/>
          <ac:picMkLst>
            <pc:docMk/>
            <pc:sldMk cId="582478881" sldId="310"/>
            <ac:picMk id="3076" creationId="{00265F13-6D8E-4B8E-8642-3C6764CAD878}"/>
          </ac:picMkLst>
        </pc:picChg>
      </pc:sldChg>
      <pc:sldChg chg="addSp modSp add mod">
        <pc:chgData name="Amber Diehl" userId="e7ca814d3ed72cd0" providerId="LiveId" clId="{D94DE98C-8CFD-49A3-A619-26C73F3EE281}" dt="2021-04-10T16:13:05.706" v="2404" actId="20577"/>
        <pc:sldMkLst>
          <pc:docMk/>
          <pc:sldMk cId="2342337731" sldId="311"/>
        </pc:sldMkLst>
        <pc:spChg chg="add mod">
          <ac:chgData name="Amber Diehl" userId="e7ca814d3ed72cd0" providerId="LiveId" clId="{D94DE98C-8CFD-49A3-A619-26C73F3EE281}" dt="2021-04-10T16:09:48.185" v="2377" actId="113"/>
          <ac:spMkLst>
            <pc:docMk/>
            <pc:sldMk cId="2342337731" sldId="311"/>
            <ac:spMk id="2" creationId="{4052F69C-7D70-4058-93F0-B50D1DC8CFC4}"/>
          </ac:spMkLst>
        </pc:spChg>
        <pc:spChg chg="add mod">
          <ac:chgData name="Amber Diehl" userId="e7ca814d3ed72cd0" providerId="LiveId" clId="{D94DE98C-8CFD-49A3-A619-26C73F3EE281}" dt="2021-04-10T16:13:05.706" v="2404" actId="20577"/>
          <ac:spMkLst>
            <pc:docMk/>
            <pc:sldMk cId="2342337731" sldId="311"/>
            <ac:spMk id="4" creationId="{D7C944A2-107C-4B21-A2CF-DFD5EDF154BC}"/>
          </ac:spMkLst>
        </pc:spChg>
      </pc:sldChg>
      <pc:sldChg chg="addSp modSp add mod ord">
        <pc:chgData name="Amber Diehl" userId="e7ca814d3ed72cd0" providerId="LiveId" clId="{D94DE98C-8CFD-49A3-A619-26C73F3EE281}" dt="2021-04-10T19:13:47.870" v="3647" actId="20577"/>
        <pc:sldMkLst>
          <pc:docMk/>
          <pc:sldMk cId="1644777845" sldId="312"/>
        </pc:sldMkLst>
        <pc:spChg chg="add mod">
          <ac:chgData name="Amber Diehl" userId="e7ca814d3ed72cd0" providerId="LiveId" clId="{D94DE98C-8CFD-49A3-A619-26C73F3EE281}" dt="2021-04-10T19:12:41.072" v="3534" actId="1076"/>
          <ac:spMkLst>
            <pc:docMk/>
            <pc:sldMk cId="1644777845" sldId="312"/>
            <ac:spMk id="3" creationId="{B3FD02D8-A106-4EB9-BE3A-FE41763740E7}"/>
          </ac:spMkLst>
        </pc:spChg>
        <pc:spChg chg="add mod">
          <ac:chgData name="Amber Diehl" userId="e7ca814d3ed72cd0" providerId="LiveId" clId="{D94DE98C-8CFD-49A3-A619-26C73F3EE281}" dt="2021-04-10T19:13:47.870" v="3647" actId="20577"/>
          <ac:spMkLst>
            <pc:docMk/>
            <pc:sldMk cId="1644777845" sldId="312"/>
            <ac:spMk id="4" creationId="{59A630DA-BC5B-44E4-AB0C-D2838EA00700}"/>
          </ac:spMkLst>
        </pc:spChg>
        <pc:picChg chg="add mod">
          <ac:chgData name="Amber Diehl" userId="e7ca814d3ed72cd0" providerId="LiveId" clId="{D94DE98C-8CFD-49A3-A619-26C73F3EE281}" dt="2021-04-10T19:12:15.994" v="3532" actId="1076"/>
          <ac:picMkLst>
            <pc:docMk/>
            <pc:sldMk cId="1644777845" sldId="312"/>
            <ac:picMk id="2050" creationId="{77FBBA3F-876F-4EF6-9601-EBD031CD667E}"/>
          </ac:picMkLst>
        </pc:picChg>
      </pc:sldChg>
      <pc:sldChg chg="addSp modSp new mod ord">
        <pc:chgData name="Amber Diehl" userId="e7ca814d3ed72cd0" providerId="LiveId" clId="{D94DE98C-8CFD-49A3-A619-26C73F3EE281}" dt="2021-04-10T16:12:30.636" v="2400" actId="1076"/>
        <pc:sldMkLst>
          <pc:docMk/>
          <pc:sldMk cId="2706559615" sldId="313"/>
        </pc:sldMkLst>
        <pc:spChg chg="add mod">
          <ac:chgData name="Amber Diehl" userId="e7ca814d3ed72cd0" providerId="LiveId" clId="{D94DE98C-8CFD-49A3-A619-26C73F3EE281}" dt="2021-04-10T16:12:30.636" v="2400" actId="1076"/>
          <ac:spMkLst>
            <pc:docMk/>
            <pc:sldMk cId="2706559615" sldId="313"/>
            <ac:spMk id="2" creationId="{B2512D40-50DC-44DC-8014-DC80EBA9014D}"/>
          </ac:spMkLst>
        </pc:spChg>
        <pc:picChg chg="add mod">
          <ac:chgData name="Amber Diehl" userId="e7ca814d3ed72cd0" providerId="LiveId" clId="{D94DE98C-8CFD-49A3-A619-26C73F3EE281}" dt="2021-04-10T16:12:25.120" v="2399" actId="14100"/>
          <ac:picMkLst>
            <pc:docMk/>
            <pc:sldMk cId="2706559615" sldId="313"/>
            <ac:picMk id="4098" creationId="{92E99853-9E03-442B-AC6F-9B29F961DA76}"/>
          </ac:picMkLst>
        </pc:picChg>
      </pc:sldChg>
      <pc:sldChg chg="add del">
        <pc:chgData name="Amber Diehl" userId="e7ca814d3ed72cd0" providerId="LiveId" clId="{D94DE98C-8CFD-49A3-A619-26C73F3EE281}" dt="2021-04-10T17:01:29.120" v="2677" actId="47"/>
        <pc:sldMkLst>
          <pc:docMk/>
          <pc:sldMk cId="61328806" sldId="314"/>
        </pc:sldMkLst>
      </pc:sldChg>
      <pc:sldChg chg="addSp delSp modSp new mod modAnim">
        <pc:chgData name="Amber Diehl" userId="e7ca814d3ed72cd0" providerId="LiveId" clId="{D94DE98C-8CFD-49A3-A619-26C73F3EE281}" dt="2021-04-10T18:43:43.633" v="3483"/>
        <pc:sldMkLst>
          <pc:docMk/>
          <pc:sldMk cId="152519905" sldId="315"/>
        </pc:sldMkLst>
        <pc:spChg chg="add del mod">
          <ac:chgData name="Amber Diehl" userId="e7ca814d3ed72cd0" providerId="LiveId" clId="{D94DE98C-8CFD-49A3-A619-26C73F3EE281}" dt="2021-04-10T17:50:34.155" v="2902" actId="478"/>
          <ac:spMkLst>
            <pc:docMk/>
            <pc:sldMk cId="152519905" sldId="315"/>
            <ac:spMk id="2" creationId="{E7E0A77C-FEC5-4C3E-8CD9-C72A469F22AE}"/>
          </ac:spMkLst>
        </pc:spChg>
        <pc:spChg chg="add del mod">
          <ac:chgData name="Amber Diehl" userId="e7ca814d3ed72cd0" providerId="LiveId" clId="{D94DE98C-8CFD-49A3-A619-26C73F3EE281}" dt="2021-04-10T17:50:34.155" v="2902" actId="478"/>
          <ac:spMkLst>
            <pc:docMk/>
            <pc:sldMk cId="152519905" sldId="315"/>
            <ac:spMk id="3" creationId="{729023CC-7AA2-477C-9A02-DB6E76275539}"/>
          </ac:spMkLst>
        </pc:spChg>
        <pc:spChg chg="add del mod">
          <ac:chgData name="Amber Diehl" userId="e7ca814d3ed72cd0" providerId="LiveId" clId="{D94DE98C-8CFD-49A3-A619-26C73F3EE281}" dt="2021-04-10T17:50:34.155" v="2902" actId="478"/>
          <ac:spMkLst>
            <pc:docMk/>
            <pc:sldMk cId="152519905" sldId="315"/>
            <ac:spMk id="4" creationId="{CBEDB4B4-2BFD-4B0E-8983-B4566147CF56}"/>
          </ac:spMkLst>
        </pc:spChg>
        <pc:spChg chg="add del mod">
          <ac:chgData name="Amber Diehl" userId="e7ca814d3ed72cd0" providerId="LiveId" clId="{D94DE98C-8CFD-49A3-A619-26C73F3EE281}" dt="2021-04-10T17:50:34.155" v="2902" actId="478"/>
          <ac:spMkLst>
            <pc:docMk/>
            <pc:sldMk cId="152519905" sldId="315"/>
            <ac:spMk id="5" creationId="{47408D90-5B4C-413A-80F2-A090F490468A}"/>
          </ac:spMkLst>
        </pc:spChg>
        <pc:spChg chg="add del mod">
          <ac:chgData name="Amber Diehl" userId="e7ca814d3ed72cd0" providerId="LiveId" clId="{D94DE98C-8CFD-49A3-A619-26C73F3EE281}" dt="2021-04-10T17:50:34.155" v="2902" actId="478"/>
          <ac:spMkLst>
            <pc:docMk/>
            <pc:sldMk cId="152519905" sldId="315"/>
            <ac:spMk id="6" creationId="{B28CABD3-B16A-43C8-B674-C85FCCBD9814}"/>
          </ac:spMkLst>
        </pc:spChg>
        <pc:spChg chg="add del mod">
          <ac:chgData name="Amber Diehl" userId="e7ca814d3ed72cd0" providerId="LiveId" clId="{D94DE98C-8CFD-49A3-A619-26C73F3EE281}" dt="2021-04-10T17:50:34.155" v="2902" actId="478"/>
          <ac:spMkLst>
            <pc:docMk/>
            <pc:sldMk cId="152519905" sldId="315"/>
            <ac:spMk id="7" creationId="{70609DA7-BED2-4EBE-B83C-6703768059C1}"/>
          </ac:spMkLst>
        </pc:spChg>
        <pc:spChg chg="add del mod">
          <ac:chgData name="Amber Diehl" userId="e7ca814d3ed72cd0" providerId="LiveId" clId="{D94DE98C-8CFD-49A3-A619-26C73F3EE281}" dt="2021-04-10T17:50:34.155" v="2902" actId="478"/>
          <ac:spMkLst>
            <pc:docMk/>
            <pc:sldMk cId="152519905" sldId="315"/>
            <ac:spMk id="8" creationId="{E35C74C2-1370-4AF3-8B28-F5561594FAE9}"/>
          </ac:spMkLst>
        </pc:spChg>
        <pc:spChg chg="add del mod">
          <ac:chgData name="Amber Diehl" userId="e7ca814d3ed72cd0" providerId="LiveId" clId="{D94DE98C-8CFD-49A3-A619-26C73F3EE281}" dt="2021-04-10T17:50:34.155" v="2902" actId="478"/>
          <ac:spMkLst>
            <pc:docMk/>
            <pc:sldMk cId="152519905" sldId="315"/>
            <ac:spMk id="9" creationId="{E5DE91E4-C970-4FDC-A37A-97D4CEBFE552}"/>
          </ac:spMkLst>
        </pc:spChg>
        <pc:spChg chg="add del mod">
          <ac:chgData name="Amber Diehl" userId="e7ca814d3ed72cd0" providerId="LiveId" clId="{D94DE98C-8CFD-49A3-A619-26C73F3EE281}" dt="2021-04-10T17:50:34.155" v="2902" actId="478"/>
          <ac:spMkLst>
            <pc:docMk/>
            <pc:sldMk cId="152519905" sldId="315"/>
            <ac:spMk id="10" creationId="{D767DEE7-A4A5-49F0-AA6F-3B97A5C7068E}"/>
          </ac:spMkLst>
        </pc:spChg>
        <pc:spChg chg="add del mod">
          <ac:chgData name="Amber Diehl" userId="e7ca814d3ed72cd0" providerId="LiveId" clId="{D94DE98C-8CFD-49A3-A619-26C73F3EE281}" dt="2021-04-10T17:50:34.155" v="2902" actId="478"/>
          <ac:spMkLst>
            <pc:docMk/>
            <pc:sldMk cId="152519905" sldId="315"/>
            <ac:spMk id="11" creationId="{3886DD1B-CB8C-4418-A571-B7C13F14158C}"/>
          </ac:spMkLst>
        </pc:spChg>
        <pc:spChg chg="add del mod">
          <ac:chgData name="Amber Diehl" userId="e7ca814d3ed72cd0" providerId="LiveId" clId="{D94DE98C-8CFD-49A3-A619-26C73F3EE281}" dt="2021-04-10T17:50:34.155" v="2902" actId="478"/>
          <ac:spMkLst>
            <pc:docMk/>
            <pc:sldMk cId="152519905" sldId="315"/>
            <ac:spMk id="12" creationId="{B65E9924-58A1-405A-8819-265E1249CB28}"/>
          </ac:spMkLst>
        </pc:spChg>
        <pc:spChg chg="add del mod">
          <ac:chgData name="Amber Diehl" userId="e7ca814d3ed72cd0" providerId="LiveId" clId="{D94DE98C-8CFD-49A3-A619-26C73F3EE281}" dt="2021-04-10T17:50:34.155" v="2902" actId="478"/>
          <ac:spMkLst>
            <pc:docMk/>
            <pc:sldMk cId="152519905" sldId="315"/>
            <ac:spMk id="13" creationId="{802C7313-C0B9-4FB1-9C73-7778CD40BEC0}"/>
          </ac:spMkLst>
        </pc:spChg>
        <pc:spChg chg="add del mod ord">
          <ac:chgData name="Amber Diehl" userId="e7ca814d3ed72cd0" providerId="LiveId" clId="{D94DE98C-8CFD-49A3-A619-26C73F3EE281}" dt="2021-04-10T17:50:34.155" v="2902" actId="478"/>
          <ac:spMkLst>
            <pc:docMk/>
            <pc:sldMk cId="152519905" sldId="315"/>
            <ac:spMk id="14" creationId="{9C2C12B3-AA97-49C6-A933-80779C6CFC7B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15" creationId="{17461876-F195-4269-84D5-A7F95B40FF8A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16" creationId="{2D73EDC1-9707-445F-AEEB-784324CCC780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17" creationId="{FFE5CC88-0793-4985-9FCD-E5711B1987BE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18" creationId="{8223AEF8-3850-41ED-B0CD-8D8B125A1D5D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19" creationId="{CB1C1C86-5C55-4B72-95B4-97D7621B8B60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20" creationId="{D23FA7F4-ED17-4E8A-AD4D-5414B4E5B19A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21" creationId="{27C1A93D-535C-4BA9-9561-F1F0D5214F28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22" creationId="{DD14C8D1-C388-4445-8F9F-2EEACB9083FC}"/>
          </ac:spMkLst>
        </pc:spChg>
        <pc:spChg chg="add del 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23" creationId="{3849C35C-839C-4036-A71A-18232B3D73EA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24" creationId="{F25B1702-E9F7-4877-94D8-D27C40E7A0C6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25" creationId="{FC57254B-18CF-49F3-ACC0-F4DCA6E19616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26" creationId="{B64830DC-EE20-460D-886E-9AF4A74CF3DF}"/>
          </ac:spMkLst>
        </pc:spChg>
        <pc:spChg chg="add del 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27" creationId="{B3C9A0B2-0195-46D6-AAAF-C289DDB0B541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28" creationId="{AE17C175-4361-45A3-A132-756A2A5B8B59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29" creationId="{506F6D9C-312D-46A5-A9BA-C4E1A045504A}"/>
          </ac:spMkLst>
        </pc:spChg>
        <pc:spChg chg="add del 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30" creationId="{F872A573-4D3A-4E40-8157-2B408BEC9941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31" creationId="{52E22CF3-248A-43E3-8835-71E8AFCFA758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32" creationId="{6CFD837B-00E5-4D2C-A133-0A9A7E08E387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33" creationId="{2B0D6C3A-20BD-455D-9201-4AA4763B312D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34" creationId="{E0B309FC-2573-4848-9A20-FF1585967134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35" creationId="{5386D56D-66E3-40DD-A8F2-0486EEE0808E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36" creationId="{2AF64536-267F-4C57-BE87-AA5F959F7FF5}"/>
          </ac:spMkLst>
        </pc:spChg>
        <pc:spChg chg="add del 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37" creationId="{BC1C04C6-CB96-4710-86D5-419270181867}"/>
          </ac:spMkLst>
        </pc:spChg>
        <pc:spChg chg="add del 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38" creationId="{E5113090-0CD2-4B71-AAA4-23C4BCC3640E}"/>
          </ac:spMkLst>
        </pc:spChg>
        <pc:spChg chg="add del 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39" creationId="{555CE02C-67CE-4D86-B7ED-1A8A233C444F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40" creationId="{16411EF9-5478-4A71-837A-886E86580849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41" creationId="{3F9E28D1-579E-467C-9312-EF6095511238}"/>
          </ac:spMkLst>
        </pc:spChg>
        <pc:spChg chg="add del 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42" creationId="{0E0548CB-EBA8-4C52-9EEC-3DC300B282B1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43" creationId="{36D13FD3-152A-4429-8227-BE5BD9F5F4C7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44" creationId="{1609F4B5-B408-4497-A72F-1BE6566FEBDA}"/>
          </ac:spMkLst>
        </pc:spChg>
        <pc:spChg chg="add del 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45" creationId="{75826F6F-2286-46FF-BBC1-3072F0C4E885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46" creationId="{6F5BA73B-F10A-4077-9ED2-CCFA6FB178B2}"/>
          </ac:spMkLst>
        </pc:spChg>
        <pc:spChg chg="add del 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47" creationId="{4964564E-0BC2-4000-B99C-2F7B3E08F0D7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48" creationId="{4726526D-58D4-4439-A31D-B9DD34E8900C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49" creationId="{195E7D2D-539B-46AD-BCE7-2BFDFAD0C66A}"/>
          </ac:spMkLst>
        </pc:spChg>
        <pc:spChg chg="add del 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50" creationId="{0F060012-0C5A-4ADC-8196-B33C5C2523AD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51" creationId="{D6D86D42-B37C-45BD-A9A1-35DB1CB40E21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52" creationId="{7DAF0D9B-29B6-4FF4-850F-9AE879467FD3}"/>
          </ac:spMkLst>
        </pc:spChg>
        <pc:spChg chg="add del 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53" creationId="{2915D444-54CB-4454-876D-23215C01709C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54" creationId="{D2B8F12E-F60E-47F1-9743-35AAE27AD7B2}"/>
          </ac:spMkLst>
        </pc:spChg>
        <pc:spChg chg="add del 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55" creationId="{688888D9-63EA-4378-8E63-E587C90B7EF4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56" creationId="{67F88951-D82B-4AFB-AD1B-58439A94B770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57" creationId="{C9D7AAE5-9F45-414A-B909-8BEB44FE754B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58" creationId="{4FF6D202-88F4-483C-8BBF-E3331320C4D3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59" creationId="{65683F88-DABC-4DD2-BA8F-A0352173B89C}"/>
          </ac:spMkLst>
        </pc:spChg>
        <pc:spChg chg="add del 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60" creationId="{7CA61088-2B8F-4855-9B01-305056C91D17}"/>
          </ac:spMkLst>
        </pc:spChg>
        <pc:spChg chg="add del 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61" creationId="{9E9D32B5-CEA9-419D-A5D4-4DBC06F81C61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62" creationId="{3C4DDBFB-300F-493D-B0A5-4F7D140A96FC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63" creationId="{DE63EF98-EA6C-4BD9-93A7-9D4B02B1BE7C}"/>
          </ac:spMkLst>
        </pc:spChg>
        <pc:spChg chg="add del 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64" creationId="{E9BA2097-179D-4EF7-9865-95E91975D9E8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65" creationId="{F8944114-EF12-41B4-BE80-90527DEF35E9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66" creationId="{43FCAB03-3DA5-46AA-88E8-45DD08F1515D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67" creationId="{4D28A3CD-5076-4C96-8270-CF3FA886D8FA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68" creationId="{759F15FE-F6C5-4835-93CD-13C3BC556607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69" creationId="{3CBA2C4E-7653-4E25-9E7D-CCCCF813FB78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70" creationId="{6B0794E9-7EEE-4A3E-AF0A-CB73463E6A89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71" creationId="{6452A278-E127-42D1-9D5F-989D43B65988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72" creationId="{6AEC3867-B50C-4908-81C6-85949714ED84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73" creationId="{7C748A34-815A-4330-8811-4B1806E568DC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74" creationId="{EEF15107-A3DD-434B-BF43-1650497678C3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75" creationId="{041C0FF3-7C3B-49FD-84BE-F413A9BE18E2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76" creationId="{3444A1C3-5A4E-4181-9245-060FE0EE7282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77" creationId="{691D1CCA-625B-4627-8CBC-CEB5E3DDF0F6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78" creationId="{9EF220F3-7EFE-4B73-86F3-8E92578E79BE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79" creationId="{CE368989-0FDE-4F90-8962-9378E8EE8366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80" creationId="{E45D2E96-EC1F-4F67-BBE5-5C63F7A9E9E0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81" creationId="{09ECE6CA-3003-40DF-8427-1BD71E8C47C7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82" creationId="{9BA8B05F-E8A5-497E-B86A-5BBB611F38EE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83" creationId="{09301420-EA04-47D8-8D60-20E50D99A575}"/>
          </ac:spMkLst>
        </pc:spChg>
        <pc:spChg chg="add del 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84" creationId="{14015F7A-2766-461C-BE85-C44871336556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85" creationId="{1A9AB8E4-F71C-4E1B-B394-3D4EA7EB8DC1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86" creationId="{3F3EA20E-7809-4E30-85C8-2E8B785D6A87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87" creationId="{E7C92B1B-2CBC-473A-89BE-2561899E3096}"/>
          </ac:spMkLst>
        </pc:spChg>
        <pc:spChg chg="add del 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88" creationId="{844FE133-6C40-4842-B683-7474A192922C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89" creationId="{B9D511F2-80DB-49D6-ACE4-B8EA0F7456A1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90" creationId="{6B0904DB-5BF5-48D9-BEA2-FC312216E5B5}"/>
          </ac:spMkLst>
        </pc:spChg>
        <pc:spChg chg="add del 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91" creationId="{22BC23EF-A8B5-4669-B03C-A6BD047B9346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92" creationId="{FBE4421B-D847-45C8-965D-F649EBCECF65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93" creationId="{6E427CEC-92FD-45BC-98FA-A77F8BD5B429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94" creationId="{D3EBA610-FC26-478B-94F9-5C336983B158}"/>
          </ac:spMkLst>
        </pc:spChg>
        <pc:spChg chg="add del 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95" creationId="{9E0FEDF8-B730-48BB-A089-54E0202D789A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96" creationId="{851D90E2-3E8A-42AD-B8DB-DAA0ABD0EF14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97" creationId="{D95370FA-FE16-4366-AC39-4B817110645C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98" creationId="{6AABDB9F-49C4-40B6-8915-5C1D50B64B61}"/>
          </ac:spMkLst>
        </pc:spChg>
        <pc:spChg chg="add del 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99" creationId="{8B8798AB-E000-4082-841B-056C61E339ED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100" creationId="{3FB1D3E1-CD93-431B-9267-A8AD080A717A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101" creationId="{D0C42716-0F90-4829-A2DB-76DBB4E406B0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102" creationId="{ED0D040D-F845-45B1-9655-97578BFEDF95}"/>
          </ac:spMkLst>
        </pc:spChg>
        <pc:spChg chg="add del 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103" creationId="{44B3A648-01FB-4AB4-9EBD-E7CA0F6EE146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104" creationId="{99871BDA-9473-42CD-8EB5-6C5D30ADBF65}"/>
          </ac:spMkLst>
        </pc:spChg>
        <pc:spChg chg="add del 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105" creationId="{CBEF292E-CC16-470F-8DA1-BF3366ECC612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106" creationId="{AAF59EE6-5435-4294-B913-0568114900B1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107" creationId="{493320B6-0805-4F7E-9B53-F14AFE6E7099}"/>
          </ac:spMkLst>
        </pc:spChg>
        <pc:spChg chg="add del 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108" creationId="{E66BBCE0-BC0D-40CA-A2D0-9BB4D00FB289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109" creationId="{D7F1E58D-F35C-4EA4-A082-E8B2BFC803C1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110" creationId="{0B7E9F27-2072-491B-A12C-70BEC44684EE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111" creationId="{21796BCA-FAAB-4173-B6ED-A79A1D734078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112" creationId="{4ACEF76D-ACD1-44F8-9F9A-5C8418ACDB4D}"/>
          </ac:spMkLst>
        </pc:spChg>
        <pc:spChg chg="add del 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113" creationId="{1088623C-A997-4AD2-80C2-633A4C9B19E6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114" creationId="{8A162814-CB8B-41C3-9E93-FEDEB84A5656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115" creationId="{88FD1FA7-99A3-43FB-84B7-58DC9F7D085A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116" creationId="{50E92B2E-4A30-4B2D-8CC4-26E6E150E849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117" creationId="{C8A31D43-F608-48CD-8537-6735C17AD317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118" creationId="{3AA23B65-EE86-4E0A-85BC-AD7898CDA5DD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119" creationId="{F2071B7B-0C50-497C-B806-BEC856612DB8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120" creationId="{52687545-319A-4301-A314-A438F7324C89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121" creationId="{DA8A31C5-FF76-41FF-8B80-A6A20AA78EBA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122" creationId="{766463B0-595D-4A08-BED0-072BB750BD91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123" creationId="{5D141C37-5D27-41E8-935F-622F0C82E7D0}"/>
          </ac:spMkLst>
        </pc:spChg>
        <pc:spChg chg="mod">
          <ac:chgData name="Amber Diehl" userId="e7ca814d3ed72cd0" providerId="LiveId" clId="{D94DE98C-8CFD-49A3-A619-26C73F3EE281}" dt="2021-04-10T17:46:24.032" v="2874"/>
          <ac:spMkLst>
            <pc:docMk/>
            <pc:sldMk cId="152519905" sldId="315"/>
            <ac:spMk id="124" creationId="{B8CCEA23-5CF0-415A-8095-6A9CFEBEFC80}"/>
          </ac:spMkLst>
        </pc:spChg>
        <pc:spChg chg="mod">
          <ac:chgData name="Amber Diehl" userId="e7ca814d3ed72cd0" providerId="LiveId" clId="{D94DE98C-8CFD-49A3-A619-26C73F3EE281}" dt="2021-04-10T17:48:03.301" v="2886"/>
          <ac:spMkLst>
            <pc:docMk/>
            <pc:sldMk cId="152519905" sldId="315"/>
            <ac:spMk id="125" creationId="{26EE217D-9839-4D4C-B287-0A53143EC53F}"/>
          </ac:spMkLst>
        </pc:spChg>
        <pc:spChg chg="add del">
          <ac:chgData name="Amber Diehl" userId="e7ca814d3ed72cd0" providerId="LiveId" clId="{D94DE98C-8CFD-49A3-A619-26C73F3EE281}" dt="2021-04-10T17:51:44.099" v="2916"/>
          <ac:spMkLst>
            <pc:docMk/>
            <pc:sldMk cId="152519905" sldId="315"/>
            <ac:spMk id="127" creationId="{3984F626-2B71-4F70-BFBA-C6511571FF0D}"/>
          </ac:spMkLst>
        </pc:spChg>
        <pc:spChg chg="add del mod">
          <ac:chgData name="Amber Diehl" userId="e7ca814d3ed72cd0" providerId="LiveId" clId="{D94DE98C-8CFD-49A3-A619-26C73F3EE281}" dt="2021-04-10T17:51:44.099" v="2916"/>
          <ac:spMkLst>
            <pc:docMk/>
            <pc:sldMk cId="152519905" sldId="315"/>
            <ac:spMk id="128" creationId="{30AEAF64-1CBE-44CC-B8C0-54CC143B66F6}"/>
          </ac:spMkLst>
        </pc:spChg>
        <pc:spChg chg="add del mod">
          <ac:chgData name="Amber Diehl" userId="e7ca814d3ed72cd0" providerId="LiveId" clId="{D94DE98C-8CFD-49A3-A619-26C73F3EE281}" dt="2021-04-10T17:51:44.099" v="2916"/>
          <ac:spMkLst>
            <pc:docMk/>
            <pc:sldMk cId="152519905" sldId="315"/>
            <ac:spMk id="129" creationId="{9447D5CB-AF1F-4989-98F6-63A20F9EB0BF}"/>
          </ac:spMkLst>
        </pc:spChg>
        <pc:spChg chg="del mod">
          <ac:chgData name="Amber Diehl" userId="e7ca814d3ed72cd0" providerId="LiveId" clId="{D94DE98C-8CFD-49A3-A619-26C73F3EE281}" dt="2021-04-10T17:51:52.015" v="2918" actId="478"/>
          <ac:spMkLst>
            <pc:docMk/>
            <pc:sldMk cId="152519905" sldId="315"/>
            <ac:spMk id="130" creationId="{A1A5F26A-386C-4E60-AF2F-4E87E2EB7FA2}"/>
          </ac:spMkLst>
        </pc:spChg>
        <pc:spChg chg="del mod">
          <ac:chgData name="Amber Diehl" userId="e7ca814d3ed72cd0" providerId="LiveId" clId="{D94DE98C-8CFD-49A3-A619-26C73F3EE281}" dt="2021-04-10T17:51:52.015" v="2918" actId="478"/>
          <ac:spMkLst>
            <pc:docMk/>
            <pc:sldMk cId="152519905" sldId="315"/>
            <ac:spMk id="131" creationId="{57BD474B-D9B6-4D4A-85CE-980FDFE99BA9}"/>
          </ac:spMkLst>
        </pc:spChg>
        <pc:spChg chg="del mod">
          <ac:chgData name="Amber Diehl" userId="e7ca814d3ed72cd0" providerId="LiveId" clId="{D94DE98C-8CFD-49A3-A619-26C73F3EE281}" dt="2021-04-10T17:51:52.015" v="2918" actId="478"/>
          <ac:spMkLst>
            <pc:docMk/>
            <pc:sldMk cId="152519905" sldId="315"/>
            <ac:spMk id="132" creationId="{18B6FBB9-D526-4119-B15A-E4B8A010BC98}"/>
          </ac:spMkLst>
        </pc:spChg>
        <pc:spChg chg="del mod">
          <ac:chgData name="Amber Diehl" userId="e7ca814d3ed72cd0" providerId="LiveId" clId="{D94DE98C-8CFD-49A3-A619-26C73F3EE281}" dt="2021-04-10T17:51:52.015" v="2918" actId="478"/>
          <ac:spMkLst>
            <pc:docMk/>
            <pc:sldMk cId="152519905" sldId="315"/>
            <ac:spMk id="133" creationId="{86BF5A27-7195-4E47-B743-CF412207068B}"/>
          </ac:spMkLst>
        </pc:spChg>
        <pc:spChg chg="del mod">
          <ac:chgData name="Amber Diehl" userId="e7ca814d3ed72cd0" providerId="LiveId" clId="{D94DE98C-8CFD-49A3-A619-26C73F3EE281}" dt="2021-04-10T17:51:52.015" v="2918" actId="478"/>
          <ac:spMkLst>
            <pc:docMk/>
            <pc:sldMk cId="152519905" sldId="315"/>
            <ac:spMk id="134" creationId="{BD6EBBEE-3DE1-493B-BE77-3F9F30A69B0E}"/>
          </ac:spMkLst>
        </pc:spChg>
        <pc:spChg chg="del mod">
          <ac:chgData name="Amber Diehl" userId="e7ca814d3ed72cd0" providerId="LiveId" clId="{D94DE98C-8CFD-49A3-A619-26C73F3EE281}" dt="2021-04-10T17:51:52.015" v="2918" actId="478"/>
          <ac:spMkLst>
            <pc:docMk/>
            <pc:sldMk cId="152519905" sldId="315"/>
            <ac:spMk id="135" creationId="{DD973A9A-C580-47D3-8EFA-40B5D0872940}"/>
          </ac:spMkLst>
        </pc:spChg>
        <pc:spChg chg="del mod">
          <ac:chgData name="Amber Diehl" userId="e7ca814d3ed72cd0" providerId="LiveId" clId="{D94DE98C-8CFD-49A3-A619-26C73F3EE281}" dt="2021-04-10T17:51:52.015" v="2918" actId="478"/>
          <ac:spMkLst>
            <pc:docMk/>
            <pc:sldMk cId="152519905" sldId="315"/>
            <ac:spMk id="136" creationId="{52E3B692-D0A5-4A91-B2D9-68DCD48F92A1}"/>
          </ac:spMkLst>
        </pc:spChg>
        <pc:spChg chg="del mod">
          <ac:chgData name="Amber Diehl" userId="e7ca814d3ed72cd0" providerId="LiveId" clId="{D94DE98C-8CFD-49A3-A619-26C73F3EE281}" dt="2021-04-10T17:51:52.015" v="2918" actId="478"/>
          <ac:spMkLst>
            <pc:docMk/>
            <pc:sldMk cId="152519905" sldId="315"/>
            <ac:spMk id="137" creationId="{30F3DFAC-C15F-4090-949E-156C2F507535}"/>
          </ac:spMkLst>
        </pc:spChg>
        <pc:spChg chg="del mod">
          <ac:chgData name="Amber Diehl" userId="e7ca814d3ed72cd0" providerId="LiveId" clId="{D94DE98C-8CFD-49A3-A619-26C73F3EE281}" dt="2021-04-10T17:51:54.749" v="2919" actId="478"/>
          <ac:spMkLst>
            <pc:docMk/>
            <pc:sldMk cId="152519905" sldId="315"/>
            <ac:spMk id="138" creationId="{822B1DDC-9C01-49F1-B67E-370EFF00DD17}"/>
          </ac:spMkLst>
        </pc:spChg>
        <pc:spChg chg="del mod topLvl">
          <ac:chgData name="Amber Diehl" userId="e7ca814d3ed72cd0" providerId="LiveId" clId="{D94DE98C-8CFD-49A3-A619-26C73F3EE281}" dt="2021-04-10T17:56:54.923" v="3017" actId="478"/>
          <ac:spMkLst>
            <pc:docMk/>
            <pc:sldMk cId="152519905" sldId="315"/>
            <ac:spMk id="139" creationId="{4DD1A434-8BAB-4888-90F1-57FF8B65F406}"/>
          </ac:spMkLst>
        </pc:spChg>
        <pc:spChg chg="del mod">
          <ac:chgData name="Amber Diehl" userId="e7ca814d3ed72cd0" providerId="LiveId" clId="{D94DE98C-8CFD-49A3-A619-26C73F3EE281}" dt="2021-04-10T17:51:52.015" v="2918" actId="478"/>
          <ac:spMkLst>
            <pc:docMk/>
            <pc:sldMk cId="152519905" sldId="315"/>
            <ac:spMk id="140" creationId="{1BB08447-816C-442E-8CA7-F6DDD13FB35A}"/>
          </ac:spMkLst>
        </pc:spChg>
        <pc:spChg chg="del mod">
          <ac:chgData name="Amber Diehl" userId="e7ca814d3ed72cd0" providerId="LiveId" clId="{D94DE98C-8CFD-49A3-A619-26C73F3EE281}" dt="2021-04-10T17:51:52.015" v="2918" actId="478"/>
          <ac:spMkLst>
            <pc:docMk/>
            <pc:sldMk cId="152519905" sldId="315"/>
            <ac:spMk id="141" creationId="{55E0D08F-4919-4D5D-B19B-FEC883B00B53}"/>
          </ac:spMkLst>
        </pc:spChg>
        <pc:spChg chg="del mod">
          <ac:chgData name="Amber Diehl" userId="e7ca814d3ed72cd0" providerId="LiveId" clId="{D94DE98C-8CFD-49A3-A619-26C73F3EE281}" dt="2021-04-10T17:51:52.015" v="2918" actId="478"/>
          <ac:spMkLst>
            <pc:docMk/>
            <pc:sldMk cId="152519905" sldId="315"/>
            <ac:spMk id="142" creationId="{241F12EF-7C92-4AFB-8EB8-3385F6C5625A}"/>
          </ac:spMkLst>
        </pc:spChg>
        <pc:spChg chg="add mod topLvl">
          <ac:chgData name="Amber Diehl" userId="e7ca814d3ed72cd0" providerId="LiveId" clId="{D94DE98C-8CFD-49A3-A619-26C73F3EE281}" dt="2021-04-10T17:56:48.219" v="3015" actId="165"/>
          <ac:spMkLst>
            <pc:docMk/>
            <pc:sldMk cId="152519905" sldId="315"/>
            <ac:spMk id="143" creationId="{5443C3B1-244C-4978-9316-91FF79B95437}"/>
          </ac:spMkLst>
        </pc:spChg>
        <pc:spChg chg="add mod topLvl">
          <ac:chgData name="Amber Diehl" userId="e7ca814d3ed72cd0" providerId="LiveId" clId="{D94DE98C-8CFD-49A3-A619-26C73F3EE281}" dt="2021-04-10T17:56:48.219" v="3015" actId="165"/>
          <ac:spMkLst>
            <pc:docMk/>
            <pc:sldMk cId="152519905" sldId="315"/>
            <ac:spMk id="144" creationId="{2AA13634-22E8-4948-930A-3EFCF53B4200}"/>
          </ac:spMkLst>
        </pc:spChg>
        <pc:spChg chg="add mod topLvl">
          <ac:chgData name="Amber Diehl" userId="e7ca814d3ed72cd0" providerId="LiveId" clId="{D94DE98C-8CFD-49A3-A619-26C73F3EE281}" dt="2021-04-10T17:56:48.219" v="3015" actId="165"/>
          <ac:spMkLst>
            <pc:docMk/>
            <pc:sldMk cId="152519905" sldId="315"/>
            <ac:spMk id="145" creationId="{7FE003C2-8CDE-4344-BD78-48C805D3508E}"/>
          </ac:spMkLst>
        </pc:spChg>
        <pc:spChg chg="add mod topLvl">
          <ac:chgData name="Amber Diehl" userId="e7ca814d3ed72cd0" providerId="LiveId" clId="{D94DE98C-8CFD-49A3-A619-26C73F3EE281}" dt="2021-04-10T17:56:48.219" v="3015" actId="165"/>
          <ac:spMkLst>
            <pc:docMk/>
            <pc:sldMk cId="152519905" sldId="315"/>
            <ac:spMk id="146" creationId="{1D3906F3-DDEE-4827-94F6-0FF2C15F5BBD}"/>
          </ac:spMkLst>
        </pc:spChg>
        <pc:spChg chg="add mod topLvl">
          <ac:chgData name="Amber Diehl" userId="e7ca814d3ed72cd0" providerId="LiveId" clId="{D94DE98C-8CFD-49A3-A619-26C73F3EE281}" dt="2021-04-10T17:56:48.219" v="3015" actId="165"/>
          <ac:spMkLst>
            <pc:docMk/>
            <pc:sldMk cId="152519905" sldId="315"/>
            <ac:spMk id="147" creationId="{AF81E89C-BDB8-4970-95F1-D8D4604B3EAB}"/>
          </ac:spMkLst>
        </pc:spChg>
        <pc:spChg chg="add mod topLvl">
          <ac:chgData name="Amber Diehl" userId="e7ca814d3ed72cd0" providerId="LiveId" clId="{D94DE98C-8CFD-49A3-A619-26C73F3EE281}" dt="2021-04-10T17:56:48.219" v="3015" actId="165"/>
          <ac:spMkLst>
            <pc:docMk/>
            <pc:sldMk cId="152519905" sldId="315"/>
            <ac:spMk id="148" creationId="{F2747104-96D9-4A1D-86B0-59961D2B80D0}"/>
          </ac:spMkLst>
        </pc:spChg>
        <pc:spChg chg="add del mod">
          <ac:chgData name="Amber Diehl" userId="e7ca814d3ed72cd0" providerId="LiveId" clId="{D94DE98C-8CFD-49A3-A619-26C73F3EE281}" dt="2021-04-10T18:35:41.109" v="3260" actId="207"/>
          <ac:spMkLst>
            <pc:docMk/>
            <pc:sldMk cId="152519905" sldId="315"/>
            <ac:spMk id="152" creationId="{E46D4EF5-1468-4CD4-B5AA-08D3A4699E44}"/>
          </ac:spMkLst>
        </pc:spChg>
        <pc:spChg chg="add del mod">
          <ac:chgData name="Amber Diehl" userId="e7ca814d3ed72cd0" providerId="LiveId" clId="{D94DE98C-8CFD-49A3-A619-26C73F3EE281}" dt="2021-04-10T18:35:48.572" v="3261" actId="207"/>
          <ac:spMkLst>
            <pc:docMk/>
            <pc:sldMk cId="152519905" sldId="315"/>
            <ac:spMk id="153" creationId="{2F92415A-402E-43F3-A5A5-E36D344AAD43}"/>
          </ac:spMkLst>
        </pc:spChg>
        <pc:spChg chg="add del mod">
          <ac:chgData name="Amber Diehl" userId="e7ca814d3ed72cd0" providerId="LiveId" clId="{D94DE98C-8CFD-49A3-A619-26C73F3EE281}" dt="2021-04-10T18:36:02.291" v="3263" actId="207"/>
          <ac:spMkLst>
            <pc:docMk/>
            <pc:sldMk cId="152519905" sldId="315"/>
            <ac:spMk id="154" creationId="{5C1CA055-6BC0-423E-8E49-7B57DF8E9A0F}"/>
          </ac:spMkLst>
        </pc:spChg>
        <pc:spChg chg="add del mod">
          <ac:chgData name="Amber Diehl" userId="e7ca814d3ed72cd0" providerId="LiveId" clId="{D94DE98C-8CFD-49A3-A619-26C73F3EE281}" dt="2021-04-10T18:35:55.552" v="3262" actId="207"/>
          <ac:spMkLst>
            <pc:docMk/>
            <pc:sldMk cId="152519905" sldId="315"/>
            <ac:spMk id="155" creationId="{5FACDF57-8442-461A-A69B-EEC10AC0496B}"/>
          </ac:spMkLst>
        </pc:spChg>
        <pc:spChg chg="add del mod">
          <ac:chgData name="Amber Diehl" userId="e7ca814d3ed72cd0" providerId="LiveId" clId="{D94DE98C-8CFD-49A3-A619-26C73F3EE281}" dt="2021-04-10T18:32:49.928" v="3215" actId="11529"/>
          <ac:spMkLst>
            <pc:docMk/>
            <pc:sldMk cId="152519905" sldId="315"/>
            <ac:spMk id="156" creationId="{2A7958B8-1364-4853-B839-02A8B1D9B394}"/>
          </ac:spMkLst>
        </pc:spChg>
        <pc:spChg chg="add del mod">
          <ac:chgData name="Amber Diehl" userId="e7ca814d3ed72cd0" providerId="LiveId" clId="{D94DE98C-8CFD-49A3-A619-26C73F3EE281}" dt="2021-04-10T18:32:48.503" v="3211" actId="11529"/>
          <ac:spMkLst>
            <pc:docMk/>
            <pc:sldMk cId="152519905" sldId="315"/>
            <ac:spMk id="157" creationId="{DE8AD34C-0064-471D-9A70-6BACE34D961C}"/>
          </ac:spMkLst>
        </pc:spChg>
        <pc:spChg chg="add del mod">
          <ac:chgData name="Amber Diehl" userId="e7ca814d3ed72cd0" providerId="LiveId" clId="{D94DE98C-8CFD-49A3-A619-26C73F3EE281}" dt="2021-04-10T18:32:45.310" v="3206"/>
          <ac:spMkLst>
            <pc:docMk/>
            <pc:sldMk cId="152519905" sldId="315"/>
            <ac:spMk id="158" creationId="{10D4AA83-A151-4AC1-A139-F6F202FF3C60}"/>
          </ac:spMkLst>
        </pc:spChg>
        <pc:spChg chg="mod">
          <ac:chgData name="Amber Diehl" userId="e7ca814d3ed72cd0" providerId="LiveId" clId="{D94DE98C-8CFD-49A3-A619-26C73F3EE281}" dt="2021-04-10T18:31:29.101" v="3191"/>
          <ac:spMkLst>
            <pc:docMk/>
            <pc:sldMk cId="152519905" sldId="315"/>
            <ac:spMk id="159" creationId="{1168FD77-86CF-446C-A1F0-14BC0FE7702F}"/>
          </ac:spMkLst>
        </pc:spChg>
        <pc:spChg chg="add del mod">
          <ac:chgData name="Amber Diehl" userId="e7ca814d3ed72cd0" providerId="LiveId" clId="{D94DE98C-8CFD-49A3-A619-26C73F3EE281}" dt="2021-04-10T18:32:45.124" v="3205"/>
          <ac:spMkLst>
            <pc:docMk/>
            <pc:sldMk cId="152519905" sldId="315"/>
            <ac:spMk id="160" creationId="{8EA0203B-C2F6-4C57-8A8E-18E99F6E0B34}"/>
          </ac:spMkLst>
        </pc:spChg>
        <pc:spChg chg="add del mod">
          <ac:chgData name="Amber Diehl" userId="e7ca814d3ed72cd0" providerId="LiveId" clId="{D94DE98C-8CFD-49A3-A619-26C73F3EE281}" dt="2021-04-10T18:32:45.124" v="3205"/>
          <ac:spMkLst>
            <pc:docMk/>
            <pc:sldMk cId="152519905" sldId="315"/>
            <ac:spMk id="161" creationId="{E8A6FA22-D2DA-4DE9-8050-4D85ED31DC2E}"/>
          </ac:spMkLst>
        </pc:spChg>
        <pc:spChg chg="add del mod">
          <ac:chgData name="Amber Diehl" userId="e7ca814d3ed72cd0" providerId="LiveId" clId="{D94DE98C-8CFD-49A3-A619-26C73F3EE281}" dt="2021-04-10T18:32:45.124" v="3205"/>
          <ac:spMkLst>
            <pc:docMk/>
            <pc:sldMk cId="152519905" sldId="315"/>
            <ac:spMk id="162" creationId="{4C96F29F-B119-4E90-8D68-1615BF315FF8}"/>
          </ac:spMkLst>
        </pc:spChg>
        <pc:spChg chg="add del mod">
          <ac:chgData name="Amber Diehl" userId="e7ca814d3ed72cd0" providerId="LiveId" clId="{D94DE98C-8CFD-49A3-A619-26C73F3EE281}" dt="2021-04-10T18:32:45.124" v="3205"/>
          <ac:spMkLst>
            <pc:docMk/>
            <pc:sldMk cId="152519905" sldId="315"/>
            <ac:spMk id="163" creationId="{3889075E-3D7A-4688-8789-77388D31E1BF}"/>
          </ac:spMkLst>
        </pc:spChg>
        <pc:spChg chg="mod">
          <ac:chgData name="Amber Diehl" userId="e7ca814d3ed72cd0" providerId="LiveId" clId="{D94DE98C-8CFD-49A3-A619-26C73F3EE281}" dt="2021-04-10T18:32:45.124" v="3205"/>
          <ac:spMkLst>
            <pc:docMk/>
            <pc:sldMk cId="152519905" sldId="315"/>
            <ac:spMk id="164" creationId="{FA94BF36-94A3-4AF4-A4D5-088A9CB4BAF3}"/>
          </ac:spMkLst>
        </pc:spChg>
        <pc:spChg chg="mod">
          <ac:chgData name="Amber Diehl" userId="e7ca814d3ed72cd0" providerId="LiveId" clId="{D94DE98C-8CFD-49A3-A619-26C73F3EE281}" dt="2021-04-10T18:32:45.124" v="3205"/>
          <ac:spMkLst>
            <pc:docMk/>
            <pc:sldMk cId="152519905" sldId="315"/>
            <ac:spMk id="165" creationId="{2540882E-1ADA-4274-B80D-17CD37448512}"/>
          </ac:spMkLst>
        </pc:spChg>
        <pc:spChg chg="mod">
          <ac:chgData name="Amber Diehl" userId="e7ca814d3ed72cd0" providerId="LiveId" clId="{D94DE98C-8CFD-49A3-A619-26C73F3EE281}" dt="2021-04-10T18:32:45.124" v="3205"/>
          <ac:spMkLst>
            <pc:docMk/>
            <pc:sldMk cId="152519905" sldId="315"/>
            <ac:spMk id="166" creationId="{123E7F36-137A-460C-9379-01C2DC6BC965}"/>
          </ac:spMkLst>
        </pc:spChg>
        <pc:spChg chg="mod">
          <ac:chgData name="Amber Diehl" userId="e7ca814d3ed72cd0" providerId="LiveId" clId="{D94DE98C-8CFD-49A3-A619-26C73F3EE281}" dt="2021-04-10T18:32:45.124" v="3205"/>
          <ac:spMkLst>
            <pc:docMk/>
            <pc:sldMk cId="152519905" sldId="315"/>
            <ac:spMk id="167" creationId="{354E8A95-2A5A-4DFA-8547-368F26AB5BAB}"/>
          </ac:spMkLst>
        </pc:spChg>
        <pc:spChg chg="add del mod">
          <ac:chgData name="Amber Diehl" userId="e7ca814d3ed72cd0" providerId="LiveId" clId="{D94DE98C-8CFD-49A3-A619-26C73F3EE281}" dt="2021-04-10T18:32:45.124" v="3205"/>
          <ac:spMkLst>
            <pc:docMk/>
            <pc:sldMk cId="152519905" sldId="315"/>
            <ac:spMk id="168" creationId="{4FB52A30-7F5A-4B04-89C2-DA819B635DF1}"/>
          </ac:spMkLst>
        </pc:spChg>
        <pc:spChg chg="add del mod">
          <ac:chgData name="Amber Diehl" userId="e7ca814d3ed72cd0" providerId="LiveId" clId="{D94DE98C-8CFD-49A3-A619-26C73F3EE281}" dt="2021-04-10T18:32:45.124" v="3205"/>
          <ac:spMkLst>
            <pc:docMk/>
            <pc:sldMk cId="152519905" sldId="315"/>
            <ac:spMk id="169" creationId="{5FE85D3B-598F-450D-BA58-71F7A732FC87}"/>
          </ac:spMkLst>
        </pc:spChg>
        <pc:spChg chg="add del mod">
          <ac:chgData name="Amber Diehl" userId="e7ca814d3ed72cd0" providerId="LiveId" clId="{D94DE98C-8CFD-49A3-A619-26C73F3EE281}" dt="2021-04-10T18:32:45.124" v="3205"/>
          <ac:spMkLst>
            <pc:docMk/>
            <pc:sldMk cId="152519905" sldId="315"/>
            <ac:spMk id="170" creationId="{5012C536-5367-427A-809B-0AC956809EE8}"/>
          </ac:spMkLst>
        </pc:spChg>
        <pc:spChg chg="add del mod">
          <ac:chgData name="Amber Diehl" userId="e7ca814d3ed72cd0" providerId="LiveId" clId="{D94DE98C-8CFD-49A3-A619-26C73F3EE281}" dt="2021-04-10T18:32:45.124" v="3205"/>
          <ac:spMkLst>
            <pc:docMk/>
            <pc:sldMk cId="152519905" sldId="315"/>
            <ac:spMk id="171" creationId="{1DA19FB4-BA95-48AD-9EEB-004FF8EB1808}"/>
          </ac:spMkLst>
        </pc:spChg>
        <pc:spChg chg="mod">
          <ac:chgData name="Amber Diehl" userId="e7ca814d3ed72cd0" providerId="LiveId" clId="{D94DE98C-8CFD-49A3-A619-26C73F3EE281}" dt="2021-04-10T18:32:45.124" v="3205"/>
          <ac:spMkLst>
            <pc:docMk/>
            <pc:sldMk cId="152519905" sldId="315"/>
            <ac:spMk id="172" creationId="{494697CB-E7F1-4D33-848B-369060007B93}"/>
          </ac:spMkLst>
        </pc:spChg>
        <pc:spChg chg="mod">
          <ac:chgData name="Amber Diehl" userId="e7ca814d3ed72cd0" providerId="LiveId" clId="{D94DE98C-8CFD-49A3-A619-26C73F3EE281}" dt="2021-04-10T18:32:45.124" v="3205"/>
          <ac:spMkLst>
            <pc:docMk/>
            <pc:sldMk cId="152519905" sldId="315"/>
            <ac:spMk id="173" creationId="{3F354CB9-D2E1-4E94-8139-E7B5BB47D324}"/>
          </ac:spMkLst>
        </pc:spChg>
        <pc:spChg chg="add del mod">
          <ac:chgData name="Amber Diehl" userId="e7ca814d3ed72cd0" providerId="LiveId" clId="{D94DE98C-8CFD-49A3-A619-26C73F3EE281}" dt="2021-04-10T18:32:45.124" v="3205"/>
          <ac:spMkLst>
            <pc:docMk/>
            <pc:sldMk cId="152519905" sldId="315"/>
            <ac:spMk id="174" creationId="{805E3BE5-827E-4AC9-A5E8-BA4958772C37}"/>
          </ac:spMkLst>
        </pc:spChg>
        <pc:spChg chg="add del mod">
          <ac:chgData name="Amber Diehl" userId="e7ca814d3ed72cd0" providerId="LiveId" clId="{D94DE98C-8CFD-49A3-A619-26C73F3EE281}" dt="2021-04-10T18:32:45.124" v="3205"/>
          <ac:spMkLst>
            <pc:docMk/>
            <pc:sldMk cId="152519905" sldId="315"/>
            <ac:spMk id="175" creationId="{DAA658B6-4914-4D9C-947B-273E06943CDE}"/>
          </ac:spMkLst>
        </pc:spChg>
        <pc:spChg chg="add del mod">
          <ac:chgData name="Amber Diehl" userId="e7ca814d3ed72cd0" providerId="LiveId" clId="{D94DE98C-8CFD-49A3-A619-26C73F3EE281}" dt="2021-04-10T18:32:45.124" v="3205"/>
          <ac:spMkLst>
            <pc:docMk/>
            <pc:sldMk cId="152519905" sldId="315"/>
            <ac:spMk id="176" creationId="{AA09E440-BA30-4C4B-9354-06D1D8179DF4}"/>
          </ac:spMkLst>
        </pc:spChg>
        <pc:spChg chg="add del mod">
          <ac:chgData name="Amber Diehl" userId="e7ca814d3ed72cd0" providerId="LiveId" clId="{D94DE98C-8CFD-49A3-A619-26C73F3EE281}" dt="2021-04-10T18:32:45.124" v="3205"/>
          <ac:spMkLst>
            <pc:docMk/>
            <pc:sldMk cId="152519905" sldId="315"/>
            <ac:spMk id="177" creationId="{E9F9ACBC-B047-498F-9B81-B6AA2FFF41E3}"/>
          </ac:spMkLst>
        </pc:spChg>
        <pc:spChg chg="mod">
          <ac:chgData name="Amber Diehl" userId="e7ca814d3ed72cd0" providerId="LiveId" clId="{D94DE98C-8CFD-49A3-A619-26C73F3EE281}" dt="2021-04-10T18:32:44.915" v="3204"/>
          <ac:spMkLst>
            <pc:docMk/>
            <pc:sldMk cId="152519905" sldId="315"/>
            <ac:spMk id="178" creationId="{05838B20-52C1-45EB-B263-1EF79F003DB7}"/>
          </ac:spMkLst>
        </pc:spChg>
        <pc:spChg chg="mod">
          <ac:chgData name="Amber Diehl" userId="e7ca814d3ed72cd0" providerId="LiveId" clId="{D94DE98C-8CFD-49A3-A619-26C73F3EE281}" dt="2021-04-10T18:32:44.823" v="3203"/>
          <ac:spMkLst>
            <pc:docMk/>
            <pc:sldMk cId="152519905" sldId="315"/>
            <ac:spMk id="179" creationId="{36763F79-7FDA-4F27-887B-5BEAB16365F8}"/>
          </ac:spMkLst>
        </pc:spChg>
        <pc:spChg chg="mod">
          <ac:chgData name="Amber Diehl" userId="e7ca814d3ed72cd0" providerId="LiveId" clId="{D94DE98C-8CFD-49A3-A619-26C73F3EE281}" dt="2021-04-10T18:32:44.291" v="3202"/>
          <ac:spMkLst>
            <pc:docMk/>
            <pc:sldMk cId="152519905" sldId="315"/>
            <ac:spMk id="180" creationId="{66C1F812-1685-4A14-B533-73B25E7E856D}"/>
          </ac:spMkLst>
        </pc:spChg>
        <pc:spChg chg="mod">
          <ac:chgData name="Amber Diehl" userId="e7ca814d3ed72cd0" providerId="LiveId" clId="{D94DE98C-8CFD-49A3-A619-26C73F3EE281}" dt="2021-04-10T18:32:43.625" v="3201"/>
          <ac:spMkLst>
            <pc:docMk/>
            <pc:sldMk cId="152519905" sldId="315"/>
            <ac:spMk id="181" creationId="{9D80EF72-0D0B-4ED3-9EAC-258C2109F21D}"/>
          </ac:spMkLst>
        </pc:spChg>
        <pc:spChg chg="add mod">
          <ac:chgData name="Amber Diehl" userId="e7ca814d3ed72cd0" providerId="LiveId" clId="{D94DE98C-8CFD-49A3-A619-26C73F3EE281}" dt="2021-04-10T18:41:44.919" v="3473" actId="207"/>
          <ac:spMkLst>
            <pc:docMk/>
            <pc:sldMk cId="152519905" sldId="315"/>
            <ac:spMk id="182" creationId="{A99F893E-8127-447A-927D-18B9A54D4B7C}"/>
          </ac:spMkLst>
        </pc:spChg>
        <pc:spChg chg="add mod">
          <ac:chgData name="Amber Diehl" userId="e7ca814d3ed72cd0" providerId="LiveId" clId="{D94DE98C-8CFD-49A3-A619-26C73F3EE281}" dt="2021-04-10T18:39:36.703" v="3416" actId="164"/>
          <ac:spMkLst>
            <pc:docMk/>
            <pc:sldMk cId="152519905" sldId="315"/>
            <ac:spMk id="183" creationId="{C7E98AE1-6383-41F8-A971-F0782D9BA261}"/>
          </ac:spMkLst>
        </pc:spChg>
        <pc:spChg chg="mod">
          <ac:chgData name="Amber Diehl" userId="e7ca814d3ed72cd0" providerId="LiveId" clId="{D94DE98C-8CFD-49A3-A619-26C73F3EE281}" dt="2021-04-10T18:41:57.950" v="3474" actId="207"/>
          <ac:spMkLst>
            <pc:docMk/>
            <pc:sldMk cId="152519905" sldId="315"/>
            <ac:spMk id="188" creationId="{1C5ABEB4-04F4-4AFF-85EE-F4F7DE462042}"/>
          </ac:spMkLst>
        </pc:spChg>
        <pc:spChg chg="mod">
          <ac:chgData name="Amber Diehl" userId="e7ca814d3ed72cd0" providerId="LiveId" clId="{D94DE98C-8CFD-49A3-A619-26C73F3EE281}" dt="2021-04-10T18:40:25.385" v="3443" actId="1076"/>
          <ac:spMkLst>
            <pc:docMk/>
            <pc:sldMk cId="152519905" sldId="315"/>
            <ac:spMk id="189" creationId="{5C5C5EC6-FA9C-4092-B72E-55CC6A38942A}"/>
          </ac:spMkLst>
        </pc:spChg>
        <pc:spChg chg="mod">
          <ac:chgData name="Amber Diehl" userId="e7ca814d3ed72cd0" providerId="LiveId" clId="{D94DE98C-8CFD-49A3-A619-26C73F3EE281}" dt="2021-04-10T18:42:07.191" v="3475" actId="207"/>
          <ac:spMkLst>
            <pc:docMk/>
            <pc:sldMk cId="152519905" sldId="315"/>
            <ac:spMk id="192" creationId="{B7C0F9E9-D299-4B48-B3B6-B6CF316E95A8}"/>
          </ac:spMkLst>
        </pc:spChg>
        <pc:spChg chg="mod">
          <ac:chgData name="Amber Diehl" userId="e7ca814d3ed72cd0" providerId="LiveId" clId="{D94DE98C-8CFD-49A3-A619-26C73F3EE281}" dt="2021-04-10T18:42:11.845" v="3476" actId="1076"/>
          <ac:spMkLst>
            <pc:docMk/>
            <pc:sldMk cId="152519905" sldId="315"/>
            <ac:spMk id="193" creationId="{5F823F4F-58B3-4A3B-95F0-E3A5596B3FA2}"/>
          </ac:spMkLst>
        </pc:spChg>
        <pc:spChg chg="mod">
          <ac:chgData name="Amber Diehl" userId="e7ca814d3ed72cd0" providerId="LiveId" clId="{D94DE98C-8CFD-49A3-A619-26C73F3EE281}" dt="2021-04-10T18:42:21.129" v="3477" actId="207"/>
          <ac:spMkLst>
            <pc:docMk/>
            <pc:sldMk cId="152519905" sldId="315"/>
            <ac:spMk id="196" creationId="{FDE9452D-105F-46E5-A2C8-7EED6CEDEDB6}"/>
          </ac:spMkLst>
        </pc:spChg>
        <pc:spChg chg="mod">
          <ac:chgData name="Amber Diehl" userId="e7ca814d3ed72cd0" providerId="LiveId" clId="{D94DE98C-8CFD-49A3-A619-26C73F3EE281}" dt="2021-04-10T18:41:33.690" v="3472" actId="1076"/>
          <ac:spMkLst>
            <pc:docMk/>
            <pc:sldMk cId="152519905" sldId="315"/>
            <ac:spMk id="197" creationId="{EFABEB69-F4B8-4FA6-865E-DB4A28755135}"/>
          </ac:spMkLst>
        </pc:spChg>
        <pc:grpChg chg="add mod">
          <ac:chgData name="Amber Diehl" userId="e7ca814d3ed72cd0" providerId="LiveId" clId="{D94DE98C-8CFD-49A3-A619-26C73F3EE281}" dt="2021-04-10T17:48:36.298" v="2895" actId="164"/>
          <ac:grpSpMkLst>
            <pc:docMk/>
            <pc:sldMk cId="152519905" sldId="315"/>
            <ac:grpSpMk id="126" creationId="{14B57B0E-5291-4730-A028-52153BDA33D2}"/>
          </ac:grpSpMkLst>
        </pc:grpChg>
        <pc:grpChg chg="add del mod">
          <ac:chgData name="Amber Diehl" userId="e7ca814d3ed72cd0" providerId="LiveId" clId="{D94DE98C-8CFD-49A3-A619-26C73F3EE281}" dt="2021-04-10T17:56:58.321" v="3018" actId="478"/>
          <ac:grpSpMkLst>
            <pc:docMk/>
            <pc:sldMk cId="152519905" sldId="315"/>
            <ac:grpSpMk id="149" creationId="{19F78FDC-94C7-44AE-B75D-4C759B6C5A68}"/>
          </ac:grpSpMkLst>
        </pc:grpChg>
        <pc:grpChg chg="add mod">
          <ac:chgData name="Amber Diehl" userId="e7ca814d3ed72cd0" providerId="LiveId" clId="{D94DE98C-8CFD-49A3-A619-26C73F3EE281}" dt="2021-04-10T18:39:36.703" v="3416" actId="164"/>
          <ac:grpSpMkLst>
            <pc:docMk/>
            <pc:sldMk cId="152519905" sldId="315"/>
            <ac:grpSpMk id="186" creationId="{EFF36843-4A2C-4F93-9FB0-A6A88E30C3E5}"/>
          </ac:grpSpMkLst>
        </pc:grpChg>
        <pc:grpChg chg="add mod">
          <ac:chgData name="Amber Diehl" userId="e7ca814d3ed72cd0" providerId="LiveId" clId="{D94DE98C-8CFD-49A3-A619-26C73F3EE281}" dt="2021-04-10T18:39:43.357" v="3418" actId="1076"/>
          <ac:grpSpMkLst>
            <pc:docMk/>
            <pc:sldMk cId="152519905" sldId="315"/>
            <ac:grpSpMk id="187" creationId="{26DCD190-71AA-47AB-BC9B-87A2A797BA07}"/>
          </ac:grpSpMkLst>
        </pc:grpChg>
        <pc:grpChg chg="add mod">
          <ac:chgData name="Amber Diehl" userId="e7ca814d3ed72cd0" providerId="LiveId" clId="{D94DE98C-8CFD-49A3-A619-26C73F3EE281}" dt="2021-04-10T18:39:48.377" v="3420" actId="1076"/>
          <ac:grpSpMkLst>
            <pc:docMk/>
            <pc:sldMk cId="152519905" sldId="315"/>
            <ac:grpSpMk id="191" creationId="{32D779A8-A0DB-4844-898D-9573D5C9AC77}"/>
          </ac:grpSpMkLst>
        </pc:grpChg>
        <pc:grpChg chg="add mod">
          <ac:chgData name="Amber Diehl" userId="e7ca814d3ed72cd0" providerId="LiveId" clId="{D94DE98C-8CFD-49A3-A619-26C73F3EE281}" dt="2021-04-10T18:39:53.099" v="3422" actId="1076"/>
          <ac:grpSpMkLst>
            <pc:docMk/>
            <pc:sldMk cId="152519905" sldId="315"/>
            <ac:grpSpMk id="195" creationId="{F0B89BDB-A8D1-407D-96CF-91075A1707EC}"/>
          </ac:grpSpMkLst>
        </pc:grpChg>
        <pc:cxnChg chg="add del mod">
          <ac:chgData name="Amber Diehl" userId="e7ca814d3ed72cd0" providerId="LiveId" clId="{D94DE98C-8CFD-49A3-A619-26C73F3EE281}" dt="2021-04-10T18:36:41.083" v="3289" actId="692"/>
          <ac:cxnSpMkLst>
            <pc:docMk/>
            <pc:sldMk cId="152519905" sldId="315"/>
            <ac:cxnSpMk id="151" creationId="{0EB26665-8B61-4AC5-B909-5058DC9EE051}"/>
          </ac:cxnSpMkLst>
        </pc:cxnChg>
        <pc:cxnChg chg="add mod">
          <ac:chgData name="Amber Diehl" userId="e7ca814d3ed72cd0" providerId="LiveId" clId="{D94DE98C-8CFD-49A3-A619-26C73F3EE281}" dt="2021-04-10T18:39:36.703" v="3416" actId="164"/>
          <ac:cxnSpMkLst>
            <pc:docMk/>
            <pc:sldMk cId="152519905" sldId="315"/>
            <ac:cxnSpMk id="185" creationId="{D1298734-9A04-4608-AA42-F582BEE9201F}"/>
          </ac:cxnSpMkLst>
        </pc:cxnChg>
        <pc:cxnChg chg="mod">
          <ac:chgData name="Amber Diehl" userId="e7ca814d3ed72cd0" providerId="LiveId" clId="{D94DE98C-8CFD-49A3-A619-26C73F3EE281}" dt="2021-04-10T18:39:39.016" v="3417"/>
          <ac:cxnSpMkLst>
            <pc:docMk/>
            <pc:sldMk cId="152519905" sldId="315"/>
            <ac:cxnSpMk id="190" creationId="{C2A370B2-A892-43F0-99A1-5B23C7F0C65B}"/>
          </ac:cxnSpMkLst>
        </pc:cxnChg>
        <pc:cxnChg chg="mod">
          <ac:chgData name="Amber Diehl" userId="e7ca814d3ed72cd0" providerId="LiveId" clId="{D94DE98C-8CFD-49A3-A619-26C73F3EE281}" dt="2021-04-10T18:39:44.232" v="3419"/>
          <ac:cxnSpMkLst>
            <pc:docMk/>
            <pc:sldMk cId="152519905" sldId="315"/>
            <ac:cxnSpMk id="194" creationId="{3EEA4032-EC64-40C3-B63C-2C7AB9E667E9}"/>
          </ac:cxnSpMkLst>
        </pc:cxnChg>
        <pc:cxnChg chg="mod">
          <ac:chgData name="Amber Diehl" userId="e7ca814d3ed72cd0" providerId="LiveId" clId="{D94DE98C-8CFD-49A3-A619-26C73F3EE281}" dt="2021-04-10T18:39:49.489" v="3421"/>
          <ac:cxnSpMkLst>
            <pc:docMk/>
            <pc:sldMk cId="152519905" sldId="315"/>
            <ac:cxnSpMk id="198" creationId="{0C398552-B275-4DEE-9AF1-9DB744C6396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14105-49FC-46A4-8669-4C0350DB316C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16A60-E960-4791-8A02-BF2C95CC5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1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16A60-E960-4791-8A02-BF2C95CC5A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4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C69B81-E223-4988-9FE1-0720B216D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A7CC93E-DAFE-4809-8B8C-13807C184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60E82E-2853-4FF8-89EB-7C863767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56DD-9E66-4EE4-AEF8-2E78DB17968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963DFA-89F7-463F-9DAF-CAE08D7E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980CAA-03C8-4967-B9B8-1D136E27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2DBF-56DB-44B7-82BF-8BA56C9E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D9DD7A-C0CA-4D16-A913-69DFA76C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70C25B5-72A4-434A-B5C0-8D081D87F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C3F8B2-EDCA-4C2E-AD5D-63580E22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56DD-9E66-4EE4-AEF8-2E78DB17968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894D8E-B3BF-4FEE-B6F3-E911697F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91FCD9-E633-4032-84D3-C0162E7E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2DBF-56DB-44B7-82BF-8BA56C9E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5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B28103B-7B6F-4E65-9540-8CCD5DE4B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B7AA53E-6A39-4B54-BE4B-1FC432747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90C5D6-F170-4D3F-90B0-69885B81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56DD-9E66-4EE4-AEF8-2E78DB17968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D56B23-888F-487F-BCD5-5CC3F34A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0585C4-B3E3-40BA-A93A-CADBFC7B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2DBF-56DB-44B7-82BF-8BA56C9E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0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8D047E-ADA1-4F2B-829C-1304C430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5406BD-54C0-4D8B-B1A9-8177B0AF8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0B4A06-88CB-4C5A-8CAD-451858C6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56DD-9E66-4EE4-AEF8-2E78DB17968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DAE874-9BBB-4799-87C8-9EA790F2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43D26C-78D4-4576-943A-4ED513C7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2DBF-56DB-44B7-82BF-8BA56C9E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4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EAD78C-99FD-47FA-9B28-C5474C85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C7B6A0-DD7B-4B90-9022-C88D67EF3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C6FC4F-ACA5-45E6-A949-95D56EDA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56DD-9E66-4EE4-AEF8-2E78DB17968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068ECC-D478-4610-A41D-59A659C7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18F101-4BCE-4F97-B135-8F6B3379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2DBF-56DB-44B7-82BF-8BA56C9E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1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B67992-BED8-4496-954C-4CF7F394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79BB43-32DA-43E9-921A-204FB862D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EAD655E-615E-4730-9BD8-E6B0B0AC5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13C5209-7D5D-4D2B-8B59-05ADA459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56DD-9E66-4EE4-AEF8-2E78DB17968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9DC07BB-9418-4B56-9BBF-4AC66D41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82DD31-135B-4242-9059-7DC054AC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2DBF-56DB-44B7-82BF-8BA56C9E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7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47E75F-AA8B-445A-B5D3-8D9CE131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9648F6-F65B-48B6-9969-715B831DC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75D3686-1B13-4646-8AA3-01DF23298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8A71E1A-60C7-41E0-89FA-7144C39EA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EC29A6B-43DA-427A-B720-DFB1CDE89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8A2D85B-EBA2-497B-B541-36913B91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56DD-9E66-4EE4-AEF8-2E78DB17968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2FE93CD-D1A0-4676-BFBC-D090F0F5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53A7617-ADAD-41BF-9FA3-27CF4B56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2DBF-56DB-44B7-82BF-8BA56C9E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9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BD8AD8-5589-4F7F-8AE5-B5117B30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2B5CB-6B59-404B-9AE3-4B46F3E0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56DD-9E66-4EE4-AEF8-2E78DB17968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DBE0CF2-769D-45F7-9ED9-9D92B39F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FA5FC8-2B30-4C8B-9227-8764CC45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2DBF-56DB-44B7-82BF-8BA56C9E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9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54FF5F-1641-4F7D-8BE8-4F0AD56C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56DD-9E66-4EE4-AEF8-2E78DB17968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625A450-5EE0-4C51-A8EA-58848884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62720D-D137-4AF8-881B-F7F5BCA9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2DBF-56DB-44B7-82BF-8BA56C9E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D7A782-A10E-494E-ADDB-619C06AB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ACE991-0634-4C6D-B199-55ADB2802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2BC585A-2B69-4012-9278-B841D5930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A1DEF50-8D4C-45F6-9DE2-855708CA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56DD-9E66-4EE4-AEF8-2E78DB17968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753804-5F52-4050-85A3-8989532E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88A73-7D7B-4F48-8029-1ACC2451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2DBF-56DB-44B7-82BF-8BA56C9E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C9E4BB-371D-4CB4-A00D-C823FE82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F919ED5-F08E-4E50-B789-53A108CCF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C05D167-46E1-4655-B6DE-8B9379055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6CA6E5-700F-45F5-A240-032676F7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56DD-9E66-4EE4-AEF8-2E78DB17968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6A1C8B2-65F8-4CB3-8BE9-073BB4DE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979612-3F21-453D-91D0-6935E3D3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2DBF-56DB-44B7-82BF-8BA56C9E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9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1789AD5-AC6F-4FFD-8CA3-0A9786D3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8E60F9-EB88-4F2D-BE25-8E2C63FD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10DF19-D551-4698-8A64-4AD800FDA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656DD-9E66-4EE4-AEF8-2E78DB17968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CF5B65-7710-4F87-A025-EB1C3584C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68CB82-D455-4368-9BC5-E2B845EA1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22DBF-56DB-44B7-82BF-8BA56C9E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5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4" Type="http://schemas.openxmlformats.org/officeDocument/2006/relationships/image" Target="../media/image12.png"/><Relationship Id="rId5" Type="http://schemas.openxmlformats.org/officeDocument/2006/relationships/image" Target="../media/image22.svg"/><Relationship Id="rId6" Type="http://schemas.openxmlformats.org/officeDocument/2006/relationships/image" Target="../media/image13.png"/><Relationship Id="rId7" Type="http://schemas.openxmlformats.org/officeDocument/2006/relationships/image" Target="../media/image24.sv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6" Type="http://schemas.openxmlformats.org/officeDocument/2006/relationships/image" Target="../media/image20.jpg"/><Relationship Id="rId7" Type="http://schemas.openxmlformats.org/officeDocument/2006/relationships/image" Target="../media/image21.jpg"/><Relationship Id="rId8" Type="http://schemas.openxmlformats.org/officeDocument/2006/relationships/image" Target="../media/image22.jpg"/><Relationship Id="rId9" Type="http://schemas.openxmlformats.org/officeDocument/2006/relationships/image" Target="../media/image23.jpg"/><Relationship Id="rId10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4" Type="http://schemas.openxmlformats.org/officeDocument/2006/relationships/image" Target="../media/image26.png"/><Relationship Id="rId5" Type="http://schemas.openxmlformats.org/officeDocument/2006/relationships/image" Target="../media/image39.svg"/><Relationship Id="rId6" Type="http://schemas.openxmlformats.org/officeDocument/2006/relationships/image" Target="../media/image27.png"/><Relationship Id="rId7" Type="http://schemas.openxmlformats.org/officeDocument/2006/relationships/image" Target="../media/image41.svg"/><Relationship Id="rId8" Type="http://schemas.openxmlformats.org/officeDocument/2006/relationships/image" Target="../media/image28.png"/><Relationship Id="rId9" Type="http://schemas.openxmlformats.org/officeDocument/2006/relationships/image" Target="../media/image43.sv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4" Type="http://schemas.openxmlformats.org/officeDocument/2006/relationships/hyperlink" Target="https://pursuit.unimelb.edu.au/articles/our-killer-cells-role-in-life-long-flu-vaccine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careitnews.com/news/ai-has-advantages-covid-19-vaccine-rollout-potential-dangers-too" TargetMode="External"/><Relationship Id="rId4" Type="http://schemas.openxmlformats.org/officeDocument/2006/relationships/hyperlink" Target="https://www.gavi.org/covax-facility/protecting-human-rights" TargetMode="External"/><Relationship Id="rId5" Type="http://schemas.openxmlformats.org/officeDocument/2006/relationships/hyperlink" Target="https://www.who.int/news/item/08-04-2021-covax-reaches-over-100-economies-42-days-after-first-international-delivery" TargetMode="External"/><Relationship Id="rId6" Type="http://schemas.openxmlformats.org/officeDocument/2006/relationships/hyperlink" Target="https://www.kaggle.com/jeeperscreepers/cv19-vaccine-progress" TargetMode="External"/><Relationship Id="rId7" Type="http://schemas.openxmlformats.org/officeDocument/2006/relationships/hyperlink" Target="https://www.bbc.com/news/world-europe-56361840" TargetMode="External"/><Relationship Id="rId8" Type="http://schemas.openxmlformats.org/officeDocument/2006/relationships/hyperlink" Target="https://www.transparency.org/en/news/covid-19-vaccine-transparency" TargetMode="External"/><Relationship Id="rId9" Type="http://schemas.openxmlformats.org/officeDocument/2006/relationships/hyperlink" Target="https://www.nytimes.com/2021/03/30/health/coronavirus-vaccine-astrazeneca-pfizer.html" TargetMode="External"/><Relationship Id="rId10" Type="http://schemas.openxmlformats.org/officeDocument/2006/relationships/hyperlink" Target="https://www.nature.com/articles/d41586-021-00315-5" TargetMode="External"/><Relationship Id="rId11" Type="http://schemas.openxmlformats.org/officeDocument/2006/relationships/hyperlink" Target="https://www.worldometers.info/coronavirus/worldwide-graphs/#case-outcome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lobalnews.ca/news/7728050/covid-mass-vaccination-countries-canada/" TargetMode="Externa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svg"/><Relationship Id="rId12" Type="http://schemas.openxmlformats.org/officeDocument/2006/relationships/hyperlink" Target="https://www.kaggle.com/gpreda/covid-world-vaccination-progress" TargetMode="External"/><Relationship Id="rId13" Type="http://schemas.openxmlformats.org/officeDocument/2006/relationships/image" Target="../media/image6.png"/><Relationship Id="rId14" Type="http://schemas.openxmlformats.org/officeDocument/2006/relationships/image" Target="../media/image12.svg"/><Relationship Id="rId15" Type="http://schemas.openxmlformats.org/officeDocument/2006/relationships/image" Target="../media/image7.png"/><Relationship Id="rId16" Type="http://schemas.openxmlformats.org/officeDocument/2006/relationships/image" Target="../media/image14.svg"/><Relationship Id="rId17" Type="http://schemas.openxmlformats.org/officeDocument/2006/relationships/image" Target="../media/image8.png"/><Relationship Id="rId18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3.png"/><Relationship Id="rId7" Type="http://schemas.openxmlformats.org/officeDocument/2006/relationships/image" Target="../media/image6.svg"/><Relationship Id="rId8" Type="http://schemas.openxmlformats.org/officeDocument/2006/relationships/image" Target="../media/image4.png"/><Relationship Id="rId9" Type="http://schemas.openxmlformats.org/officeDocument/2006/relationships/image" Target="../media/image8.svg"/><Relationship Id="rId10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79B8036-4FD1-4D77-A0EB-1701FD130802}"/>
              </a:ext>
            </a:extLst>
          </p:cNvPr>
          <p:cNvSpPr txBox="1"/>
          <p:nvPr/>
        </p:nvSpPr>
        <p:spPr>
          <a:xfrm>
            <a:off x="1058779" y="1689431"/>
            <a:ext cx="10074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COVID VACCINATION PROGRESS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FA5AA40-2E60-4692-95FD-0E95806F0152}"/>
              </a:ext>
            </a:extLst>
          </p:cNvPr>
          <p:cNvSpPr txBox="1"/>
          <p:nvPr/>
        </p:nvSpPr>
        <p:spPr>
          <a:xfrm>
            <a:off x="4395537" y="3978443"/>
            <a:ext cx="376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Ramiz </a:t>
            </a:r>
            <a:r>
              <a:rPr lang="en-US" dirty="0"/>
              <a:t>Khatib</a:t>
            </a:r>
          </a:p>
        </p:txBody>
      </p:sp>
    </p:spTree>
    <p:extLst>
      <p:ext uri="{BB962C8B-B14F-4D97-AF65-F5344CB8AC3E}">
        <p14:creationId xmlns:p14="http://schemas.microsoft.com/office/powerpoint/2010/main" val="39630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198552BF-51D5-4F6E-913D-3A13DB137915}"/>
              </a:ext>
            </a:extLst>
          </p:cNvPr>
          <p:cNvGraphicFramePr>
            <a:graphicFrameLocks noGrp="1"/>
          </p:cNvGraphicFramePr>
          <p:nvPr/>
        </p:nvGraphicFramePr>
        <p:xfrm>
          <a:off x="255053" y="233061"/>
          <a:ext cx="8132885" cy="6391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133">
                  <a:extLst>
                    <a:ext uri="{9D8B030D-6E8A-4147-A177-3AD203B41FA5}">
                      <a16:colId xmlns:a16="http://schemas.microsoft.com/office/drawing/2014/main" xmlns="" val="1491823281"/>
                    </a:ext>
                  </a:extLst>
                </a:gridCol>
                <a:gridCol w="4340673">
                  <a:extLst>
                    <a:ext uri="{9D8B030D-6E8A-4147-A177-3AD203B41FA5}">
                      <a16:colId xmlns:a16="http://schemas.microsoft.com/office/drawing/2014/main" xmlns="" val="105678604"/>
                    </a:ext>
                  </a:extLst>
                </a:gridCol>
                <a:gridCol w="2902079">
                  <a:extLst>
                    <a:ext uri="{9D8B030D-6E8A-4147-A177-3AD203B41FA5}">
                      <a16:colId xmlns:a16="http://schemas.microsoft.com/office/drawing/2014/main" xmlns="" val="1633562930"/>
                    </a:ext>
                  </a:extLst>
                </a:gridCol>
              </a:tblGrid>
              <a:tr h="85963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People </a:t>
                      </a:r>
                    </a:p>
                    <a:p>
                      <a:pPr algn="ctr"/>
                      <a:r>
                        <a:rPr lang="en-US" dirty="0"/>
                        <a:t>Fully Vaccinated 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6418001"/>
                  </a:ext>
                </a:extLst>
              </a:tr>
              <a:tr h="553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United States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62392065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3229584"/>
                  </a:ext>
                </a:extLst>
              </a:tr>
              <a:tr h="553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10833617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5276778"/>
                  </a:ext>
                </a:extLst>
              </a:tr>
              <a:tr h="553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Turkey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7197068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3430823"/>
                  </a:ext>
                </a:extLst>
              </a:tr>
              <a:tr h="553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United Kingdom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5432126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209839"/>
                  </a:ext>
                </a:extLst>
              </a:tr>
              <a:tr h="553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Israel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4861451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7784379"/>
                  </a:ext>
                </a:extLst>
              </a:tr>
              <a:tr h="553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Brazil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4832020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5269579"/>
                  </a:ext>
                </a:extLst>
              </a:tr>
              <a:tr h="553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Russia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4638702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859716"/>
                  </a:ext>
                </a:extLst>
              </a:tr>
              <a:tr h="553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England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4344251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8813871"/>
                  </a:ext>
                </a:extLst>
              </a:tr>
              <a:tr h="553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Germany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4334150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8497525"/>
                  </a:ext>
                </a:extLst>
              </a:tr>
              <a:tr h="553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Chile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4042671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4694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55BBB0E-0B1F-4C44-8658-1312C6C5126D}"/>
              </a:ext>
            </a:extLst>
          </p:cNvPr>
          <p:cNvSpPr txBox="1"/>
          <p:nvPr/>
        </p:nvSpPr>
        <p:spPr>
          <a:xfrm>
            <a:off x="8798248" y="525966"/>
            <a:ext cx="3188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The top 10 countries with the highest rate of fully vaccinated people?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C292FF-B508-47BE-8266-4243F047ECF3}"/>
              </a:ext>
            </a:extLst>
          </p:cNvPr>
          <p:cNvSpPr txBox="1"/>
          <p:nvPr/>
        </p:nvSpPr>
        <p:spPr>
          <a:xfrm>
            <a:off x="9118202" y="4255058"/>
            <a:ext cx="254877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Code to generate results: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df.groupby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'country'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people_fully_vaccinated.</a:t>
            </a:r>
            <a:r>
              <a:rPr lang="en-US" sz="1600" b="0" i="0" u="none" strike="noStrike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sort_values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(ascending=</a:t>
            </a:r>
            <a:r>
              <a:rPr lang="en-US" sz="1600" b="0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600" b="0" dirty="0">
              <a:effectLst/>
            </a:endParaRPr>
          </a:p>
          <a:p>
            <a:r>
              <a:rPr lang="en-US" sz="1600" b="0" i="0" u="none" strike="noStrike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jd.head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dirty="0"/>
              <a:t/>
            </a:r>
            <a:br>
              <a:rPr lang="en-US" dirty="0"/>
            </a:b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339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198552BF-51D5-4F6E-913D-3A13DB137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553117"/>
              </p:ext>
            </p:extLst>
          </p:nvPr>
        </p:nvGraphicFramePr>
        <p:xfrm>
          <a:off x="255053" y="233061"/>
          <a:ext cx="8132885" cy="6391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133">
                  <a:extLst>
                    <a:ext uri="{9D8B030D-6E8A-4147-A177-3AD203B41FA5}">
                      <a16:colId xmlns:a16="http://schemas.microsoft.com/office/drawing/2014/main" xmlns="" val="1491823281"/>
                    </a:ext>
                  </a:extLst>
                </a:gridCol>
                <a:gridCol w="4340673">
                  <a:extLst>
                    <a:ext uri="{9D8B030D-6E8A-4147-A177-3AD203B41FA5}">
                      <a16:colId xmlns:a16="http://schemas.microsoft.com/office/drawing/2014/main" xmlns="" val="105678604"/>
                    </a:ext>
                  </a:extLst>
                </a:gridCol>
                <a:gridCol w="2902079">
                  <a:extLst>
                    <a:ext uri="{9D8B030D-6E8A-4147-A177-3AD203B41FA5}">
                      <a16:colId xmlns:a16="http://schemas.microsoft.com/office/drawing/2014/main" xmlns="" val="1633562930"/>
                    </a:ext>
                  </a:extLst>
                </a:gridCol>
              </a:tblGrid>
              <a:tr h="85963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People </a:t>
                      </a:r>
                    </a:p>
                    <a:p>
                      <a:pPr algn="ctr"/>
                      <a:r>
                        <a:rPr lang="en-US" dirty="0"/>
                        <a:t>Fully Vaccinated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6418001"/>
                  </a:ext>
                </a:extLst>
              </a:tr>
              <a:tr h="553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Afghanistan</a:t>
                      </a:r>
                      <a:endParaRPr lang="en-US" dirty="0"/>
                    </a:p>
                  </a:txBody>
                  <a:tcPr anchor="ctr">
                    <a:solidFill>
                      <a:srgbClr val="A9C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3229584"/>
                  </a:ext>
                </a:extLst>
              </a:tr>
              <a:tr h="553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Myanmar</a:t>
                      </a:r>
                      <a:endParaRPr lang="en-US" dirty="0"/>
                    </a:p>
                  </a:txBody>
                  <a:tcPr anchor="ctr">
                    <a:solidFill>
                      <a:srgbClr val="A9C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5276778"/>
                  </a:ext>
                </a:extLst>
              </a:tr>
              <a:tr h="553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Mozambique</a:t>
                      </a:r>
                      <a:endParaRPr lang="en-US" dirty="0"/>
                    </a:p>
                  </a:txBody>
                  <a:tcPr anchor="ctr">
                    <a:solidFill>
                      <a:srgbClr val="A9C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3430823"/>
                  </a:ext>
                </a:extLst>
              </a:tr>
              <a:tr h="553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Mongolia</a:t>
                      </a:r>
                      <a:endParaRPr lang="en-US" dirty="0"/>
                    </a:p>
                  </a:txBody>
                  <a:tcPr anchor="ctr">
                    <a:solidFill>
                      <a:srgbClr val="A9C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209839"/>
                  </a:ext>
                </a:extLst>
              </a:tr>
              <a:tr h="553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Moldova</a:t>
                      </a:r>
                    </a:p>
                  </a:txBody>
                  <a:tcPr anchor="ctr">
                    <a:solidFill>
                      <a:srgbClr val="A9C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7784379"/>
                  </a:ext>
                </a:extLst>
              </a:tr>
              <a:tr h="553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Mauritius</a:t>
                      </a:r>
                    </a:p>
                  </a:txBody>
                  <a:tcPr anchor="ctr">
                    <a:solidFill>
                      <a:srgbClr val="A9C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5269579"/>
                  </a:ext>
                </a:extLst>
              </a:tr>
              <a:tr h="553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Mauritania</a:t>
                      </a:r>
                    </a:p>
                  </a:txBody>
                  <a:tcPr anchor="ctr">
                    <a:solidFill>
                      <a:srgbClr val="A9C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859716"/>
                  </a:ext>
                </a:extLst>
              </a:tr>
              <a:tr h="553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Mali</a:t>
                      </a:r>
                    </a:p>
                  </a:txBody>
                  <a:tcPr anchor="ctr">
                    <a:solidFill>
                      <a:srgbClr val="A9C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8813871"/>
                  </a:ext>
                </a:extLst>
              </a:tr>
              <a:tr h="553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Maldives</a:t>
                      </a:r>
                    </a:p>
                  </a:txBody>
                  <a:tcPr anchor="ctr">
                    <a:solidFill>
                      <a:srgbClr val="A9C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8497525"/>
                  </a:ext>
                </a:extLst>
              </a:tr>
              <a:tr h="553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Malawi</a:t>
                      </a:r>
                    </a:p>
                  </a:txBody>
                  <a:tcPr anchor="ctr">
                    <a:solidFill>
                      <a:srgbClr val="A9C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4694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55BBB0E-0B1F-4C44-8658-1312C6C5126D}"/>
              </a:ext>
            </a:extLst>
          </p:cNvPr>
          <p:cNvSpPr txBox="1"/>
          <p:nvPr/>
        </p:nvSpPr>
        <p:spPr>
          <a:xfrm>
            <a:off x="8798248" y="525966"/>
            <a:ext cx="3188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The top 10 countries with the lowest rate of fully vaccinated people?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C292FF-B508-47BE-8266-4243F047ECF3}"/>
              </a:ext>
            </a:extLst>
          </p:cNvPr>
          <p:cNvSpPr txBox="1"/>
          <p:nvPr/>
        </p:nvSpPr>
        <p:spPr>
          <a:xfrm>
            <a:off x="9118202" y="4255058"/>
            <a:ext cx="25487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Code to generate results: 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lowest10=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df.groupby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"country"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people_fully_vaccinated.</a:t>
            </a:r>
            <a:r>
              <a:rPr lang="en-US" sz="1800" b="0" i="0" u="none" strike="noStrike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sort_values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().head(</a:t>
            </a:r>
            <a:r>
              <a:rPr lang="en-US" sz="18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600" b="0" dirty="0">
              <a:effectLst/>
            </a:endParaRPr>
          </a:p>
          <a:p>
            <a:r>
              <a:rPr lang="en-US" sz="1800" b="0" i="0" u="none" strike="noStrike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(lowest10)</a:t>
            </a:r>
            <a:r>
              <a:rPr lang="en-US" dirty="0"/>
              <a:t/>
            </a:r>
            <a:br>
              <a:rPr lang="en-US" dirty="0"/>
            </a:b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6223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44A4146C-3E49-4215-8440-DFDBE8C1B76C}"/>
              </a:ext>
            </a:extLst>
          </p:cNvPr>
          <p:cNvSpPr/>
          <p:nvPr/>
        </p:nvSpPr>
        <p:spPr>
          <a:xfrm rot="14928670">
            <a:off x="4172214" y="604345"/>
            <a:ext cx="1578923" cy="2391943"/>
          </a:xfrm>
          <a:custGeom>
            <a:avLst/>
            <a:gdLst>
              <a:gd name="connsiteX0" fmla="*/ 2406109 w 2406109"/>
              <a:gd name="connsiteY0" fmla="*/ 3667164 h 3667164"/>
              <a:gd name="connsiteX1" fmla="*/ 6355 w 2406109"/>
              <a:gd name="connsiteY1" fmla="*/ 2736898 h 3667164"/>
              <a:gd name="connsiteX2" fmla="*/ 11014 w 2406109"/>
              <a:gd name="connsiteY2" fmla="*/ 2730808 h 3667164"/>
              <a:gd name="connsiteX3" fmla="*/ 0 w 2406109"/>
              <a:gd name="connsiteY3" fmla="*/ 2722381 h 3667164"/>
              <a:gd name="connsiteX4" fmla="*/ 0 w 2406109"/>
              <a:gd name="connsiteY4" fmla="*/ 487572 h 3667164"/>
              <a:gd name="connsiteX5" fmla="*/ 982156 w 2406109"/>
              <a:gd name="connsiteY5" fmla="*/ 0 h 3667164"/>
              <a:gd name="connsiteX6" fmla="*/ 2406109 w 2406109"/>
              <a:gd name="connsiteY6" fmla="*/ 3667164 h 366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6109" h="3667164">
                <a:moveTo>
                  <a:pt x="2406109" y="3667164"/>
                </a:moveTo>
                <a:lnTo>
                  <a:pt x="6355" y="2736898"/>
                </a:lnTo>
                <a:lnTo>
                  <a:pt x="11014" y="2730808"/>
                </a:lnTo>
                <a:lnTo>
                  <a:pt x="0" y="2722381"/>
                </a:lnTo>
                <a:lnTo>
                  <a:pt x="0" y="487572"/>
                </a:lnTo>
                <a:lnTo>
                  <a:pt x="982156" y="0"/>
                </a:lnTo>
                <a:lnTo>
                  <a:pt x="2406109" y="36671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A1A7D766-ABAB-44F5-9A5C-A792A077BDC5}"/>
              </a:ext>
            </a:extLst>
          </p:cNvPr>
          <p:cNvSpPr/>
          <p:nvPr/>
        </p:nvSpPr>
        <p:spPr>
          <a:xfrm rot="14928670">
            <a:off x="5429030" y="801904"/>
            <a:ext cx="2508622" cy="1742689"/>
          </a:xfrm>
          <a:custGeom>
            <a:avLst/>
            <a:gdLst>
              <a:gd name="connsiteX0" fmla="*/ 3822870 w 3822870"/>
              <a:gd name="connsiteY0" fmla="*/ 930635 h 2671772"/>
              <a:gd name="connsiteX1" fmla="*/ 315560 w 3822870"/>
              <a:gd name="connsiteY1" fmla="*/ 2671772 h 2671772"/>
              <a:gd name="connsiteX2" fmla="*/ 0 w 3822870"/>
              <a:gd name="connsiteY2" fmla="*/ 1859097 h 2671772"/>
              <a:gd name="connsiteX3" fmla="*/ 1422162 w 3822870"/>
              <a:gd name="connsiteY3" fmla="*/ 0 h 2671772"/>
              <a:gd name="connsiteX4" fmla="*/ 3822870 w 3822870"/>
              <a:gd name="connsiteY4" fmla="*/ 930635 h 26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2870" h="2671772">
                <a:moveTo>
                  <a:pt x="3822870" y="930635"/>
                </a:moveTo>
                <a:lnTo>
                  <a:pt x="315560" y="2671772"/>
                </a:lnTo>
                <a:lnTo>
                  <a:pt x="0" y="1859097"/>
                </a:lnTo>
                <a:lnTo>
                  <a:pt x="1422162" y="0"/>
                </a:lnTo>
                <a:lnTo>
                  <a:pt x="3822870" y="9306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D00DBBA2-6DB3-4EF1-984B-CC43F66F69C7}"/>
              </a:ext>
            </a:extLst>
          </p:cNvPr>
          <p:cNvSpPr/>
          <p:nvPr/>
        </p:nvSpPr>
        <p:spPr>
          <a:xfrm rot="14928670">
            <a:off x="5212999" y="1971856"/>
            <a:ext cx="1650591" cy="2657066"/>
          </a:xfrm>
          <a:custGeom>
            <a:avLst/>
            <a:gdLst>
              <a:gd name="connsiteX0" fmla="*/ 2515321 w 2515322"/>
              <a:gd name="connsiteY0" fmla="*/ 2206442 h 4073633"/>
              <a:gd name="connsiteX1" fmla="*/ 2508409 w 2515322"/>
              <a:gd name="connsiteY1" fmla="*/ 2203763 h 4073633"/>
              <a:gd name="connsiteX2" fmla="*/ 2491883 w 2515322"/>
              <a:gd name="connsiteY2" fmla="*/ 2246392 h 4073633"/>
              <a:gd name="connsiteX3" fmla="*/ 2494068 w 2515322"/>
              <a:gd name="connsiteY3" fmla="*/ 2247239 h 4073633"/>
              <a:gd name="connsiteX4" fmla="*/ 1096923 w 2515322"/>
              <a:gd name="connsiteY4" fmla="*/ 4073633 h 4073633"/>
              <a:gd name="connsiteX5" fmla="*/ 0 w 2515322"/>
              <a:gd name="connsiteY5" fmla="*/ 1248684 h 4073633"/>
              <a:gd name="connsiteX6" fmla="*/ 2515322 w 2515322"/>
              <a:gd name="connsiteY6" fmla="*/ 0 h 4073633"/>
              <a:gd name="connsiteX7" fmla="*/ 2515321 w 2515322"/>
              <a:gd name="connsiteY7" fmla="*/ 2206442 h 4073633"/>
              <a:gd name="connsiteX0" fmla="*/ 2515321 w 2515322"/>
              <a:gd name="connsiteY0" fmla="*/ 2206442 h 4073633"/>
              <a:gd name="connsiteX1" fmla="*/ 2508409 w 2515322"/>
              <a:gd name="connsiteY1" fmla="*/ 2203763 h 4073633"/>
              <a:gd name="connsiteX2" fmla="*/ 2491883 w 2515322"/>
              <a:gd name="connsiteY2" fmla="*/ 2246392 h 4073633"/>
              <a:gd name="connsiteX3" fmla="*/ 2494068 w 2515322"/>
              <a:gd name="connsiteY3" fmla="*/ 2247239 h 4073633"/>
              <a:gd name="connsiteX4" fmla="*/ 1096923 w 2515322"/>
              <a:gd name="connsiteY4" fmla="*/ 4073633 h 4073633"/>
              <a:gd name="connsiteX5" fmla="*/ 0 w 2515322"/>
              <a:gd name="connsiteY5" fmla="*/ 1248684 h 4073633"/>
              <a:gd name="connsiteX6" fmla="*/ 2515322 w 2515322"/>
              <a:gd name="connsiteY6" fmla="*/ 0 h 4073633"/>
              <a:gd name="connsiteX7" fmla="*/ 2515321 w 2515322"/>
              <a:gd name="connsiteY7" fmla="*/ 2206442 h 4073633"/>
              <a:gd name="connsiteX0" fmla="*/ 2515321 w 2515322"/>
              <a:gd name="connsiteY0" fmla="*/ 2206442 h 4073633"/>
              <a:gd name="connsiteX1" fmla="*/ 2508409 w 2515322"/>
              <a:gd name="connsiteY1" fmla="*/ 2203763 h 4073633"/>
              <a:gd name="connsiteX2" fmla="*/ 2491883 w 2515322"/>
              <a:gd name="connsiteY2" fmla="*/ 2246392 h 4073633"/>
              <a:gd name="connsiteX3" fmla="*/ 2494068 w 2515322"/>
              <a:gd name="connsiteY3" fmla="*/ 2247239 h 4073633"/>
              <a:gd name="connsiteX4" fmla="*/ 1096923 w 2515322"/>
              <a:gd name="connsiteY4" fmla="*/ 4073633 h 4073633"/>
              <a:gd name="connsiteX5" fmla="*/ 0 w 2515322"/>
              <a:gd name="connsiteY5" fmla="*/ 1248684 h 4073633"/>
              <a:gd name="connsiteX6" fmla="*/ 2515322 w 2515322"/>
              <a:gd name="connsiteY6" fmla="*/ 0 h 4073633"/>
              <a:gd name="connsiteX7" fmla="*/ 2515321 w 2515322"/>
              <a:gd name="connsiteY7" fmla="*/ 2206442 h 407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5322" h="4073633">
                <a:moveTo>
                  <a:pt x="2515321" y="2206442"/>
                </a:moveTo>
                <a:lnTo>
                  <a:pt x="2508409" y="2203763"/>
                </a:lnTo>
                <a:lnTo>
                  <a:pt x="2491883" y="2246392"/>
                </a:lnTo>
                <a:lnTo>
                  <a:pt x="2494068" y="2247239"/>
                </a:lnTo>
                <a:lnTo>
                  <a:pt x="1096923" y="4073633"/>
                </a:lnTo>
                <a:cubicBezTo>
                  <a:pt x="1006020" y="3837002"/>
                  <a:pt x="365641" y="2190334"/>
                  <a:pt x="0" y="1248684"/>
                </a:cubicBezTo>
                <a:lnTo>
                  <a:pt x="2515322" y="0"/>
                </a:lnTo>
                <a:cubicBezTo>
                  <a:pt x="2515322" y="735481"/>
                  <a:pt x="2515321" y="1470961"/>
                  <a:pt x="2515321" y="220644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8" name="Graphic 37" descr="Skull with solid fill">
            <a:extLst>
              <a:ext uri="{FF2B5EF4-FFF2-40B4-BE49-F238E27FC236}">
                <a16:creationId xmlns:a16="http://schemas.microsoft.com/office/drawing/2014/main" xmlns="" id="{6952BA97-BB11-4348-9E73-64CF33E4B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5386741" y="2781010"/>
            <a:ext cx="914400" cy="914400"/>
          </a:xfrm>
          <a:prstGeom prst="rect">
            <a:avLst/>
          </a:prstGeom>
        </p:spPr>
      </p:pic>
      <p:pic>
        <p:nvPicPr>
          <p:cNvPr id="40" name="Graphic 39" descr="Covid-19 with solid fill">
            <a:extLst>
              <a:ext uri="{FF2B5EF4-FFF2-40B4-BE49-F238E27FC236}">
                <a16:creationId xmlns:a16="http://schemas.microsoft.com/office/drawing/2014/main" xmlns="" id="{E7F5E9DA-3437-448E-BA46-1D38584749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6301141" y="1543521"/>
            <a:ext cx="764400" cy="764400"/>
          </a:xfrm>
          <a:prstGeom prst="rect">
            <a:avLst/>
          </a:prstGeom>
        </p:spPr>
      </p:pic>
      <p:pic>
        <p:nvPicPr>
          <p:cNvPr id="42" name="Graphic 41" descr="Group of people with solid fill">
            <a:extLst>
              <a:ext uri="{FF2B5EF4-FFF2-40B4-BE49-F238E27FC236}">
                <a16:creationId xmlns:a16="http://schemas.microsoft.com/office/drawing/2014/main" xmlns="" id="{3711E608-C314-463E-B448-A10C1F57E4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4767943" y="1579424"/>
            <a:ext cx="783771" cy="78377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2A743E69-3314-4F5E-A6B9-E9FC18A88B64}"/>
              </a:ext>
            </a:extLst>
          </p:cNvPr>
          <p:cNvGrpSpPr/>
          <p:nvPr/>
        </p:nvGrpSpPr>
        <p:grpSpPr>
          <a:xfrm>
            <a:off x="3309257" y="4223657"/>
            <a:ext cx="413657" cy="424543"/>
            <a:chOff x="3309257" y="4223657"/>
            <a:chExt cx="413657" cy="42454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F714FA89-4DA1-44F2-A24C-22929A451BF8}"/>
                </a:ext>
              </a:extLst>
            </p:cNvPr>
            <p:cNvSpPr/>
            <p:nvPr/>
          </p:nvSpPr>
          <p:spPr>
            <a:xfrm>
              <a:off x="3309257" y="4223657"/>
              <a:ext cx="413657" cy="42454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8A86DE87-873E-4EC0-AF6B-677B95F3FEE9}"/>
                </a:ext>
              </a:extLst>
            </p:cNvPr>
            <p:cNvSpPr txBox="1"/>
            <p:nvPr/>
          </p:nvSpPr>
          <p:spPr>
            <a:xfrm>
              <a:off x="3422049" y="4251262"/>
              <a:ext cx="163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gency FB" panose="020B0503020202020204" pitchFamily="34" charset="0"/>
                </a:rPr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E811C015-7FA7-443D-BE4D-884D70C497B7}"/>
              </a:ext>
            </a:extLst>
          </p:cNvPr>
          <p:cNvGrpSpPr/>
          <p:nvPr/>
        </p:nvGrpSpPr>
        <p:grpSpPr>
          <a:xfrm>
            <a:off x="5573485" y="4648200"/>
            <a:ext cx="413657" cy="424543"/>
            <a:chOff x="5573485" y="4648200"/>
            <a:chExt cx="413657" cy="42454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BA50F3F7-74C6-4628-9271-137D303F8152}"/>
                </a:ext>
              </a:extLst>
            </p:cNvPr>
            <p:cNvSpPr/>
            <p:nvPr/>
          </p:nvSpPr>
          <p:spPr>
            <a:xfrm>
              <a:off x="5573485" y="4648200"/>
              <a:ext cx="413657" cy="42454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5272B1EA-FC33-4DCB-9798-591A701B3982}"/>
                </a:ext>
              </a:extLst>
            </p:cNvPr>
            <p:cNvSpPr txBox="1"/>
            <p:nvPr/>
          </p:nvSpPr>
          <p:spPr>
            <a:xfrm>
              <a:off x="5670614" y="4675805"/>
              <a:ext cx="163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gency FB" panose="020B0503020202020204" pitchFamily="34" charset="0"/>
                </a:rPr>
                <a:t>2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F6AB5E43-EBBF-458B-8F25-569B3A656EC9}"/>
              </a:ext>
            </a:extLst>
          </p:cNvPr>
          <p:cNvGrpSpPr/>
          <p:nvPr/>
        </p:nvGrpSpPr>
        <p:grpSpPr>
          <a:xfrm>
            <a:off x="7837713" y="4223657"/>
            <a:ext cx="413657" cy="424543"/>
            <a:chOff x="7837713" y="4223657"/>
            <a:chExt cx="413657" cy="424543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3F0B24C7-C9D3-4C81-BAFB-38277BD32E1D}"/>
                </a:ext>
              </a:extLst>
            </p:cNvPr>
            <p:cNvSpPr/>
            <p:nvPr/>
          </p:nvSpPr>
          <p:spPr>
            <a:xfrm>
              <a:off x="7837713" y="4223657"/>
              <a:ext cx="413657" cy="4245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29E016E0-DA3F-4001-97A7-230E738FDE2B}"/>
                </a:ext>
              </a:extLst>
            </p:cNvPr>
            <p:cNvSpPr txBox="1"/>
            <p:nvPr/>
          </p:nvSpPr>
          <p:spPr>
            <a:xfrm>
              <a:off x="7929937" y="4251262"/>
              <a:ext cx="163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gency FB" panose="020B0503020202020204" pitchFamily="34" charset="0"/>
                </a:rPr>
                <a:t>3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2245E468-BE65-40F7-B0B9-44E495DB060B}"/>
              </a:ext>
            </a:extLst>
          </p:cNvPr>
          <p:cNvSpPr txBox="1"/>
          <p:nvPr/>
        </p:nvSpPr>
        <p:spPr>
          <a:xfrm>
            <a:off x="880900" y="48284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gency FB" panose="020B0503020202020204" pitchFamily="34" charset="0"/>
                <a:ea typeface="SimSun" panose="02010600030101010101" pitchFamily="2" charset="-122"/>
              </a:rPr>
              <a:t>A population field of each country could be useful as it will determine the number of vaccinations needed for each country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130C2034-B348-490A-AE38-3C8BF0D1798C}"/>
              </a:ext>
            </a:extLst>
          </p:cNvPr>
          <p:cNvSpPr txBox="1"/>
          <p:nvPr/>
        </p:nvSpPr>
        <p:spPr>
          <a:xfrm>
            <a:off x="4256313" y="5252954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gency FB" panose="020B0503020202020204" pitchFamily="34" charset="0"/>
                <a:ea typeface="SimSun" panose="02010600030101010101" pitchFamily="2" charset="-122"/>
              </a:rPr>
              <a:t>Adding a column of daily numbers of infections could be beneficial to see the results of the vaccinations.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E900344-59A5-4D1B-AF4F-6B920E56A5FA}"/>
              </a:ext>
            </a:extLst>
          </p:cNvPr>
          <p:cNvSpPr txBox="1"/>
          <p:nvPr/>
        </p:nvSpPr>
        <p:spPr>
          <a:xfrm>
            <a:off x="7929937" y="48284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gency FB" panose="020B0503020202020204" pitchFamily="34" charset="0"/>
                <a:ea typeface="SimSun" panose="02010600030101010101" pitchFamily="2" charset="-122"/>
              </a:rPr>
              <a:t>A death rate column should be included so we can determine if the vaccinations decreased the covid-19 death rate of people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E55DFC8-394C-4EF9-A483-C53ED8DF63CB}"/>
              </a:ext>
            </a:extLst>
          </p:cNvPr>
          <p:cNvSpPr txBox="1"/>
          <p:nvPr/>
        </p:nvSpPr>
        <p:spPr>
          <a:xfrm>
            <a:off x="177799" y="188794"/>
            <a:ext cx="28009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Suggestions of Improvement</a:t>
            </a:r>
          </a:p>
        </p:txBody>
      </p:sp>
    </p:spTree>
    <p:extLst>
      <p:ext uri="{BB962C8B-B14F-4D97-AF65-F5344CB8AC3E}">
        <p14:creationId xmlns:p14="http://schemas.microsoft.com/office/powerpoint/2010/main" val="158910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1" grpId="0" animBg="1"/>
      <p:bldP spid="57" grpId="0"/>
      <p:bldP spid="58" grpId="0"/>
      <p:bldP spid="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C39E88A6-CE62-49C7-B729-590F89C4A919}"/>
              </a:ext>
            </a:extLst>
          </p:cNvPr>
          <p:cNvGrpSpPr/>
          <p:nvPr/>
        </p:nvGrpSpPr>
        <p:grpSpPr>
          <a:xfrm>
            <a:off x="2931605" y="850276"/>
            <a:ext cx="1561817" cy="1411578"/>
            <a:chOff x="5459652" y="882549"/>
            <a:chExt cx="1561817" cy="141157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2C62FFC9-3F57-4089-8985-15AABCD496BD}"/>
                </a:ext>
              </a:extLst>
            </p:cNvPr>
            <p:cNvSpPr/>
            <p:nvPr/>
          </p:nvSpPr>
          <p:spPr>
            <a:xfrm rot="464247">
              <a:off x="5468663" y="882549"/>
              <a:ext cx="533622" cy="1342995"/>
            </a:xfrm>
            <a:custGeom>
              <a:avLst/>
              <a:gdLst>
                <a:gd name="connsiteX0" fmla="*/ 533622 w 533622"/>
                <a:gd name="connsiteY0" fmla="*/ 0 h 1342995"/>
                <a:gd name="connsiteX1" fmla="*/ 417131 w 533622"/>
                <a:gd name="connsiteY1" fmla="*/ 1342995 h 1342995"/>
                <a:gd name="connsiteX2" fmla="*/ 0 w 533622"/>
                <a:gd name="connsiteY2" fmla="*/ 1342995 h 1342995"/>
                <a:gd name="connsiteX3" fmla="*/ 533622 w 533622"/>
                <a:gd name="connsiteY3" fmla="*/ 0 h 1342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622" h="1342995">
                  <a:moveTo>
                    <a:pt x="533622" y="0"/>
                  </a:moveTo>
                  <a:lnTo>
                    <a:pt x="417131" y="1342995"/>
                  </a:lnTo>
                  <a:lnTo>
                    <a:pt x="0" y="1342995"/>
                  </a:lnTo>
                  <a:lnTo>
                    <a:pt x="533622" y="0"/>
                  </a:lnTo>
                  <a:close/>
                </a:path>
              </a:pathLst>
            </a:custGeom>
            <a:solidFill>
              <a:srgbClr val="C00000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F495FCA3-EDB6-47DB-8516-81E77AA33358}"/>
                </a:ext>
              </a:extLst>
            </p:cNvPr>
            <p:cNvSpPr/>
            <p:nvPr/>
          </p:nvSpPr>
          <p:spPr>
            <a:xfrm rot="464247">
              <a:off x="5459652" y="941736"/>
              <a:ext cx="1561817" cy="1352391"/>
            </a:xfrm>
            <a:custGeom>
              <a:avLst/>
              <a:gdLst>
                <a:gd name="connsiteX0" fmla="*/ 537355 w 1561817"/>
                <a:gd name="connsiteY0" fmla="*/ 0 h 1352391"/>
                <a:gd name="connsiteX1" fmla="*/ 1561817 w 1561817"/>
                <a:gd name="connsiteY1" fmla="*/ 1352391 h 1352391"/>
                <a:gd name="connsiteX2" fmla="*/ 422141 w 1561817"/>
                <a:gd name="connsiteY2" fmla="*/ 1352391 h 1352391"/>
                <a:gd name="connsiteX3" fmla="*/ 538632 w 1561817"/>
                <a:gd name="connsiteY3" fmla="*/ 9396 h 1352391"/>
                <a:gd name="connsiteX4" fmla="*/ 5010 w 1561817"/>
                <a:gd name="connsiteY4" fmla="*/ 1352391 h 1352391"/>
                <a:gd name="connsiteX5" fmla="*/ 0 w 1561817"/>
                <a:gd name="connsiteY5" fmla="*/ 1352391 h 1352391"/>
                <a:gd name="connsiteX6" fmla="*/ 537355 w 1561817"/>
                <a:gd name="connsiteY6" fmla="*/ 0 h 135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1817" h="1352391">
                  <a:moveTo>
                    <a:pt x="537355" y="0"/>
                  </a:moveTo>
                  <a:lnTo>
                    <a:pt x="1561817" y="1352391"/>
                  </a:lnTo>
                  <a:lnTo>
                    <a:pt x="422141" y="1352391"/>
                  </a:lnTo>
                  <a:lnTo>
                    <a:pt x="538632" y="9396"/>
                  </a:lnTo>
                  <a:lnTo>
                    <a:pt x="5010" y="1352391"/>
                  </a:lnTo>
                  <a:lnTo>
                    <a:pt x="0" y="1352391"/>
                  </a:lnTo>
                  <a:lnTo>
                    <a:pt x="537355" y="0"/>
                  </a:lnTo>
                  <a:close/>
                </a:path>
              </a:pathLst>
            </a:custGeom>
            <a:solidFill>
              <a:srgbClr val="C00000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395C8C23-35B5-4E66-8A40-BD25824998AA}"/>
              </a:ext>
            </a:extLst>
          </p:cNvPr>
          <p:cNvGrpSpPr/>
          <p:nvPr/>
        </p:nvGrpSpPr>
        <p:grpSpPr>
          <a:xfrm>
            <a:off x="1688277" y="3395285"/>
            <a:ext cx="4387595" cy="1531147"/>
            <a:chOff x="4216324" y="3427558"/>
            <a:chExt cx="4387595" cy="1531147"/>
          </a:xfrm>
        </p:grpSpPr>
        <p:sp>
          <p:nvSpPr>
            <p:cNvPr id="40" name="Rectangle 1">
              <a:extLst>
                <a:ext uri="{FF2B5EF4-FFF2-40B4-BE49-F238E27FC236}">
                  <a16:creationId xmlns:a16="http://schemas.microsoft.com/office/drawing/2014/main" xmlns="" id="{285DF607-3CE0-486E-9192-0F24A9DA80B7}"/>
                </a:ext>
              </a:extLst>
            </p:cNvPr>
            <p:cNvSpPr/>
            <p:nvPr/>
          </p:nvSpPr>
          <p:spPr>
            <a:xfrm>
              <a:off x="4338733" y="3427558"/>
              <a:ext cx="3243149" cy="592341"/>
            </a:xfrm>
            <a:custGeom>
              <a:avLst/>
              <a:gdLst>
                <a:gd name="connsiteX0" fmla="*/ 0 w 5333208"/>
                <a:gd name="connsiteY0" fmla="*/ 0 h 1773809"/>
                <a:gd name="connsiteX1" fmla="*/ 5333208 w 5333208"/>
                <a:gd name="connsiteY1" fmla="*/ 0 h 1773809"/>
                <a:gd name="connsiteX2" fmla="*/ 5333208 w 5333208"/>
                <a:gd name="connsiteY2" fmla="*/ 1773809 h 1773809"/>
                <a:gd name="connsiteX3" fmla="*/ 0 w 5333208"/>
                <a:gd name="connsiteY3" fmla="*/ 1773809 h 1773809"/>
                <a:gd name="connsiteX4" fmla="*/ 0 w 5333208"/>
                <a:gd name="connsiteY4" fmla="*/ 0 h 1773809"/>
                <a:gd name="connsiteX0" fmla="*/ 0 w 5333208"/>
                <a:gd name="connsiteY0" fmla="*/ 0 h 1773809"/>
                <a:gd name="connsiteX1" fmla="*/ 5333208 w 5333208"/>
                <a:gd name="connsiteY1" fmla="*/ 0 h 1773809"/>
                <a:gd name="connsiteX2" fmla="*/ 4854237 w 5333208"/>
                <a:gd name="connsiteY2" fmla="*/ 990037 h 1773809"/>
                <a:gd name="connsiteX3" fmla="*/ 0 w 5333208"/>
                <a:gd name="connsiteY3" fmla="*/ 1773809 h 1773809"/>
                <a:gd name="connsiteX4" fmla="*/ 0 w 5333208"/>
                <a:gd name="connsiteY4" fmla="*/ 0 h 1773809"/>
                <a:gd name="connsiteX0" fmla="*/ 0 w 5365865"/>
                <a:gd name="connsiteY0" fmla="*/ 0 h 1773809"/>
                <a:gd name="connsiteX1" fmla="*/ 5333208 w 5365865"/>
                <a:gd name="connsiteY1" fmla="*/ 0 h 1773809"/>
                <a:gd name="connsiteX2" fmla="*/ 5365865 w 5365865"/>
                <a:gd name="connsiteY2" fmla="*/ 1697608 h 1773809"/>
                <a:gd name="connsiteX3" fmla="*/ 0 w 5365865"/>
                <a:gd name="connsiteY3" fmla="*/ 1773809 h 1773809"/>
                <a:gd name="connsiteX4" fmla="*/ 0 w 5365865"/>
                <a:gd name="connsiteY4" fmla="*/ 0 h 1773809"/>
                <a:gd name="connsiteX0" fmla="*/ 0 w 5365865"/>
                <a:gd name="connsiteY0" fmla="*/ 0 h 1697608"/>
                <a:gd name="connsiteX1" fmla="*/ 5333208 w 5365865"/>
                <a:gd name="connsiteY1" fmla="*/ 0 h 1697608"/>
                <a:gd name="connsiteX2" fmla="*/ 5365865 w 5365865"/>
                <a:gd name="connsiteY2" fmla="*/ 1697608 h 1697608"/>
                <a:gd name="connsiteX3" fmla="*/ 903514 w 5365865"/>
                <a:gd name="connsiteY3" fmla="*/ 1414580 h 1697608"/>
                <a:gd name="connsiteX4" fmla="*/ 0 w 5365865"/>
                <a:gd name="connsiteY4" fmla="*/ 0 h 1697608"/>
                <a:gd name="connsiteX0" fmla="*/ 0 w 5365865"/>
                <a:gd name="connsiteY0" fmla="*/ 0 h 1697608"/>
                <a:gd name="connsiteX1" fmla="*/ 5333208 w 5365865"/>
                <a:gd name="connsiteY1" fmla="*/ 0 h 1697608"/>
                <a:gd name="connsiteX2" fmla="*/ 5365865 w 5365865"/>
                <a:gd name="connsiteY2" fmla="*/ 1697608 h 1697608"/>
                <a:gd name="connsiteX3" fmla="*/ 881743 w 5365865"/>
                <a:gd name="connsiteY3" fmla="*/ 924723 h 1697608"/>
                <a:gd name="connsiteX4" fmla="*/ 0 w 5365865"/>
                <a:gd name="connsiteY4" fmla="*/ 0 h 1697608"/>
                <a:gd name="connsiteX0" fmla="*/ 0 w 5365865"/>
                <a:gd name="connsiteY0" fmla="*/ 0 h 1697608"/>
                <a:gd name="connsiteX1" fmla="*/ 5333208 w 5365865"/>
                <a:gd name="connsiteY1" fmla="*/ 0 h 1697608"/>
                <a:gd name="connsiteX2" fmla="*/ 5365865 w 5365865"/>
                <a:gd name="connsiteY2" fmla="*/ 1697608 h 1697608"/>
                <a:gd name="connsiteX3" fmla="*/ 859972 w 5365865"/>
                <a:gd name="connsiteY3" fmla="*/ 772323 h 1697608"/>
                <a:gd name="connsiteX4" fmla="*/ 0 w 5365865"/>
                <a:gd name="connsiteY4" fmla="*/ 0 h 1697608"/>
                <a:gd name="connsiteX0" fmla="*/ 0 w 5365865"/>
                <a:gd name="connsiteY0" fmla="*/ 0 h 1697608"/>
                <a:gd name="connsiteX1" fmla="*/ 5333208 w 5365865"/>
                <a:gd name="connsiteY1" fmla="*/ 0 h 1697608"/>
                <a:gd name="connsiteX2" fmla="*/ 5365865 w 5365865"/>
                <a:gd name="connsiteY2" fmla="*/ 1697608 h 1697608"/>
                <a:gd name="connsiteX3" fmla="*/ 859972 w 5365865"/>
                <a:gd name="connsiteY3" fmla="*/ 804980 h 1697608"/>
                <a:gd name="connsiteX4" fmla="*/ 0 w 5365865"/>
                <a:gd name="connsiteY4" fmla="*/ 0 h 1697608"/>
                <a:gd name="connsiteX0" fmla="*/ 0 w 5365865"/>
                <a:gd name="connsiteY0" fmla="*/ 0 h 1697608"/>
                <a:gd name="connsiteX1" fmla="*/ 4353493 w 5365865"/>
                <a:gd name="connsiteY1" fmla="*/ 707571 h 1697608"/>
                <a:gd name="connsiteX2" fmla="*/ 5365865 w 5365865"/>
                <a:gd name="connsiteY2" fmla="*/ 1697608 h 1697608"/>
                <a:gd name="connsiteX3" fmla="*/ 859972 w 5365865"/>
                <a:gd name="connsiteY3" fmla="*/ 804980 h 1697608"/>
                <a:gd name="connsiteX4" fmla="*/ 0 w 5365865"/>
                <a:gd name="connsiteY4" fmla="*/ 0 h 1697608"/>
                <a:gd name="connsiteX0" fmla="*/ 0 w 5365865"/>
                <a:gd name="connsiteY0" fmla="*/ 0 h 1697608"/>
                <a:gd name="connsiteX1" fmla="*/ 5115493 w 5365865"/>
                <a:gd name="connsiteY1" fmla="*/ 1436914 h 1697608"/>
                <a:gd name="connsiteX2" fmla="*/ 5365865 w 5365865"/>
                <a:gd name="connsiteY2" fmla="*/ 1697608 h 1697608"/>
                <a:gd name="connsiteX3" fmla="*/ 859972 w 5365865"/>
                <a:gd name="connsiteY3" fmla="*/ 804980 h 1697608"/>
                <a:gd name="connsiteX4" fmla="*/ 0 w 5365865"/>
                <a:gd name="connsiteY4" fmla="*/ 0 h 1697608"/>
                <a:gd name="connsiteX0" fmla="*/ 195942 w 4505893"/>
                <a:gd name="connsiteY0" fmla="*/ 0 h 1229522"/>
                <a:gd name="connsiteX1" fmla="*/ 4255521 w 4505893"/>
                <a:gd name="connsiteY1" fmla="*/ 968828 h 1229522"/>
                <a:gd name="connsiteX2" fmla="*/ 4505893 w 4505893"/>
                <a:gd name="connsiteY2" fmla="*/ 1229522 h 1229522"/>
                <a:gd name="connsiteX3" fmla="*/ 0 w 4505893"/>
                <a:gd name="connsiteY3" fmla="*/ 336894 h 1229522"/>
                <a:gd name="connsiteX4" fmla="*/ 195942 w 4505893"/>
                <a:gd name="connsiteY4" fmla="*/ 0 h 1229522"/>
                <a:gd name="connsiteX0" fmla="*/ 152400 w 4505893"/>
                <a:gd name="connsiteY0" fmla="*/ 0 h 1098894"/>
                <a:gd name="connsiteX1" fmla="*/ 4255521 w 4505893"/>
                <a:gd name="connsiteY1" fmla="*/ 838200 h 1098894"/>
                <a:gd name="connsiteX2" fmla="*/ 4505893 w 4505893"/>
                <a:gd name="connsiteY2" fmla="*/ 1098894 h 1098894"/>
                <a:gd name="connsiteX3" fmla="*/ 0 w 4505893"/>
                <a:gd name="connsiteY3" fmla="*/ 206266 h 1098894"/>
                <a:gd name="connsiteX4" fmla="*/ 152400 w 4505893"/>
                <a:gd name="connsiteY4" fmla="*/ 0 h 1098894"/>
                <a:gd name="connsiteX0" fmla="*/ 152400 w 4505893"/>
                <a:gd name="connsiteY0" fmla="*/ 0 h 957379"/>
                <a:gd name="connsiteX1" fmla="*/ 4255521 w 4505893"/>
                <a:gd name="connsiteY1" fmla="*/ 696685 h 957379"/>
                <a:gd name="connsiteX2" fmla="*/ 4505893 w 4505893"/>
                <a:gd name="connsiteY2" fmla="*/ 957379 h 957379"/>
                <a:gd name="connsiteX3" fmla="*/ 0 w 4505893"/>
                <a:gd name="connsiteY3" fmla="*/ 64751 h 957379"/>
                <a:gd name="connsiteX4" fmla="*/ 152400 w 4505893"/>
                <a:gd name="connsiteY4" fmla="*/ 0 h 957379"/>
                <a:gd name="connsiteX0" fmla="*/ 152400 w 4505893"/>
                <a:gd name="connsiteY0" fmla="*/ 0 h 957379"/>
                <a:gd name="connsiteX1" fmla="*/ 4255521 w 4505893"/>
                <a:gd name="connsiteY1" fmla="*/ 805542 h 957379"/>
                <a:gd name="connsiteX2" fmla="*/ 4505893 w 4505893"/>
                <a:gd name="connsiteY2" fmla="*/ 957379 h 957379"/>
                <a:gd name="connsiteX3" fmla="*/ 0 w 4505893"/>
                <a:gd name="connsiteY3" fmla="*/ 64751 h 957379"/>
                <a:gd name="connsiteX4" fmla="*/ 152400 w 4505893"/>
                <a:gd name="connsiteY4" fmla="*/ 0 h 957379"/>
                <a:gd name="connsiteX0" fmla="*/ 76200 w 4505893"/>
                <a:gd name="connsiteY0" fmla="*/ 0 h 1055350"/>
                <a:gd name="connsiteX1" fmla="*/ 4255521 w 4505893"/>
                <a:gd name="connsiteY1" fmla="*/ 903513 h 1055350"/>
                <a:gd name="connsiteX2" fmla="*/ 4505893 w 4505893"/>
                <a:gd name="connsiteY2" fmla="*/ 1055350 h 1055350"/>
                <a:gd name="connsiteX3" fmla="*/ 0 w 4505893"/>
                <a:gd name="connsiteY3" fmla="*/ 162722 h 1055350"/>
                <a:gd name="connsiteX4" fmla="*/ 76200 w 4505893"/>
                <a:gd name="connsiteY4" fmla="*/ 0 h 1055350"/>
                <a:gd name="connsiteX0" fmla="*/ 97971 w 4527664"/>
                <a:gd name="connsiteY0" fmla="*/ 0 h 1055350"/>
                <a:gd name="connsiteX1" fmla="*/ 4277292 w 4527664"/>
                <a:gd name="connsiteY1" fmla="*/ 903513 h 1055350"/>
                <a:gd name="connsiteX2" fmla="*/ 4527664 w 4527664"/>
                <a:gd name="connsiteY2" fmla="*/ 1055350 h 1055350"/>
                <a:gd name="connsiteX3" fmla="*/ 0 w 4527664"/>
                <a:gd name="connsiteY3" fmla="*/ 119179 h 1055350"/>
                <a:gd name="connsiteX4" fmla="*/ 97971 w 4527664"/>
                <a:gd name="connsiteY4" fmla="*/ 0 h 1055350"/>
                <a:gd name="connsiteX0" fmla="*/ 141513 w 4527664"/>
                <a:gd name="connsiteY0" fmla="*/ 0 h 990036"/>
                <a:gd name="connsiteX1" fmla="*/ 4277292 w 4527664"/>
                <a:gd name="connsiteY1" fmla="*/ 838199 h 990036"/>
                <a:gd name="connsiteX2" fmla="*/ 4527664 w 4527664"/>
                <a:gd name="connsiteY2" fmla="*/ 990036 h 990036"/>
                <a:gd name="connsiteX3" fmla="*/ 0 w 4527664"/>
                <a:gd name="connsiteY3" fmla="*/ 53865 h 990036"/>
                <a:gd name="connsiteX4" fmla="*/ 141513 w 4527664"/>
                <a:gd name="connsiteY4" fmla="*/ 0 h 990036"/>
                <a:gd name="connsiteX0" fmla="*/ 141513 w 4527664"/>
                <a:gd name="connsiteY0" fmla="*/ 0 h 990036"/>
                <a:gd name="connsiteX1" fmla="*/ 4277292 w 4527664"/>
                <a:gd name="connsiteY1" fmla="*/ 838199 h 990036"/>
                <a:gd name="connsiteX2" fmla="*/ 4527664 w 4527664"/>
                <a:gd name="connsiteY2" fmla="*/ 990036 h 990036"/>
                <a:gd name="connsiteX3" fmla="*/ 0 w 4527664"/>
                <a:gd name="connsiteY3" fmla="*/ 75636 h 990036"/>
                <a:gd name="connsiteX4" fmla="*/ 141513 w 4527664"/>
                <a:gd name="connsiteY4" fmla="*/ 0 h 990036"/>
                <a:gd name="connsiteX0" fmla="*/ 148440 w 4534591"/>
                <a:gd name="connsiteY0" fmla="*/ 0 h 990036"/>
                <a:gd name="connsiteX1" fmla="*/ 4284219 w 4534591"/>
                <a:gd name="connsiteY1" fmla="*/ 838199 h 990036"/>
                <a:gd name="connsiteX2" fmla="*/ 4534591 w 4534591"/>
                <a:gd name="connsiteY2" fmla="*/ 990036 h 990036"/>
                <a:gd name="connsiteX3" fmla="*/ 0 w 4534591"/>
                <a:gd name="connsiteY3" fmla="*/ 89490 h 990036"/>
                <a:gd name="connsiteX4" fmla="*/ 148440 w 4534591"/>
                <a:gd name="connsiteY4" fmla="*/ 0 h 990036"/>
                <a:gd name="connsiteX0" fmla="*/ 148440 w 4534591"/>
                <a:gd name="connsiteY0" fmla="*/ 0 h 996963"/>
                <a:gd name="connsiteX1" fmla="*/ 4284219 w 4534591"/>
                <a:gd name="connsiteY1" fmla="*/ 838199 h 996963"/>
                <a:gd name="connsiteX2" fmla="*/ 4534591 w 4534591"/>
                <a:gd name="connsiteY2" fmla="*/ 996963 h 996963"/>
                <a:gd name="connsiteX3" fmla="*/ 0 w 4534591"/>
                <a:gd name="connsiteY3" fmla="*/ 89490 h 996963"/>
                <a:gd name="connsiteX4" fmla="*/ 148440 w 4534591"/>
                <a:gd name="connsiteY4" fmla="*/ 0 h 996963"/>
                <a:gd name="connsiteX0" fmla="*/ 169221 w 4555372"/>
                <a:gd name="connsiteY0" fmla="*/ 0 h 996963"/>
                <a:gd name="connsiteX1" fmla="*/ 4305000 w 4555372"/>
                <a:gd name="connsiteY1" fmla="*/ 838199 h 996963"/>
                <a:gd name="connsiteX2" fmla="*/ 4555372 w 4555372"/>
                <a:gd name="connsiteY2" fmla="*/ 996963 h 996963"/>
                <a:gd name="connsiteX3" fmla="*/ 0 w 4555372"/>
                <a:gd name="connsiteY3" fmla="*/ 89490 h 996963"/>
                <a:gd name="connsiteX4" fmla="*/ 169221 w 4555372"/>
                <a:gd name="connsiteY4" fmla="*/ 0 h 996963"/>
                <a:gd name="connsiteX0" fmla="*/ 141512 w 4555372"/>
                <a:gd name="connsiteY0" fmla="*/ 0 h 1010818"/>
                <a:gd name="connsiteX1" fmla="*/ 4305000 w 4555372"/>
                <a:gd name="connsiteY1" fmla="*/ 852054 h 1010818"/>
                <a:gd name="connsiteX2" fmla="*/ 4555372 w 4555372"/>
                <a:gd name="connsiteY2" fmla="*/ 1010818 h 1010818"/>
                <a:gd name="connsiteX3" fmla="*/ 0 w 4555372"/>
                <a:gd name="connsiteY3" fmla="*/ 103345 h 1010818"/>
                <a:gd name="connsiteX4" fmla="*/ 141512 w 4555372"/>
                <a:gd name="connsiteY4" fmla="*/ 0 h 1010818"/>
                <a:gd name="connsiteX0" fmla="*/ 141512 w 4555372"/>
                <a:gd name="connsiteY0" fmla="*/ 159328 h 1170146"/>
                <a:gd name="connsiteX1" fmla="*/ 3168927 w 4555372"/>
                <a:gd name="connsiteY1" fmla="*/ 0 h 1170146"/>
                <a:gd name="connsiteX2" fmla="*/ 4555372 w 4555372"/>
                <a:gd name="connsiteY2" fmla="*/ 1170146 h 1170146"/>
                <a:gd name="connsiteX3" fmla="*/ 0 w 4555372"/>
                <a:gd name="connsiteY3" fmla="*/ 262673 h 1170146"/>
                <a:gd name="connsiteX4" fmla="*/ 141512 w 4555372"/>
                <a:gd name="connsiteY4" fmla="*/ 159328 h 1170146"/>
                <a:gd name="connsiteX0" fmla="*/ 141512 w 3391591"/>
                <a:gd name="connsiteY0" fmla="*/ 159328 h 415073"/>
                <a:gd name="connsiteX1" fmla="*/ 3168927 w 3391591"/>
                <a:gd name="connsiteY1" fmla="*/ 0 h 415073"/>
                <a:gd name="connsiteX2" fmla="*/ 3391591 w 3391591"/>
                <a:gd name="connsiteY2" fmla="*/ 415073 h 415073"/>
                <a:gd name="connsiteX3" fmla="*/ 0 w 3391591"/>
                <a:gd name="connsiteY3" fmla="*/ 262673 h 415073"/>
                <a:gd name="connsiteX4" fmla="*/ 141512 w 3391591"/>
                <a:gd name="connsiteY4" fmla="*/ 159328 h 415073"/>
                <a:gd name="connsiteX0" fmla="*/ 141512 w 3280754"/>
                <a:gd name="connsiteY0" fmla="*/ 159328 h 262673"/>
                <a:gd name="connsiteX1" fmla="*/ 3168927 w 3280754"/>
                <a:gd name="connsiteY1" fmla="*/ 0 h 262673"/>
                <a:gd name="connsiteX2" fmla="*/ 3280754 w 3280754"/>
                <a:gd name="connsiteY2" fmla="*/ 186473 h 262673"/>
                <a:gd name="connsiteX3" fmla="*/ 0 w 3280754"/>
                <a:gd name="connsiteY3" fmla="*/ 262673 h 262673"/>
                <a:gd name="connsiteX4" fmla="*/ 141512 w 3280754"/>
                <a:gd name="connsiteY4" fmla="*/ 159328 h 262673"/>
                <a:gd name="connsiteX0" fmla="*/ 79166 w 3218408"/>
                <a:gd name="connsiteY0" fmla="*/ 159328 h 629819"/>
                <a:gd name="connsiteX1" fmla="*/ 3106581 w 3218408"/>
                <a:gd name="connsiteY1" fmla="*/ 0 h 629819"/>
                <a:gd name="connsiteX2" fmla="*/ 3218408 w 3218408"/>
                <a:gd name="connsiteY2" fmla="*/ 186473 h 629819"/>
                <a:gd name="connsiteX3" fmla="*/ 0 w 3218408"/>
                <a:gd name="connsiteY3" fmla="*/ 629819 h 629819"/>
                <a:gd name="connsiteX4" fmla="*/ 79166 w 3218408"/>
                <a:gd name="connsiteY4" fmla="*/ 159328 h 629819"/>
                <a:gd name="connsiteX0" fmla="*/ 99948 w 3218408"/>
                <a:gd name="connsiteY0" fmla="*/ 415637 h 629819"/>
                <a:gd name="connsiteX1" fmla="*/ 3106581 w 3218408"/>
                <a:gd name="connsiteY1" fmla="*/ 0 h 629819"/>
                <a:gd name="connsiteX2" fmla="*/ 3218408 w 3218408"/>
                <a:gd name="connsiteY2" fmla="*/ 186473 h 629819"/>
                <a:gd name="connsiteX3" fmla="*/ 0 w 3218408"/>
                <a:gd name="connsiteY3" fmla="*/ 629819 h 629819"/>
                <a:gd name="connsiteX4" fmla="*/ 99948 w 3218408"/>
                <a:gd name="connsiteY4" fmla="*/ 415637 h 629819"/>
                <a:gd name="connsiteX0" fmla="*/ 99948 w 3218408"/>
                <a:gd name="connsiteY0" fmla="*/ 332509 h 546691"/>
                <a:gd name="connsiteX1" fmla="*/ 3071945 w 3218408"/>
                <a:gd name="connsiteY1" fmla="*/ 0 h 546691"/>
                <a:gd name="connsiteX2" fmla="*/ 3218408 w 3218408"/>
                <a:gd name="connsiteY2" fmla="*/ 103345 h 546691"/>
                <a:gd name="connsiteX3" fmla="*/ 0 w 3218408"/>
                <a:gd name="connsiteY3" fmla="*/ 546691 h 546691"/>
                <a:gd name="connsiteX4" fmla="*/ 99948 w 3218408"/>
                <a:gd name="connsiteY4" fmla="*/ 332509 h 546691"/>
                <a:gd name="connsiteX0" fmla="*/ 120729 w 3218408"/>
                <a:gd name="connsiteY0" fmla="*/ 436419 h 546691"/>
                <a:gd name="connsiteX1" fmla="*/ 3071945 w 3218408"/>
                <a:gd name="connsiteY1" fmla="*/ 0 h 546691"/>
                <a:gd name="connsiteX2" fmla="*/ 3218408 w 3218408"/>
                <a:gd name="connsiteY2" fmla="*/ 103345 h 546691"/>
                <a:gd name="connsiteX3" fmla="*/ 0 w 3218408"/>
                <a:gd name="connsiteY3" fmla="*/ 546691 h 546691"/>
                <a:gd name="connsiteX4" fmla="*/ 120729 w 3218408"/>
                <a:gd name="connsiteY4" fmla="*/ 436419 h 546691"/>
                <a:gd name="connsiteX0" fmla="*/ 120729 w 3246117"/>
                <a:gd name="connsiteY0" fmla="*/ 436419 h 546691"/>
                <a:gd name="connsiteX1" fmla="*/ 3071945 w 3246117"/>
                <a:gd name="connsiteY1" fmla="*/ 0 h 546691"/>
                <a:gd name="connsiteX2" fmla="*/ 3246117 w 3246117"/>
                <a:gd name="connsiteY2" fmla="*/ 103345 h 546691"/>
                <a:gd name="connsiteX3" fmla="*/ 0 w 3246117"/>
                <a:gd name="connsiteY3" fmla="*/ 546691 h 546691"/>
                <a:gd name="connsiteX4" fmla="*/ 120729 w 3246117"/>
                <a:gd name="connsiteY4" fmla="*/ 436419 h 546691"/>
                <a:gd name="connsiteX0" fmla="*/ 120729 w 3246117"/>
                <a:gd name="connsiteY0" fmla="*/ 464128 h 574400"/>
                <a:gd name="connsiteX1" fmla="*/ 3148145 w 3246117"/>
                <a:gd name="connsiteY1" fmla="*/ 0 h 574400"/>
                <a:gd name="connsiteX2" fmla="*/ 3246117 w 3246117"/>
                <a:gd name="connsiteY2" fmla="*/ 131054 h 574400"/>
                <a:gd name="connsiteX3" fmla="*/ 0 w 3246117"/>
                <a:gd name="connsiteY3" fmla="*/ 574400 h 574400"/>
                <a:gd name="connsiteX4" fmla="*/ 120729 w 3246117"/>
                <a:gd name="connsiteY4" fmla="*/ 464128 h 574400"/>
                <a:gd name="connsiteX0" fmla="*/ 120729 w 3225336"/>
                <a:gd name="connsiteY0" fmla="*/ 464128 h 574400"/>
                <a:gd name="connsiteX1" fmla="*/ 3148145 w 3225336"/>
                <a:gd name="connsiteY1" fmla="*/ 0 h 574400"/>
                <a:gd name="connsiteX2" fmla="*/ 3225336 w 3225336"/>
                <a:gd name="connsiteY2" fmla="*/ 151836 h 574400"/>
                <a:gd name="connsiteX3" fmla="*/ 0 w 3225336"/>
                <a:gd name="connsiteY3" fmla="*/ 574400 h 574400"/>
                <a:gd name="connsiteX4" fmla="*/ 120729 w 3225336"/>
                <a:gd name="connsiteY4" fmla="*/ 464128 h 574400"/>
                <a:gd name="connsiteX0" fmla="*/ 120729 w 3218409"/>
                <a:gd name="connsiteY0" fmla="*/ 464128 h 574400"/>
                <a:gd name="connsiteX1" fmla="*/ 3148145 w 3218409"/>
                <a:gd name="connsiteY1" fmla="*/ 0 h 574400"/>
                <a:gd name="connsiteX2" fmla="*/ 3218409 w 3218409"/>
                <a:gd name="connsiteY2" fmla="*/ 124127 h 574400"/>
                <a:gd name="connsiteX3" fmla="*/ 0 w 3218409"/>
                <a:gd name="connsiteY3" fmla="*/ 574400 h 574400"/>
                <a:gd name="connsiteX4" fmla="*/ 120729 w 3218409"/>
                <a:gd name="connsiteY4" fmla="*/ 464128 h 574400"/>
                <a:gd name="connsiteX0" fmla="*/ 120729 w 3190699"/>
                <a:gd name="connsiteY0" fmla="*/ 464128 h 574400"/>
                <a:gd name="connsiteX1" fmla="*/ 3148145 w 3190699"/>
                <a:gd name="connsiteY1" fmla="*/ 0 h 574400"/>
                <a:gd name="connsiteX2" fmla="*/ 3190699 w 3190699"/>
                <a:gd name="connsiteY2" fmla="*/ 117200 h 574400"/>
                <a:gd name="connsiteX3" fmla="*/ 0 w 3190699"/>
                <a:gd name="connsiteY3" fmla="*/ 574400 h 574400"/>
                <a:gd name="connsiteX4" fmla="*/ 120729 w 3190699"/>
                <a:gd name="connsiteY4" fmla="*/ 464128 h 574400"/>
                <a:gd name="connsiteX0" fmla="*/ 120729 w 3218409"/>
                <a:gd name="connsiteY0" fmla="*/ 464128 h 574400"/>
                <a:gd name="connsiteX1" fmla="*/ 3148145 w 3218409"/>
                <a:gd name="connsiteY1" fmla="*/ 0 h 574400"/>
                <a:gd name="connsiteX2" fmla="*/ 3218409 w 3218409"/>
                <a:gd name="connsiteY2" fmla="*/ 117200 h 574400"/>
                <a:gd name="connsiteX3" fmla="*/ 0 w 3218409"/>
                <a:gd name="connsiteY3" fmla="*/ 574400 h 574400"/>
                <a:gd name="connsiteX4" fmla="*/ 120729 w 3218409"/>
                <a:gd name="connsiteY4" fmla="*/ 464128 h 574400"/>
                <a:gd name="connsiteX0" fmla="*/ 120729 w 3218409"/>
                <a:gd name="connsiteY0" fmla="*/ 464128 h 574400"/>
                <a:gd name="connsiteX1" fmla="*/ 3168926 w 3218409"/>
                <a:gd name="connsiteY1" fmla="*/ 0 h 574400"/>
                <a:gd name="connsiteX2" fmla="*/ 3218409 w 3218409"/>
                <a:gd name="connsiteY2" fmla="*/ 117200 h 574400"/>
                <a:gd name="connsiteX3" fmla="*/ 0 w 3218409"/>
                <a:gd name="connsiteY3" fmla="*/ 574400 h 574400"/>
                <a:gd name="connsiteX4" fmla="*/ 120729 w 3218409"/>
                <a:gd name="connsiteY4" fmla="*/ 464128 h 574400"/>
                <a:gd name="connsiteX0" fmla="*/ 120729 w 3218409"/>
                <a:gd name="connsiteY0" fmla="*/ 408710 h 518982"/>
                <a:gd name="connsiteX1" fmla="*/ 3134290 w 3218409"/>
                <a:gd name="connsiteY1" fmla="*/ 0 h 518982"/>
                <a:gd name="connsiteX2" fmla="*/ 3218409 w 3218409"/>
                <a:gd name="connsiteY2" fmla="*/ 61782 h 518982"/>
                <a:gd name="connsiteX3" fmla="*/ 0 w 3218409"/>
                <a:gd name="connsiteY3" fmla="*/ 518982 h 518982"/>
                <a:gd name="connsiteX4" fmla="*/ 120729 w 3218409"/>
                <a:gd name="connsiteY4" fmla="*/ 408710 h 518982"/>
                <a:gd name="connsiteX0" fmla="*/ 120729 w 3232263"/>
                <a:gd name="connsiteY0" fmla="*/ 408710 h 518982"/>
                <a:gd name="connsiteX1" fmla="*/ 3134290 w 3232263"/>
                <a:gd name="connsiteY1" fmla="*/ 0 h 518982"/>
                <a:gd name="connsiteX2" fmla="*/ 3232263 w 3232263"/>
                <a:gd name="connsiteY2" fmla="*/ 61782 h 518982"/>
                <a:gd name="connsiteX3" fmla="*/ 0 w 3232263"/>
                <a:gd name="connsiteY3" fmla="*/ 518982 h 518982"/>
                <a:gd name="connsiteX4" fmla="*/ 120729 w 3232263"/>
                <a:gd name="connsiteY4" fmla="*/ 408710 h 518982"/>
                <a:gd name="connsiteX0" fmla="*/ 120729 w 3232263"/>
                <a:gd name="connsiteY0" fmla="*/ 471056 h 581328"/>
                <a:gd name="connsiteX1" fmla="*/ 3134290 w 3232263"/>
                <a:gd name="connsiteY1" fmla="*/ 0 h 581328"/>
                <a:gd name="connsiteX2" fmla="*/ 3232263 w 3232263"/>
                <a:gd name="connsiteY2" fmla="*/ 124128 h 581328"/>
                <a:gd name="connsiteX3" fmla="*/ 0 w 3232263"/>
                <a:gd name="connsiteY3" fmla="*/ 581328 h 581328"/>
                <a:gd name="connsiteX4" fmla="*/ 120729 w 3232263"/>
                <a:gd name="connsiteY4" fmla="*/ 471056 h 581328"/>
                <a:gd name="connsiteX0" fmla="*/ 120729 w 3232263"/>
                <a:gd name="connsiteY0" fmla="*/ 429492 h 581328"/>
                <a:gd name="connsiteX1" fmla="*/ 3134290 w 3232263"/>
                <a:gd name="connsiteY1" fmla="*/ 0 h 581328"/>
                <a:gd name="connsiteX2" fmla="*/ 3232263 w 3232263"/>
                <a:gd name="connsiteY2" fmla="*/ 124128 h 581328"/>
                <a:gd name="connsiteX3" fmla="*/ 0 w 3232263"/>
                <a:gd name="connsiteY3" fmla="*/ 581328 h 581328"/>
                <a:gd name="connsiteX4" fmla="*/ 120729 w 3232263"/>
                <a:gd name="connsiteY4" fmla="*/ 429492 h 581328"/>
                <a:gd name="connsiteX0" fmla="*/ 120729 w 3232263"/>
                <a:gd name="connsiteY0" fmla="*/ 429492 h 549055"/>
                <a:gd name="connsiteX1" fmla="*/ 3134290 w 3232263"/>
                <a:gd name="connsiteY1" fmla="*/ 0 h 549055"/>
                <a:gd name="connsiteX2" fmla="*/ 3232263 w 3232263"/>
                <a:gd name="connsiteY2" fmla="*/ 124128 h 549055"/>
                <a:gd name="connsiteX3" fmla="*/ 0 w 3232263"/>
                <a:gd name="connsiteY3" fmla="*/ 549055 h 549055"/>
                <a:gd name="connsiteX4" fmla="*/ 120729 w 3232263"/>
                <a:gd name="connsiteY4" fmla="*/ 429492 h 549055"/>
                <a:gd name="connsiteX0" fmla="*/ 120729 w 3232263"/>
                <a:gd name="connsiteY0" fmla="*/ 429492 h 559812"/>
                <a:gd name="connsiteX1" fmla="*/ 3134290 w 3232263"/>
                <a:gd name="connsiteY1" fmla="*/ 0 h 559812"/>
                <a:gd name="connsiteX2" fmla="*/ 3232263 w 3232263"/>
                <a:gd name="connsiteY2" fmla="*/ 124128 h 559812"/>
                <a:gd name="connsiteX3" fmla="*/ 0 w 3232263"/>
                <a:gd name="connsiteY3" fmla="*/ 559812 h 559812"/>
                <a:gd name="connsiteX4" fmla="*/ 120729 w 3232263"/>
                <a:gd name="connsiteY4" fmla="*/ 429492 h 559812"/>
                <a:gd name="connsiteX0" fmla="*/ 120729 w 3232263"/>
                <a:gd name="connsiteY0" fmla="*/ 429492 h 570570"/>
                <a:gd name="connsiteX1" fmla="*/ 3134290 w 3232263"/>
                <a:gd name="connsiteY1" fmla="*/ 0 h 570570"/>
                <a:gd name="connsiteX2" fmla="*/ 3232263 w 3232263"/>
                <a:gd name="connsiteY2" fmla="*/ 124128 h 570570"/>
                <a:gd name="connsiteX3" fmla="*/ 0 w 3232263"/>
                <a:gd name="connsiteY3" fmla="*/ 570570 h 570570"/>
                <a:gd name="connsiteX4" fmla="*/ 120729 w 3232263"/>
                <a:gd name="connsiteY4" fmla="*/ 429492 h 570570"/>
                <a:gd name="connsiteX0" fmla="*/ 131615 w 3243149"/>
                <a:gd name="connsiteY0" fmla="*/ 429492 h 592341"/>
                <a:gd name="connsiteX1" fmla="*/ 3145176 w 3243149"/>
                <a:gd name="connsiteY1" fmla="*/ 0 h 592341"/>
                <a:gd name="connsiteX2" fmla="*/ 3243149 w 3243149"/>
                <a:gd name="connsiteY2" fmla="*/ 124128 h 592341"/>
                <a:gd name="connsiteX3" fmla="*/ 0 w 3243149"/>
                <a:gd name="connsiteY3" fmla="*/ 592341 h 592341"/>
                <a:gd name="connsiteX4" fmla="*/ 131615 w 3243149"/>
                <a:gd name="connsiteY4" fmla="*/ 429492 h 59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3149" h="592341">
                  <a:moveTo>
                    <a:pt x="131615" y="429492"/>
                  </a:moveTo>
                  <a:lnTo>
                    <a:pt x="3145176" y="0"/>
                  </a:lnTo>
                  <a:lnTo>
                    <a:pt x="3243149" y="124128"/>
                  </a:lnTo>
                  <a:lnTo>
                    <a:pt x="0" y="592341"/>
                  </a:lnTo>
                  <a:lnTo>
                    <a:pt x="131615" y="42949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203A4342-71DE-4698-9448-398DEBF6D491}"/>
                </a:ext>
              </a:extLst>
            </p:cNvPr>
            <p:cNvSpPr/>
            <p:nvPr/>
          </p:nvSpPr>
          <p:spPr>
            <a:xfrm rot="464247">
              <a:off x="4216324" y="3779451"/>
              <a:ext cx="1172134" cy="676926"/>
            </a:xfrm>
            <a:custGeom>
              <a:avLst/>
              <a:gdLst>
                <a:gd name="connsiteX0" fmla="*/ 1172134 w 1172134"/>
                <a:gd name="connsiteY0" fmla="*/ 0 h 676926"/>
                <a:gd name="connsiteX1" fmla="*/ 1113417 w 1172134"/>
                <a:gd name="connsiteY1" fmla="*/ 676926 h 676926"/>
                <a:gd name="connsiteX2" fmla="*/ 0 w 1172134"/>
                <a:gd name="connsiteY2" fmla="*/ 605522 h 676926"/>
                <a:gd name="connsiteX3" fmla="*/ 122775 w 1172134"/>
                <a:gd name="connsiteY3" fmla="*/ 296527 h 676926"/>
                <a:gd name="connsiteX4" fmla="*/ 1172134 w 1172134"/>
                <a:gd name="connsiteY4" fmla="*/ 0 h 67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2134" h="676926">
                  <a:moveTo>
                    <a:pt x="1172134" y="0"/>
                  </a:moveTo>
                  <a:lnTo>
                    <a:pt x="1113417" y="676926"/>
                  </a:lnTo>
                  <a:lnTo>
                    <a:pt x="0" y="605522"/>
                  </a:lnTo>
                  <a:lnTo>
                    <a:pt x="122775" y="296527"/>
                  </a:lnTo>
                  <a:lnTo>
                    <a:pt x="1172134" y="0"/>
                  </a:lnTo>
                  <a:close/>
                </a:path>
              </a:pathLst>
            </a:custGeom>
            <a:solidFill>
              <a:srgbClr val="FF5D5D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9915C9BC-F53F-4797-A2CC-EEC11B1C325F}"/>
                </a:ext>
              </a:extLst>
            </p:cNvPr>
            <p:cNvSpPr/>
            <p:nvPr/>
          </p:nvSpPr>
          <p:spPr>
            <a:xfrm rot="464247">
              <a:off x="5335720" y="3481471"/>
              <a:ext cx="3268199" cy="1477234"/>
            </a:xfrm>
            <a:custGeom>
              <a:avLst/>
              <a:gdLst>
                <a:gd name="connsiteX0" fmla="*/ 2149165 w 3268199"/>
                <a:gd name="connsiteY0" fmla="*/ 0 h 1477234"/>
                <a:gd name="connsiteX1" fmla="*/ 3268199 w 3268199"/>
                <a:gd name="connsiteY1" fmla="*/ 1477234 h 1477234"/>
                <a:gd name="connsiteX2" fmla="*/ 0 w 3268199"/>
                <a:gd name="connsiteY2" fmla="*/ 1267644 h 1477234"/>
                <a:gd name="connsiteX3" fmla="*/ 58717 w 3268199"/>
                <a:gd name="connsiteY3" fmla="*/ 590718 h 1477234"/>
                <a:gd name="connsiteX4" fmla="*/ 2149165 w 3268199"/>
                <a:gd name="connsiteY4" fmla="*/ 0 h 147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8199" h="1477234">
                  <a:moveTo>
                    <a:pt x="2149165" y="0"/>
                  </a:moveTo>
                  <a:lnTo>
                    <a:pt x="3268199" y="1477234"/>
                  </a:lnTo>
                  <a:lnTo>
                    <a:pt x="0" y="1267644"/>
                  </a:lnTo>
                  <a:lnTo>
                    <a:pt x="58717" y="590718"/>
                  </a:lnTo>
                  <a:lnTo>
                    <a:pt x="2149165" y="0"/>
                  </a:ln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1A9FCCF-2D57-460A-80BE-92E434D87A80}"/>
              </a:ext>
            </a:extLst>
          </p:cNvPr>
          <p:cNvGrpSpPr/>
          <p:nvPr/>
        </p:nvGrpSpPr>
        <p:grpSpPr>
          <a:xfrm>
            <a:off x="806248" y="4365072"/>
            <a:ext cx="5617664" cy="1932171"/>
            <a:chOff x="3334295" y="4397345"/>
            <a:chExt cx="5617664" cy="193217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6F16F611-0C42-4C17-ADD8-CF1DB9C452BE}"/>
                </a:ext>
              </a:extLst>
            </p:cNvPr>
            <p:cNvSpPr/>
            <p:nvPr/>
          </p:nvSpPr>
          <p:spPr>
            <a:xfrm>
              <a:off x="4066113" y="4397345"/>
              <a:ext cx="4555372" cy="1010818"/>
            </a:xfrm>
            <a:custGeom>
              <a:avLst/>
              <a:gdLst>
                <a:gd name="connsiteX0" fmla="*/ 0 w 5333208"/>
                <a:gd name="connsiteY0" fmla="*/ 0 h 1773809"/>
                <a:gd name="connsiteX1" fmla="*/ 5333208 w 5333208"/>
                <a:gd name="connsiteY1" fmla="*/ 0 h 1773809"/>
                <a:gd name="connsiteX2" fmla="*/ 5333208 w 5333208"/>
                <a:gd name="connsiteY2" fmla="*/ 1773809 h 1773809"/>
                <a:gd name="connsiteX3" fmla="*/ 0 w 5333208"/>
                <a:gd name="connsiteY3" fmla="*/ 1773809 h 1773809"/>
                <a:gd name="connsiteX4" fmla="*/ 0 w 5333208"/>
                <a:gd name="connsiteY4" fmla="*/ 0 h 1773809"/>
                <a:gd name="connsiteX0" fmla="*/ 0 w 5333208"/>
                <a:gd name="connsiteY0" fmla="*/ 0 h 1773809"/>
                <a:gd name="connsiteX1" fmla="*/ 5333208 w 5333208"/>
                <a:gd name="connsiteY1" fmla="*/ 0 h 1773809"/>
                <a:gd name="connsiteX2" fmla="*/ 4854237 w 5333208"/>
                <a:gd name="connsiteY2" fmla="*/ 990037 h 1773809"/>
                <a:gd name="connsiteX3" fmla="*/ 0 w 5333208"/>
                <a:gd name="connsiteY3" fmla="*/ 1773809 h 1773809"/>
                <a:gd name="connsiteX4" fmla="*/ 0 w 5333208"/>
                <a:gd name="connsiteY4" fmla="*/ 0 h 1773809"/>
                <a:gd name="connsiteX0" fmla="*/ 0 w 5365865"/>
                <a:gd name="connsiteY0" fmla="*/ 0 h 1773809"/>
                <a:gd name="connsiteX1" fmla="*/ 5333208 w 5365865"/>
                <a:gd name="connsiteY1" fmla="*/ 0 h 1773809"/>
                <a:gd name="connsiteX2" fmla="*/ 5365865 w 5365865"/>
                <a:gd name="connsiteY2" fmla="*/ 1697608 h 1773809"/>
                <a:gd name="connsiteX3" fmla="*/ 0 w 5365865"/>
                <a:gd name="connsiteY3" fmla="*/ 1773809 h 1773809"/>
                <a:gd name="connsiteX4" fmla="*/ 0 w 5365865"/>
                <a:gd name="connsiteY4" fmla="*/ 0 h 1773809"/>
                <a:gd name="connsiteX0" fmla="*/ 0 w 5365865"/>
                <a:gd name="connsiteY0" fmla="*/ 0 h 1697608"/>
                <a:gd name="connsiteX1" fmla="*/ 5333208 w 5365865"/>
                <a:gd name="connsiteY1" fmla="*/ 0 h 1697608"/>
                <a:gd name="connsiteX2" fmla="*/ 5365865 w 5365865"/>
                <a:gd name="connsiteY2" fmla="*/ 1697608 h 1697608"/>
                <a:gd name="connsiteX3" fmla="*/ 903514 w 5365865"/>
                <a:gd name="connsiteY3" fmla="*/ 1414580 h 1697608"/>
                <a:gd name="connsiteX4" fmla="*/ 0 w 5365865"/>
                <a:gd name="connsiteY4" fmla="*/ 0 h 1697608"/>
                <a:gd name="connsiteX0" fmla="*/ 0 w 5365865"/>
                <a:gd name="connsiteY0" fmla="*/ 0 h 1697608"/>
                <a:gd name="connsiteX1" fmla="*/ 5333208 w 5365865"/>
                <a:gd name="connsiteY1" fmla="*/ 0 h 1697608"/>
                <a:gd name="connsiteX2" fmla="*/ 5365865 w 5365865"/>
                <a:gd name="connsiteY2" fmla="*/ 1697608 h 1697608"/>
                <a:gd name="connsiteX3" fmla="*/ 881743 w 5365865"/>
                <a:gd name="connsiteY3" fmla="*/ 924723 h 1697608"/>
                <a:gd name="connsiteX4" fmla="*/ 0 w 5365865"/>
                <a:gd name="connsiteY4" fmla="*/ 0 h 1697608"/>
                <a:gd name="connsiteX0" fmla="*/ 0 w 5365865"/>
                <a:gd name="connsiteY0" fmla="*/ 0 h 1697608"/>
                <a:gd name="connsiteX1" fmla="*/ 5333208 w 5365865"/>
                <a:gd name="connsiteY1" fmla="*/ 0 h 1697608"/>
                <a:gd name="connsiteX2" fmla="*/ 5365865 w 5365865"/>
                <a:gd name="connsiteY2" fmla="*/ 1697608 h 1697608"/>
                <a:gd name="connsiteX3" fmla="*/ 859972 w 5365865"/>
                <a:gd name="connsiteY3" fmla="*/ 772323 h 1697608"/>
                <a:gd name="connsiteX4" fmla="*/ 0 w 5365865"/>
                <a:gd name="connsiteY4" fmla="*/ 0 h 1697608"/>
                <a:gd name="connsiteX0" fmla="*/ 0 w 5365865"/>
                <a:gd name="connsiteY0" fmla="*/ 0 h 1697608"/>
                <a:gd name="connsiteX1" fmla="*/ 5333208 w 5365865"/>
                <a:gd name="connsiteY1" fmla="*/ 0 h 1697608"/>
                <a:gd name="connsiteX2" fmla="*/ 5365865 w 5365865"/>
                <a:gd name="connsiteY2" fmla="*/ 1697608 h 1697608"/>
                <a:gd name="connsiteX3" fmla="*/ 859972 w 5365865"/>
                <a:gd name="connsiteY3" fmla="*/ 804980 h 1697608"/>
                <a:gd name="connsiteX4" fmla="*/ 0 w 5365865"/>
                <a:gd name="connsiteY4" fmla="*/ 0 h 1697608"/>
                <a:gd name="connsiteX0" fmla="*/ 0 w 5365865"/>
                <a:gd name="connsiteY0" fmla="*/ 0 h 1697608"/>
                <a:gd name="connsiteX1" fmla="*/ 4353493 w 5365865"/>
                <a:gd name="connsiteY1" fmla="*/ 707571 h 1697608"/>
                <a:gd name="connsiteX2" fmla="*/ 5365865 w 5365865"/>
                <a:gd name="connsiteY2" fmla="*/ 1697608 h 1697608"/>
                <a:gd name="connsiteX3" fmla="*/ 859972 w 5365865"/>
                <a:gd name="connsiteY3" fmla="*/ 804980 h 1697608"/>
                <a:gd name="connsiteX4" fmla="*/ 0 w 5365865"/>
                <a:gd name="connsiteY4" fmla="*/ 0 h 1697608"/>
                <a:gd name="connsiteX0" fmla="*/ 0 w 5365865"/>
                <a:gd name="connsiteY0" fmla="*/ 0 h 1697608"/>
                <a:gd name="connsiteX1" fmla="*/ 5115493 w 5365865"/>
                <a:gd name="connsiteY1" fmla="*/ 1436914 h 1697608"/>
                <a:gd name="connsiteX2" fmla="*/ 5365865 w 5365865"/>
                <a:gd name="connsiteY2" fmla="*/ 1697608 h 1697608"/>
                <a:gd name="connsiteX3" fmla="*/ 859972 w 5365865"/>
                <a:gd name="connsiteY3" fmla="*/ 804980 h 1697608"/>
                <a:gd name="connsiteX4" fmla="*/ 0 w 5365865"/>
                <a:gd name="connsiteY4" fmla="*/ 0 h 1697608"/>
                <a:gd name="connsiteX0" fmla="*/ 195942 w 4505893"/>
                <a:gd name="connsiteY0" fmla="*/ 0 h 1229522"/>
                <a:gd name="connsiteX1" fmla="*/ 4255521 w 4505893"/>
                <a:gd name="connsiteY1" fmla="*/ 968828 h 1229522"/>
                <a:gd name="connsiteX2" fmla="*/ 4505893 w 4505893"/>
                <a:gd name="connsiteY2" fmla="*/ 1229522 h 1229522"/>
                <a:gd name="connsiteX3" fmla="*/ 0 w 4505893"/>
                <a:gd name="connsiteY3" fmla="*/ 336894 h 1229522"/>
                <a:gd name="connsiteX4" fmla="*/ 195942 w 4505893"/>
                <a:gd name="connsiteY4" fmla="*/ 0 h 1229522"/>
                <a:gd name="connsiteX0" fmla="*/ 152400 w 4505893"/>
                <a:gd name="connsiteY0" fmla="*/ 0 h 1098894"/>
                <a:gd name="connsiteX1" fmla="*/ 4255521 w 4505893"/>
                <a:gd name="connsiteY1" fmla="*/ 838200 h 1098894"/>
                <a:gd name="connsiteX2" fmla="*/ 4505893 w 4505893"/>
                <a:gd name="connsiteY2" fmla="*/ 1098894 h 1098894"/>
                <a:gd name="connsiteX3" fmla="*/ 0 w 4505893"/>
                <a:gd name="connsiteY3" fmla="*/ 206266 h 1098894"/>
                <a:gd name="connsiteX4" fmla="*/ 152400 w 4505893"/>
                <a:gd name="connsiteY4" fmla="*/ 0 h 1098894"/>
                <a:gd name="connsiteX0" fmla="*/ 152400 w 4505893"/>
                <a:gd name="connsiteY0" fmla="*/ 0 h 957379"/>
                <a:gd name="connsiteX1" fmla="*/ 4255521 w 4505893"/>
                <a:gd name="connsiteY1" fmla="*/ 696685 h 957379"/>
                <a:gd name="connsiteX2" fmla="*/ 4505893 w 4505893"/>
                <a:gd name="connsiteY2" fmla="*/ 957379 h 957379"/>
                <a:gd name="connsiteX3" fmla="*/ 0 w 4505893"/>
                <a:gd name="connsiteY3" fmla="*/ 64751 h 957379"/>
                <a:gd name="connsiteX4" fmla="*/ 152400 w 4505893"/>
                <a:gd name="connsiteY4" fmla="*/ 0 h 957379"/>
                <a:gd name="connsiteX0" fmla="*/ 152400 w 4505893"/>
                <a:gd name="connsiteY0" fmla="*/ 0 h 957379"/>
                <a:gd name="connsiteX1" fmla="*/ 4255521 w 4505893"/>
                <a:gd name="connsiteY1" fmla="*/ 805542 h 957379"/>
                <a:gd name="connsiteX2" fmla="*/ 4505893 w 4505893"/>
                <a:gd name="connsiteY2" fmla="*/ 957379 h 957379"/>
                <a:gd name="connsiteX3" fmla="*/ 0 w 4505893"/>
                <a:gd name="connsiteY3" fmla="*/ 64751 h 957379"/>
                <a:gd name="connsiteX4" fmla="*/ 152400 w 4505893"/>
                <a:gd name="connsiteY4" fmla="*/ 0 h 957379"/>
                <a:gd name="connsiteX0" fmla="*/ 76200 w 4505893"/>
                <a:gd name="connsiteY0" fmla="*/ 0 h 1055350"/>
                <a:gd name="connsiteX1" fmla="*/ 4255521 w 4505893"/>
                <a:gd name="connsiteY1" fmla="*/ 903513 h 1055350"/>
                <a:gd name="connsiteX2" fmla="*/ 4505893 w 4505893"/>
                <a:gd name="connsiteY2" fmla="*/ 1055350 h 1055350"/>
                <a:gd name="connsiteX3" fmla="*/ 0 w 4505893"/>
                <a:gd name="connsiteY3" fmla="*/ 162722 h 1055350"/>
                <a:gd name="connsiteX4" fmla="*/ 76200 w 4505893"/>
                <a:gd name="connsiteY4" fmla="*/ 0 h 1055350"/>
                <a:gd name="connsiteX0" fmla="*/ 97971 w 4527664"/>
                <a:gd name="connsiteY0" fmla="*/ 0 h 1055350"/>
                <a:gd name="connsiteX1" fmla="*/ 4277292 w 4527664"/>
                <a:gd name="connsiteY1" fmla="*/ 903513 h 1055350"/>
                <a:gd name="connsiteX2" fmla="*/ 4527664 w 4527664"/>
                <a:gd name="connsiteY2" fmla="*/ 1055350 h 1055350"/>
                <a:gd name="connsiteX3" fmla="*/ 0 w 4527664"/>
                <a:gd name="connsiteY3" fmla="*/ 119179 h 1055350"/>
                <a:gd name="connsiteX4" fmla="*/ 97971 w 4527664"/>
                <a:gd name="connsiteY4" fmla="*/ 0 h 1055350"/>
                <a:gd name="connsiteX0" fmla="*/ 141513 w 4527664"/>
                <a:gd name="connsiteY0" fmla="*/ 0 h 990036"/>
                <a:gd name="connsiteX1" fmla="*/ 4277292 w 4527664"/>
                <a:gd name="connsiteY1" fmla="*/ 838199 h 990036"/>
                <a:gd name="connsiteX2" fmla="*/ 4527664 w 4527664"/>
                <a:gd name="connsiteY2" fmla="*/ 990036 h 990036"/>
                <a:gd name="connsiteX3" fmla="*/ 0 w 4527664"/>
                <a:gd name="connsiteY3" fmla="*/ 53865 h 990036"/>
                <a:gd name="connsiteX4" fmla="*/ 141513 w 4527664"/>
                <a:gd name="connsiteY4" fmla="*/ 0 h 990036"/>
                <a:gd name="connsiteX0" fmla="*/ 141513 w 4527664"/>
                <a:gd name="connsiteY0" fmla="*/ 0 h 990036"/>
                <a:gd name="connsiteX1" fmla="*/ 4277292 w 4527664"/>
                <a:gd name="connsiteY1" fmla="*/ 838199 h 990036"/>
                <a:gd name="connsiteX2" fmla="*/ 4527664 w 4527664"/>
                <a:gd name="connsiteY2" fmla="*/ 990036 h 990036"/>
                <a:gd name="connsiteX3" fmla="*/ 0 w 4527664"/>
                <a:gd name="connsiteY3" fmla="*/ 75636 h 990036"/>
                <a:gd name="connsiteX4" fmla="*/ 141513 w 4527664"/>
                <a:gd name="connsiteY4" fmla="*/ 0 h 990036"/>
                <a:gd name="connsiteX0" fmla="*/ 148440 w 4534591"/>
                <a:gd name="connsiteY0" fmla="*/ 0 h 990036"/>
                <a:gd name="connsiteX1" fmla="*/ 4284219 w 4534591"/>
                <a:gd name="connsiteY1" fmla="*/ 838199 h 990036"/>
                <a:gd name="connsiteX2" fmla="*/ 4534591 w 4534591"/>
                <a:gd name="connsiteY2" fmla="*/ 990036 h 990036"/>
                <a:gd name="connsiteX3" fmla="*/ 0 w 4534591"/>
                <a:gd name="connsiteY3" fmla="*/ 89490 h 990036"/>
                <a:gd name="connsiteX4" fmla="*/ 148440 w 4534591"/>
                <a:gd name="connsiteY4" fmla="*/ 0 h 990036"/>
                <a:gd name="connsiteX0" fmla="*/ 148440 w 4534591"/>
                <a:gd name="connsiteY0" fmla="*/ 0 h 996963"/>
                <a:gd name="connsiteX1" fmla="*/ 4284219 w 4534591"/>
                <a:gd name="connsiteY1" fmla="*/ 838199 h 996963"/>
                <a:gd name="connsiteX2" fmla="*/ 4534591 w 4534591"/>
                <a:gd name="connsiteY2" fmla="*/ 996963 h 996963"/>
                <a:gd name="connsiteX3" fmla="*/ 0 w 4534591"/>
                <a:gd name="connsiteY3" fmla="*/ 89490 h 996963"/>
                <a:gd name="connsiteX4" fmla="*/ 148440 w 4534591"/>
                <a:gd name="connsiteY4" fmla="*/ 0 h 996963"/>
                <a:gd name="connsiteX0" fmla="*/ 169221 w 4555372"/>
                <a:gd name="connsiteY0" fmla="*/ 0 h 996963"/>
                <a:gd name="connsiteX1" fmla="*/ 4305000 w 4555372"/>
                <a:gd name="connsiteY1" fmla="*/ 838199 h 996963"/>
                <a:gd name="connsiteX2" fmla="*/ 4555372 w 4555372"/>
                <a:gd name="connsiteY2" fmla="*/ 996963 h 996963"/>
                <a:gd name="connsiteX3" fmla="*/ 0 w 4555372"/>
                <a:gd name="connsiteY3" fmla="*/ 89490 h 996963"/>
                <a:gd name="connsiteX4" fmla="*/ 169221 w 4555372"/>
                <a:gd name="connsiteY4" fmla="*/ 0 h 996963"/>
                <a:gd name="connsiteX0" fmla="*/ 141512 w 4555372"/>
                <a:gd name="connsiteY0" fmla="*/ 0 h 1010818"/>
                <a:gd name="connsiteX1" fmla="*/ 4305000 w 4555372"/>
                <a:gd name="connsiteY1" fmla="*/ 852054 h 1010818"/>
                <a:gd name="connsiteX2" fmla="*/ 4555372 w 4555372"/>
                <a:gd name="connsiteY2" fmla="*/ 1010818 h 1010818"/>
                <a:gd name="connsiteX3" fmla="*/ 0 w 4555372"/>
                <a:gd name="connsiteY3" fmla="*/ 103345 h 1010818"/>
                <a:gd name="connsiteX4" fmla="*/ 141512 w 4555372"/>
                <a:gd name="connsiteY4" fmla="*/ 0 h 101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5372" h="1010818">
                  <a:moveTo>
                    <a:pt x="141512" y="0"/>
                  </a:moveTo>
                  <a:lnTo>
                    <a:pt x="4305000" y="852054"/>
                  </a:lnTo>
                  <a:lnTo>
                    <a:pt x="4555372" y="1010818"/>
                  </a:lnTo>
                  <a:lnTo>
                    <a:pt x="0" y="103345"/>
                  </a:lnTo>
                  <a:lnTo>
                    <a:pt x="141512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5743FBEA-2DA4-402F-BF7D-E7B475C31FEA}"/>
                </a:ext>
              </a:extLst>
            </p:cNvPr>
            <p:cNvSpPr/>
            <p:nvPr/>
          </p:nvSpPr>
          <p:spPr>
            <a:xfrm rot="464247">
              <a:off x="3357336" y="4524369"/>
              <a:ext cx="1790624" cy="1546813"/>
            </a:xfrm>
            <a:custGeom>
              <a:avLst/>
              <a:gdLst>
                <a:gd name="connsiteX0" fmla="*/ 614606 w 1790624"/>
                <a:gd name="connsiteY0" fmla="*/ 0 h 1546813"/>
                <a:gd name="connsiteX1" fmla="*/ 1790624 w 1790624"/>
                <a:gd name="connsiteY1" fmla="*/ 75419 h 1546813"/>
                <a:gd name="connsiteX2" fmla="*/ 1682828 w 1790624"/>
                <a:gd name="connsiteY2" fmla="*/ 1318165 h 1546813"/>
                <a:gd name="connsiteX3" fmla="*/ 0 w 1790624"/>
                <a:gd name="connsiteY3" fmla="*/ 1546813 h 1546813"/>
                <a:gd name="connsiteX4" fmla="*/ 614606 w 1790624"/>
                <a:gd name="connsiteY4" fmla="*/ 0 h 154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0624" h="1546813">
                  <a:moveTo>
                    <a:pt x="614606" y="0"/>
                  </a:moveTo>
                  <a:lnTo>
                    <a:pt x="1790624" y="75419"/>
                  </a:lnTo>
                  <a:lnTo>
                    <a:pt x="1682828" y="1318165"/>
                  </a:lnTo>
                  <a:lnTo>
                    <a:pt x="0" y="1546813"/>
                  </a:lnTo>
                  <a:lnTo>
                    <a:pt x="614606" y="0"/>
                  </a:lnTo>
                  <a:close/>
                </a:path>
              </a:pathLst>
            </a:custGeom>
            <a:solidFill>
              <a:srgbClr val="FFA7A7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82AC5BB-004D-4ED8-A4B4-F00ED170CB57}"/>
                </a:ext>
              </a:extLst>
            </p:cNvPr>
            <p:cNvSpPr/>
            <p:nvPr/>
          </p:nvSpPr>
          <p:spPr>
            <a:xfrm rot="464247">
              <a:off x="3334295" y="4780923"/>
              <a:ext cx="5617664" cy="1548593"/>
            </a:xfrm>
            <a:custGeom>
              <a:avLst/>
              <a:gdLst>
                <a:gd name="connsiteX0" fmla="*/ 615313 w 5617664"/>
                <a:gd name="connsiteY0" fmla="*/ 0 h 1548593"/>
                <a:gd name="connsiteX1" fmla="*/ 620198 w 5617664"/>
                <a:gd name="connsiteY1" fmla="*/ 313 h 1548593"/>
                <a:gd name="connsiteX2" fmla="*/ 5592 w 5617664"/>
                <a:gd name="connsiteY2" fmla="*/ 1547126 h 1548593"/>
                <a:gd name="connsiteX3" fmla="*/ 1688420 w 5617664"/>
                <a:gd name="connsiteY3" fmla="*/ 1318478 h 1548593"/>
                <a:gd name="connsiteX4" fmla="*/ 1796216 w 5617664"/>
                <a:gd name="connsiteY4" fmla="*/ 75732 h 1548593"/>
                <a:gd name="connsiteX5" fmla="*/ 5247819 w 5617664"/>
                <a:gd name="connsiteY5" fmla="*/ 297084 h 1548593"/>
                <a:gd name="connsiteX6" fmla="*/ 5617664 w 5617664"/>
                <a:gd name="connsiteY6" fmla="*/ 785316 h 1548593"/>
                <a:gd name="connsiteX7" fmla="*/ 0 w 5617664"/>
                <a:gd name="connsiteY7" fmla="*/ 1548593 h 1548593"/>
                <a:gd name="connsiteX8" fmla="*/ 615313 w 5617664"/>
                <a:gd name="connsiteY8" fmla="*/ 0 h 1548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7664" h="1548593">
                  <a:moveTo>
                    <a:pt x="615313" y="0"/>
                  </a:moveTo>
                  <a:lnTo>
                    <a:pt x="620198" y="313"/>
                  </a:lnTo>
                  <a:lnTo>
                    <a:pt x="5592" y="1547126"/>
                  </a:lnTo>
                  <a:lnTo>
                    <a:pt x="1688420" y="1318478"/>
                  </a:lnTo>
                  <a:lnTo>
                    <a:pt x="1796216" y="75732"/>
                  </a:lnTo>
                  <a:lnTo>
                    <a:pt x="5247819" y="297084"/>
                  </a:lnTo>
                  <a:lnTo>
                    <a:pt x="5617664" y="785316"/>
                  </a:lnTo>
                  <a:lnTo>
                    <a:pt x="0" y="1548593"/>
                  </a:lnTo>
                  <a:lnTo>
                    <a:pt x="615313" y="0"/>
                  </a:lnTo>
                  <a:close/>
                </a:path>
              </a:pathLst>
            </a:custGeom>
            <a:solidFill>
              <a:srgbClr val="FF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4A1D603A-741A-44B5-AFB4-9DC1F7E552F2}"/>
              </a:ext>
            </a:extLst>
          </p:cNvPr>
          <p:cNvGrpSpPr/>
          <p:nvPr/>
        </p:nvGrpSpPr>
        <p:grpSpPr>
          <a:xfrm>
            <a:off x="2026228" y="2187098"/>
            <a:ext cx="2909373" cy="1634051"/>
            <a:chOff x="4578696" y="2230120"/>
            <a:chExt cx="2909373" cy="1634051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F6B88B64-0945-4A17-874F-87F767DAF412}"/>
                </a:ext>
              </a:extLst>
            </p:cNvPr>
            <p:cNvSpPr/>
            <p:nvPr/>
          </p:nvSpPr>
          <p:spPr>
            <a:xfrm rot="464247">
              <a:off x="4578696" y="2361654"/>
              <a:ext cx="1078556" cy="1502517"/>
            </a:xfrm>
            <a:custGeom>
              <a:avLst/>
              <a:gdLst>
                <a:gd name="connsiteX0" fmla="*/ 597005 w 1078556"/>
                <a:gd name="connsiteY0" fmla="*/ 0 h 1502517"/>
                <a:gd name="connsiteX1" fmla="*/ 1078556 w 1078556"/>
                <a:gd name="connsiteY1" fmla="*/ 0 h 1502517"/>
                <a:gd name="connsiteX2" fmla="*/ 972054 w 1078556"/>
                <a:gd name="connsiteY2" fmla="*/ 1227835 h 1502517"/>
                <a:gd name="connsiteX3" fmla="*/ 0 w 1078556"/>
                <a:gd name="connsiteY3" fmla="*/ 1502517 h 1502517"/>
                <a:gd name="connsiteX4" fmla="*/ 597005 w 1078556"/>
                <a:gd name="connsiteY4" fmla="*/ 0 h 150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556" h="1502517">
                  <a:moveTo>
                    <a:pt x="597005" y="0"/>
                  </a:moveTo>
                  <a:lnTo>
                    <a:pt x="1078556" y="0"/>
                  </a:lnTo>
                  <a:lnTo>
                    <a:pt x="972054" y="1227835"/>
                  </a:lnTo>
                  <a:lnTo>
                    <a:pt x="0" y="1502517"/>
                  </a:lnTo>
                  <a:lnTo>
                    <a:pt x="597005" y="0"/>
                  </a:lnTo>
                  <a:close/>
                </a:path>
              </a:pathLst>
            </a:custGeom>
            <a:solidFill>
              <a:srgbClr val="FF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6738F5D1-7547-4278-827D-A7CFAD0B127D}"/>
                </a:ext>
              </a:extLst>
            </p:cNvPr>
            <p:cNvSpPr/>
            <p:nvPr/>
          </p:nvSpPr>
          <p:spPr>
            <a:xfrm rot="464247">
              <a:off x="5551266" y="2553217"/>
              <a:ext cx="1936803" cy="1227835"/>
            </a:xfrm>
            <a:custGeom>
              <a:avLst/>
              <a:gdLst>
                <a:gd name="connsiteX0" fmla="*/ 106502 w 1936803"/>
                <a:gd name="connsiteY0" fmla="*/ 0 h 1227835"/>
                <a:gd name="connsiteX1" fmla="*/ 1421285 w 1936803"/>
                <a:gd name="connsiteY1" fmla="*/ 0 h 1227835"/>
                <a:gd name="connsiteX2" fmla="*/ 1936803 w 1936803"/>
                <a:gd name="connsiteY2" fmla="*/ 680534 h 1227835"/>
                <a:gd name="connsiteX3" fmla="*/ 0 w 1936803"/>
                <a:gd name="connsiteY3" fmla="*/ 1227835 h 1227835"/>
                <a:gd name="connsiteX4" fmla="*/ 106502 w 1936803"/>
                <a:gd name="connsiteY4" fmla="*/ 0 h 122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6803" h="1227835">
                  <a:moveTo>
                    <a:pt x="106502" y="0"/>
                  </a:moveTo>
                  <a:lnTo>
                    <a:pt x="1421285" y="0"/>
                  </a:lnTo>
                  <a:lnTo>
                    <a:pt x="1936803" y="680534"/>
                  </a:lnTo>
                  <a:lnTo>
                    <a:pt x="0" y="1227835"/>
                  </a:lnTo>
                  <a:lnTo>
                    <a:pt x="10650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Rectangle 1">
              <a:extLst>
                <a:ext uri="{FF2B5EF4-FFF2-40B4-BE49-F238E27FC236}">
                  <a16:creationId xmlns:a16="http://schemas.microsoft.com/office/drawing/2014/main" xmlns="" id="{EB2F1A51-7010-45D0-B565-1D0D98765147}"/>
                </a:ext>
              </a:extLst>
            </p:cNvPr>
            <p:cNvSpPr/>
            <p:nvPr/>
          </p:nvSpPr>
          <p:spPr>
            <a:xfrm>
              <a:off x="5269476" y="2230120"/>
              <a:ext cx="1770608" cy="387362"/>
            </a:xfrm>
            <a:custGeom>
              <a:avLst/>
              <a:gdLst>
                <a:gd name="connsiteX0" fmla="*/ 0 w 5333208"/>
                <a:gd name="connsiteY0" fmla="*/ 0 h 1773809"/>
                <a:gd name="connsiteX1" fmla="*/ 5333208 w 5333208"/>
                <a:gd name="connsiteY1" fmla="*/ 0 h 1773809"/>
                <a:gd name="connsiteX2" fmla="*/ 5333208 w 5333208"/>
                <a:gd name="connsiteY2" fmla="*/ 1773809 h 1773809"/>
                <a:gd name="connsiteX3" fmla="*/ 0 w 5333208"/>
                <a:gd name="connsiteY3" fmla="*/ 1773809 h 1773809"/>
                <a:gd name="connsiteX4" fmla="*/ 0 w 5333208"/>
                <a:gd name="connsiteY4" fmla="*/ 0 h 1773809"/>
                <a:gd name="connsiteX0" fmla="*/ 0 w 5333208"/>
                <a:gd name="connsiteY0" fmla="*/ 0 h 1773809"/>
                <a:gd name="connsiteX1" fmla="*/ 5333208 w 5333208"/>
                <a:gd name="connsiteY1" fmla="*/ 0 h 1773809"/>
                <a:gd name="connsiteX2" fmla="*/ 4854237 w 5333208"/>
                <a:gd name="connsiteY2" fmla="*/ 990037 h 1773809"/>
                <a:gd name="connsiteX3" fmla="*/ 0 w 5333208"/>
                <a:gd name="connsiteY3" fmla="*/ 1773809 h 1773809"/>
                <a:gd name="connsiteX4" fmla="*/ 0 w 5333208"/>
                <a:gd name="connsiteY4" fmla="*/ 0 h 1773809"/>
                <a:gd name="connsiteX0" fmla="*/ 0 w 5365865"/>
                <a:gd name="connsiteY0" fmla="*/ 0 h 1773809"/>
                <a:gd name="connsiteX1" fmla="*/ 5333208 w 5365865"/>
                <a:gd name="connsiteY1" fmla="*/ 0 h 1773809"/>
                <a:gd name="connsiteX2" fmla="*/ 5365865 w 5365865"/>
                <a:gd name="connsiteY2" fmla="*/ 1697608 h 1773809"/>
                <a:gd name="connsiteX3" fmla="*/ 0 w 5365865"/>
                <a:gd name="connsiteY3" fmla="*/ 1773809 h 1773809"/>
                <a:gd name="connsiteX4" fmla="*/ 0 w 5365865"/>
                <a:gd name="connsiteY4" fmla="*/ 0 h 1773809"/>
                <a:gd name="connsiteX0" fmla="*/ 0 w 5365865"/>
                <a:gd name="connsiteY0" fmla="*/ 0 h 1697608"/>
                <a:gd name="connsiteX1" fmla="*/ 5333208 w 5365865"/>
                <a:gd name="connsiteY1" fmla="*/ 0 h 1697608"/>
                <a:gd name="connsiteX2" fmla="*/ 5365865 w 5365865"/>
                <a:gd name="connsiteY2" fmla="*/ 1697608 h 1697608"/>
                <a:gd name="connsiteX3" fmla="*/ 903514 w 5365865"/>
                <a:gd name="connsiteY3" fmla="*/ 1414580 h 1697608"/>
                <a:gd name="connsiteX4" fmla="*/ 0 w 5365865"/>
                <a:gd name="connsiteY4" fmla="*/ 0 h 1697608"/>
                <a:gd name="connsiteX0" fmla="*/ 0 w 5365865"/>
                <a:gd name="connsiteY0" fmla="*/ 0 h 1697608"/>
                <a:gd name="connsiteX1" fmla="*/ 5333208 w 5365865"/>
                <a:gd name="connsiteY1" fmla="*/ 0 h 1697608"/>
                <a:gd name="connsiteX2" fmla="*/ 5365865 w 5365865"/>
                <a:gd name="connsiteY2" fmla="*/ 1697608 h 1697608"/>
                <a:gd name="connsiteX3" fmla="*/ 881743 w 5365865"/>
                <a:gd name="connsiteY3" fmla="*/ 924723 h 1697608"/>
                <a:gd name="connsiteX4" fmla="*/ 0 w 5365865"/>
                <a:gd name="connsiteY4" fmla="*/ 0 h 1697608"/>
                <a:gd name="connsiteX0" fmla="*/ 0 w 5365865"/>
                <a:gd name="connsiteY0" fmla="*/ 0 h 1697608"/>
                <a:gd name="connsiteX1" fmla="*/ 5333208 w 5365865"/>
                <a:gd name="connsiteY1" fmla="*/ 0 h 1697608"/>
                <a:gd name="connsiteX2" fmla="*/ 5365865 w 5365865"/>
                <a:gd name="connsiteY2" fmla="*/ 1697608 h 1697608"/>
                <a:gd name="connsiteX3" fmla="*/ 859972 w 5365865"/>
                <a:gd name="connsiteY3" fmla="*/ 772323 h 1697608"/>
                <a:gd name="connsiteX4" fmla="*/ 0 w 5365865"/>
                <a:gd name="connsiteY4" fmla="*/ 0 h 1697608"/>
                <a:gd name="connsiteX0" fmla="*/ 0 w 5365865"/>
                <a:gd name="connsiteY0" fmla="*/ 0 h 1697608"/>
                <a:gd name="connsiteX1" fmla="*/ 5333208 w 5365865"/>
                <a:gd name="connsiteY1" fmla="*/ 0 h 1697608"/>
                <a:gd name="connsiteX2" fmla="*/ 5365865 w 5365865"/>
                <a:gd name="connsiteY2" fmla="*/ 1697608 h 1697608"/>
                <a:gd name="connsiteX3" fmla="*/ 859972 w 5365865"/>
                <a:gd name="connsiteY3" fmla="*/ 804980 h 1697608"/>
                <a:gd name="connsiteX4" fmla="*/ 0 w 5365865"/>
                <a:gd name="connsiteY4" fmla="*/ 0 h 1697608"/>
                <a:gd name="connsiteX0" fmla="*/ 0 w 5365865"/>
                <a:gd name="connsiteY0" fmla="*/ 0 h 1697608"/>
                <a:gd name="connsiteX1" fmla="*/ 4353493 w 5365865"/>
                <a:gd name="connsiteY1" fmla="*/ 707571 h 1697608"/>
                <a:gd name="connsiteX2" fmla="*/ 5365865 w 5365865"/>
                <a:gd name="connsiteY2" fmla="*/ 1697608 h 1697608"/>
                <a:gd name="connsiteX3" fmla="*/ 859972 w 5365865"/>
                <a:gd name="connsiteY3" fmla="*/ 804980 h 1697608"/>
                <a:gd name="connsiteX4" fmla="*/ 0 w 5365865"/>
                <a:gd name="connsiteY4" fmla="*/ 0 h 1697608"/>
                <a:gd name="connsiteX0" fmla="*/ 0 w 5365865"/>
                <a:gd name="connsiteY0" fmla="*/ 0 h 1697608"/>
                <a:gd name="connsiteX1" fmla="*/ 5115493 w 5365865"/>
                <a:gd name="connsiteY1" fmla="*/ 1436914 h 1697608"/>
                <a:gd name="connsiteX2" fmla="*/ 5365865 w 5365865"/>
                <a:gd name="connsiteY2" fmla="*/ 1697608 h 1697608"/>
                <a:gd name="connsiteX3" fmla="*/ 859972 w 5365865"/>
                <a:gd name="connsiteY3" fmla="*/ 804980 h 1697608"/>
                <a:gd name="connsiteX4" fmla="*/ 0 w 5365865"/>
                <a:gd name="connsiteY4" fmla="*/ 0 h 1697608"/>
                <a:gd name="connsiteX0" fmla="*/ 195942 w 4505893"/>
                <a:gd name="connsiteY0" fmla="*/ 0 h 1229522"/>
                <a:gd name="connsiteX1" fmla="*/ 4255521 w 4505893"/>
                <a:gd name="connsiteY1" fmla="*/ 968828 h 1229522"/>
                <a:gd name="connsiteX2" fmla="*/ 4505893 w 4505893"/>
                <a:gd name="connsiteY2" fmla="*/ 1229522 h 1229522"/>
                <a:gd name="connsiteX3" fmla="*/ 0 w 4505893"/>
                <a:gd name="connsiteY3" fmla="*/ 336894 h 1229522"/>
                <a:gd name="connsiteX4" fmla="*/ 195942 w 4505893"/>
                <a:gd name="connsiteY4" fmla="*/ 0 h 1229522"/>
                <a:gd name="connsiteX0" fmla="*/ 152400 w 4505893"/>
                <a:gd name="connsiteY0" fmla="*/ 0 h 1098894"/>
                <a:gd name="connsiteX1" fmla="*/ 4255521 w 4505893"/>
                <a:gd name="connsiteY1" fmla="*/ 838200 h 1098894"/>
                <a:gd name="connsiteX2" fmla="*/ 4505893 w 4505893"/>
                <a:gd name="connsiteY2" fmla="*/ 1098894 h 1098894"/>
                <a:gd name="connsiteX3" fmla="*/ 0 w 4505893"/>
                <a:gd name="connsiteY3" fmla="*/ 206266 h 1098894"/>
                <a:gd name="connsiteX4" fmla="*/ 152400 w 4505893"/>
                <a:gd name="connsiteY4" fmla="*/ 0 h 1098894"/>
                <a:gd name="connsiteX0" fmla="*/ 152400 w 4505893"/>
                <a:gd name="connsiteY0" fmla="*/ 0 h 957379"/>
                <a:gd name="connsiteX1" fmla="*/ 4255521 w 4505893"/>
                <a:gd name="connsiteY1" fmla="*/ 696685 h 957379"/>
                <a:gd name="connsiteX2" fmla="*/ 4505893 w 4505893"/>
                <a:gd name="connsiteY2" fmla="*/ 957379 h 957379"/>
                <a:gd name="connsiteX3" fmla="*/ 0 w 4505893"/>
                <a:gd name="connsiteY3" fmla="*/ 64751 h 957379"/>
                <a:gd name="connsiteX4" fmla="*/ 152400 w 4505893"/>
                <a:gd name="connsiteY4" fmla="*/ 0 h 957379"/>
                <a:gd name="connsiteX0" fmla="*/ 152400 w 4505893"/>
                <a:gd name="connsiteY0" fmla="*/ 0 h 957379"/>
                <a:gd name="connsiteX1" fmla="*/ 4255521 w 4505893"/>
                <a:gd name="connsiteY1" fmla="*/ 805542 h 957379"/>
                <a:gd name="connsiteX2" fmla="*/ 4505893 w 4505893"/>
                <a:gd name="connsiteY2" fmla="*/ 957379 h 957379"/>
                <a:gd name="connsiteX3" fmla="*/ 0 w 4505893"/>
                <a:gd name="connsiteY3" fmla="*/ 64751 h 957379"/>
                <a:gd name="connsiteX4" fmla="*/ 152400 w 4505893"/>
                <a:gd name="connsiteY4" fmla="*/ 0 h 957379"/>
                <a:gd name="connsiteX0" fmla="*/ 76200 w 4505893"/>
                <a:gd name="connsiteY0" fmla="*/ 0 h 1055350"/>
                <a:gd name="connsiteX1" fmla="*/ 4255521 w 4505893"/>
                <a:gd name="connsiteY1" fmla="*/ 903513 h 1055350"/>
                <a:gd name="connsiteX2" fmla="*/ 4505893 w 4505893"/>
                <a:gd name="connsiteY2" fmla="*/ 1055350 h 1055350"/>
                <a:gd name="connsiteX3" fmla="*/ 0 w 4505893"/>
                <a:gd name="connsiteY3" fmla="*/ 162722 h 1055350"/>
                <a:gd name="connsiteX4" fmla="*/ 76200 w 4505893"/>
                <a:gd name="connsiteY4" fmla="*/ 0 h 1055350"/>
                <a:gd name="connsiteX0" fmla="*/ 97971 w 4527664"/>
                <a:gd name="connsiteY0" fmla="*/ 0 h 1055350"/>
                <a:gd name="connsiteX1" fmla="*/ 4277292 w 4527664"/>
                <a:gd name="connsiteY1" fmla="*/ 903513 h 1055350"/>
                <a:gd name="connsiteX2" fmla="*/ 4527664 w 4527664"/>
                <a:gd name="connsiteY2" fmla="*/ 1055350 h 1055350"/>
                <a:gd name="connsiteX3" fmla="*/ 0 w 4527664"/>
                <a:gd name="connsiteY3" fmla="*/ 119179 h 1055350"/>
                <a:gd name="connsiteX4" fmla="*/ 97971 w 4527664"/>
                <a:gd name="connsiteY4" fmla="*/ 0 h 1055350"/>
                <a:gd name="connsiteX0" fmla="*/ 141513 w 4527664"/>
                <a:gd name="connsiteY0" fmla="*/ 0 h 990036"/>
                <a:gd name="connsiteX1" fmla="*/ 4277292 w 4527664"/>
                <a:gd name="connsiteY1" fmla="*/ 838199 h 990036"/>
                <a:gd name="connsiteX2" fmla="*/ 4527664 w 4527664"/>
                <a:gd name="connsiteY2" fmla="*/ 990036 h 990036"/>
                <a:gd name="connsiteX3" fmla="*/ 0 w 4527664"/>
                <a:gd name="connsiteY3" fmla="*/ 53865 h 990036"/>
                <a:gd name="connsiteX4" fmla="*/ 141513 w 4527664"/>
                <a:gd name="connsiteY4" fmla="*/ 0 h 990036"/>
                <a:gd name="connsiteX0" fmla="*/ 141513 w 4527664"/>
                <a:gd name="connsiteY0" fmla="*/ 0 h 990036"/>
                <a:gd name="connsiteX1" fmla="*/ 4277292 w 4527664"/>
                <a:gd name="connsiteY1" fmla="*/ 838199 h 990036"/>
                <a:gd name="connsiteX2" fmla="*/ 4527664 w 4527664"/>
                <a:gd name="connsiteY2" fmla="*/ 990036 h 990036"/>
                <a:gd name="connsiteX3" fmla="*/ 0 w 4527664"/>
                <a:gd name="connsiteY3" fmla="*/ 75636 h 990036"/>
                <a:gd name="connsiteX4" fmla="*/ 141513 w 4527664"/>
                <a:gd name="connsiteY4" fmla="*/ 0 h 990036"/>
                <a:gd name="connsiteX0" fmla="*/ 148440 w 4534591"/>
                <a:gd name="connsiteY0" fmla="*/ 0 h 990036"/>
                <a:gd name="connsiteX1" fmla="*/ 4284219 w 4534591"/>
                <a:gd name="connsiteY1" fmla="*/ 838199 h 990036"/>
                <a:gd name="connsiteX2" fmla="*/ 4534591 w 4534591"/>
                <a:gd name="connsiteY2" fmla="*/ 990036 h 990036"/>
                <a:gd name="connsiteX3" fmla="*/ 0 w 4534591"/>
                <a:gd name="connsiteY3" fmla="*/ 89490 h 990036"/>
                <a:gd name="connsiteX4" fmla="*/ 148440 w 4534591"/>
                <a:gd name="connsiteY4" fmla="*/ 0 h 990036"/>
                <a:gd name="connsiteX0" fmla="*/ 148440 w 4534591"/>
                <a:gd name="connsiteY0" fmla="*/ 0 h 996963"/>
                <a:gd name="connsiteX1" fmla="*/ 4284219 w 4534591"/>
                <a:gd name="connsiteY1" fmla="*/ 838199 h 996963"/>
                <a:gd name="connsiteX2" fmla="*/ 4534591 w 4534591"/>
                <a:gd name="connsiteY2" fmla="*/ 996963 h 996963"/>
                <a:gd name="connsiteX3" fmla="*/ 0 w 4534591"/>
                <a:gd name="connsiteY3" fmla="*/ 89490 h 996963"/>
                <a:gd name="connsiteX4" fmla="*/ 148440 w 4534591"/>
                <a:gd name="connsiteY4" fmla="*/ 0 h 996963"/>
                <a:gd name="connsiteX0" fmla="*/ 169221 w 4555372"/>
                <a:gd name="connsiteY0" fmla="*/ 0 h 996963"/>
                <a:gd name="connsiteX1" fmla="*/ 4305000 w 4555372"/>
                <a:gd name="connsiteY1" fmla="*/ 838199 h 996963"/>
                <a:gd name="connsiteX2" fmla="*/ 4555372 w 4555372"/>
                <a:gd name="connsiteY2" fmla="*/ 996963 h 996963"/>
                <a:gd name="connsiteX3" fmla="*/ 0 w 4555372"/>
                <a:gd name="connsiteY3" fmla="*/ 89490 h 996963"/>
                <a:gd name="connsiteX4" fmla="*/ 169221 w 4555372"/>
                <a:gd name="connsiteY4" fmla="*/ 0 h 996963"/>
                <a:gd name="connsiteX0" fmla="*/ 141512 w 4555372"/>
                <a:gd name="connsiteY0" fmla="*/ 0 h 1010818"/>
                <a:gd name="connsiteX1" fmla="*/ 4305000 w 4555372"/>
                <a:gd name="connsiteY1" fmla="*/ 852054 h 1010818"/>
                <a:gd name="connsiteX2" fmla="*/ 4555372 w 4555372"/>
                <a:gd name="connsiteY2" fmla="*/ 1010818 h 1010818"/>
                <a:gd name="connsiteX3" fmla="*/ 0 w 4555372"/>
                <a:gd name="connsiteY3" fmla="*/ 103345 h 1010818"/>
                <a:gd name="connsiteX4" fmla="*/ 141512 w 4555372"/>
                <a:gd name="connsiteY4" fmla="*/ 0 h 1010818"/>
                <a:gd name="connsiteX0" fmla="*/ 141512 w 4555372"/>
                <a:gd name="connsiteY0" fmla="*/ 159328 h 1170146"/>
                <a:gd name="connsiteX1" fmla="*/ 3168927 w 4555372"/>
                <a:gd name="connsiteY1" fmla="*/ 0 h 1170146"/>
                <a:gd name="connsiteX2" fmla="*/ 4555372 w 4555372"/>
                <a:gd name="connsiteY2" fmla="*/ 1170146 h 1170146"/>
                <a:gd name="connsiteX3" fmla="*/ 0 w 4555372"/>
                <a:gd name="connsiteY3" fmla="*/ 262673 h 1170146"/>
                <a:gd name="connsiteX4" fmla="*/ 141512 w 4555372"/>
                <a:gd name="connsiteY4" fmla="*/ 159328 h 1170146"/>
                <a:gd name="connsiteX0" fmla="*/ 141512 w 3391591"/>
                <a:gd name="connsiteY0" fmla="*/ 159328 h 415073"/>
                <a:gd name="connsiteX1" fmla="*/ 3168927 w 3391591"/>
                <a:gd name="connsiteY1" fmla="*/ 0 h 415073"/>
                <a:gd name="connsiteX2" fmla="*/ 3391591 w 3391591"/>
                <a:gd name="connsiteY2" fmla="*/ 415073 h 415073"/>
                <a:gd name="connsiteX3" fmla="*/ 0 w 3391591"/>
                <a:gd name="connsiteY3" fmla="*/ 262673 h 415073"/>
                <a:gd name="connsiteX4" fmla="*/ 141512 w 3391591"/>
                <a:gd name="connsiteY4" fmla="*/ 159328 h 415073"/>
                <a:gd name="connsiteX0" fmla="*/ 141512 w 3280754"/>
                <a:gd name="connsiteY0" fmla="*/ 159328 h 262673"/>
                <a:gd name="connsiteX1" fmla="*/ 3168927 w 3280754"/>
                <a:gd name="connsiteY1" fmla="*/ 0 h 262673"/>
                <a:gd name="connsiteX2" fmla="*/ 3280754 w 3280754"/>
                <a:gd name="connsiteY2" fmla="*/ 186473 h 262673"/>
                <a:gd name="connsiteX3" fmla="*/ 0 w 3280754"/>
                <a:gd name="connsiteY3" fmla="*/ 262673 h 262673"/>
                <a:gd name="connsiteX4" fmla="*/ 141512 w 3280754"/>
                <a:gd name="connsiteY4" fmla="*/ 159328 h 262673"/>
                <a:gd name="connsiteX0" fmla="*/ 79166 w 3218408"/>
                <a:gd name="connsiteY0" fmla="*/ 159328 h 629819"/>
                <a:gd name="connsiteX1" fmla="*/ 3106581 w 3218408"/>
                <a:gd name="connsiteY1" fmla="*/ 0 h 629819"/>
                <a:gd name="connsiteX2" fmla="*/ 3218408 w 3218408"/>
                <a:gd name="connsiteY2" fmla="*/ 186473 h 629819"/>
                <a:gd name="connsiteX3" fmla="*/ 0 w 3218408"/>
                <a:gd name="connsiteY3" fmla="*/ 629819 h 629819"/>
                <a:gd name="connsiteX4" fmla="*/ 79166 w 3218408"/>
                <a:gd name="connsiteY4" fmla="*/ 159328 h 629819"/>
                <a:gd name="connsiteX0" fmla="*/ 99948 w 3218408"/>
                <a:gd name="connsiteY0" fmla="*/ 415637 h 629819"/>
                <a:gd name="connsiteX1" fmla="*/ 3106581 w 3218408"/>
                <a:gd name="connsiteY1" fmla="*/ 0 h 629819"/>
                <a:gd name="connsiteX2" fmla="*/ 3218408 w 3218408"/>
                <a:gd name="connsiteY2" fmla="*/ 186473 h 629819"/>
                <a:gd name="connsiteX3" fmla="*/ 0 w 3218408"/>
                <a:gd name="connsiteY3" fmla="*/ 629819 h 629819"/>
                <a:gd name="connsiteX4" fmla="*/ 99948 w 3218408"/>
                <a:gd name="connsiteY4" fmla="*/ 415637 h 629819"/>
                <a:gd name="connsiteX0" fmla="*/ 99948 w 3218408"/>
                <a:gd name="connsiteY0" fmla="*/ 332509 h 546691"/>
                <a:gd name="connsiteX1" fmla="*/ 3071945 w 3218408"/>
                <a:gd name="connsiteY1" fmla="*/ 0 h 546691"/>
                <a:gd name="connsiteX2" fmla="*/ 3218408 w 3218408"/>
                <a:gd name="connsiteY2" fmla="*/ 103345 h 546691"/>
                <a:gd name="connsiteX3" fmla="*/ 0 w 3218408"/>
                <a:gd name="connsiteY3" fmla="*/ 546691 h 546691"/>
                <a:gd name="connsiteX4" fmla="*/ 99948 w 3218408"/>
                <a:gd name="connsiteY4" fmla="*/ 332509 h 546691"/>
                <a:gd name="connsiteX0" fmla="*/ 120729 w 3218408"/>
                <a:gd name="connsiteY0" fmla="*/ 436419 h 546691"/>
                <a:gd name="connsiteX1" fmla="*/ 3071945 w 3218408"/>
                <a:gd name="connsiteY1" fmla="*/ 0 h 546691"/>
                <a:gd name="connsiteX2" fmla="*/ 3218408 w 3218408"/>
                <a:gd name="connsiteY2" fmla="*/ 103345 h 546691"/>
                <a:gd name="connsiteX3" fmla="*/ 0 w 3218408"/>
                <a:gd name="connsiteY3" fmla="*/ 546691 h 546691"/>
                <a:gd name="connsiteX4" fmla="*/ 120729 w 3218408"/>
                <a:gd name="connsiteY4" fmla="*/ 436419 h 546691"/>
                <a:gd name="connsiteX0" fmla="*/ 120729 w 3246117"/>
                <a:gd name="connsiteY0" fmla="*/ 436419 h 546691"/>
                <a:gd name="connsiteX1" fmla="*/ 3071945 w 3246117"/>
                <a:gd name="connsiteY1" fmla="*/ 0 h 546691"/>
                <a:gd name="connsiteX2" fmla="*/ 3246117 w 3246117"/>
                <a:gd name="connsiteY2" fmla="*/ 103345 h 546691"/>
                <a:gd name="connsiteX3" fmla="*/ 0 w 3246117"/>
                <a:gd name="connsiteY3" fmla="*/ 546691 h 546691"/>
                <a:gd name="connsiteX4" fmla="*/ 120729 w 3246117"/>
                <a:gd name="connsiteY4" fmla="*/ 436419 h 546691"/>
                <a:gd name="connsiteX0" fmla="*/ 120729 w 3246117"/>
                <a:gd name="connsiteY0" fmla="*/ 464128 h 574400"/>
                <a:gd name="connsiteX1" fmla="*/ 3148145 w 3246117"/>
                <a:gd name="connsiteY1" fmla="*/ 0 h 574400"/>
                <a:gd name="connsiteX2" fmla="*/ 3246117 w 3246117"/>
                <a:gd name="connsiteY2" fmla="*/ 131054 h 574400"/>
                <a:gd name="connsiteX3" fmla="*/ 0 w 3246117"/>
                <a:gd name="connsiteY3" fmla="*/ 574400 h 574400"/>
                <a:gd name="connsiteX4" fmla="*/ 120729 w 3246117"/>
                <a:gd name="connsiteY4" fmla="*/ 464128 h 574400"/>
                <a:gd name="connsiteX0" fmla="*/ 120729 w 3225336"/>
                <a:gd name="connsiteY0" fmla="*/ 464128 h 574400"/>
                <a:gd name="connsiteX1" fmla="*/ 3148145 w 3225336"/>
                <a:gd name="connsiteY1" fmla="*/ 0 h 574400"/>
                <a:gd name="connsiteX2" fmla="*/ 3225336 w 3225336"/>
                <a:gd name="connsiteY2" fmla="*/ 151836 h 574400"/>
                <a:gd name="connsiteX3" fmla="*/ 0 w 3225336"/>
                <a:gd name="connsiteY3" fmla="*/ 574400 h 574400"/>
                <a:gd name="connsiteX4" fmla="*/ 120729 w 3225336"/>
                <a:gd name="connsiteY4" fmla="*/ 464128 h 574400"/>
                <a:gd name="connsiteX0" fmla="*/ 120729 w 3218409"/>
                <a:gd name="connsiteY0" fmla="*/ 464128 h 574400"/>
                <a:gd name="connsiteX1" fmla="*/ 3148145 w 3218409"/>
                <a:gd name="connsiteY1" fmla="*/ 0 h 574400"/>
                <a:gd name="connsiteX2" fmla="*/ 3218409 w 3218409"/>
                <a:gd name="connsiteY2" fmla="*/ 124127 h 574400"/>
                <a:gd name="connsiteX3" fmla="*/ 0 w 3218409"/>
                <a:gd name="connsiteY3" fmla="*/ 574400 h 574400"/>
                <a:gd name="connsiteX4" fmla="*/ 120729 w 3218409"/>
                <a:gd name="connsiteY4" fmla="*/ 464128 h 574400"/>
                <a:gd name="connsiteX0" fmla="*/ 120729 w 3190699"/>
                <a:gd name="connsiteY0" fmla="*/ 464128 h 574400"/>
                <a:gd name="connsiteX1" fmla="*/ 3148145 w 3190699"/>
                <a:gd name="connsiteY1" fmla="*/ 0 h 574400"/>
                <a:gd name="connsiteX2" fmla="*/ 3190699 w 3190699"/>
                <a:gd name="connsiteY2" fmla="*/ 117200 h 574400"/>
                <a:gd name="connsiteX3" fmla="*/ 0 w 3190699"/>
                <a:gd name="connsiteY3" fmla="*/ 574400 h 574400"/>
                <a:gd name="connsiteX4" fmla="*/ 120729 w 3190699"/>
                <a:gd name="connsiteY4" fmla="*/ 464128 h 574400"/>
                <a:gd name="connsiteX0" fmla="*/ 120729 w 3218409"/>
                <a:gd name="connsiteY0" fmla="*/ 464128 h 574400"/>
                <a:gd name="connsiteX1" fmla="*/ 3148145 w 3218409"/>
                <a:gd name="connsiteY1" fmla="*/ 0 h 574400"/>
                <a:gd name="connsiteX2" fmla="*/ 3218409 w 3218409"/>
                <a:gd name="connsiteY2" fmla="*/ 117200 h 574400"/>
                <a:gd name="connsiteX3" fmla="*/ 0 w 3218409"/>
                <a:gd name="connsiteY3" fmla="*/ 574400 h 574400"/>
                <a:gd name="connsiteX4" fmla="*/ 120729 w 3218409"/>
                <a:gd name="connsiteY4" fmla="*/ 464128 h 574400"/>
                <a:gd name="connsiteX0" fmla="*/ 120729 w 3218409"/>
                <a:gd name="connsiteY0" fmla="*/ 464128 h 574400"/>
                <a:gd name="connsiteX1" fmla="*/ 3168926 w 3218409"/>
                <a:gd name="connsiteY1" fmla="*/ 0 h 574400"/>
                <a:gd name="connsiteX2" fmla="*/ 3218409 w 3218409"/>
                <a:gd name="connsiteY2" fmla="*/ 117200 h 574400"/>
                <a:gd name="connsiteX3" fmla="*/ 0 w 3218409"/>
                <a:gd name="connsiteY3" fmla="*/ 574400 h 574400"/>
                <a:gd name="connsiteX4" fmla="*/ 120729 w 3218409"/>
                <a:gd name="connsiteY4" fmla="*/ 464128 h 574400"/>
                <a:gd name="connsiteX0" fmla="*/ 120729 w 3218409"/>
                <a:gd name="connsiteY0" fmla="*/ 408710 h 518982"/>
                <a:gd name="connsiteX1" fmla="*/ 3134290 w 3218409"/>
                <a:gd name="connsiteY1" fmla="*/ 0 h 518982"/>
                <a:gd name="connsiteX2" fmla="*/ 3218409 w 3218409"/>
                <a:gd name="connsiteY2" fmla="*/ 61782 h 518982"/>
                <a:gd name="connsiteX3" fmla="*/ 0 w 3218409"/>
                <a:gd name="connsiteY3" fmla="*/ 518982 h 518982"/>
                <a:gd name="connsiteX4" fmla="*/ 120729 w 3218409"/>
                <a:gd name="connsiteY4" fmla="*/ 408710 h 518982"/>
                <a:gd name="connsiteX0" fmla="*/ 120729 w 3232263"/>
                <a:gd name="connsiteY0" fmla="*/ 408710 h 518982"/>
                <a:gd name="connsiteX1" fmla="*/ 3134290 w 3232263"/>
                <a:gd name="connsiteY1" fmla="*/ 0 h 518982"/>
                <a:gd name="connsiteX2" fmla="*/ 3232263 w 3232263"/>
                <a:gd name="connsiteY2" fmla="*/ 61782 h 518982"/>
                <a:gd name="connsiteX3" fmla="*/ 0 w 3232263"/>
                <a:gd name="connsiteY3" fmla="*/ 518982 h 518982"/>
                <a:gd name="connsiteX4" fmla="*/ 120729 w 3232263"/>
                <a:gd name="connsiteY4" fmla="*/ 408710 h 518982"/>
                <a:gd name="connsiteX0" fmla="*/ 120729 w 3134290"/>
                <a:gd name="connsiteY0" fmla="*/ 408710 h 518982"/>
                <a:gd name="connsiteX1" fmla="*/ 3134290 w 3134290"/>
                <a:gd name="connsiteY1" fmla="*/ 0 h 518982"/>
                <a:gd name="connsiteX2" fmla="*/ 2927463 w 3134290"/>
                <a:gd name="connsiteY2" fmla="*/ 491273 h 518982"/>
                <a:gd name="connsiteX3" fmla="*/ 0 w 3134290"/>
                <a:gd name="connsiteY3" fmla="*/ 518982 h 518982"/>
                <a:gd name="connsiteX4" fmla="*/ 120729 w 3134290"/>
                <a:gd name="connsiteY4" fmla="*/ 408710 h 518982"/>
                <a:gd name="connsiteX0" fmla="*/ 0 w 3013561"/>
                <a:gd name="connsiteY0" fmla="*/ 408710 h 512055"/>
                <a:gd name="connsiteX1" fmla="*/ 3013561 w 3013561"/>
                <a:gd name="connsiteY1" fmla="*/ 0 h 512055"/>
                <a:gd name="connsiteX2" fmla="*/ 2806734 w 3013561"/>
                <a:gd name="connsiteY2" fmla="*/ 491273 h 512055"/>
                <a:gd name="connsiteX3" fmla="*/ 925289 w 3013561"/>
                <a:gd name="connsiteY3" fmla="*/ 512055 h 512055"/>
                <a:gd name="connsiteX4" fmla="*/ 0 w 3013561"/>
                <a:gd name="connsiteY4" fmla="*/ 408710 h 512055"/>
                <a:gd name="connsiteX0" fmla="*/ 238493 w 2088272"/>
                <a:gd name="connsiteY0" fmla="*/ 387929 h 512055"/>
                <a:gd name="connsiteX1" fmla="*/ 2088272 w 2088272"/>
                <a:gd name="connsiteY1" fmla="*/ 0 h 512055"/>
                <a:gd name="connsiteX2" fmla="*/ 1881445 w 2088272"/>
                <a:gd name="connsiteY2" fmla="*/ 491273 h 512055"/>
                <a:gd name="connsiteX3" fmla="*/ 0 w 2088272"/>
                <a:gd name="connsiteY3" fmla="*/ 512055 h 512055"/>
                <a:gd name="connsiteX4" fmla="*/ 238493 w 2088272"/>
                <a:gd name="connsiteY4" fmla="*/ 387929 h 512055"/>
                <a:gd name="connsiteX0" fmla="*/ 106875 w 1956654"/>
                <a:gd name="connsiteY0" fmla="*/ 387929 h 491273"/>
                <a:gd name="connsiteX1" fmla="*/ 1956654 w 1956654"/>
                <a:gd name="connsiteY1" fmla="*/ 0 h 491273"/>
                <a:gd name="connsiteX2" fmla="*/ 1749827 w 1956654"/>
                <a:gd name="connsiteY2" fmla="*/ 491273 h 491273"/>
                <a:gd name="connsiteX3" fmla="*/ 0 w 1956654"/>
                <a:gd name="connsiteY3" fmla="*/ 262673 h 491273"/>
                <a:gd name="connsiteX4" fmla="*/ 106875 w 1956654"/>
                <a:gd name="connsiteY4" fmla="*/ 387929 h 491273"/>
                <a:gd name="connsiteX0" fmla="*/ 134584 w 1956654"/>
                <a:gd name="connsiteY0" fmla="*/ 117766 h 491273"/>
                <a:gd name="connsiteX1" fmla="*/ 1956654 w 1956654"/>
                <a:gd name="connsiteY1" fmla="*/ 0 h 491273"/>
                <a:gd name="connsiteX2" fmla="*/ 1749827 w 1956654"/>
                <a:gd name="connsiteY2" fmla="*/ 491273 h 491273"/>
                <a:gd name="connsiteX3" fmla="*/ 0 w 1956654"/>
                <a:gd name="connsiteY3" fmla="*/ 262673 h 491273"/>
                <a:gd name="connsiteX4" fmla="*/ 134584 w 1956654"/>
                <a:gd name="connsiteY4" fmla="*/ 117766 h 491273"/>
                <a:gd name="connsiteX0" fmla="*/ 134584 w 1749827"/>
                <a:gd name="connsiteY0" fmla="*/ 0 h 373507"/>
                <a:gd name="connsiteX1" fmla="*/ 1457890 w 1749827"/>
                <a:gd name="connsiteY1" fmla="*/ 207816 h 373507"/>
                <a:gd name="connsiteX2" fmla="*/ 1749827 w 1749827"/>
                <a:gd name="connsiteY2" fmla="*/ 373507 h 373507"/>
                <a:gd name="connsiteX3" fmla="*/ 0 w 1749827"/>
                <a:gd name="connsiteY3" fmla="*/ 144907 h 373507"/>
                <a:gd name="connsiteX4" fmla="*/ 134584 w 1749827"/>
                <a:gd name="connsiteY4" fmla="*/ 0 h 373507"/>
                <a:gd name="connsiteX0" fmla="*/ 134584 w 1756754"/>
                <a:gd name="connsiteY0" fmla="*/ 0 h 387362"/>
                <a:gd name="connsiteX1" fmla="*/ 1457890 w 1756754"/>
                <a:gd name="connsiteY1" fmla="*/ 207816 h 387362"/>
                <a:gd name="connsiteX2" fmla="*/ 1756754 w 1756754"/>
                <a:gd name="connsiteY2" fmla="*/ 387362 h 387362"/>
                <a:gd name="connsiteX3" fmla="*/ 0 w 1756754"/>
                <a:gd name="connsiteY3" fmla="*/ 144907 h 387362"/>
                <a:gd name="connsiteX4" fmla="*/ 134584 w 1756754"/>
                <a:gd name="connsiteY4" fmla="*/ 0 h 387362"/>
                <a:gd name="connsiteX0" fmla="*/ 134584 w 1756754"/>
                <a:gd name="connsiteY0" fmla="*/ 0 h 387362"/>
                <a:gd name="connsiteX1" fmla="*/ 1457890 w 1756754"/>
                <a:gd name="connsiteY1" fmla="*/ 207816 h 387362"/>
                <a:gd name="connsiteX2" fmla="*/ 1756754 w 1756754"/>
                <a:gd name="connsiteY2" fmla="*/ 387362 h 387362"/>
                <a:gd name="connsiteX3" fmla="*/ 0 w 1756754"/>
                <a:gd name="connsiteY3" fmla="*/ 158761 h 387362"/>
                <a:gd name="connsiteX4" fmla="*/ 134584 w 1756754"/>
                <a:gd name="connsiteY4" fmla="*/ 0 h 387362"/>
                <a:gd name="connsiteX0" fmla="*/ 120729 w 1742899"/>
                <a:gd name="connsiteY0" fmla="*/ 0 h 387362"/>
                <a:gd name="connsiteX1" fmla="*/ 1444035 w 1742899"/>
                <a:gd name="connsiteY1" fmla="*/ 207816 h 387362"/>
                <a:gd name="connsiteX2" fmla="*/ 1742899 w 1742899"/>
                <a:gd name="connsiteY2" fmla="*/ 387362 h 387362"/>
                <a:gd name="connsiteX3" fmla="*/ 0 w 1742899"/>
                <a:gd name="connsiteY3" fmla="*/ 137979 h 387362"/>
                <a:gd name="connsiteX4" fmla="*/ 120729 w 1742899"/>
                <a:gd name="connsiteY4" fmla="*/ 0 h 387362"/>
                <a:gd name="connsiteX0" fmla="*/ 120729 w 1742899"/>
                <a:gd name="connsiteY0" fmla="*/ 0 h 387362"/>
                <a:gd name="connsiteX1" fmla="*/ 1444035 w 1742899"/>
                <a:gd name="connsiteY1" fmla="*/ 207816 h 387362"/>
                <a:gd name="connsiteX2" fmla="*/ 1742899 w 1742899"/>
                <a:gd name="connsiteY2" fmla="*/ 387362 h 387362"/>
                <a:gd name="connsiteX3" fmla="*/ 0 w 1742899"/>
                <a:gd name="connsiteY3" fmla="*/ 144906 h 387362"/>
                <a:gd name="connsiteX4" fmla="*/ 120729 w 1742899"/>
                <a:gd name="connsiteY4" fmla="*/ 0 h 387362"/>
                <a:gd name="connsiteX0" fmla="*/ 148438 w 1770608"/>
                <a:gd name="connsiteY0" fmla="*/ 0 h 387362"/>
                <a:gd name="connsiteX1" fmla="*/ 1471744 w 1770608"/>
                <a:gd name="connsiteY1" fmla="*/ 207816 h 387362"/>
                <a:gd name="connsiteX2" fmla="*/ 1770608 w 1770608"/>
                <a:gd name="connsiteY2" fmla="*/ 387362 h 387362"/>
                <a:gd name="connsiteX3" fmla="*/ 0 w 1770608"/>
                <a:gd name="connsiteY3" fmla="*/ 144906 h 387362"/>
                <a:gd name="connsiteX4" fmla="*/ 148438 w 1770608"/>
                <a:gd name="connsiteY4" fmla="*/ 0 h 38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0608" h="387362">
                  <a:moveTo>
                    <a:pt x="148438" y="0"/>
                  </a:moveTo>
                  <a:lnTo>
                    <a:pt x="1471744" y="207816"/>
                  </a:lnTo>
                  <a:lnTo>
                    <a:pt x="1770608" y="387362"/>
                  </a:lnTo>
                  <a:lnTo>
                    <a:pt x="0" y="144906"/>
                  </a:lnTo>
                  <a:lnTo>
                    <a:pt x="14843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3AD4A02-F794-4129-BECE-0181159868D8}"/>
              </a:ext>
            </a:extLst>
          </p:cNvPr>
          <p:cNvSpPr txBox="1"/>
          <p:nvPr/>
        </p:nvSpPr>
        <p:spPr>
          <a:xfrm>
            <a:off x="8050230" y="662328"/>
            <a:ext cx="333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gency FB" panose="020B0503020202020204" pitchFamily="34" charset="0"/>
                <a:ea typeface="SimSun" panose="02010600030101010101" pitchFamily="2" charset="-122"/>
              </a:rPr>
              <a:t>Researchers suspect that a pair of different vaccines might work better than two doses of the same one.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07D56F8-1725-4063-A989-B15234750D40}"/>
              </a:ext>
            </a:extLst>
          </p:cNvPr>
          <p:cNvSpPr txBox="1"/>
          <p:nvPr/>
        </p:nvSpPr>
        <p:spPr>
          <a:xfrm>
            <a:off x="8594571" y="1760670"/>
            <a:ext cx="3334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gency FB" panose="020B0503020202020204" pitchFamily="34" charset="0"/>
                <a:ea typeface="SimSun" panose="02010600030101010101" pitchFamily="2" charset="-122"/>
              </a:rPr>
              <a:t>Every vaccine is known to have their own benefits. so, in essence, combining vaccines could really provide a lot of health benefits to the vaccinator.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FEE4DBC-CFBF-4F5A-A3C3-517909BC74C4}"/>
              </a:ext>
            </a:extLst>
          </p:cNvPr>
          <p:cNvSpPr txBox="1"/>
          <p:nvPr/>
        </p:nvSpPr>
        <p:spPr>
          <a:xfrm>
            <a:off x="7508134" y="3207671"/>
            <a:ext cx="3334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gency FB" panose="020B0503020202020204" pitchFamily="34" charset="0"/>
                <a:ea typeface="SimSun" panose="02010600030101010101" pitchFamily="2" charset="-122"/>
              </a:rPr>
              <a:t>For decades, researchers have investigated the approach, hoping to find potent combinations against a range of viruses, such as influenza, H.I.V. and Ebola.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F18A02B-F87C-4925-8A2A-308B0D48216C}"/>
              </a:ext>
            </a:extLst>
          </p:cNvPr>
          <p:cNvSpPr txBox="1"/>
          <p:nvPr/>
        </p:nvSpPr>
        <p:spPr>
          <a:xfrm>
            <a:off x="7915057" y="4663732"/>
            <a:ext cx="4230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gency FB" panose="020B0503020202020204" pitchFamily="34" charset="0"/>
                <a:ea typeface="SimSun" panose="02010600030101010101" pitchFamily="2" charset="-122"/>
              </a:rPr>
              <a:t>This practice of combining vaccines is nothing new and has been effective in the past. Researchers at the </a:t>
            </a:r>
            <a:r>
              <a:rPr lang="en-US" dirty="0" err="1">
                <a:solidFill>
                  <a:prstClr val="black"/>
                </a:solidFill>
                <a:latin typeface="Agency FB" panose="020B0503020202020204" pitchFamily="34" charset="0"/>
                <a:ea typeface="SimSun" panose="02010600030101010101" pitchFamily="2" charset="-122"/>
              </a:rPr>
              <a:t>Gamaleya</a:t>
            </a:r>
            <a:r>
              <a:rPr lang="en-US" dirty="0">
                <a:solidFill>
                  <a:prstClr val="black"/>
                </a:solidFill>
                <a:latin typeface="Agency FB" panose="020B0503020202020204" pitchFamily="34" charset="0"/>
                <a:ea typeface="SimSun" panose="02010600030101010101" pitchFamily="2" charset="-122"/>
              </a:rPr>
              <a:t> Research Institute in Russia created an Ebola vaccine whose first dose contained a virus called an adenovirus with the second shot being another virus, called vesicular stomatitis virus.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96AB77F9-B057-4CDE-A442-ED6D054C2862}"/>
              </a:ext>
            </a:extLst>
          </p:cNvPr>
          <p:cNvGrpSpPr/>
          <p:nvPr/>
        </p:nvGrpSpPr>
        <p:grpSpPr>
          <a:xfrm>
            <a:off x="7258199" y="852381"/>
            <a:ext cx="494852" cy="543224"/>
            <a:chOff x="7209412" y="2405659"/>
            <a:chExt cx="494852" cy="54322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BD58F6B3-0A0A-4812-B8CA-A8BBB12A018D}"/>
                </a:ext>
              </a:extLst>
            </p:cNvPr>
            <p:cNvSpPr/>
            <p:nvPr/>
          </p:nvSpPr>
          <p:spPr>
            <a:xfrm>
              <a:off x="7209412" y="2405659"/>
              <a:ext cx="494852" cy="543224"/>
            </a:xfrm>
            <a:prstGeom prst="ellipse">
              <a:avLst/>
            </a:prstGeom>
            <a:solidFill>
              <a:srgbClr val="C51C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FB10B1A1-A68B-473C-B789-3F272D1F8D1B}"/>
                </a:ext>
              </a:extLst>
            </p:cNvPr>
            <p:cNvSpPr txBox="1"/>
            <p:nvPr/>
          </p:nvSpPr>
          <p:spPr>
            <a:xfrm>
              <a:off x="7341281" y="2446438"/>
              <a:ext cx="3293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1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8945C3AC-BAB8-42EF-B057-94BC6BBD01F0}"/>
              </a:ext>
            </a:extLst>
          </p:cNvPr>
          <p:cNvGrpSpPr/>
          <p:nvPr/>
        </p:nvGrpSpPr>
        <p:grpSpPr>
          <a:xfrm>
            <a:off x="7915057" y="2031236"/>
            <a:ext cx="494852" cy="543224"/>
            <a:chOff x="7209412" y="3251340"/>
            <a:chExt cx="494852" cy="54322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xmlns="" id="{6A825570-D3A0-47B1-A8B2-7123C1CB6F31}"/>
                </a:ext>
              </a:extLst>
            </p:cNvPr>
            <p:cNvSpPr/>
            <p:nvPr/>
          </p:nvSpPr>
          <p:spPr>
            <a:xfrm>
              <a:off x="7209412" y="3251340"/>
              <a:ext cx="494852" cy="5432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983446D5-874C-444E-A237-048981471616}"/>
                </a:ext>
              </a:extLst>
            </p:cNvPr>
            <p:cNvSpPr txBox="1"/>
            <p:nvPr/>
          </p:nvSpPr>
          <p:spPr>
            <a:xfrm>
              <a:off x="7324491" y="3269529"/>
              <a:ext cx="3293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2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0AA34C9E-C4EF-4382-9195-35BC09A4567A}"/>
              </a:ext>
            </a:extLst>
          </p:cNvPr>
          <p:cNvGrpSpPr/>
          <p:nvPr/>
        </p:nvGrpSpPr>
        <p:grpSpPr>
          <a:xfrm>
            <a:off x="6681388" y="3536223"/>
            <a:ext cx="494852" cy="543224"/>
            <a:chOff x="7209412" y="4097021"/>
            <a:chExt cx="494852" cy="543224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36739E76-45D3-4D4E-84EE-58D4CE2B26DA}"/>
                </a:ext>
              </a:extLst>
            </p:cNvPr>
            <p:cNvSpPr/>
            <p:nvPr/>
          </p:nvSpPr>
          <p:spPr>
            <a:xfrm>
              <a:off x="7209412" y="4097021"/>
              <a:ext cx="494852" cy="543224"/>
            </a:xfrm>
            <a:prstGeom prst="ellipse">
              <a:avLst/>
            </a:prstGeom>
            <a:solidFill>
              <a:srgbClr val="FF5D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6B461338-8AC7-4C46-89F1-C92E32885915}"/>
                </a:ext>
              </a:extLst>
            </p:cNvPr>
            <p:cNvSpPr txBox="1"/>
            <p:nvPr/>
          </p:nvSpPr>
          <p:spPr>
            <a:xfrm>
              <a:off x="7324492" y="4146210"/>
              <a:ext cx="3293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0927D3FC-6C16-4AAE-A4A2-8A3E69AAFAE8}"/>
              </a:ext>
            </a:extLst>
          </p:cNvPr>
          <p:cNvGrpSpPr/>
          <p:nvPr/>
        </p:nvGrpSpPr>
        <p:grpSpPr>
          <a:xfrm>
            <a:off x="7325483" y="5104278"/>
            <a:ext cx="494852" cy="543224"/>
            <a:chOff x="7209412" y="4942702"/>
            <a:chExt cx="494852" cy="543224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xmlns="" id="{569D7037-C0D1-4EEC-94CE-7886FB024603}"/>
                </a:ext>
              </a:extLst>
            </p:cNvPr>
            <p:cNvSpPr/>
            <p:nvPr/>
          </p:nvSpPr>
          <p:spPr>
            <a:xfrm>
              <a:off x="7209412" y="4942702"/>
              <a:ext cx="494852" cy="543224"/>
            </a:xfrm>
            <a:prstGeom prst="ellipse">
              <a:avLst/>
            </a:prstGeom>
            <a:solidFill>
              <a:srgbClr val="FF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E84A1A61-E93B-4412-BFDA-F62884DCFE54}"/>
                </a:ext>
              </a:extLst>
            </p:cNvPr>
            <p:cNvSpPr txBox="1"/>
            <p:nvPr/>
          </p:nvSpPr>
          <p:spPr>
            <a:xfrm>
              <a:off x="7341281" y="4983481"/>
              <a:ext cx="3293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B37882D-8627-4174-ACAE-63C9E0DE21BA}"/>
              </a:ext>
            </a:extLst>
          </p:cNvPr>
          <p:cNvSpPr txBox="1"/>
          <p:nvPr/>
        </p:nvSpPr>
        <p:spPr>
          <a:xfrm>
            <a:off x="254000" y="228600"/>
            <a:ext cx="267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Benefits of Combining Vaccines</a:t>
            </a:r>
          </a:p>
        </p:txBody>
      </p:sp>
    </p:spTree>
    <p:extLst>
      <p:ext uri="{BB962C8B-B14F-4D97-AF65-F5344CB8AC3E}">
        <p14:creationId xmlns:p14="http://schemas.microsoft.com/office/powerpoint/2010/main" val="25930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40DF55C7-5BB9-40CE-86C8-74C586F46DFC}"/>
              </a:ext>
            </a:extLst>
          </p:cNvPr>
          <p:cNvSpPr/>
          <p:nvPr/>
        </p:nvSpPr>
        <p:spPr>
          <a:xfrm rot="3227980">
            <a:off x="4700964" y="748422"/>
            <a:ext cx="604384" cy="1268123"/>
          </a:xfrm>
          <a:custGeom>
            <a:avLst/>
            <a:gdLst>
              <a:gd name="connsiteX0" fmla="*/ 0 w 604384"/>
              <a:gd name="connsiteY0" fmla="*/ 825775 h 1268123"/>
              <a:gd name="connsiteX1" fmla="*/ 604384 w 604384"/>
              <a:gd name="connsiteY1" fmla="*/ 0 h 1268123"/>
              <a:gd name="connsiteX2" fmla="*/ 604384 w 604384"/>
              <a:gd name="connsiteY2" fmla="*/ 1268123 h 1268123"/>
              <a:gd name="connsiteX3" fmla="*/ 0 w 604384"/>
              <a:gd name="connsiteY3" fmla="*/ 825775 h 126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384" h="1268123">
                <a:moveTo>
                  <a:pt x="0" y="825775"/>
                </a:moveTo>
                <a:lnTo>
                  <a:pt x="604384" y="0"/>
                </a:lnTo>
                <a:lnTo>
                  <a:pt x="604384" y="1268123"/>
                </a:lnTo>
                <a:lnTo>
                  <a:pt x="0" y="825775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E37F662F-16BA-432C-9F87-14F2911345FF}"/>
              </a:ext>
            </a:extLst>
          </p:cNvPr>
          <p:cNvSpPr/>
          <p:nvPr/>
        </p:nvSpPr>
        <p:spPr>
          <a:xfrm rot="3227980">
            <a:off x="5444307" y="464074"/>
            <a:ext cx="449261" cy="2306696"/>
          </a:xfrm>
          <a:custGeom>
            <a:avLst/>
            <a:gdLst>
              <a:gd name="connsiteX0" fmla="*/ 0 w 449261"/>
              <a:gd name="connsiteY0" fmla="*/ 613828 h 2306696"/>
              <a:gd name="connsiteX1" fmla="*/ 449260 w 449261"/>
              <a:gd name="connsiteY1" fmla="*/ 0 h 2306696"/>
              <a:gd name="connsiteX2" fmla="*/ 449261 w 449261"/>
              <a:gd name="connsiteY2" fmla="*/ 2306696 h 2306696"/>
              <a:gd name="connsiteX3" fmla="*/ 0 w 449261"/>
              <a:gd name="connsiteY3" fmla="*/ 1977883 h 2306696"/>
              <a:gd name="connsiteX4" fmla="*/ 0 w 449261"/>
              <a:gd name="connsiteY4" fmla="*/ 613828 h 230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261" h="2306696">
                <a:moveTo>
                  <a:pt x="0" y="613828"/>
                </a:moveTo>
                <a:lnTo>
                  <a:pt x="449260" y="0"/>
                </a:lnTo>
                <a:lnTo>
                  <a:pt x="449261" y="2306696"/>
                </a:lnTo>
                <a:lnTo>
                  <a:pt x="0" y="1977883"/>
                </a:lnTo>
                <a:lnTo>
                  <a:pt x="0" y="61382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660CB750-78E4-4008-A70F-ED7F81B367BB}"/>
              </a:ext>
            </a:extLst>
          </p:cNvPr>
          <p:cNvSpPr/>
          <p:nvPr/>
        </p:nvSpPr>
        <p:spPr>
          <a:xfrm rot="3227980">
            <a:off x="5410125" y="599091"/>
            <a:ext cx="517623" cy="3307597"/>
          </a:xfrm>
          <a:custGeom>
            <a:avLst/>
            <a:gdLst>
              <a:gd name="connsiteX0" fmla="*/ 0 w 517623"/>
              <a:gd name="connsiteY0" fmla="*/ 526123 h 3307597"/>
              <a:gd name="connsiteX1" fmla="*/ 385068 w 517623"/>
              <a:gd name="connsiteY1" fmla="*/ 0 h 3307597"/>
              <a:gd name="connsiteX2" fmla="*/ 517623 w 517623"/>
              <a:gd name="connsiteY2" fmla="*/ 97016 h 3307597"/>
              <a:gd name="connsiteX3" fmla="*/ 517623 w 517623"/>
              <a:gd name="connsiteY3" fmla="*/ 3307597 h 3307597"/>
              <a:gd name="connsiteX4" fmla="*/ 0 w 517623"/>
              <a:gd name="connsiteY4" fmla="*/ 2928749 h 3307597"/>
              <a:gd name="connsiteX5" fmla="*/ 0 w 517623"/>
              <a:gd name="connsiteY5" fmla="*/ 526123 h 330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7623" h="3307597">
                <a:moveTo>
                  <a:pt x="0" y="526123"/>
                </a:moveTo>
                <a:lnTo>
                  <a:pt x="385068" y="0"/>
                </a:lnTo>
                <a:lnTo>
                  <a:pt x="517623" y="97016"/>
                </a:lnTo>
                <a:lnTo>
                  <a:pt x="517623" y="3307597"/>
                </a:lnTo>
                <a:lnTo>
                  <a:pt x="0" y="2928749"/>
                </a:lnTo>
                <a:lnTo>
                  <a:pt x="0" y="526123"/>
                </a:lnTo>
                <a:close/>
              </a:path>
            </a:pathLst>
          </a:custGeom>
          <a:solidFill>
            <a:schemeClr val="accent6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B6B4131-1A1B-4E7D-9A57-2F5A68D9DC4F}"/>
              </a:ext>
            </a:extLst>
          </p:cNvPr>
          <p:cNvSpPr/>
          <p:nvPr/>
        </p:nvSpPr>
        <p:spPr>
          <a:xfrm rot="3227980">
            <a:off x="6086928" y="653301"/>
            <a:ext cx="542779" cy="3607839"/>
          </a:xfrm>
          <a:custGeom>
            <a:avLst/>
            <a:gdLst>
              <a:gd name="connsiteX0" fmla="*/ 0 w 542779"/>
              <a:gd name="connsiteY0" fmla="*/ 0 h 3607839"/>
              <a:gd name="connsiteX1" fmla="*/ 542778 w 542779"/>
              <a:gd name="connsiteY1" fmla="*/ 397258 h 3607839"/>
              <a:gd name="connsiteX2" fmla="*/ 542779 w 542779"/>
              <a:gd name="connsiteY2" fmla="*/ 3607839 h 3607839"/>
              <a:gd name="connsiteX3" fmla="*/ 0 w 542779"/>
              <a:gd name="connsiteY3" fmla="*/ 3210580 h 3607839"/>
              <a:gd name="connsiteX4" fmla="*/ 0 w 542779"/>
              <a:gd name="connsiteY4" fmla="*/ 0 h 3607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779" h="3607839">
                <a:moveTo>
                  <a:pt x="0" y="0"/>
                </a:moveTo>
                <a:lnTo>
                  <a:pt x="542778" y="397258"/>
                </a:lnTo>
                <a:lnTo>
                  <a:pt x="542779" y="3607839"/>
                </a:lnTo>
                <a:lnTo>
                  <a:pt x="0" y="32105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1BEADC89-AD90-471B-9993-F26672527A9C}"/>
              </a:ext>
            </a:extLst>
          </p:cNvPr>
          <p:cNvSpPr/>
          <p:nvPr/>
        </p:nvSpPr>
        <p:spPr>
          <a:xfrm rot="3227980">
            <a:off x="5683483" y="1687879"/>
            <a:ext cx="563781" cy="3623211"/>
          </a:xfrm>
          <a:custGeom>
            <a:avLst/>
            <a:gdLst>
              <a:gd name="connsiteX0" fmla="*/ 0 w 563781"/>
              <a:gd name="connsiteY0" fmla="*/ 0 h 3623211"/>
              <a:gd name="connsiteX1" fmla="*/ 563781 w 563781"/>
              <a:gd name="connsiteY1" fmla="*/ 412631 h 3623211"/>
              <a:gd name="connsiteX2" fmla="*/ 563781 w 563781"/>
              <a:gd name="connsiteY2" fmla="*/ 3623211 h 3623211"/>
              <a:gd name="connsiteX3" fmla="*/ 1 w 563781"/>
              <a:gd name="connsiteY3" fmla="*/ 3210581 h 3623211"/>
              <a:gd name="connsiteX4" fmla="*/ 0 w 563781"/>
              <a:gd name="connsiteY4" fmla="*/ 0 h 362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781" h="3623211">
                <a:moveTo>
                  <a:pt x="0" y="0"/>
                </a:moveTo>
                <a:lnTo>
                  <a:pt x="563781" y="412631"/>
                </a:lnTo>
                <a:lnTo>
                  <a:pt x="563781" y="3623211"/>
                </a:lnTo>
                <a:lnTo>
                  <a:pt x="1" y="32105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7824A26-95FD-4B96-9D7B-18A51B07662F}"/>
              </a:ext>
            </a:extLst>
          </p:cNvPr>
          <p:cNvSpPr/>
          <p:nvPr/>
        </p:nvSpPr>
        <p:spPr>
          <a:xfrm rot="3227980">
            <a:off x="6450418" y="2152229"/>
            <a:ext cx="563781" cy="3120893"/>
          </a:xfrm>
          <a:custGeom>
            <a:avLst/>
            <a:gdLst>
              <a:gd name="connsiteX0" fmla="*/ 0 w 563781"/>
              <a:gd name="connsiteY0" fmla="*/ 0 h 3120893"/>
              <a:gd name="connsiteX1" fmla="*/ 563781 w 563781"/>
              <a:gd name="connsiteY1" fmla="*/ 412630 h 3120893"/>
              <a:gd name="connsiteX2" fmla="*/ 563781 w 563781"/>
              <a:gd name="connsiteY2" fmla="*/ 2350594 h 3120893"/>
              <a:gd name="connsiteX3" fmla="*/ 0 w 563781"/>
              <a:gd name="connsiteY3" fmla="*/ 3120893 h 3120893"/>
              <a:gd name="connsiteX4" fmla="*/ 0 w 563781"/>
              <a:gd name="connsiteY4" fmla="*/ 0 h 312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781" h="3120893">
                <a:moveTo>
                  <a:pt x="0" y="0"/>
                </a:moveTo>
                <a:lnTo>
                  <a:pt x="563781" y="412630"/>
                </a:lnTo>
                <a:lnTo>
                  <a:pt x="563781" y="2350594"/>
                </a:lnTo>
                <a:lnTo>
                  <a:pt x="0" y="31208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883FE04B-FDFE-44C1-B582-4B127538652F}"/>
              </a:ext>
            </a:extLst>
          </p:cNvPr>
          <p:cNvSpPr/>
          <p:nvPr/>
        </p:nvSpPr>
        <p:spPr>
          <a:xfrm rot="3227980">
            <a:off x="6337849" y="3689838"/>
            <a:ext cx="877908" cy="1842033"/>
          </a:xfrm>
          <a:custGeom>
            <a:avLst/>
            <a:gdLst>
              <a:gd name="connsiteX0" fmla="*/ 0 w 877908"/>
              <a:gd name="connsiteY0" fmla="*/ 0 h 1842033"/>
              <a:gd name="connsiteX1" fmla="*/ 877908 w 877908"/>
              <a:gd name="connsiteY1" fmla="*/ 642539 h 1842033"/>
              <a:gd name="connsiteX2" fmla="*/ 0 w 877908"/>
              <a:gd name="connsiteY2" fmla="*/ 1842033 h 1842033"/>
              <a:gd name="connsiteX3" fmla="*/ 0 w 877908"/>
              <a:gd name="connsiteY3" fmla="*/ 0 h 184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7908" h="1842033">
                <a:moveTo>
                  <a:pt x="0" y="0"/>
                </a:moveTo>
                <a:lnTo>
                  <a:pt x="877908" y="642539"/>
                </a:lnTo>
                <a:lnTo>
                  <a:pt x="0" y="18420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DB2447D-9C91-4244-8593-65AC560F8E89}"/>
              </a:ext>
            </a:extLst>
          </p:cNvPr>
          <p:cNvSpPr txBox="1"/>
          <p:nvPr/>
        </p:nvSpPr>
        <p:spPr>
          <a:xfrm>
            <a:off x="1525676" y="1228844"/>
            <a:ext cx="2821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gency FB" panose="020B0503020202020204" pitchFamily="34" charset="0"/>
              </a:rPr>
              <a:t>Corruption poses significant risks to equal access to COVID-19 vaccines.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C9933A3-677A-4138-BC82-FF6DEEE3F304}"/>
              </a:ext>
            </a:extLst>
          </p:cNvPr>
          <p:cNvSpPr txBox="1"/>
          <p:nvPr/>
        </p:nvSpPr>
        <p:spPr>
          <a:xfrm>
            <a:off x="881563" y="2558143"/>
            <a:ext cx="2821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prstClr val="black"/>
                </a:solidFill>
                <a:latin typeface="Agency FB" panose="020B0503020202020204" pitchFamily="34" charset="0"/>
              </a:rPr>
              <a:t>Vigorous distribution plans are needed to ensure equal distribution of vaccines.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144EC22B-3C17-4E23-9724-5366B02EAF8B}"/>
              </a:ext>
            </a:extLst>
          </p:cNvPr>
          <p:cNvSpPr txBox="1"/>
          <p:nvPr/>
        </p:nvSpPr>
        <p:spPr>
          <a:xfrm>
            <a:off x="1427404" y="4325202"/>
            <a:ext cx="282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gency FB" panose="020B0503020202020204" pitchFamily="34" charset="0"/>
              </a:rPr>
              <a:t>Bribery is a also a huge challenge. 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2492250-CF12-4303-BAF4-5A52DC7E3ACE}"/>
              </a:ext>
            </a:extLst>
          </p:cNvPr>
          <p:cNvSpPr txBox="1"/>
          <p:nvPr/>
        </p:nvSpPr>
        <p:spPr>
          <a:xfrm>
            <a:off x="3563916" y="5623243"/>
            <a:ext cx="2821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gency FB" panose="020B0503020202020204" pitchFamily="34" charset="0"/>
              </a:rPr>
              <a:t>Lack of transparency over the development of the covid-19 vaccine rollout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BAEE6B2-24A9-45D4-863F-F04C2A9D1AD2}"/>
              </a:ext>
            </a:extLst>
          </p:cNvPr>
          <p:cNvSpPr txBox="1"/>
          <p:nvPr/>
        </p:nvSpPr>
        <p:spPr>
          <a:xfrm>
            <a:off x="8864672" y="1756543"/>
            <a:ext cx="2821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gency FB" panose="020B0503020202020204" pitchFamily="34" charset="0"/>
              </a:rPr>
              <a:t>High income countries have purchases more than 50% of the supply of Covid-19 vaccines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CC90102-5558-4001-87B9-42DD57F036CC}"/>
              </a:ext>
            </a:extLst>
          </p:cNvPr>
          <p:cNvSpPr txBox="1"/>
          <p:nvPr/>
        </p:nvSpPr>
        <p:spPr>
          <a:xfrm>
            <a:off x="8061291" y="3309154"/>
            <a:ext cx="2821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gency FB" panose="020B0503020202020204" pitchFamily="34" charset="0"/>
              </a:rPr>
              <a:t>Access to information can help prevent corruption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12AC9D63-04A6-4ACF-8709-761E4BF24FC0}"/>
              </a:ext>
            </a:extLst>
          </p:cNvPr>
          <p:cNvSpPr txBox="1"/>
          <p:nvPr/>
        </p:nvSpPr>
        <p:spPr>
          <a:xfrm>
            <a:off x="8864672" y="5141360"/>
            <a:ext cx="2821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gency FB" panose="020B0503020202020204" pitchFamily="34" charset="0"/>
              </a:rPr>
              <a:t>Developing countries lack sufficient data about citizens to ensure an effective vaccination program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B150705C-5DBD-4414-B76E-01EDD7FFDC74}"/>
              </a:ext>
            </a:extLst>
          </p:cNvPr>
          <p:cNvGrpSpPr/>
          <p:nvPr/>
        </p:nvGrpSpPr>
        <p:grpSpPr>
          <a:xfrm>
            <a:off x="773852" y="1339113"/>
            <a:ext cx="555172" cy="584978"/>
            <a:chOff x="773852" y="1339113"/>
            <a:chExt cx="555172" cy="584978"/>
          </a:xfrm>
          <a:solidFill>
            <a:schemeClr val="accent6">
              <a:lumMod val="50000"/>
            </a:schemeClr>
          </a:soli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D3908067-4CF1-4E60-B7C0-0C43D63D72D0}"/>
                </a:ext>
              </a:extLst>
            </p:cNvPr>
            <p:cNvSpPr/>
            <p:nvPr/>
          </p:nvSpPr>
          <p:spPr>
            <a:xfrm>
              <a:off x="773852" y="1339113"/>
              <a:ext cx="555172" cy="5849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F4E11593-3596-4AA5-B9A3-9580368FAD63}"/>
                </a:ext>
              </a:extLst>
            </p:cNvPr>
            <p:cNvSpPr txBox="1"/>
            <p:nvPr/>
          </p:nvSpPr>
          <p:spPr>
            <a:xfrm>
              <a:off x="922380" y="1355812"/>
              <a:ext cx="196562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1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918C51EF-8CDE-4192-82F2-3D385B44802C}"/>
              </a:ext>
            </a:extLst>
          </p:cNvPr>
          <p:cNvGrpSpPr/>
          <p:nvPr/>
        </p:nvGrpSpPr>
        <p:grpSpPr>
          <a:xfrm>
            <a:off x="3742229" y="2220194"/>
            <a:ext cx="555172" cy="584978"/>
            <a:chOff x="3742229" y="2220194"/>
            <a:chExt cx="555172" cy="584978"/>
          </a:xfrm>
          <a:solidFill>
            <a:schemeClr val="accent6">
              <a:lumMod val="75000"/>
            </a:schemeClr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B7D358A7-0DEF-4B7B-BC6E-971675631DF6}"/>
                </a:ext>
              </a:extLst>
            </p:cNvPr>
            <p:cNvSpPr/>
            <p:nvPr/>
          </p:nvSpPr>
          <p:spPr>
            <a:xfrm>
              <a:off x="3742229" y="2220194"/>
              <a:ext cx="555172" cy="5849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44EEA731-5031-4445-88E2-D541B3C619C0}"/>
                </a:ext>
              </a:extLst>
            </p:cNvPr>
            <p:cNvSpPr txBox="1"/>
            <p:nvPr/>
          </p:nvSpPr>
          <p:spPr>
            <a:xfrm>
              <a:off x="3873496" y="2238667"/>
              <a:ext cx="196562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2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7FDF0C17-D85B-41D7-A5D7-6704BCDEAD0C}"/>
              </a:ext>
            </a:extLst>
          </p:cNvPr>
          <p:cNvGrpSpPr/>
          <p:nvPr/>
        </p:nvGrpSpPr>
        <p:grpSpPr>
          <a:xfrm>
            <a:off x="773852" y="4211933"/>
            <a:ext cx="555172" cy="584978"/>
            <a:chOff x="773852" y="4211933"/>
            <a:chExt cx="555172" cy="584978"/>
          </a:xfrm>
          <a:solidFill>
            <a:schemeClr val="accent6"/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E4744DCB-EC9E-4412-9840-ACD1BC067DE3}"/>
                </a:ext>
              </a:extLst>
            </p:cNvPr>
            <p:cNvSpPr/>
            <p:nvPr/>
          </p:nvSpPr>
          <p:spPr>
            <a:xfrm>
              <a:off x="773852" y="4211933"/>
              <a:ext cx="555172" cy="5849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16B30D56-1244-4A92-97B1-A987F4BADD9D}"/>
                </a:ext>
              </a:extLst>
            </p:cNvPr>
            <p:cNvSpPr txBox="1"/>
            <p:nvPr/>
          </p:nvSpPr>
          <p:spPr>
            <a:xfrm>
              <a:off x="881563" y="4211933"/>
              <a:ext cx="196562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3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34624CAE-63D7-4A1E-9CF8-B3CA9A7DA413}"/>
              </a:ext>
            </a:extLst>
          </p:cNvPr>
          <p:cNvGrpSpPr/>
          <p:nvPr/>
        </p:nvGrpSpPr>
        <p:grpSpPr>
          <a:xfrm>
            <a:off x="2813730" y="5791050"/>
            <a:ext cx="555172" cy="584978"/>
            <a:chOff x="2813730" y="5791050"/>
            <a:chExt cx="555172" cy="58497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380DFB37-3CF1-434B-820F-1368DCBF60D9}"/>
                </a:ext>
              </a:extLst>
            </p:cNvPr>
            <p:cNvSpPr/>
            <p:nvPr/>
          </p:nvSpPr>
          <p:spPr>
            <a:xfrm>
              <a:off x="2813730" y="5791050"/>
              <a:ext cx="555172" cy="5849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7E30B8F2-CFC2-42F6-932A-19051ADF876D}"/>
                </a:ext>
              </a:extLst>
            </p:cNvPr>
            <p:cNvSpPr txBox="1"/>
            <p:nvPr/>
          </p:nvSpPr>
          <p:spPr>
            <a:xfrm>
              <a:off x="2927412" y="5821929"/>
              <a:ext cx="196562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4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76475181-360E-41CD-8EB7-A0A9735330B4}"/>
              </a:ext>
            </a:extLst>
          </p:cNvPr>
          <p:cNvGrpSpPr/>
          <p:nvPr/>
        </p:nvGrpSpPr>
        <p:grpSpPr>
          <a:xfrm>
            <a:off x="8111069" y="1872242"/>
            <a:ext cx="555172" cy="584978"/>
            <a:chOff x="8111069" y="1872242"/>
            <a:chExt cx="555172" cy="584978"/>
          </a:xfrm>
          <a:solidFill>
            <a:schemeClr val="accent6"/>
          </a:solidFill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6D873B59-2BAC-4CE0-9483-D7CA64216A62}"/>
                </a:ext>
              </a:extLst>
            </p:cNvPr>
            <p:cNvSpPr/>
            <p:nvPr/>
          </p:nvSpPr>
          <p:spPr>
            <a:xfrm>
              <a:off x="8111069" y="1872242"/>
              <a:ext cx="555172" cy="5849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39268E01-6A9E-4B97-8955-8A636287ED58}"/>
                </a:ext>
              </a:extLst>
            </p:cNvPr>
            <p:cNvSpPr txBox="1"/>
            <p:nvPr/>
          </p:nvSpPr>
          <p:spPr>
            <a:xfrm>
              <a:off x="8222918" y="1879654"/>
              <a:ext cx="196562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5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024E3D73-8D8E-481B-BF3C-467092269A11}"/>
              </a:ext>
            </a:extLst>
          </p:cNvPr>
          <p:cNvGrpSpPr/>
          <p:nvPr/>
        </p:nvGrpSpPr>
        <p:grpSpPr>
          <a:xfrm>
            <a:off x="11016161" y="3206995"/>
            <a:ext cx="555172" cy="584978"/>
            <a:chOff x="11016161" y="3206995"/>
            <a:chExt cx="555172" cy="584978"/>
          </a:xfrm>
          <a:solidFill>
            <a:schemeClr val="accent6">
              <a:lumMod val="75000"/>
            </a:schemeClr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486A2170-13E3-4D23-9E82-E813F170DA96}"/>
                </a:ext>
              </a:extLst>
            </p:cNvPr>
            <p:cNvSpPr/>
            <p:nvPr/>
          </p:nvSpPr>
          <p:spPr>
            <a:xfrm>
              <a:off x="11016161" y="3206995"/>
              <a:ext cx="555172" cy="5849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FDD1CF58-D6EF-4D6B-B407-38DFF404DA97}"/>
                </a:ext>
              </a:extLst>
            </p:cNvPr>
            <p:cNvSpPr txBox="1"/>
            <p:nvPr/>
          </p:nvSpPr>
          <p:spPr>
            <a:xfrm>
              <a:off x="11133922" y="3229041"/>
              <a:ext cx="197576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6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F41FB6BD-3D49-44C4-973B-E96E8B9C60F6}"/>
              </a:ext>
            </a:extLst>
          </p:cNvPr>
          <p:cNvGrpSpPr/>
          <p:nvPr/>
        </p:nvGrpSpPr>
        <p:grpSpPr>
          <a:xfrm>
            <a:off x="7974289" y="5100215"/>
            <a:ext cx="555172" cy="584978"/>
            <a:chOff x="7974289" y="5100215"/>
            <a:chExt cx="555172" cy="584978"/>
          </a:xfrm>
          <a:solidFill>
            <a:schemeClr val="accent6">
              <a:lumMod val="50000"/>
            </a:schemeClr>
          </a:solidFill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0592D2F4-E713-4FB0-ADCA-21FFE176D3C3}"/>
                </a:ext>
              </a:extLst>
            </p:cNvPr>
            <p:cNvSpPr/>
            <p:nvPr/>
          </p:nvSpPr>
          <p:spPr>
            <a:xfrm>
              <a:off x="7974289" y="5100215"/>
              <a:ext cx="555172" cy="5849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D472CBE4-1218-4DE1-A9BD-F8ADA02212E2}"/>
                </a:ext>
              </a:extLst>
            </p:cNvPr>
            <p:cNvSpPr txBox="1"/>
            <p:nvPr/>
          </p:nvSpPr>
          <p:spPr>
            <a:xfrm>
              <a:off x="8089793" y="5131094"/>
              <a:ext cx="197576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7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C218EC2D-2E1B-4FFE-93F0-25B1CA2A0259}"/>
              </a:ext>
            </a:extLst>
          </p:cNvPr>
          <p:cNvSpPr txBox="1"/>
          <p:nvPr/>
        </p:nvSpPr>
        <p:spPr>
          <a:xfrm>
            <a:off x="7406602" y="100812"/>
            <a:ext cx="45937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Why are there potential drawbacks to the vaccination progress rate?</a:t>
            </a:r>
          </a:p>
        </p:txBody>
      </p:sp>
    </p:spTree>
    <p:extLst>
      <p:ext uri="{BB962C8B-B14F-4D97-AF65-F5344CB8AC3E}">
        <p14:creationId xmlns:p14="http://schemas.microsoft.com/office/powerpoint/2010/main" val="192600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3" grpId="0" animBg="1"/>
      <p:bldP spid="22" grpId="0" animBg="1"/>
      <p:bldP spid="19" grpId="0" animBg="1"/>
      <p:bldP spid="16" grpId="0" animBg="1"/>
      <p:bldP spid="13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77FBBA3F-876F-4EF6-9601-EBD031CD6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11" y="718625"/>
            <a:ext cx="5048589" cy="493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3FD02D8-A106-4EB9-BE3A-FE41763740E7}"/>
              </a:ext>
            </a:extLst>
          </p:cNvPr>
          <p:cNvSpPr txBox="1"/>
          <p:nvPr/>
        </p:nvSpPr>
        <p:spPr>
          <a:xfrm>
            <a:off x="7212049" y="1297314"/>
            <a:ext cx="45937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Why are there potential drawbacks to the vaccination progress rate?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9A630DA-BC5B-44E4-AB0C-D2838EA00700}"/>
              </a:ext>
            </a:extLst>
          </p:cNvPr>
          <p:cNvSpPr txBox="1"/>
          <p:nvPr/>
        </p:nvSpPr>
        <p:spPr>
          <a:xfrm>
            <a:off x="7212048" y="2915773"/>
            <a:ext cx="4593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There is an unequal access to the distribution of COVID-19 vaccinations around the world. </a:t>
            </a:r>
          </a:p>
        </p:txBody>
      </p:sp>
    </p:spTree>
    <p:extLst>
      <p:ext uri="{BB962C8B-B14F-4D97-AF65-F5344CB8AC3E}">
        <p14:creationId xmlns:p14="http://schemas.microsoft.com/office/powerpoint/2010/main" val="1644777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92E99853-9E03-442B-AC6F-9B29F961D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38138"/>
            <a:ext cx="8382001" cy="591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512D40-50DC-44DC-8014-DC80EBA9014D}"/>
              </a:ext>
            </a:extLst>
          </p:cNvPr>
          <p:cNvSpPr txBox="1"/>
          <p:nvPr/>
        </p:nvSpPr>
        <p:spPr>
          <a:xfrm>
            <a:off x="8864600" y="1625600"/>
            <a:ext cx="289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+mj-lt"/>
              </a:rPr>
              <a:t>Has the death rate due to the coronavirus decreased since the coronavirus vaccinations?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6559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01819E4F-8E0E-4E80-8BA1-45FDE2E635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34" b="20667"/>
          <a:stretch/>
        </p:blipFill>
        <p:spPr>
          <a:xfrm>
            <a:off x="133415" y="192504"/>
            <a:ext cx="2286000" cy="2937797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xmlns="" id="{681D1475-A79B-490A-8D0E-81338E29B6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96" b="19287"/>
          <a:stretch/>
        </p:blipFill>
        <p:spPr>
          <a:xfrm>
            <a:off x="7110861" y="3297069"/>
            <a:ext cx="2121013" cy="2935224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869B85D6-DE13-4E88-BDA6-0D66734935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72" b="20411"/>
          <a:stretch/>
        </p:blipFill>
        <p:spPr>
          <a:xfrm>
            <a:off x="7116796" y="195077"/>
            <a:ext cx="2121013" cy="2935224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low confidence">
            <a:extLst>
              <a:ext uri="{FF2B5EF4-FFF2-40B4-BE49-F238E27FC236}">
                <a16:creationId xmlns:a16="http://schemas.microsoft.com/office/drawing/2014/main" xmlns="" id="{F930454F-F075-440F-8A67-943228D74A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72" b="16849"/>
          <a:stretch/>
        </p:blipFill>
        <p:spPr>
          <a:xfrm>
            <a:off x="2504078" y="3297069"/>
            <a:ext cx="2009054" cy="2935224"/>
          </a:xfrm>
          <a:prstGeom prst="rect">
            <a:avLst/>
          </a:prstGeom>
        </p:spPr>
      </p:pic>
      <p:pic>
        <p:nvPicPr>
          <p:cNvPr id="16" name="Picture 15" descr="Diagram, text&#10;&#10;Description automatically generated">
            <a:extLst>
              <a:ext uri="{FF2B5EF4-FFF2-40B4-BE49-F238E27FC236}">
                <a16:creationId xmlns:a16="http://schemas.microsoft.com/office/drawing/2014/main" xmlns="" id="{0D5FE6DD-1DFC-4005-9897-3E4906D4EB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9" t="15719" r="519" b="21182"/>
          <a:stretch/>
        </p:blipFill>
        <p:spPr>
          <a:xfrm>
            <a:off x="4762394" y="174031"/>
            <a:ext cx="2148524" cy="2935224"/>
          </a:xfrm>
          <a:prstGeom prst="rect">
            <a:avLst/>
          </a:prstGeom>
        </p:spPr>
      </p:pic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xmlns="" id="{4BD02BB6-623E-4BA5-8858-C4E55D42A2B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2" b="20948"/>
          <a:stretch/>
        </p:blipFill>
        <p:spPr>
          <a:xfrm>
            <a:off x="106292" y="3344123"/>
            <a:ext cx="2148524" cy="2935224"/>
          </a:xfrm>
          <a:prstGeom prst="rect">
            <a:avLst/>
          </a:prstGeom>
        </p:spPr>
      </p:pic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xmlns="" id="{973CAF08-DFFB-4B7A-9765-EF2CFA7DA95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0" b="20480"/>
          <a:stretch/>
        </p:blipFill>
        <p:spPr>
          <a:xfrm>
            <a:off x="9322471" y="174031"/>
            <a:ext cx="2148524" cy="2935224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xmlns="" id="{E4B56438-2822-4C0C-868A-3AC83D42314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8" b="20594"/>
          <a:stretch/>
        </p:blipFill>
        <p:spPr>
          <a:xfrm>
            <a:off x="2504078" y="174031"/>
            <a:ext cx="2121012" cy="2935224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xmlns="" id="{AA14861A-287E-4C4A-B543-282368517FB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8" b="19123"/>
          <a:stretch/>
        </p:blipFill>
        <p:spPr>
          <a:xfrm>
            <a:off x="4762394" y="3344123"/>
            <a:ext cx="2148524" cy="293522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D85B2EB-11EA-4F8E-8E43-A4E7F3740A59}"/>
              </a:ext>
            </a:extLst>
          </p:cNvPr>
          <p:cNvSpPr txBox="1"/>
          <p:nvPr/>
        </p:nvSpPr>
        <p:spPr>
          <a:xfrm>
            <a:off x="9687658" y="4226072"/>
            <a:ext cx="2398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Vaccine Breakdowns</a:t>
            </a:r>
          </a:p>
        </p:txBody>
      </p:sp>
    </p:spTree>
    <p:extLst>
      <p:ext uri="{BB962C8B-B14F-4D97-AF65-F5344CB8AC3E}">
        <p14:creationId xmlns:p14="http://schemas.microsoft.com/office/powerpoint/2010/main" val="653466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559126F0-5407-4C44-8F42-DD9EA39AFB50}"/>
              </a:ext>
            </a:extLst>
          </p:cNvPr>
          <p:cNvSpPr/>
          <p:nvPr/>
        </p:nvSpPr>
        <p:spPr>
          <a:xfrm rot="5400000">
            <a:off x="2673070" y="-1410983"/>
            <a:ext cx="3818880" cy="9165022"/>
          </a:xfrm>
          <a:custGeom>
            <a:avLst/>
            <a:gdLst>
              <a:gd name="connsiteX0" fmla="*/ 0 w 3818880"/>
              <a:gd name="connsiteY0" fmla="*/ 9479242 h 9479242"/>
              <a:gd name="connsiteX1" fmla="*/ 30364 w 3818880"/>
              <a:gd name="connsiteY1" fmla="*/ 9359843 h 9479242"/>
              <a:gd name="connsiteX2" fmla="*/ 1681038 w 3818880"/>
              <a:gd name="connsiteY2" fmla="*/ 549460 h 9479242"/>
              <a:gd name="connsiteX3" fmla="*/ 1550153 w 3818880"/>
              <a:gd name="connsiteY3" fmla="*/ 549460 h 9479242"/>
              <a:gd name="connsiteX4" fmla="*/ 1909440 w 3818880"/>
              <a:gd name="connsiteY4" fmla="*/ 0 h 9479242"/>
              <a:gd name="connsiteX5" fmla="*/ 2268727 w 3818880"/>
              <a:gd name="connsiteY5" fmla="*/ 549460 h 9479242"/>
              <a:gd name="connsiteX6" fmla="*/ 2137842 w 3818880"/>
              <a:gd name="connsiteY6" fmla="*/ 549460 h 9479242"/>
              <a:gd name="connsiteX7" fmla="*/ 3788516 w 3818880"/>
              <a:gd name="connsiteY7" fmla="*/ 9359843 h 9479242"/>
              <a:gd name="connsiteX8" fmla="*/ 3818880 w 3818880"/>
              <a:gd name="connsiteY8" fmla="*/ 9479242 h 947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8880" h="9479242">
                <a:moveTo>
                  <a:pt x="0" y="9479242"/>
                </a:moveTo>
                <a:lnTo>
                  <a:pt x="30364" y="9359843"/>
                </a:lnTo>
                <a:cubicBezTo>
                  <a:pt x="759000" y="6428336"/>
                  <a:pt x="1437267" y="1681977"/>
                  <a:pt x="1681038" y="549460"/>
                </a:cubicBezTo>
                <a:lnTo>
                  <a:pt x="1550153" y="549460"/>
                </a:lnTo>
                <a:lnTo>
                  <a:pt x="1909440" y="0"/>
                </a:lnTo>
                <a:lnTo>
                  <a:pt x="2268727" y="549460"/>
                </a:lnTo>
                <a:lnTo>
                  <a:pt x="2137842" y="549460"/>
                </a:lnTo>
                <a:cubicBezTo>
                  <a:pt x="2381613" y="1681977"/>
                  <a:pt x="3059879" y="6428336"/>
                  <a:pt x="3788516" y="9359843"/>
                </a:cubicBezTo>
                <a:lnTo>
                  <a:pt x="3818880" y="9479242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24F49466-B445-4D83-951D-2B1CF69C7A76}"/>
              </a:ext>
            </a:extLst>
          </p:cNvPr>
          <p:cNvSpPr/>
          <p:nvPr/>
        </p:nvSpPr>
        <p:spPr>
          <a:xfrm rot="5400000">
            <a:off x="74827" y="2519559"/>
            <a:ext cx="3733800" cy="1303940"/>
          </a:xfrm>
          <a:custGeom>
            <a:avLst/>
            <a:gdLst>
              <a:gd name="connsiteX0" fmla="*/ 0 w 3733800"/>
              <a:gd name="connsiteY0" fmla="*/ 1049706 h 1049706"/>
              <a:gd name="connsiteX1" fmla="*/ 367324 w 3733800"/>
              <a:gd name="connsiteY1" fmla="*/ 255956 h 1049706"/>
              <a:gd name="connsiteX2" fmla="*/ 379565 w 3733800"/>
              <a:gd name="connsiteY2" fmla="*/ 255956 h 1049706"/>
              <a:gd name="connsiteX3" fmla="*/ 397410 w 3733800"/>
              <a:gd name="connsiteY3" fmla="*/ 223091 h 1049706"/>
              <a:gd name="connsiteX4" fmla="*/ 1871785 w 3733800"/>
              <a:gd name="connsiteY4" fmla="*/ 0 h 1049706"/>
              <a:gd name="connsiteX5" fmla="*/ 3346160 w 3733800"/>
              <a:gd name="connsiteY5" fmla="*/ 223091 h 1049706"/>
              <a:gd name="connsiteX6" fmla="*/ 3364005 w 3733800"/>
              <a:gd name="connsiteY6" fmla="*/ 255956 h 1049706"/>
              <a:gd name="connsiteX7" fmla="*/ 3366476 w 3733800"/>
              <a:gd name="connsiteY7" fmla="*/ 255956 h 1049706"/>
              <a:gd name="connsiteX8" fmla="*/ 3733800 w 3733800"/>
              <a:gd name="connsiteY8" fmla="*/ 1049706 h 1049706"/>
              <a:gd name="connsiteX0" fmla="*/ 0 w 3733800"/>
              <a:gd name="connsiteY0" fmla="*/ 1049706 h 1049706"/>
              <a:gd name="connsiteX1" fmla="*/ 367324 w 3733800"/>
              <a:gd name="connsiteY1" fmla="*/ 255956 h 1049706"/>
              <a:gd name="connsiteX2" fmla="*/ 397410 w 3733800"/>
              <a:gd name="connsiteY2" fmla="*/ 223091 h 1049706"/>
              <a:gd name="connsiteX3" fmla="*/ 1871785 w 3733800"/>
              <a:gd name="connsiteY3" fmla="*/ 0 h 1049706"/>
              <a:gd name="connsiteX4" fmla="*/ 3346160 w 3733800"/>
              <a:gd name="connsiteY4" fmla="*/ 223091 h 1049706"/>
              <a:gd name="connsiteX5" fmla="*/ 3364005 w 3733800"/>
              <a:gd name="connsiteY5" fmla="*/ 255956 h 1049706"/>
              <a:gd name="connsiteX6" fmla="*/ 3366476 w 3733800"/>
              <a:gd name="connsiteY6" fmla="*/ 255956 h 1049706"/>
              <a:gd name="connsiteX7" fmla="*/ 3733800 w 3733800"/>
              <a:gd name="connsiteY7" fmla="*/ 1049706 h 1049706"/>
              <a:gd name="connsiteX8" fmla="*/ 0 w 3733800"/>
              <a:gd name="connsiteY8" fmla="*/ 1049706 h 1049706"/>
              <a:gd name="connsiteX0" fmla="*/ 0 w 3733800"/>
              <a:gd name="connsiteY0" fmla="*/ 1049706 h 1049706"/>
              <a:gd name="connsiteX1" fmla="*/ 397410 w 3733800"/>
              <a:gd name="connsiteY1" fmla="*/ 223091 h 1049706"/>
              <a:gd name="connsiteX2" fmla="*/ 1871785 w 3733800"/>
              <a:gd name="connsiteY2" fmla="*/ 0 h 1049706"/>
              <a:gd name="connsiteX3" fmla="*/ 3346160 w 3733800"/>
              <a:gd name="connsiteY3" fmla="*/ 223091 h 1049706"/>
              <a:gd name="connsiteX4" fmla="*/ 3364005 w 3733800"/>
              <a:gd name="connsiteY4" fmla="*/ 255956 h 1049706"/>
              <a:gd name="connsiteX5" fmla="*/ 3366476 w 3733800"/>
              <a:gd name="connsiteY5" fmla="*/ 255956 h 1049706"/>
              <a:gd name="connsiteX6" fmla="*/ 3733800 w 3733800"/>
              <a:gd name="connsiteY6" fmla="*/ 1049706 h 1049706"/>
              <a:gd name="connsiteX7" fmla="*/ 0 w 3733800"/>
              <a:gd name="connsiteY7" fmla="*/ 1049706 h 1049706"/>
              <a:gd name="connsiteX0" fmla="*/ 0 w 3733800"/>
              <a:gd name="connsiteY0" fmla="*/ 1049706 h 1049706"/>
              <a:gd name="connsiteX1" fmla="*/ 397410 w 3733800"/>
              <a:gd name="connsiteY1" fmla="*/ 223091 h 1049706"/>
              <a:gd name="connsiteX2" fmla="*/ 1871785 w 3733800"/>
              <a:gd name="connsiteY2" fmla="*/ 0 h 1049706"/>
              <a:gd name="connsiteX3" fmla="*/ 3346160 w 3733800"/>
              <a:gd name="connsiteY3" fmla="*/ 223091 h 1049706"/>
              <a:gd name="connsiteX4" fmla="*/ 3364005 w 3733800"/>
              <a:gd name="connsiteY4" fmla="*/ 255956 h 1049706"/>
              <a:gd name="connsiteX5" fmla="*/ 3733800 w 3733800"/>
              <a:gd name="connsiteY5" fmla="*/ 1049706 h 1049706"/>
              <a:gd name="connsiteX6" fmla="*/ 0 w 3733800"/>
              <a:gd name="connsiteY6" fmla="*/ 1049706 h 1049706"/>
              <a:gd name="connsiteX0" fmla="*/ 0 w 3733800"/>
              <a:gd name="connsiteY0" fmla="*/ 1049706 h 1049706"/>
              <a:gd name="connsiteX1" fmla="*/ 397410 w 3733800"/>
              <a:gd name="connsiteY1" fmla="*/ 223091 h 1049706"/>
              <a:gd name="connsiteX2" fmla="*/ 1871785 w 3733800"/>
              <a:gd name="connsiteY2" fmla="*/ 0 h 1049706"/>
              <a:gd name="connsiteX3" fmla="*/ 3346160 w 3733800"/>
              <a:gd name="connsiteY3" fmla="*/ 223091 h 1049706"/>
              <a:gd name="connsiteX4" fmla="*/ 3733800 w 3733800"/>
              <a:gd name="connsiteY4" fmla="*/ 1049706 h 1049706"/>
              <a:gd name="connsiteX5" fmla="*/ 0 w 3733800"/>
              <a:gd name="connsiteY5" fmla="*/ 1049706 h 104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3800" h="1049706">
                <a:moveTo>
                  <a:pt x="0" y="1049706"/>
                </a:moveTo>
                <a:lnTo>
                  <a:pt x="397410" y="223091"/>
                </a:lnTo>
                <a:cubicBezTo>
                  <a:pt x="537741" y="95773"/>
                  <a:pt x="1144519" y="0"/>
                  <a:pt x="1871785" y="0"/>
                </a:cubicBezTo>
                <a:cubicBezTo>
                  <a:pt x="2599051" y="0"/>
                  <a:pt x="3205829" y="95774"/>
                  <a:pt x="3346160" y="223091"/>
                </a:cubicBezTo>
                <a:lnTo>
                  <a:pt x="3733800" y="1049706"/>
                </a:lnTo>
                <a:lnTo>
                  <a:pt x="0" y="104970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70F12EED-F264-4554-82CA-D9788FD24333}"/>
              </a:ext>
            </a:extLst>
          </p:cNvPr>
          <p:cNvSpPr/>
          <p:nvPr/>
        </p:nvSpPr>
        <p:spPr>
          <a:xfrm>
            <a:off x="1010357" y="1304629"/>
            <a:ext cx="558800" cy="3733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144896F-72C4-4416-BF0B-0CC88B3AC9FE}"/>
              </a:ext>
            </a:extLst>
          </p:cNvPr>
          <p:cNvSpPr/>
          <p:nvPr/>
        </p:nvSpPr>
        <p:spPr>
          <a:xfrm rot="5400000">
            <a:off x="2207419" y="2519560"/>
            <a:ext cx="3085785" cy="1303940"/>
          </a:xfrm>
          <a:custGeom>
            <a:avLst/>
            <a:gdLst>
              <a:gd name="connsiteX0" fmla="*/ 0 w 3733800"/>
              <a:gd name="connsiteY0" fmla="*/ 1049706 h 1049706"/>
              <a:gd name="connsiteX1" fmla="*/ 367324 w 3733800"/>
              <a:gd name="connsiteY1" fmla="*/ 255956 h 1049706"/>
              <a:gd name="connsiteX2" fmla="*/ 379565 w 3733800"/>
              <a:gd name="connsiteY2" fmla="*/ 255956 h 1049706"/>
              <a:gd name="connsiteX3" fmla="*/ 397410 w 3733800"/>
              <a:gd name="connsiteY3" fmla="*/ 223091 h 1049706"/>
              <a:gd name="connsiteX4" fmla="*/ 1871785 w 3733800"/>
              <a:gd name="connsiteY4" fmla="*/ 0 h 1049706"/>
              <a:gd name="connsiteX5" fmla="*/ 3346160 w 3733800"/>
              <a:gd name="connsiteY5" fmla="*/ 223091 h 1049706"/>
              <a:gd name="connsiteX6" fmla="*/ 3364005 w 3733800"/>
              <a:gd name="connsiteY6" fmla="*/ 255956 h 1049706"/>
              <a:gd name="connsiteX7" fmla="*/ 3366476 w 3733800"/>
              <a:gd name="connsiteY7" fmla="*/ 255956 h 1049706"/>
              <a:gd name="connsiteX8" fmla="*/ 3733800 w 3733800"/>
              <a:gd name="connsiteY8" fmla="*/ 1049706 h 1049706"/>
              <a:gd name="connsiteX0" fmla="*/ 0 w 3733800"/>
              <a:gd name="connsiteY0" fmla="*/ 1049706 h 1049706"/>
              <a:gd name="connsiteX1" fmla="*/ 367324 w 3733800"/>
              <a:gd name="connsiteY1" fmla="*/ 255956 h 1049706"/>
              <a:gd name="connsiteX2" fmla="*/ 397410 w 3733800"/>
              <a:gd name="connsiteY2" fmla="*/ 223091 h 1049706"/>
              <a:gd name="connsiteX3" fmla="*/ 1871785 w 3733800"/>
              <a:gd name="connsiteY3" fmla="*/ 0 h 1049706"/>
              <a:gd name="connsiteX4" fmla="*/ 3346160 w 3733800"/>
              <a:gd name="connsiteY4" fmla="*/ 223091 h 1049706"/>
              <a:gd name="connsiteX5" fmla="*/ 3364005 w 3733800"/>
              <a:gd name="connsiteY5" fmla="*/ 255956 h 1049706"/>
              <a:gd name="connsiteX6" fmla="*/ 3366476 w 3733800"/>
              <a:gd name="connsiteY6" fmla="*/ 255956 h 1049706"/>
              <a:gd name="connsiteX7" fmla="*/ 3733800 w 3733800"/>
              <a:gd name="connsiteY7" fmla="*/ 1049706 h 1049706"/>
              <a:gd name="connsiteX8" fmla="*/ 0 w 3733800"/>
              <a:gd name="connsiteY8" fmla="*/ 1049706 h 1049706"/>
              <a:gd name="connsiteX0" fmla="*/ 0 w 3733800"/>
              <a:gd name="connsiteY0" fmla="*/ 1049706 h 1049706"/>
              <a:gd name="connsiteX1" fmla="*/ 397410 w 3733800"/>
              <a:gd name="connsiteY1" fmla="*/ 223091 h 1049706"/>
              <a:gd name="connsiteX2" fmla="*/ 1871785 w 3733800"/>
              <a:gd name="connsiteY2" fmla="*/ 0 h 1049706"/>
              <a:gd name="connsiteX3" fmla="*/ 3346160 w 3733800"/>
              <a:gd name="connsiteY3" fmla="*/ 223091 h 1049706"/>
              <a:gd name="connsiteX4" fmla="*/ 3364005 w 3733800"/>
              <a:gd name="connsiteY4" fmla="*/ 255956 h 1049706"/>
              <a:gd name="connsiteX5" fmla="*/ 3366476 w 3733800"/>
              <a:gd name="connsiteY5" fmla="*/ 255956 h 1049706"/>
              <a:gd name="connsiteX6" fmla="*/ 3733800 w 3733800"/>
              <a:gd name="connsiteY6" fmla="*/ 1049706 h 1049706"/>
              <a:gd name="connsiteX7" fmla="*/ 0 w 3733800"/>
              <a:gd name="connsiteY7" fmla="*/ 1049706 h 1049706"/>
              <a:gd name="connsiteX0" fmla="*/ 0 w 3733800"/>
              <a:gd name="connsiteY0" fmla="*/ 1049706 h 1049706"/>
              <a:gd name="connsiteX1" fmla="*/ 397410 w 3733800"/>
              <a:gd name="connsiteY1" fmla="*/ 223091 h 1049706"/>
              <a:gd name="connsiteX2" fmla="*/ 1871785 w 3733800"/>
              <a:gd name="connsiteY2" fmla="*/ 0 h 1049706"/>
              <a:gd name="connsiteX3" fmla="*/ 3346160 w 3733800"/>
              <a:gd name="connsiteY3" fmla="*/ 223091 h 1049706"/>
              <a:gd name="connsiteX4" fmla="*/ 3364005 w 3733800"/>
              <a:gd name="connsiteY4" fmla="*/ 255956 h 1049706"/>
              <a:gd name="connsiteX5" fmla="*/ 3733800 w 3733800"/>
              <a:gd name="connsiteY5" fmla="*/ 1049706 h 1049706"/>
              <a:gd name="connsiteX6" fmla="*/ 0 w 3733800"/>
              <a:gd name="connsiteY6" fmla="*/ 1049706 h 1049706"/>
              <a:gd name="connsiteX0" fmla="*/ 0 w 3733800"/>
              <a:gd name="connsiteY0" fmla="*/ 1049706 h 1049706"/>
              <a:gd name="connsiteX1" fmla="*/ 397410 w 3733800"/>
              <a:gd name="connsiteY1" fmla="*/ 223091 h 1049706"/>
              <a:gd name="connsiteX2" fmla="*/ 1871785 w 3733800"/>
              <a:gd name="connsiteY2" fmla="*/ 0 h 1049706"/>
              <a:gd name="connsiteX3" fmla="*/ 3346160 w 3733800"/>
              <a:gd name="connsiteY3" fmla="*/ 223091 h 1049706"/>
              <a:gd name="connsiteX4" fmla="*/ 3733800 w 3733800"/>
              <a:gd name="connsiteY4" fmla="*/ 1049706 h 1049706"/>
              <a:gd name="connsiteX5" fmla="*/ 0 w 3733800"/>
              <a:gd name="connsiteY5" fmla="*/ 1049706 h 104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3800" h="1049706">
                <a:moveTo>
                  <a:pt x="0" y="1049706"/>
                </a:moveTo>
                <a:lnTo>
                  <a:pt x="397410" y="223091"/>
                </a:lnTo>
                <a:cubicBezTo>
                  <a:pt x="537741" y="95773"/>
                  <a:pt x="1144519" y="0"/>
                  <a:pt x="1871785" y="0"/>
                </a:cubicBezTo>
                <a:cubicBezTo>
                  <a:pt x="2599051" y="0"/>
                  <a:pt x="3205829" y="95774"/>
                  <a:pt x="3346160" y="223091"/>
                </a:cubicBezTo>
                <a:lnTo>
                  <a:pt x="3733800" y="1049706"/>
                </a:lnTo>
                <a:lnTo>
                  <a:pt x="0" y="104970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39434BE0-EDE2-4D0C-9BE5-900BC37192D4}"/>
              </a:ext>
            </a:extLst>
          </p:cNvPr>
          <p:cNvSpPr/>
          <p:nvPr/>
        </p:nvSpPr>
        <p:spPr>
          <a:xfrm>
            <a:off x="2818941" y="1628637"/>
            <a:ext cx="558800" cy="30857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5E8DDC5-2194-40A8-ADD2-E54F1F2A8EDE}"/>
              </a:ext>
            </a:extLst>
          </p:cNvPr>
          <p:cNvSpPr/>
          <p:nvPr/>
        </p:nvSpPr>
        <p:spPr>
          <a:xfrm rot="5400000">
            <a:off x="4283778" y="2519560"/>
            <a:ext cx="2550235" cy="1303940"/>
          </a:xfrm>
          <a:custGeom>
            <a:avLst/>
            <a:gdLst>
              <a:gd name="connsiteX0" fmla="*/ 0 w 3733800"/>
              <a:gd name="connsiteY0" fmla="*/ 1049706 h 1049706"/>
              <a:gd name="connsiteX1" fmla="*/ 367324 w 3733800"/>
              <a:gd name="connsiteY1" fmla="*/ 255956 h 1049706"/>
              <a:gd name="connsiteX2" fmla="*/ 379565 w 3733800"/>
              <a:gd name="connsiteY2" fmla="*/ 255956 h 1049706"/>
              <a:gd name="connsiteX3" fmla="*/ 397410 w 3733800"/>
              <a:gd name="connsiteY3" fmla="*/ 223091 h 1049706"/>
              <a:gd name="connsiteX4" fmla="*/ 1871785 w 3733800"/>
              <a:gd name="connsiteY4" fmla="*/ 0 h 1049706"/>
              <a:gd name="connsiteX5" fmla="*/ 3346160 w 3733800"/>
              <a:gd name="connsiteY5" fmla="*/ 223091 h 1049706"/>
              <a:gd name="connsiteX6" fmla="*/ 3364005 w 3733800"/>
              <a:gd name="connsiteY6" fmla="*/ 255956 h 1049706"/>
              <a:gd name="connsiteX7" fmla="*/ 3366476 w 3733800"/>
              <a:gd name="connsiteY7" fmla="*/ 255956 h 1049706"/>
              <a:gd name="connsiteX8" fmla="*/ 3733800 w 3733800"/>
              <a:gd name="connsiteY8" fmla="*/ 1049706 h 1049706"/>
              <a:gd name="connsiteX0" fmla="*/ 0 w 3733800"/>
              <a:gd name="connsiteY0" fmla="*/ 1049706 h 1049706"/>
              <a:gd name="connsiteX1" fmla="*/ 367324 w 3733800"/>
              <a:gd name="connsiteY1" fmla="*/ 255956 h 1049706"/>
              <a:gd name="connsiteX2" fmla="*/ 397410 w 3733800"/>
              <a:gd name="connsiteY2" fmla="*/ 223091 h 1049706"/>
              <a:gd name="connsiteX3" fmla="*/ 1871785 w 3733800"/>
              <a:gd name="connsiteY3" fmla="*/ 0 h 1049706"/>
              <a:gd name="connsiteX4" fmla="*/ 3346160 w 3733800"/>
              <a:gd name="connsiteY4" fmla="*/ 223091 h 1049706"/>
              <a:gd name="connsiteX5" fmla="*/ 3364005 w 3733800"/>
              <a:gd name="connsiteY5" fmla="*/ 255956 h 1049706"/>
              <a:gd name="connsiteX6" fmla="*/ 3366476 w 3733800"/>
              <a:gd name="connsiteY6" fmla="*/ 255956 h 1049706"/>
              <a:gd name="connsiteX7" fmla="*/ 3733800 w 3733800"/>
              <a:gd name="connsiteY7" fmla="*/ 1049706 h 1049706"/>
              <a:gd name="connsiteX8" fmla="*/ 0 w 3733800"/>
              <a:gd name="connsiteY8" fmla="*/ 1049706 h 1049706"/>
              <a:gd name="connsiteX0" fmla="*/ 0 w 3733800"/>
              <a:gd name="connsiteY0" fmla="*/ 1049706 h 1049706"/>
              <a:gd name="connsiteX1" fmla="*/ 397410 w 3733800"/>
              <a:gd name="connsiteY1" fmla="*/ 223091 h 1049706"/>
              <a:gd name="connsiteX2" fmla="*/ 1871785 w 3733800"/>
              <a:gd name="connsiteY2" fmla="*/ 0 h 1049706"/>
              <a:gd name="connsiteX3" fmla="*/ 3346160 w 3733800"/>
              <a:gd name="connsiteY3" fmla="*/ 223091 h 1049706"/>
              <a:gd name="connsiteX4" fmla="*/ 3364005 w 3733800"/>
              <a:gd name="connsiteY4" fmla="*/ 255956 h 1049706"/>
              <a:gd name="connsiteX5" fmla="*/ 3366476 w 3733800"/>
              <a:gd name="connsiteY5" fmla="*/ 255956 h 1049706"/>
              <a:gd name="connsiteX6" fmla="*/ 3733800 w 3733800"/>
              <a:gd name="connsiteY6" fmla="*/ 1049706 h 1049706"/>
              <a:gd name="connsiteX7" fmla="*/ 0 w 3733800"/>
              <a:gd name="connsiteY7" fmla="*/ 1049706 h 1049706"/>
              <a:gd name="connsiteX0" fmla="*/ 0 w 3733800"/>
              <a:gd name="connsiteY0" fmla="*/ 1049706 h 1049706"/>
              <a:gd name="connsiteX1" fmla="*/ 397410 w 3733800"/>
              <a:gd name="connsiteY1" fmla="*/ 223091 h 1049706"/>
              <a:gd name="connsiteX2" fmla="*/ 1871785 w 3733800"/>
              <a:gd name="connsiteY2" fmla="*/ 0 h 1049706"/>
              <a:gd name="connsiteX3" fmla="*/ 3346160 w 3733800"/>
              <a:gd name="connsiteY3" fmla="*/ 223091 h 1049706"/>
              <a:gd name="connsiteX4" fmla="*/ 3364005 w 3733800"/>
              <a:gd name="connsiteY4" fmla="*/ 255956 h 1049706"/>
              <a:gd name="connsiteX5" fmla="*/ 3733800 w 3733800"/>
              <a:gd name="connsiteY5" fmla="*/ 1049706 h 1049706"/>
              <a:gd name="connsiteX6" fmla="*/ 0 w 3733800"/>
              <a:gd name="connsiteY6" fmla="*/ 1049706 h 1049706"/>
              <a:gd name="connsiteX0" fmla="*/ 0 w 3733800"/>
              <a:gd name="connsiteY0" fmla="*/ 1049706 h 1049706"/>
              <a:gd name="connsiteX1" fmla="*/ 397410 w 3733800"/>
              <a:gd name="connsiteY1" fmla="*/ 223091 h 1049706"/>
              <a:gd name="connsiteX2" fmla="*/ 1871785 w 3733800"/>
              <a:gd name="connsiteY2" fmla="*/ 0 h 1049706"/>
              <a:gd name="connsiteX3" fmla="*/ 3346160 w 3733800"/>
              <a:gd name="connsiteY3" fmla="*/ 223091 h 1049706"/>
              <a:gd name="connsiteX4" fmla="*/ 3733800 w 3733800"/>
              <a:gd name="connsiteY4" fmla="*/ 1049706 h 1049706"/>
              <a:gd name="connsiteX5" fmla="*/ 0 w 3733800"/>
              <a:gd name="connsiteY5" fmla="*/ 1049706 h 104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3800" h="1049706">
                <a:moveTo>
                  <a:pt x="0" y="1049706"/>
                </a:moveTo>
                <a:lnTo>
                  <a:pt x="397410" y="223091"/>
                </a:lnTo>
                <a:cubicBezTo>
                  <a:pt x="537741" y="95773"/>
                  <a:pt x="1144519" y="0"/>
                  <a:pt x="1871785" y="0"/>
                </a:cubicBezTo>
                <a:cubicBezTo>
                  <a:pt x="2599051" y="0"/>
                  <a:pt x="3205829" y="95774"/>
                  <a:pt x="3346160" y="223091"/>
                </a:cubicBezTo>
                <a:lnTo>
                  <a:pt x="3733800" y="1049706"/>
                </a:lnTo>
                <a:lnTo>
                  <a:pt x="0" y="10497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1E166B68-7153-4AD6-9397-95B595AB5B4A}"/>
              </a:ext>
            </a:extLst>
          </p:cNvPr>
          <p:cNvSpPr/>
          <p:nvPr/>
        </p:nvSpPr>
        <p:spPr>
          <a:xfrm>
            <a:off x="4627525" y="1896412"/>
            <a:ext cx="558800" cy="255023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C0B91472-D7F9-43F0-BC24-943204166DF5}"/>
              </a:ext>
            </a:extLst>
          </p:cNvPr>
          <p:cNvSpPr/>
          <p:nvPr/>
        </p:nvSpPr>
        <p:spPr>
          <a:xfrm rot="5400000">
            <a:off x="6260511" y="2668511"/>
            <a:ext cx="1916031" cy="1006035"/>
          </a:xfrm>
          <a:custGeom>
            <a:avLst/>
            <a:gdLst>
              <a:gd name="connsiteX0" fmla="*/ 0 w 3733800"/>
              <a:gd name="connsiteY0" fmla="*/ 1049706 h 1049706"/>
              <a:gd name="connsiteX1" fmla="*/ 367324 w 3733800"/>
              <a:gd name="connsiteY1" fmla="*/ 255956 h 1049706"/>
              <a:gd name="connsiteX2" fmla="*/ 379565 w 3733800"/>
              <a:gd name="connsiteY2" fmla="*/ 255956 h 1049706"/>
              <a:gd name="connsiteX3" fmla="*/ 397410 w 3733800"/>
              <a:gd name="connsiteY3" fmla="*/ 223091 h 1049706"/>
              <a:gd name="connsiteX4" fmla="*/ 1871785 w 3733800"/>
              <a:gd name="connsiteY4" fmla="*/ 0 h 1049706"/>
              <a:gd name="connsiteX5" fmla="*/ 3346160 w 3733800"/>
              <a:gd name="connsiteY5" fmla="*/ 223091 h 1049706"/>
              <a:gd name="connsiteX6" fmla="*/ 3364005 w 3733800"/>
              <a:gd name="connsiteY6" fmla="*/ 255956 h 1049706"/>
              <a:gd name="connsiteX7" fmla="*/ 3366476 w 3733800"/>
              <a:gd name="connsiteY7" fmla="*/ 255956 h 1049706"/>
              <a:gd name="connsiteX8" fmla="*/ 3733800 w 3733800"/>
              <a:gd name="connsiteY8" fmla="*/ 1049706 h 1049706"/>
              <a:gd name="connsiteX0" fmla="*/ 0 w 3733800"/>
              <a:gd name="connsiteY0" fmla="*/ 1049706 h 1049706"/>
              <a:gd name="connsiteX1" fmla="*/ 367324 w 3733800"/>
              <a:gd name="connsiteY1" fmla="*/ 255956 h 1049706"/>
              <a:gd name="connsiteX2" fmla="*/ 397410 w 3733800"/>
              <a:gd name="connsiteY2" fmla="*/ 223091 h 1049706"/>
              <a:gd name="connsiteX3" fmla="*/ 1871785 w 3733800"/>
              <a:gd name="connsiteY3" fmla="*/ 0 h 1049706"/>
              <a:gd name="connsiteX4" fmla="*/ 3346160 w 3733800"/>
              <a:gd name="connsiteY4" fmla="*/ 223091 h 1049706"/>
              <a:gd name="connsiteX5" fmla="*/ 3364005 w 3733800"/>
              <a:gd name="connsiteY5" fmla="*/ 255956 h 1049706"/>
              <a:gd name="connsiteX6" fmla="*/ 3366476 w 3733800"/>
              <a:gd name="connsiteY6" fmla="*/ 255956 h 1049706"/>
              <a:gd name="connsiteX7" fmla="*/ 3733800 w 3733800"/>
              <a:gd name="connsiteY7" fmla="*/ 1049706 h 1049706"/>
              <a:gd name="connsiteX8" fmla="*/ 0 w 3733800"/>
              <a:gd name="connsiteY8" fmla="*/ 1049706 h 1049706"/>
              <a:gd name="connsiteX0" fmla="*/ 0 w 3733800"/>
              <a:gd name="connsiteY0" fmla="*/ 1049706 h 1049706"/>
              <a:gd name="connsiteX1" fmla="*/ 397410 w 3733800"/>
              <a:gd name="connsiteY1" fmla="*/ 223091 h 1049706"/>
              <a:gd name="connsiteX2" fmla="*/ 1871785 w 3733800"/>
              <a:gd name="connsiteY2" fmla="*/ 0 h 1049706"/>
              <a:gd name="connsiteX3" fmla="*/ 3346160 w 3733800"/>
              <a:gd name="connsiteY3" fmla="*/ 223091 h 1049706"/>
              <a:gd name="connsiteX4" fmla="*/ 3364005 w 3733800"/>
              <a:gd name="connsiteY4" fmla="*/ 255956 h 1049706"/>
              <a:gd name="connsiteX5" fmla="*/ 3366476 w 3733800"/>
              <a:gd name="connsiteY5" fmla="*/ 255956 h 1049706"/>
              <a:gd name="connsiteX6" fmla="*/ 3733800 w 3733800"/>
              <a:gd name="connsiteY6" fmla="*/ 1049706 h 1049706"/>
              <a:gd name="connsiteX7" fmla="*/ 0 w 3733800"/>
              <a:gd name="connsiteY7" fmla="*/ 1049706 h 1049706"/>
              <a:gd name="connsiteX0" fmla="*/ 0 w 3733800"/>
              <a:gd name="connsiteY0" fmla="*/ 1049706 h 1049706"/>
              <a:gd name="connsiteX1" fmla="*/ 397410 w 3733800"/>
              <a:gd name="connsiteY1" fmla="*/ 223091 h 1049706"/>
              <a:gd name="connsiteX2" fmla="*/ 1871785 w 3733800"/>
              <a:gd name="connsiteY2" fmla="*/ 0 h 1049706"/>
              <a:gd name="connsiteX3" fmla="*/ 3346160 w 3733800"/>
              <a:gd name="connsiteY3" fmla="*/ 223091 h 1049706"/>
              <a:gd name="connsiteX4" fmla="*/ 3364005 w 3733800"/>
              <a:gd name="connsiteY4" fmla="*/ 255956 h 1049706"/>
              <a:gd name="connsiteX5" fmla="*/ 3733800 w 3733800"/>
              <a:gd name="connsiteY5" fmla="*/ 1049706 h 1049706"/>
              <a:gd name="connsiteX6" fmla="*/ 0 w 3733800"/>
              <a:gd name="connsiteY6" fmla="*/ 1049706 h 1049706"/>
              <a:gd name="connsiteX0" fmla="*/ 0 w 3733800"/>
              <a:gd name="connsiteY0" fmla="*/ 1049706 h 1049706"/>
              <a:gd name="connsiteX1" fmla="*/ 397410 w 3733800"/>
              <a:gd name="connsiteY1" fmla="*/ 223091 h 1049706"/>
              <a:gd name="connsiteX2" fmla="*/ 1871785 w 3733800"/>
              <a:gd name="connsiteY2" fmla="*/ 0 h 1049706"/>
              <a:gd name="connsiteX3" fmla="*/ 3346160 w 3733800"/>
              <a:gd name="connsiteY3" fmla="*/ 223091 h 1049706"/>
              <a:gd name="connsiteX4" fmla="*/ 3733800 w 3733800"/>
              <a:gd name="connsiteY4" fmla="*/ 1049706 h 1049706"/>
              <a:gd name="connsiteX5" fmla="*/ 0 w 3733800"/>
              <a:gd name="connsiteY5" fmla="*/ 1049706 h 104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3800" h="1049706">
                <a:moveTo>
                  <a:pt x="0" y="1049706"/>
                </a:moveTo>
                <a:lnTo>
                  <a:pt x="397410" y="223091"/>
                </a:lnTo>
                <a:cubicBezTo>
                  <a:pt x="537741" y="95773"/>
                  <a:pt x="1144519" y="0"/>
                  <a:pt x="1871785" y="0"/>
                </a:cubicBezTo>
                <a:cubicBezTo>
                  <a:pt x="2599051" y="0"/>
                  <a:pt x="3205829" y="95774"/>
                  <a:pt x="3346160" y="223091"/>
                </a:cubicBezTo>
                <a:lnTo>
                  <a:pt x="3733800" y="1049706"/>
                </a:lnTo>
                <a:lnTo>
                  <a:pt x="0" y="104970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86FF24E-3ADC-42C2-9EE6-FA2701332F11}"/>
              </a:ext>
            </a:extLst>
          </p:cNvPr>
          <p:cNvSpPr/>
          <p:nvPr/>
        </p:nvSpPr>
        <p:spPr>
          <a:xfrm>
            <a:off x="6436108" y="2213514"/>
            <a:ext cx="558800" cy="19160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DE74DF18-95DE-46CA-A09A-99FAD4E4D77E}"/>
              </a:ext>
            </a:extLst>
          </p:cNvPr>
          <p:cNvSpPr/>
          <p:nvPr/>
        </p:nvSpPr>
        <p:spPr>
          <a:xfrm rot="5400000">
            <a:off x="2361046" y="179253"/>
            <a:ext cx="3262152" cy="5984551"/>
          </a:xfrm>
          <a:custGeom>
            <a:avLst/>
            <a:gdLst>
              <a:gd name="connsiteX0" fmla="*/ 1016904 w 3262152"/>
              <a:gd name="connsiteY0" fmla="*/ 492185 h 5984551"/>
              <a:gd name="connsiteX1" fmla="*/ 1058568 w 3262152"/>
              <a:gd name="connsiteY1" fmla="*/ 251142 h 5984551"/>
              <a:gd name="connsiteX2" fmla="*/ 1093715 w 3262152"/>
              <a:gd name="connsiteY2" fmla="*/ 48133 h 5984551"/>
              <a:gd name="connsiteX3" fmla="*/ 1095442 w 3262152"/>
              <a:gd name="connsiteY3" fmla="*/ 47717 h 5984551"/>
              <a:gd name="connsiteX4" fmla="*/ 1631077 w 3262152"/>
              <a:gd name="connsiteY4" fmla="*/ 0 h 5984551"/>
              <a:gd name="connsiteX5" fmla="*/ 2166712 w 3262152"/>
              <a:gd name="connsiteY5" fmla="*/ 47717 h 5984551"/>
              <a:gd name="connsiteX6" fmla="*/ 2168438 w 3262152"/>
              <a:gd name="connsiteY6" fmla="*/ 48133 h 5984551"/>
              <a:gd name="connsiteX7" fmla="*/ 2203584 w 3262152"/>
              <a:gd name="connsiteY7" fmla="*/ 251142 h 5984551"/>
              <a:gd name="connsiteX8" fmla="*/ 2245248 w 3262152"/>
              <a:gd name="connsiteY8" fmla="*/ 492185 h 5984551"/>
              <a:gd name="connsiteX9" fmla="*/ 2166712 w 3262152"/>
              <a:gd name="connsiteY9" fmla="*/ 511083 h 5984551"/>
              <a:gd name="connsiteX10" fmla="*/ 1631077 w 3262152"/>
              <a:gd name="connsiteY10" fmla="*/ 558800 h 5984551"/>
              <a:gd name="connsiteX11" fmla="*/ 1095442 w 3262152"/>
              <a:gd name="connsiteY11" fmla="*/ 511083 h 5984551"/>
              <a:gd name="connsiteX12" fmla="*/ 703285 w 3262152"/>
              <a:gd name="connsiteY12" fmla="*/ 2279245 h 5984551"/>
              <a:gd name="connsiteX13" fmla="*/ 759162 w 3262152"/>
              <a:gd name="connsiteY13" fmla="*/ 1968042 h 5984551"/>
              <a:gd name="connsiteX14" fmla="*/ 774417 w 3262152"/>
              <a:gd name="connsiteY14" fmla="*/ 1881459 h 5984551"/>
              <a:gd name="connsiteX15" fmla="*/ 819985 w 3262152"/>
              <a:gd name="connsiteY15" fmla="*/ 1872385 h 5984551"/>
              <a:gd name="connsiteX16" fmla="*/ 1631078 w 3262152"/>
              <a:gd name="connsiteY16" fmla="*/ 1808583 h 5984551"/>
              <a:gd name="connsiteX17" fmla="*/ 2442171 w 3262152"/>
              <a:gd name="connsiteY17" fmla="*/ 1872385 h 5984551"/>
              <a:gd name="connsiteX18" fmla="*/ 2487735 w 3262152"/>
              <a:gd name="connsiteY18" fmla="*/ 1881459 h 5984551"/>
              <a:gd name="connsiteX19" fmla="*/ 2502990 w 3262152"/>
              <a:gd name="connsiteY19" fmla="*/ 1968042 h 5984551"/>
              <a:gd name="connsiteX20" fmla="*/ 2558867 w 3262152"/>
              <a:gd name="connsiteY20" fmla="*/ 2279246 h 5984551"/>
              <a:gd name="connsiteX21" fmla="*/ 2532723 w 3262152"/>
              <a:gd name="connsiteY21" fmla="*/ 2285549 h 5984551"/>
              <a:gd name="connsiteX22" fmla="*/ 1631078 w 3262152"/>
              <a:gd name="connsiteY22" fmla="*/ 2367383 h 5984551"/>
              <a:gd name="connsiteX23" fmla="*/ 729434 w 3262152"/>
              <a:gd name="connsiteY23" fmla="*/ 2285549 h 5984551"/>
              <a:gd name="connsiteX24" fmla="*/ 369884 w 3262152"/>
              <a:gd name="connsiteY24" fmla="*/ 4057189 h 5984551"/>
              <a:gd name="connsiteX25" fmla="*/ 434997 w 3262152"/>
              <a:gd name="connsiteY25" fmla="*/ 3720177 h 5984551"/>
              <a:gd name="connsiteX26" fmla="*/ 440507 w 3262152"/>
              <a:gd name="connsiteY26" fmla="*/ 3718843 h 5984551"/>
              <a:gd name="connsiteX27" fmla="*/ 1631078 w 3262152"/>
              <a:gd name="connsiteY27" fmla="*/ 3617167 h 5984551"/>
              <a:gd name="connsiteX28" fmla="*/ 2821649 w 3262152"/>
              <a:gd name="connsiteY28" fmla="*/ 3718843 h 5984551"/>
              <a:gd name="connsiteX29" fmla="*/ 2827155 w 3262152"/>
              <a:gd name="connsiteY29" fmla="*/ 3720176 h 5984551"/>
              <a:gd name="connsiteX30" fmla="*/ 2892268 w 3262152"/>
              <a:gd name="connsiteY30" fmla="*/ 4057190 h 5984551"/>
              <a:gd name="connsiteX31" fmla="*/ 2821649 w 3262152"/>
              <a:gd name="connsiteY31" fmla="*/ 4074291 h 5984551"/>
              <a:gd name="connsiteX32" fmla="*/ 1631078 w 3262152"/>
              <a:gd name="connsiteY32" fmla="*/ 4175967 h 5984551"/>
              <a:gd name="connsiteX33" fmla="*/ 440507 w 3262152"/>
              <a:gd name="connsiteY33" fmla="*/ 4074291 h 5984551"/>
              <a:gd name="connsiteX34" fmla="*/ 0 w 3262152"/>
              <a:gd name="connsiteY34" fmla="*/ 5840916 h 5984551"/>
              <a:gd name="connsiteX35" fmla="*/ 22127 w 3262152"/>
              <a:gd name="connsiteY35" fmla="*/ 5744593 h 5984551"/>
              <a:gd name="connsiteX36" fmla="*/ 63391 w 3262152"/>
              <a:gd name="connsiteY36" fmla="*/ 5553770 h 5984551"/>
              <a:gd name="connsiteX37" fmla="*/ 83014 w 3262152"/>
              <a:gd name="connsiteY37" fmla="*/ 5548936 h 5984551"/>
              <a:gd name="connsiteX38" fmla="*/ 1631077 w 3262152"/>
              <a:gd name="connsiteY38" fmla="*/ 5425751 h 5984551"/>
              <a:gd name="connsiteX39" fmla="*/ 3179140 w 3262152"/>
              <a:gd name="connsiteY39" fmla="*/ 5548936 h 5984551"/>
              <a:gd name="connsiteX40" fmla="*/ 3198761 w 3262152"/>
              <a:gd name="connsiteY40" fmla="*/ 5553769 h 5984551"/>
              <a:gd name="connsiteX41" fmla="*/ 3240025 w 3262152"/>
              <a:gd name="connsiteY41" fmla="*/ 5744593 h 5984551"/>
              <a:gd name="connsiteX42" fmla="*/ 3262152 w 3262152"/>
              <a:gd name="connsiteY42" fmla="*/ 5840916 h 5984551"/>
              <a:gd name="connsiteX43" fmla="*/ 3179140 w 3262152"/>
              <a:gd name="connsiteY43" fmla="*/ 5861366 h 5984551"/>
              <a:gd name="connsiteX44" fmla="*/ 1631077 w 3262152"/>
              <a:gd name="connsiteY44" fmla="*/ 5984551 h 5984551"/>
              <a:gd name="connsiteX45" fmla="*/ 83014 w 3262152"/>
              <a:gd name="connsiteY45" fmla="*/ 5861366 h 5984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2152" h="5984551">
                <a:moveTo>
                  <a:pt x="1016904" y="492185"/>
                </a:moveTo>
                <a:lnTo>
                  <a:pt x="1058568" y="251142"/>
                </a:lnTo>
                <a:lnTo>
                  <a:pt x="1093715" y="48133"/>
                </a:lnTo>
                <a:lnTo>
                  <a:pt x="1095442" y="47717"/>
                </a:lnTo>
                <a:cubicBezTo>
                  <a:pt x="1248342" y="17591"/>
                  <a:pt x="1432666" y="0"/>
                  <a:pt x="1631077" y="0"/>
                </a:cubicBezTo>
                <a:cubicBezTo>
                  <a:pt x="1829488" y="0"/>
                  <a:pt x="2013812" y="17591"/>
                  <a:pt x="2166712" y="47717"/>
                </a:cubicBezTo>
                <a:lnTo>
                  <a:pt x="2168438" y="48133"/>
                </a:lnTo>
                <a:lnTo>
                  <a:pt x="2203584" y="251142"/>
                </a:lnTo>
                <a:lnTo>
                  <a:pt x="2245248" y="492185"/>
                </a:lnTo>
                <a:lnTo>
                  <a:pt x="2166712" y="511083"/>
                </a:lnTo>
                <a:cubicBezTo>
                  <a:pt x="2013812" y="541209"/>
                  <a:pt x="1829488" y="558800"/>
                  <a:pt x="1631077" y="558800"/>
                </a:cubicBezTo>
                <a:cubicBezTo>
                  <a:pt x="1432666" y="558800"/>
                  <a:pt x="1248342" y="541209"/>
                  <a:pt x="1095442" y="511083"/>
                </a:cubicBezTo>
                <a:close/>
                <a:moveTo>
                  <a:pt x="703285" y="2279245"/>
                </a:moveTo>
                <a:lnTo>
                  <a:pt x="759162" y="1968042"/>
                </a:lnTo>
                <a:lnTo>
                  <a:pt x="774417" y="1881459"/>
                </a:lnTo>
                <a:lnTo>
                  <a:pt x="819985" y="1872385"/>
                </a:lnTo>
                <a:cubicBezTo>
                  <a:pt x="1040400" y="1832527"/>
                  <a:pt x="1322978" y="1808583"/>
                  <a:pt x="1631078" y="1808583"/>
                </a:cubicBezTo>
                <a:cubicBezTo>
                  <a:pt x="1939178" y="1808583"/>
                  <a:pt x="2221756" y="1832527"/>
                  <a:pt x="2442171" y="1872385"/>
                </a:cubicBezTo>
                <a:lnTo>
                  <a:pt x="2487735" y="1881459"/>
                </a:lnTo>
                <a:lnTo>
                  <a:pt x="2502990" y="1968042"/>
                </a:lnTo>
                <a:lnTo>
                  <a:pt x="2558867" y="2279246"/>
                </a:lnTo>
                <a:lnTo>
                  <a:pt x="2532723" y="2285549"/>
                </a:lnTo>
                <a:cubicBezTo>
                  <a:pt x="2301972" y="2336110"/>
                  <a:pt x="1983192" y="2367383"/>
                  <a:pt x="1631078" y="2367383"/>
                </a:cubicBezTo>
                <a:cubicBezTo>
                  <a:pt x="1278964" y="2367383"/>
                  <a:pt x="960185" y="2336110"/>
                  <a:pt x="729434" y="2285549"/>
                </a:cubicBezTo>
                <a:close/>
                <a:moveTo>
                  <a:pt x="369884" y="4057189"/>
                </a:moveTo>
                <a:lnTo>
                  <a:pt x="434997" y="3720177"/>
                </a:lnTo>
                <a:lnTo>
                  <a:pt x="440507" y="3718843"/>
                </a:lnTo>
                <a:cubicBezTo>
                  <a:pt x="723496" y="3656747"/>
                  <a:pt x="1151763" y="3617167"/>
                  <a:pt x="1631078" y="3617167"/>
                </a:cubicBezTo>
                <a:cubicBezTo>
                  <a:pt x="2110393" y="3617167"/>
                  <a:pt x="2538660" y="3656747"/>
                  <a:pt x="2821649" y="3718843"/>
                </a:cubicBezTo>
                <a:lnTo>
                  <a:pt x="2827155" y="3720176"/>
                </a:lnTo>
                <a:lnTo>
                  <a:pt x="2892268" y="4057190"/>
                </a:lnTo>
                <a:lnTo>
                  <a:pt x="2821649" y="4074291"/>
                </a:lnTo>
                <a:cubicBezTo>
                  <a:pt x="2538660" y="4136387"/>
                  <a:pt x="2110393" y="4175967"/>
                  <a:pt x="1631078" y="4175967"/>
                </a:cubicBezTo>
                <a:cubicBezTo>
                  <a:pt x="1151763" y="4175967"/>
                  <a:pt x="723496" y="4136387"/>
                  <a:pt x="440507" y="4074291"/>
                </a:cubicBezTo>
                <a:close/>
                <a:moveTo>
                  <a:pt x="0" y="5840916"/>
                </a:moveTo>
                <a:lnTo>
                  <a:pt x="22127" y="5744593"/>
                </a:lnTo>
                <a:lnTo>
                  <a:pt x="63391" y="5553770"/>
                </a:lnTo>
                <a:lnTo>
                  <a:pt x="83014" y="5548936"/>
                </a:lnTo>
                <a:cubicBezTo>
                  <a:pt x="418510" y="5474615"/>
                  <a:pt x="986664" y="5425751"/>
                  <a:pt x="1631077" y="5425751"/>
                </a:cubicBezTo>
                <a:cubicBezTo>
                  <a:pt x="2275490" y="5425751"/>
                  <a:pt x="2843644" y="5474615"/>
                  <a:pt x="3179140" y="5548936"/>
                </a:cubicBezTo>
                <a:lnTo>
                  <a:pt x="3198761" y="5553769"/>
                </a:lnTo>
                <a:lnTo>
                  <a:pt x="3240025" y="5744593"/>
                </a:lnTo>
                <a:lnTo>
                  <a:pt x="3262152" y="5840916"/>
                </a:lnTo>
                <a:lnTo>
                  <a:pt x="3179140" y="5861366"/>
                </a:lnTo>
                <a:cubicBezTo>
                  <a:pt x="2843644" y="5935687"/>
                  <a:pt x="2275490" y="5984551"/>
                  <a:pt x="1631077" y="5984551"/>
                </a:cubicBezTo>
                <a:cubicBezTo>
                  <a:pt x="986664" y="5984551"/>
                  <a:pt x="418510" y="5935687"/>
                  <a:pt x="83014" y="5861366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Graphic 14" descr="Globe outline">
            <a:extLst>
              <a:ext uri="{FF2B5EF4-FFF2-40B4-BE49-F238E27FC236}">
                <a16:creationId xmlns:a16="http://schemas.microsoft.com/office/drawing/2014/main" xmlns="" id="{4DBA7F81-B132-462C-A182-58267459B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610715" y="2366058"/>
            <a:ext cx="914400" cy="914400"/>
          </a:xfrm>
          <a:prstGeom prst="rect">
            <a:avLst/>
          </a:prstGeom>
          <a:scene3d>
            <a:camera prst="isometricOffAxis1Right">
              <a:rot lat="21480000" lon="20039998" rev="0"/>
            </a:camera>
            <a:lightRig rig="threePt" dir="t"/>
          </a:scene3d>
        </p:spPr>
      </p:pic>
      <p:pic>
        <p:nvPicPr>
          <p:cNvPr id="16" name="Graphic 15" descr="Bullseye outline">
            <a:extLst>
              <a:ext uri="{FF2B5EF4-FFF2-40B4-BE49-F238E27FC236}">
                <a16:creationId xmlns:a16="http://schemas.microsoft.com/office/drawing/2014/main" xmlns="" id="{B9793BC1-026C-4388-83FF-69B2C1108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3433179" y="2514600"/>
            <a:ext cx="914400" cy="914400"/>
          </a:xfrm>
          <a:prstGeom prst="rect">
            <a:avLst/>
          </a:prstGeom>
          <a:scene3d>
            <a:camera prst="isometricOffAxis1Right">
              <a:rot lat="21480000" lon="20039998" rev="0"/>
            </a:camera>
            <a:lightRig rig="threePt" dir="t"/>
          </a:scene3d>
        </p:spPr>
      </p:pic>
      <p:pic>
        <p:nvPicPr>
          <p:cNvPr id="17" name="Graphic 16" descr="Group of people outline">
            <a:extLst>
              <a:ext uri="{FF2B5EF4-FFF2-40B4-BE49-F238E27FC236}">
                <a16:creationId xmlns:a16="http://schemas.microsoft.com/office/drawing/2014/main" xmlns="" id="{34BF48EE-2E61-4948-858D-BC74E313F8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5300640" y="2514600"/>
            <a:ext cx="815643" cy="815643"/>
          </a:xfrm>
          <a:prstGeom prst="rect">
            <a:avLst/>
          </a:prstGeom>
          <a:scene3d>
            <a:camera prst="isometricOffAxis1Right">
              <a:rot lat="21480000" lon="20039998" rev="0"/>
            </a:camera>
            <a:lightRig rig="threePt" dir="t"/>
          </a:scene3d>
        </p:spPr>
      </p:pic>
      <p:pic>
        <p:nvPicPr>
          <p:cNvPr id="18" name="Graphic 17" descr="Needle with solid fill">
            <a:extLst>
              <a:ext uri="{FF2B5EF4-FFF2-40B4-BE49-F238E27FC236}">
                <a16:creationId xmlns:a16="http://schemas.microsoft.com/office/drawing/2014/main" xmlns="" id="{D4012879-0481-4E5B-B08E-6DA690826B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>
          <a:xfrm>
            <a:off x="7045966" y="2823258"/>
            <a:ext cx="597083" cy="597083"/>
          </a:xfrm>
          <a:prstGeom prst="rect">
            <a:avLst/>
          </a:prstGeom>
          <a:scene3d>
            <a:camera prst="isometricOffAxis1Right">
              <a:rot lat="21480000" lon="20039998" rev="0"/>
            </a:camera>
            <a:lightRig rig="threePt" dir="t"/>
          </a:scene3d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xmlns="" id="{E9D1BF07-1EF7-44A9-A724-87AB7E433249}"/>
              </a:ext>
            </a:extLst>
          </p:cNvPr>
          <p:cNvSpPr/>
          <p:nvPr/>
        </p:nvSpPr>
        <p:spPr>
          <a:xfrm>
            <a:off x="2869741" y="383964"/>
            <a:ext cx="508000" cy="599759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F04865AF-B4C9-4502-93DA-72E85E2C8AEA}"/>
              </a:ext>
            </a:extLst>
          </p:cNvPr>
          <p:cNvSpPr/>
          <p:nvPr/>
        </p:nvSpPr>
        <p:spPr>
          <a:xfrm>
            <a:off x="5842000" y="1098315"/>
            <a:ext cx="508000" cy="599759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9558AFD-4BAE-4575-A93B-7599F894884D}"/>
              </a:ext>
            </a:extLst>
          </p:cNvPr>
          <p:cNvSpPr/>
          <p:nvPr/>
        </p:nvSpPr>
        <p:spPr>
          <a:xfrm>
            <a:off x="7166601" y="5567159"/>
            <a:ext cx="508000" cy="599759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2503BDE5-D25D-435D-A635-FB34BFAE8E05}"/>
              </a:ext>
            </a:extLst>
          </p:cNvPr>
          <p:cNvSpPr/>
          <p:nvPr/>
        </p:nvSpPr>
        <p:spPr>
          <a:xfrm>
            <a:off x="9066533" y="4202846"/>
            <a:ext cx="508000" cy="599759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xmlns="" id="{90C5327A-059C-43A2-BDD8-770CF343D698}"/>
              </a:ext>
            </a:extLst>
          </p:cNvPr>
          <p:cNvCxnSpPr>
            <a:stCxn id="9" idx="0"/>
            <a:endCxn id="20" idx="2"/>
          </p:cNvCxnSpPr>
          <p:nvPr/>
        </p:nvCxnSpPr>
        <p:spPr>
          <a:xfrm rot="5400000" flipH="1" flipV="1">
            <a:off x="4354949" y="141587"/>
            <a:ext cx="230442" cy="2743659"/>
          </a:xfrm>
          <a:prstGeom prst="bentConnector2">
            <a:avLst/>
          </a:prstGeom>
          <a:ln w="2222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xmlns="" id="{544AA39F-1104-4C97-88F8-DFAD358D6840}"/>
              </a:ext>
            </a:extLst>
          </p:cNvPr>
          <p:cNvCxnSpPr>
            <a:stCxn id="7" idx="0"/>
            <a:endCxn id="19" idx="2"/>
          </p:cNvCxnSpPr>
          <p:nvPr/>
        </p:nvCxnSpPr>
        <p:spPr>
          <a:xfrm rot="5400000" flipH="1" flipV="1">
            <a:off x="1769357" y="204245"/>
            <a:ext cx="620785" cy="1579984"/>
          </a:xfrm>
          <a:prstGeom prst="bentConnector2">
            <a:avLst/>
          </a:prstGeom>
          <a:ln w="2222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xmlns="" id="{A50A34D1-B5A1-44F0-A830-0BD3E00DE1A0}"/>
              </a:ext>
            </a:extLst>
          </p:cNvPr>
          <p:cNvCxnSpPr>
            <a:stCxn id="11" idx="4"/>
            <a:endCxn id="22" idx="2"/>
          </p:cNvCxnSpPr>
          <p:nvPr/>
        </p:nvCxnSpPr>
        <p:spPr>
          <a:xfrm rot="16200000" flipH="1">
            <a:off x="5326567" y="4027005"/>
            <a:ext cx="1420392" cy="2259676"/>
          </a:xfrm>
          <a:prstGeom prst="bentConnector2">
            <a:avLst/>
          </a:prstGeom>
          <a:ln w="2222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xmlns="" id="{AC28900A-2DC5-44DF-B3FD-114B5CD6A1CE}"/>
              </a:ext>
            </a:extLst>
          </p:cNvPr>
          <p:cNvCxnSpPr>
            <a:stCxn id="13" idx="4"/>
            <a:endCxn id="23" idx="2"/>
          </p:cNvCxnSpPr>
          <p:nvPr/>
        </p:nvCxnSpPr>
        <p:spPr>
          <a:xfrm rot="16200000" flipH="1">
            <a:off x="7704429" y="3140622"/>
            <a:ext cx="373182" cy="2351025"/>
          </a:xfrm>
          <a:prstGeom prst="bentConnector2">
            <a:avLst/>
          </a:prstGeom>
          <a:ln w="2222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01EDD9F-DF14-4BDE-84A0-B27414A93779}"/>
              </a:ext>
            </a:extLst>
          </p:cNvPr>
          <p:cNvSpPr txBox="1"/>
          <p:nvPr/>
        </p:nvSpPr>
        <p:spPr>
          <a:xfrm>
            <a:off x="3750311" y="265471"/>
            <a:ext cx="2460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More than 100 economies received life-saving COVID-19 vaccines from COVAX.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34ED574-5E6B-4614-9280-5A9B6DAA7A29}"/>
              </a:ext>
            </a:extLst>
          </p:cNvPr>
          <p:cNvSpPr txBox="1"/>
          <p:nvPr/>
        </p:nvSpPr>
        <p:spPr>
          <a:xfrm>
            <a:off x="7934743" y="5705253"/>
            <a:ext cx="2460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COVAX delivered more than 38 million doses of vaccines to 104 countries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D5BB86B-CD50-4C2E-BBF7-94CDE3636E06}"/>
              </a:ext>
            </a:extLst>
          </p:cNvPr>
          <p:cNvSpPr txBox="1"/>
          <p:nvPr/>
        </p:nvSpPr>
        <p:spPr>
          <a:xfrm>
            <a:off x="9479828" y="4738531"/>
            <a:ext cx="2593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COVAX expects to have delivered at least 2 billion doses of vaccines by the end of 2021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35C2A2D-749C-461E-A913-F8DF34019F34}"/>
              </a:ext>
            </a:extLst>
          </p:cNvPr>
          <p:cNvSpPr txBox="1"/>
          <p:nvPr/>
        </p:nvSpPr>
        <p:spPr>
          <a:xfrm>
            <a:off x="6539405" y="997280"/>
            <a:ext cx="4237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COVAX, the only global organization through which donor-funded COVID-19 vaccines have been distributed to 92 lower-income countries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6EEC5C2-FE53-45B0-BA56-6EC632F78516}"/>
              </a:ext>
            </a:extLst>
          </p:cNvPr>
          <p:cNvSpPr txBox="1"/>
          <p:nvPr/>
        </p:nvSpPr>
        <p:spPr>
          <a:xfrm>
            <a:off x="9206579" y="2007269"/>
            <a:ext cx="30747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COVAX: Making global equitable access to COVID-19 vaccines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B5206C3-EA53-4CD4-B97E-3C4740E49C79}"/>
              </a:ext>
            </a:extLst>
          </p:cNvPr>
          <p:cNvSpPr txBox="1"/>
          <p:nvPr/>
        </p:nvSpPr>
        <p:spPr>
          <a:xfrm>
            <a:off x="2979360" y="409138"/>
            <a:ext cx="33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876DB4FF-6559-4982-A800-E74784091CA8}"/>
              </a:ext>
            </a:extLst>
          </p:cNvPr>
          <p:cNvSpPr txBox="1"/>
          <p:nvPr/>
        </p:nvSpPr>
        <p:spPr>
          <a:xfrm>
            <a:off x="5950186" y="1142775"/>
            <a:ext cx="33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74F00A4-7C82-4E00-B5F4-56296F7AB5E2}"/>
              </a:ext>
            </a:extLst>
          </p:cNvPr>
          <p:cNvSpPr txBox="1"/>
          <p:nvPr/>
        </p:nvSpPr>
        <p:spPr>
          <a:xfrm>
            <a:off x="9212223" y="4271893"/>
            <a:ext cx="33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C8DA29D7-3D9D-4A51-BA48-844E5F03624B}"/>
              </a:ext>
            </a:extLst>
          </p:cNvPr>
          <p:cNvSpPr txBox="1"/>
          <p:nvPr/>
        </p:nvSpPr>
        <p:spPr>
          <a:xfrm>
            <a:off x="7280031" y="5635219"/>
            <a:ext cx="33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90097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picture containing indoor, writing implement, stationary, plastic&#10;&#10;Description automatically generated">
            <a:extLst>
              <a:ext uri="{FF2B5EF4-FFF2-40B4-BE49-F238E27FC236}">
                <a16:creationId xmlns:a16="http://schemas.microsoft.com/office/drawing/2014/main" xmlns="" id="{8AD02F49-DD30-4A9A-927D-A682BFF1D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7AB251F-9617-468C-8E4F-8B313ADAA6F0}"/>
              </a:ext>
            </a:extLst>
          </p:cNvPr>
          <p:cNvSpPr/>
          <p:nvPr/>
        </p:nvSpPr>
        <p:spPr>
          <a:xfrm>
            <a:off x="0" y="-306"/>
            <a:ext cx="12192000" cy="3429000"/>
          </a:xfrm>
          <a:prstGeom prst="rect">
            <a:avLst/>
          </a:prstGeom>
          <a:solidFill>
            <a:schemeClr val="dk1">
              <a:alpha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A8A0178-7CAB-44AC-8E57-03B9157B17A2}"/>
              </a:ext>
            </a:extLst>
          </p:cNvPr>
          <p:cNvSpPr txBox="1"/>
          <p:nvPr/>
        </p:nvSpPr>
        <p:spPr>
          <a:xfrm>
            <a:off x="471447" y="732041"/>
            <a:ext cx="11249104" cy="202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Countries with the fastest Vaccination programs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21A3E44A-976C-481F-95D9-465923C501C7}"/>
              </a:ext>
            </a:extLst>
          </p:cNvPr>
          <p:cNvGrpSpPr/>
          <p:nvPr/>
        </p:nvGrpSpPr>
        <p:grpSpPr>
          <a:xfrm>
            <a:off x="168442" y="3696643"/>
            <a:ext cx="5983705" cy="1446550"/>
            <a:chOff x="272716" y="3930316"/>
            <a:chExt cx="5983705" cy="144655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6DF6C405-72B9-4EBD-AAA7-CDE92A8FB70F}"/>
                </a:ext>
              </a:extLst>
            </p:cNvPr>
            <p:cNvSpPr txBox="1"/>
            <p:nvPr/>
          </p:nvSpPr>
          <p:spPr>
            <a:xfrm>
              <a:off x="272716" y="3930316"/>
              <a:ext cx="18769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4"/>
                  </a:solidFill>
                  <a:latin typeface="Agency FB" panose="020B0503020202020204" pitchFamily="34" charset="0"/>
                </a:rPr>
                <a:t>ONE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4E6F567C-F8D3-4E25-9E96-31D2045921C0}"/>
                </a:ext>
              </a:extLst>
            </p:cNvPr>
            <p:cNvSpPr txBox="1"/>
            <p:nvPr/>
          </p:nvSpPr>
          <p:spPr>
            <a:xfrm>
              <a:off x="272716" y="4453536"/>
              <a:ext cx="59837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fontAlgn="base">
                <a:spcBef>
                  <a:spcPts val="0"/>
                </a:spcBef>
                <a:spcAft>
                  <a:spcPts val="1600"/>
                </a:spcAft>
              </a:pPr>
              <a:r>
                <a:rPr lang="en-US" sz="1800" b="0" i="0" u="none" strike="noStrike" dirty="0">
                  <a:solidFill>
                    <a:srgbClr val="737373"/>
                  </a:solidFill>
                  <a:effectLst/>
                  <a:latin typeface="+mj-lt"/>
                </a:rPr>
                <a:t>United Kingdom with a population 66.65 million, has vaccinated more than 50% of people with at least one vaccine shot.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4D1822DA-76E0-40E0-864C-AA4CCF0B6E64}"/>
                </a:ext>
              </a:extLst>
            </p:cNvPr>
            <p:cNvCxnSpPr/>
            <p:nvPr/>
          </p:nvCxnSpPr>
          <p:spPr>
            <a:xfrm>
              <a:off x="272716" y="4453536"/>
              <a:ext cx="487680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BB7CFFCC-6DF6-45AD-B10B-A45887A55FBF}"/>
              </a:ext>
            </a:extLst>
          </p:cNvPr>
          <p:cNvGrpSpPr/>
          <p:nvPr/>
        </p:nvGrpSpPr>
        <p:grpSpPr>
          <a:xfrm>
            <a:off x="296779" y="5241286"/>
            <a:ext cx="5382126" cy="892552"/>
            <a:chOff x="272716" y="3930316"/>
            <a:chExt cx="5983705" cy="89255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21CFAB93-FD05-4665-B444-CBCE88C8E1F2}"/>
                </a:ext>
              </a:extLst>
            </p:cNvPr>
            <p:cNvSpPr txBox="1"/>
            <p:nvPr/>
          </p:nvSpPr>
          <p:spPr>
            <a:xfrm>
              <a:off x="272716" y="3930316"/>
              <a:ext cx="18769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THREE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2EA46809-EF58-4531-AF94-C916065E180E}"/>
                </a:ext>
              </a:extLst>
            </p:cNvPr>
            <p:cNvSpPr txBox="1"/>
            <p:nvPr/>
          </p:nvSpPr>
          <p:spPr>
            <a:xfrm>
              <a:off x="272716" y="4453536"/>
              <a:ext cx="5983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fontAlgn="base">
                <a:spcBef>
                  <a:spcPts val="0"/>
                </a:spcBef>
                <a:spcAft>
                  <a:spcPts val="1600"/>
                </a:spcAft>
              </a:pPr>
              <a:r>
                <a:rPr lang="en-US" sz="1800" b="0" i="0" u="none" strike="noStrike" dirty="0">
                  <a:solidFill>
                    <a:srgbClr val="737373"/>
                  </a:solidFill>
                  <a:effectLst/>
                  <a:latin typeface="+mj-lt"/>
                </a:rPr>
                <a:t>The UK aims to vaccinate all eligible people by the end of July.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5DA1F966-C504-4663-92A2-9BF031D1C502}"/>
                </a:ext>
              </a:extLst>
            </p:cNvPr>
            <p:cNvCxnSpPr/>
            <p:nvPr/>
          </p:nvCxnSpPr>
          <p:spPr>
            <a:xfrm>
              <a:off x="272716" y="4453536"/>
              <a:ext cx="487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BA7FD2FE-CFF3-4B5D-8B8E-DD5A2DDD15D7}"/>
              </a:ext>
            </a:extLst>
          </p:cNvPr>
          <p:cNvGrpSpPr/>
          <p:nvPr/>
        </p:nvGrpSpPr>
        <p:grpSpPr>
          <a:xfrm>
            <a:off x="6208295" y="5241286"/>
            <a:ext cx="5983705" cy="1169551"/>
            <a:chOff x="6208295" y="5241286"/>
            <a:chExt cx="5983705" cy="11695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DE5D79C1-B524-4614-AB39-554AA04330A4}"/>
                </a:ext>
              </a:extLst>
            </p:cNvPr>
            <p:cNvSpPr txBox="1"/>
            <p:nvPr/>
          </p:nvSpPr>
          <p:spPr>
            <a:xfrm>
              <a:off x="6208295" y="5241286"/>
              <a:ext cx="18769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Agency FB" panose="020B0503020202020204" pitchFamily="34" charset="0"/>
                </a:rPr>
                <a:t>FOUR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1FCB4137-8486-4C60-99D0-814D13EF8539}"/>
                </a:ext>
              </a:extLst>
            </p:cNvPr>
            <p:cNvSpPr txBox="1"/>
            <p:nvPr/>
          </p:nvSpPr>
          <p:spPr>
            <a:xfrm>
              <a:off x="6208295" y="5764506"/>
              <a:ext cx="59837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fontAlgn="base">
                <a:spcBef>
                  <a:spcPts val="0"/>
                </a:spcBef>
                <a:spcAft>
                  <a:spcPts val="1600"/>
                </a:spcAft>
              </a:pPr>
              <a:r>
                <a:rPr lang="en-US" sz="1800" b="0" i="0" u="none" strike="noStrike" dirty="0">
                  <a:solidFill>
                    <a:srgbClr val="737373"/>
                  </a:solidFill>
                  <a:effectLst/>
                  <a:latin typeface="+mj-lt"/>
                </a:rPr>
                <a:t>The UK had a 7-day average of 60,000 cases a day in January and the 7-day average in Match dropped to 2,865 cases a day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D0390AFE-4994-44EC-9AAB-AE1F8D97B2BC}"/>
                </a:ext>
              </a:extLst>
            </p:cNvPr>
            <p:cNvCxnSpPr>
              <a:cxnSpLocks/>
            </p:cNvCxnSpPr>
            <p:nvPr/>
          </p:nvCxnSpPr>
          <p:spPr>
            <a:xfrm>
              <a:off x="6208295" y="5764506"/>
              <a:ext cx="532597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F3754EB6-005E-4A3D-BDE5-E45E68D85012}"/>
              </a:ext>
            </a:extLst>
          </p:cNvPr>
          <p:cNvGrpSpPr/>
          <p:nvPr/>
        </p:nvGrpSpPr>
        <p:grpSpPr>
          <a:xfrm>
            <a:off x="7483642" y="3635087"/>
            <a:ext cx="4539916" cy="1169551"/>
            <a:chOff x="272716" y="3930316"/>
            <a:chExt cx="5983705" cy="116955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CD676757-D235-4FFB-860D-1F3E96528818}"/>
                </a:ext>
              </a:extLst>
            </p:cNvPr>
            <p:cNvSpPr txBox="1"/>
            <p:nvPr/>
          </p:nvSpPr>
          <p:spPr>
            <a:xfrm>
              <a:off x="272716" y="3930316"/>
              <a:ext cx="18769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/>
                  </a:solidFill>
                  <a:latin typeface="Agency FB" panose="020B0503020202020204" pitchFamily="34" charset="0"/>
                </a:rPr>
                <a:t>TWO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F3518EA4-B3C0-4BF1-87BB-18A8AA923B88}"/>
                </a:ext>
              </a:extLst>
            </p:cNvPr>
            <p:cNvSpPr txBox="1"/>
            <p:nvPr/>
          </p:nvSpPr>
          <p:spPr>
            <a:xfrm>
              <a:off x="272716" y="4453536"/>
              <a:ext cx="59837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fontAlgn="base">
                <a:spcBef>
                  <a:spcPts val="0"/>
                </a:spcBef>
                <a:spcAft>
                  <a:spcPts val="1600"/>
                </a:spcAft>
              </a:pPr>
              <a:r>
                <a:rPr lang="en-US" sz="1800" b="0" i="0" u="none" strike="noStrike" dirty="0">
                  <a:solidFill>
                    <a:srgbClr val="737373"/>
                  </a:solidFill>
                  <a:effectLst/>
                  <a:latin typeface="+mj-lt"/>
                </a:rPr>
                <a:t>More than 3.6 million people have received both doses of vaccine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B3C42ADE-D41B-48C7-A75C-5EE0E1DAEEE0}"/>
                </a:ext>
              </a:extLst>
            </p:cNvPr>
            <p:cNvCxnSpPr/>
            <p:nvPr/>
          </p:nvCxnSpPr>
          <p:spPr>
            <a:xfrm>
              <a:off x="272716" y="4453536"/>
              <a:ext cx="487680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393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xmlns="" id="{0EB26665-8B61-4AC5-B909-5058DC9EE051}"/>
              </a:ext>
            </a:extLst>
          </p:cNvPr>
          <p:cNvCxnSpPr/>
          <p:nvPr/>
        </p:nvCxnSpPr>
        <p:spPr>
          <a:xfrm>
            <a:off x="438150" y="3028950"/>
            <a:ext cx="11068050" cy="0"/>
          </a:xfrm>
          <a:prstGeom prst="straightConnector1">
            <a:avLst/>
          </a:prstGeom>
          <a:ln w="196850">
            <a:gradFill flip="none" rotWithShape="1">
              <a:gsLst>
                <a:gs pos="25000">
                  <a:srgbClr val="00B050"/>
                </a:gs>
                <a:gs pos="0">
                  <a:srgbClr val="0070C0"/>
                </a:gs>
                <a:gs pos="51000">
                  <a:schemeClr val="accent4"/>
                </a:gs>
                <a:gs pos="83000">
                  <a:srgbClr val="D11148"/>
                </a:gs>
                <a:gs pos="100000">
                  <a:srgbClr val="FF0000"/>
                </a:gs>
              </a:gsLst>
              <a:lin ang="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xmlns="" id="{E46D4EF5-1468-4CD4-B5AA-08D3A4699E44}"/>
              </a:ext>
            </a:extLst>
          </p:cNvPr>
          <p:cNvSpPr/>
          <p:nvPr/>
        </p:nvSpPr>
        <p:spPr>
          <a:xfrm>
            <a:off x="1733550" y="2724150"/>
            <a:ext cx="666750" cy="609584"/>
          </a:xfrm>
          <a:prstGeom prst="ellipse">
            <a:avLst/>
          </a:prstGeom>
          <a:solidFill>
            <a:srgbClr val="008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xmlns="" id="{2F92415A-402E-43F3-A5A5-E36D344AAD43}"/>
              </a:ext>
            </a:extLst>
          </p:cNvPr>
          <p:cNvSpPr/>
          <p:nvPr/>
        </p:nvSpPr>
        <p:spPr>
          <a:xfrm>
            <a:off x="4076700" y="2724150"/>
            <a:ext cx="666750" cy="609584"/>
          </a:xfrm>
          <a:prstGeom prst="ellipse">
            <a:avLst/>
          </a:prstGeom>
          <a:solidFill>
            <a:srgbClr val="30B3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xmlns="" id="{5C1CA055-6BC0-423E-8E49-7B57DF8E9A0F}"/>
              </a:ext>
            </a:extLst>
          </p:cNvPr>
          <p:cNvSpPr/>
          <p:nvPr/>
        </p:nvSpPr>
        <p:spPr>
          <a:xfrm>
            <a:off x="8724900" y="2724150"/>
            <a:ext cx="666750" cy="609584"/>
          </a:xfrm>
          <a:prstGeom prst="ellipse">
            <a:avLst/>
          </a:prstGeom>
          <a:solidFill>
            <a:srgbClr val="E355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xmlns="" id="{5FACDF57-8442-461A-A69B-EEC10AC0496B}"/>
              </a:ext>
            </a:extLst>
          </p:cNvPr>
          <p:cNvSpPr/>
          <p:nvPr/>
        </p:nvSpPr>
        <p:spPr>
          <a:xfrm>
            <a:off x="6400800" y="2724150"/>
            <a:ext cx="666750" cy="609584"/>
          </a:xfrm>
          <a:prstGeom prst="ellipse">
            <a:avLst/>
          </a:prstGeom>
          <a:solidFill>
            <a:srgbClr val="EEB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xmlns="" id="{EFF36843-4A2C-4F93-9FB0-A6A88E30C3E5}"/>
              </a:ext>
            </a:extLst>
          </p:cNvPr>
          <p:cNvGrpSpPr/>
          <p:nvPr/>
        </p:nvGrpSpPr>
        <p:grpSpPr>
          <a:xfrm>
            <a:off x="339725" y="1166931"/>
            <a:ext cx="2895600" cy="1195269"/>
            <a:chOff x="339725" y="1166931"/>
            <a:chExt cx="2895600" cy="1195269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xmlns="" id="{A99F893E-8127-447A-927D-18B9A54D4B7C}"/>
                </a:ext>
              </a:extLst>
            </p:cNvPr>
            <p:cNvSpPr txBox="1"/>
            <p:nvPr/>
          </p:nvSpPr>
          <p:spPr>
            <a:xfrm>
              <a:off x="339725" y="1386264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8896"/>
                  </a:solidFill>
                  <a:latin typeface="+mj-lt"/>
                </a:rPr>
                <a:t>SLIDE 3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xmlns="" id="{C7E98AE1-6383-41F8-A971-F0782D9BA261}"/>
                </a:ext>
              </a:extLst>
            </p:cNvPr>
            <p:cNvSpPr txBox="1"/>
            <p:nvPr/>
          </p:nvSpPr>
          <p:spPr>
            <a:xfrm>
              <a:off x="1939925" y="1166931"/>
              <a:ext cx="1295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 Content with Link</a:t>
              </a:r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xmlns="" id="{D1298734-9A04-4608-AA42-F582BEE9201F}"/>
                </a:ext>
              </a:extLst>
            </p:cNvPr>
            <p:cNvCxnSpPr/>
            <p:nvPr/>
          </p:nvCxnSpPr>
          <p:spPr>
            <a:xfrm>
              <a:off x="1733550" y="1166931"/>
              <a:ext cx="0" cy="1195269"/>
            </a:xfrm>
            <a:prstGeom prst="line">
              <a:avLst/>
            </a:prstGeom>
            <a:ln w="476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xmlns="" id="{26DCD190-71AA-47AB-BC9B-87A2A797BA07}"/>
              </a:ext>
            </a:extLst>
          </p:cNvPr>
          <p:cNvGrpSpPr/>
          <p:nvPr/>
        </p:nvGrpSpPr>
        <p:grpSpPr>
          <a:xfrm>
            <a:off x="3086100" y="4042371"/>
            <a:ext cx="2895600" cy="1195269"/>
            <a:chOff x="339725" y="1166931"/>
            <a:chExt cx="2895600" cy="1195269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xmlns="" id="{1C5ABEB4-04F4-4AFF-85EE-F4F7DE462042}"/>
                </a:ext>
              </a:extLst>
            </p:cNvPr>
            <p:cNvSpPr txBox="1"/>
            <p:nvPr/>
          </p:nvSpPr>
          <p:spPr>
            <a:xfrm>
              <a:off x="339725" y="1386264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30B341"/>
                  </a:solidFill>
                  <a:latin typeface="+mj-lt"/>
                </a:rPr>
                <a:t>SLIDE 4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xmlns="" id="{5C5C5EC6-FA9C-4092-B72E-55CC6A38942A}"/>
                </a:ext>
              </a:extLst>
            </p:cNvPr>
            <p:cNvSpPr txBox="1"/>
            <p:nvPr/>
          </p:nvSpPr>
          <p:spPr>
            <a:xfrm>
              <a:off x="1939925" y="1396983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 Exploration</a:t>
              </a:r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xmlns="" id="{C2A370B2-A892-43F0-99A1-5B23C7F0C65B}"/>
                </a:ext>
              </a:extLst>
            </p:cNvPr>
            <p:cNvCxnSpPr/>
            <p:nvPr/>
          </p:nvCxnSpPr>
          <p:spPr>
            <a:xfrm>
              <a:off x="1733550" y="1166931"/>
              <a:ext cx="0" cy="1195269"/>
            </a:xfrm>
            <a:prstGeom prst="line">
              <a:avLst/>
            </a:prstGeom>
            <a:ln w="476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xmlns="" id="{32D779A8-A0DB-4844-898D-9573D5C9AC77}"/>
              </a:ext>
            </a:extLst>
          </p:cNvPr>
          <p:cNvGrpSpPr/>
          <p:nvPr/>
        </p:nvGrpSpPr>
        <p:grpSpPr>
          <a:xfrm>
            <a:off x="6194425" y="1030961"/>
            <a:ext cx="2994026" cy="1195269"/>
            <a:chOff x="133350" y="1166931"/>
            <a:chExt cx="2994026" cy="1195269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xmlns="" id="{B7C0F9E9-D299-4B48-B3B6-B6CF316E95A8}"/>
                </a:ext>
              </a:extLst>
            </p:cNvPr>
            <p:cNvSpPr txBox="1"/>
            <p:nvPr/>
          </p:nvSpPr>
          <p:spPr>
            <a:xfrm>
              <a:off x="133350" y="1386264"/>
              <a:ext cx="15017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EEBF05"/>
                  </a:solidFill>
                  <a:latin typeface="+mj-lt"/>
                </a:rPr>
                <a:t>SLIDE 12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xmlns="" id="{5F823F4F-58B3-4A3B-95F0-E3A5596B3FA2}"/>
                </a:ext>
              </a:extLst>
            </p:cNvPr>
            <p:cNvSpPr txBox="1"/>
            <p:nvPr/>
          </p:nvSpPr>
          <p:spPr>
            <a:xfrm>
              <a:off x="1831976" y="1552116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Steps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xmlns="" id="{3EEA4032-EC64-40C3-B63C-2C7AB9E667E9}"/>
                </a:ext>
              </a:extLst>
            </p:cNvPr>
            <p:cNvCxnSpPr/>
            <p:nvPr/>
          </p:nvCxnSpPr>
          <p:spPr>
            <a:xfrm>
              <a:off x="1733550" y="1166931"/>
              <a:ext cx="0" cy="1195269"/>
            </a:xfrm>
            <a:prstGeom prst="line">
              <a:avLst/>
            </a:prstGeom>
            <a:ln w="476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xmlns="" id="{F0B89BDB-A8D1-407D-96CF-91075A1707EC}"/>
              </a:ext>
            </a:extLst>
          </p:cNvPr>
          <p:cNvGrpSpPr/>
          <p:nvPr/>
        </p:nvGrpSpPr>
        <p:grpSpPr>
          <a:xfrm>
            <a:off x="8404225" y="4408393"/>
            <a:ext cx="3101974" cy="1195269"/>
            <a:chOff x="133350" y="1166931"/>
            <a:chExt cx="3101974" cy="1195269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xmlns="" id="{FDE9452D-105F-46E5-A2C8-7EED6CEDEDB6}"/>
                </a:ext>
              </a:extLst>
            </p:cNvPr>
            <p:cNvSpPr txBox="1"/>
            <p:nvPr/>
          </p:nvSpPr>
          <p:spPr>
            <a:xfrm>
              <a:off x="133350" y="1386264"/>
              <a:ext cx="15017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E3552C"/>
                  </a:solidFill>
                  <a:latin typeface="+mj-lt"/>
                </a:rPr>
                <a:t>SLIDE 21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xmlns="" id="{EFABEB69-F4B8-4FA6-865E-DB4A28755135}"/>
                </a:ext>
              </a:extLst>
            </p:cNvPr>
            <p:cNvSpPr txBox="1"/>
            <p:nvPr/>
          </p:nvSpPr>
          <p:spPr>
            <a:xfrm>
              <a:off x="1939924" y="1579899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References</a:t>
              </a:r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xmlns="" id="{0C398552-B275-4DEE-9AF1-9DB744C6396B}"/>
                </a:ext>
              </a:extLst>
            </p:cNvPr>
            <p:cNvCxnSpPr/>
            <p:nvPr/>
          </p:nvCxnSpPr>
          <p:spPr>
            <a:xfrm>
              <a:off x="1733550" y="1166931"/>
              <a:ext cx="0" cy="1195269"/>
            </a:xfrm>
            <a:prstGeom prst="line">
              <a:avLst/>
            </a:prstGeom>
            <a:ln w="476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51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53" grpId="0" animBg="1"/>
      <p:bldP spid="154" grpId="0" animBg="1"/>
      <p:bldP spid="15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AF0D232-ED58-4159-9AC3-6107A314DC23}"/>
              </a:ext>
            </a:extLst>
          </p:cNvPr>
          <p:cNvSpPr txBox="1"/>
          <p:nvPr/>
        </p:nvSpPr>
        <p:spPr>
          <a:xfrm>
            <a:off x="648928" y="338328"/>
            <a:ext cx="3685032" cy="1608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Countries with the fastest Vaccination programs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7D4231-54CD-4C7E-998A-AB68E3958AB8}"/>
              </a:ext>
            </a:extLst>
          </p:cNvPr>
          <p:cNvSpPr txBox="1"/>
          <p:nvPr/>
        </p:nvSpPr>
        <p:spPr>
          <a:xfrm>
            <a:off x="4864100" y="338328"/>
            <a:ext cx="667562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With a population of 328.2 million people, 28.9% of the U.S population has received one covid vaccination shot.</a:t>
            </a:r>
          </a:p>
          <a:p>
            <a:pPr indent="-228600"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u="none" strike="noStrike" dirty="0">
              <a:effectLst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5AAE9118-0436-4488-AC4A-C14DF6A7B6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ounded Rectangle 26">
            <a:extLst>
              <a:ext uri="{FF2B5EF4-FFF2-40B4-BE49-F238E27FC236}">
                <a16:creationId xmlns:a16="http://schemas.microsoft.com/office/drawing/2014/main" xmlns="" id="{1B10F861-B8F1-49C7-BD58-EAB20CEE7F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hart, histogram&#10;&#10;Description automatically generated">
            <a:extLst>
              <a:ext uri="{FF2B5EF4-FFF2-40B4-BE49-F238E27FC236}">
                <a16:creationId xmlns:a16="http://schemas.microsoft.com/office/drawing/2014/main" xmlns="" id="{3A28AA89-FA81-4496-91F0-29126D9DA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180" y="3001721"/>
            <a:ext cx="4974336" cy="277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ounded Rectangle 16">
            <a:extLst>
              <a:ext uri="{FF2B5EF4-FFF2-40B4-BE49-F238E27FC236}">
                <a16:creationId xmlns:a16="http://schemas.microsoft.com/office/drawing/2014/main" xmlns="" id="{61F6E425-22AB-4DA2-8FAC-58ADB58EF6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00265F13-6D8E-4B8E-8642-3C6764CAD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6484" y="3144733"/>
            <a:ext cx="4974336" cy="248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478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052F69C-7D70-4058-93F0-B50D1DC8CFC4}"/>
              </a:ext>
            </a:extLst>
          </p:cNvPr>
          <p:cNvSpPr txBox="1"/>
          <p:nvPr/>
        </p:nvSpPr>
        <p:spPr>
          <a:xfrm>
            <a:off x="3593432" y="192505"/>
            <a:ext cx="5149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C944A2-107C-4B21-A2CF-DFD5EDF154BC}"/>
              </a:ext>
            </a:extLst>
          </p:cNvPr>
          <p:cNvSpPr txBox="1"/>
          <p:nvPr/>
        </p:nvSpPr>
        <p:spPr>
          <a:xfrm>
            <a:off x="1524000" y="1502688"/>
            <a:ext cx="9144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sng" strike="noStrike" dirty="0">
                <a:solidFill>
                  <a:srgbClr val="4FC3F7"/>
                </a:solidFill>
                <a:effectLst/>
                <a:latin typeface="Roboto"/>
                <a:hlinkClick r:id="rId2"/>
              </a:rPr>
              <a:t>https://globalnews.ca/news/7728050/covid-mass-vaccination-countries-canada/</a:t>
            </a:r>
            <a:endParaRPr lang="en-US" b="0" i="0" u="none" strike="noStrike" dirty="0">
              <a:solidFill>
                <a:srgbClr val="737373"/>
              </a:solidFill>
              <a:effectLst/>
              <a:latin typeface="Roboto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sng" strike="noStrike" dirty="0">
                <a:solidFill>
                  <a:srgbClr val="4FC3F7"/>
                </a:solidFill>
                <a:effectLst/>
                <a:latin typeface="Roboto"/>
                <a:hlinkClick r:id="rId3"/>
              </a:rPr>
              <a:t>https://www.healthcareitnews.com/news/ai-has-advantages-covid-19-vaccine-rollout-potential-dangers-too</a:t>
            </a:r>
            <a:endParaRPr lang="en-US" b="0" i="0" u="none" strike="noStrike" dirty="0">
              <a:solidFill>
                <a:srgbClr val="737373"/>
              </a:solidFill>
              <a:effectLst/>
              <a:latin typeface="Roboto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sng" strike="noStrike" dirty="0">
                <a:solidFill>
                  <a:srgbClr val="4FC3F7"/>
                </a:solidFill>
                <a:effectLst/>
                <a:latin typeface="Arial" panose="020B0604020202020204" pitchFamily="34" charset="0"/>
                <a:hlinkClick r:id="rId4"/>
              </a:rPr>
              <a:t>https://www.gavi.org/covax-facility/protecting-human-rights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sng" strike="noStrike" dirty="0">
                <a:solidFill>
                  <a:srgbClr val="4FC3F7"/>
                </a:solidFill>
                <a:effectLst/>
                <a:latin typeface="Arial" panose="020B0604020202020204" pitchFamily="34" charset="0"/>
                <a:hlinkClick r:id="rId5"/>
              </a:rPr>
              <a:t>https://www.who.int/news/item/08-04-2021-covax-reaches-over-100-economies-42-days-after-first-international-delivery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sng" strike="noStrike" dirty="0">
                <a:solidFill>
                  <a:srgbClr val="4FC3F7"/>
                </a:solidFill>
                <a:effectLst/>
                <a:latin typeface="Arial" panose="020B0604020202020204" pitchFamily="34" charset="0"/>
                <a:hlinkClick r:id="rId6"/>
              </a:rPr>
              <a:t>https://www.kaggle.com/jeeperscreepers/cv19-vaccine-progress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7"/>
              </a:rPr>
              <a:t>https://www.bbc.com/news/world-europe-56361840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https://www.healthcareitnews.com/news/ai-has-advantages-covid-19-vaccine-rollout-potential-dangers-too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sng" strike="noStrike" dirty="0">
                <a:solidFill>
                  <a:srgbClr val="4FC3F7"/>
                </a:solidFill>
                <a:effectLst/>
                <a:latin typeface="Arial" panose="020B0604020202020204" pitchFamily="34" charset="0"/>
                <a:hlinkClick r:id="rId8"/>
              </a:rPr>
              <a:t>https://www.transparency.org/en/news/covid-19-vaccine-transparency#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9"/>
              </a:rPr>
              <a:t>https://www.nytimes.com/2021/03/30/health/coronavirus-vaccine-astrazeneca-pfizer.html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10"/>
              </a:rPr>
              <a:t>https://www.nature.com/articles/d41586-021-00315-5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11"/>
              </a:rPr>
              <a:t>https://www.worldometers.info/coronavirus/worldwide-graphs/#case-outcome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337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149AED4D-4E6F-4F91-B6BA-C1B3BAC283F5}"/>
              </a:ext>
            </a:extLst>
          </p:cNvPr>
          <p:cNvGrpSpPr/>
          <p:nvPr/>
        </p:nvGrpSpPr>
        <p:grpSpPr>
          <a:xfrm>
            <a:off x="3847013" y="2205882"/>
            <a:ext cx="3684743" cy="2306352"/>
            <a:chOff x="3847013" y="2205882"/>
            <a:chExt cx="3684743" cy="2306352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D649FA29-CC73-4DE8-8881-5E65478CB20E}"/>
                </a:ext>
              </a:extLst>
            </p:cNvPr>
            <p:cNvSpPr/>
            <p:nvPr/>
          </p:nvSpPr>
          <p:spPr>
            <a:xfrm rot="2063641">
              <a:off x="5891706" y="2226608"/>
              <a:ext cx="1640050" cy="2285626"/>
            </a:xfrm>
            <a:custGeom>
              <a:avLst/>
              <a:gdLst>
                <a:gd name="connsiteX0" fmla="*/ 0 w 1640050"/>
                <a:gd name="connsiteY0" fmla="*/ 0 h 2285626"/>
                <a:gd name="connsiteX1" fmla="*/ 119321 w 1640050"/>
                <a:gd name="connsiteY1" fmla="*/ 4143 h 2285626"/>
                <a:gd name="connsiteX2" fmla="*/ 1352371 w 1640050"/>
                <a:gd name="connsiteY2" fmla="*/ 716864 h 2285626"/>
                <a:gd name="connsiteX3" fmla="*/ 1517465 w 1640050"/>
                <a:gd name="connsiteY3" fmla="*/ 2276809 h 2285626"/>
                <a:gd name="connsiteX4" fmla="*/ 1513409 w 1640050"/>
                <a:gd name="connsiteY4" fmla="*/ 2285626 h 2285626"/>
                <a:gd name="connsiteX5" fmla="*/ 1136707 w 1640050"/>
                <a:gd name="connsiteY5" fmla="*/ 2139422 h 2285626"/>
                <a:gd name="connsiteX6" fmla="*/ 1141978 w 1640050"/>
                <a:gd name="connsiteY6" fmla="*/ 2128026 h 2285626"/>
                <a:gd name="connsiteX7" fmla="*/ 1019125 w 1640050"/>
                <a:gd name="connsiteY7" fmla="*/ 944991 h 2285626"/>
                <a:gd name="connsiteX8" fmla="*/ 83379 w 1640050"/>
                <a:gd name="connsiteY8" fmla="*/ 406401 h 2285626"/>
                <a:gd name="connsiteX9" fmla="*/ 0 w 1640050"/>
                <a:gd name="connsiteY9" fmla="*/ 403693 h 2285626"/>
                <a:gd name="connsiteX10" fmla="*/ 0 w 1640050"/>
                <a:gd name="connsiteY10" fmla="*/ 0 h 228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0050" h="2285626">
                  <a:moveTo>
                    <a:pt x="0" y="0"/>
                  </a:moveTo>
                  <a:lnTo>
                    <a:pt x="119321" y="4143"/>
                  </a:lnTo>
                  <a:cubicBezTo>
                    <a:pt x="601677" y="43984"/>
                    <a:pt x="1060221" y="290094"/>
                    <a:pt x="1352371" y="716864"/>
                  </a:cubicBezTo>
                  <a:cubicBezTo>
                    <a:pt x="1676982" y="1191052"/>
                    <a:pt x="1719340" y="1776050"/>
                    <a:pt x="1517465" y="2276809"/>
                  </a:cubicBezTo>
                  <a:lnTo>
                    <a:pt x="1513409" y="2285626"/>
                  </a:lnTo>
                  <a:lnTo>
                    <a:pt x="1136707" y="2139422"/>
                  </a:lnTo>
                  <a:lnTo>
                    <a:pt x="1141978" y="2128026"/>
                  </a:lnTo>
                  <a:cubicBezTo>
                    <a:pt x="1296205" y="1747835"/>
                    <a:pt x="1264992" y="1304151"/>
                    <a:pt x="1019125" y="944991"/>
                  </a:cubicBezTo>
                  <a:cubicBezTo>
                    <a:pt x="797845" y="621747"/>
                    <a:pt x="449830" y="435821"/>
                    <a:pt x="83379" y="406401"/>
                  </a:cubicBezTo>
                  <a:lnTo>
                    <a:pt x="0" y="403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outerShdw blurRad="88900" sx="104000" sy="1040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C8AE53F9-78C1-49E0-8D97-73896C6484F7}"/>
                </a:ext>
              </a:extLst>
            </p:cNvPr>
            <p:cNvSpPr/>
            <p:nvPr/>
          </p:nvSpPr>
          <p:spPr>
            <a:xfrm rot="2063641">
              <a:off x="3847013" y="2205882"/>
              <a:ext cx="1654244" cy="2201911"/>
            </a:xfrm>
            <a:custGeom>
              <a:avLst/>
              <a:gdLst>
                <a:gd name="connsiteX0" fmla="*/ 96297 w 1654244"/>
                <a:gd name="connsiteY0" fmla="*/ 0 h 2201911"/>
                <a:gd name="connsiteX1" fmla="*/ 472559 w 1654244"/>
                <a:gd name="connsiteY1" fmla="*/ 146033 h 2201911"/>
                <a:gd name="connsiteX2" fmla="*/ 457395 w 1654244"/>
                <a:gd name="connsiteY2" fmla="*/ 189209 h 2201911"/>
                <a:gd name="connsiteX3" fmla="*/ 620923 w 1654244"/>
                <a:gd name="connsiteY3" fmla="*/ 1256429 h 2201911"/>
                <a:gd name="connsiteX4" fmla="*/ 1556670 w 1654244"/>
                <a:gd name="connsiteY4" fmla="*/ 1795019 h 2201911"/>
                <a:gd name="connsiteX5" fmla="*/ 1654244 w 1654244"/>
                <a:gd name="connsiteY5" fmla="*/ 1798187 h 2201911"/>
                <a:gd name="connsiteX6" fmla="*/ 1654244 w 1654244"/>
                <a:gd name="connsiteY6" fmla="*/ 2201911 h 2201911"/>
                <a:gd name="connsiteX7" fmla="*/ 1520729 w 1654244"/>
                <a:gd name="connsiteY7" fmla="*/ 2197275 h 2201911"/>
                <a:gd name="connsiteX8" fmla="*/ 287679 w 1654244"/>
                <a:gd name="connsiteY8" fmla="*/ 1484555 h 2201911"/>
                <a:gd name="connsiteX9" fmla="*/ 69388 w 1654244"/>
                <a:gd name="connsiteY9" fmla="*/ 77170 h 2201911"/>
                <a:gd name="connsiteX10" fmla="*/ 96297 w 1654244"/>
                <a:gd name="connsiteY10" fmla="*/ 0 h 220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54244" h="2201911">
                  <a:moveTo>
                    <a:pt x="96297" y="0"/>
                  </a:moveTo>
                  <a:lnTo>
                    <a:pt x="472559" y="146033"/>
                  </a:lnTo>
                  <a:lnTo>
                    <a:pt x="457395" y="189209"/>
                  </a:lnTo>
                  <a:cubicBezTo>
                    <a:pt x="352233" y="541476"/>
                    <a:pt x="399643" y="933185"/>
                    <a:pt x="620923" y="1256429"/>
                  </a:cubicBezTo>
                  <a:cubicBezTo>
                    <a:pt x="842203" y="1579673"/>
                    <a:pt x="1190219" y="1765599"/>
                    <a:pt x="1556670" y="1795019"/>
                  </a:cubicBezTo>
                  <a:lnTo>
                    <a:pt x="1654244" y="1798187"/>
                  </a:lnTo>
                  <a:lnTo>
                    <a:pt x="1654244" y="2201911"/>
                  </a:lnTo>
                  <a:lnTo>
                    <a:pt x="1520729" y="2197275"/>
                  </a:lnTo>
                  <a:cubicBezTo>
                    <a:pt x="1038374" y="2157434"/>
                    <a:pt x="579829" y="1911325"/>
                    <a:pt x="287679" y="1484555"/>
                  </a:cubicBezTo>
                  <a:cubicBezTo>
                    <a:pt x="-4471" y="1057785"/>
                    <a:pt x="-67996" y="541260"/>
                    <a:pt x="69388" y="77170"/>
                  </a:cubicBezTo>
                  <a:lnTo>
                    <a:pt x="9629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outerShdw blurRad="88900" sx="104000" sy="1040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964E0844-E444-47B5-99A1-00CD56F957D3}"/>
              </a:ext>
            </a:extLst>
          </p:cNvPr>
          <p:cNvGrpSpPr/>
          <p:nvPr/>
        </p:nvGrpSpPr>
        <p:grpSpPr>
          <a:xfrm>
            <a:off x="3737525" y="2636454"/>
            <a:ext cx="3942233" cy="1454876"/>
            <a:chOff x="3737525" y="2636454"/>
            <a:chExt cx="3942233" cy="1454876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E94CD17A-2EC5-4297-9B6C-9E9E18504F1E}"/>
                </a:ext>
              </a:extLst>
            </p:cNvPr>
            <p:cNvSpPr/>
            <p:nvPr/>
          </p:nvSpPr>
          <p:spPr>
            <a:xfrm rot="4149698">
              <a:off x="3525088" y="2848891"/>
              <a:ext cx="1231165" cy="806292"/>
            </a:xfrm>
            <a:custGeom>
              <a:avLst/>
              <a:gdLst>
                <a:gd name="connsiteX0" fmla="*/ 0 w 1231165"/>
                <a:gd name="connsiteY0" fmla="*/ 354783 h 806292"/>
                <a:gd name="connsiteX1" fmla="*/ 358637 w 1231165"/>
                <a:gd name="connsiteY1" fmla="*/ 0 h 806292"/>
                <a:gd name="connsiteX2" fmla="*/ 364561 w 1231165"/>
                <a:gd name="connsiteY2" fmla="*/ 5535 h 806292"/>
                <a:gd name="connsiteX3" fmla="*/ 690876 w 1231165"/>
                <a:gd name="connsiteY3" fmla="*/ 204624 h 806292"/>
                <a:gd name="connsiteX4" fmla="*/ 1186349 w 1231165"/>
                <a:gd name="connsiteY4" fmla="*/ 301493 h 806292"/>
                <a:gd name="connsiteX5" fmla="*/ 1231165 w 1231165"/>
                <a:gd name="connsiteY5" fmla="*/ 298811 h 806292"/>
                <a:gd name="connsiteX6" fmla="*/ 1231165 w 1231165"/>
                <a:gd name="connsiteY6" fmla="*/ 803748 h 806292"/>
                <a:gd name="connsiteX7" fmla="*/ 1188520 w 1231165"/>
                <a:gd name="connsiteY7" fmla="*/ 806224 h 806292"/>
                <a:gd name="connsiteX8" fmla="*/ 496514 w 1231165"/>
                <a:gd name="connsiteY8" fmla="*/ 670295 h 806292"/>
                <a:gd name="connsiteX9" fmla="*/ 40461 w 1231165"/>
                <a:gd name="connsiteY9" fmla="*/ 392473 h 806292"/>
                <a:gd name="connsiteX10" fmla="*/ 0 w 1231165"/>
                <a:gd name="connsiteY10" fmla="*/ 354783 h 80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1165" h="806292">
                  <a:moveTo>
                    <a:pt x="0" y="354783"/>
                  </a:moveTo>
                  <a:lnTo>
                    <a:pt x="358637" y="0"/>
                  </a:lnTo>
                  <a:lnTo>
                    <a:pt x="364561" y="5535"/>
                  </a:lnTo>
                  <a:cubicBezTo>
                    <a:pt x="460177" y="86316"/>
                    <a:pt x="569458" y="153947"/>
                    <a:pt x="690876" y="204624"/>
                  </a:cubicBezTo>
                  <a:cubicBezTo>
                    <a:pt x="852767" y="272194"/>
                    <a:pt x="1020908" y="303229"/>
                    <a:pt x="1186349" y="301493"/>
                  </a:cubicBezTo>
                  <a:lnTo>
                    <a:pt x="1231165" y="298811"/>
                  </a:lnTo>
                  <a:lnTo>
                    <a:pt x="1231165" y="803748"/>
                  </a:lnTo>
                  <a:lnTo>
                    <a:pt x="1188520" y="806224"/>
                  </a:lnTo>
                  <a:cubicBezTo>
                    <a:pt x="957533" y="808271"/>
                    <a:pt x="722700" y="764701"/>
                    <a:pt x="496514" y="670295"/>
                  </a:cubicBezTo>
                  <a:cubicBezTo>
                    <a:pt x="326874" y="599491"/>
                    <a:pt x="174143" y="505118"/>
                    <a:pt x="40461" y="392473"/>
                  </a:cubicBezTo>
                  <a:lnTo>
                    <a:pt x="0" y="354783"/>
                  </a:lnTo>
                  <a:close/>
                </a:path>
              </a:pathLst>
            </a:custGeom>
            <a:solidFill>
              <a:srgbClr val="22A9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A0F0FA5B-F6AF-476D-B038-AAA91DFE3C18}"/>
                </a:ext>
              </a:extLst>
            </p:cNvPr>
            <p:cNvSpPr/>
            <p:nvPr/>
          </p:nvSpPr>
          <p:spPr>
            <a:xfrm rot="4040715">
              <a:off x="6639988" y="3051559"/>
              <a:ext cx="1171420" cy="908121"/>
            </a:xfrm>
            <a:custGeom>
              <a:avLst/>
              <a:gdLst>
                <a:gd name="connsiteX0" fmla="*/ 0 w 1171420"/>
                <a:gd name="connsiteY0" fmla="*/ 0 h 908121"/>
                <a:gd name="connsiteX1" fmla="*/ 47063 w 1171420"/>
                <a:gd name="connsiteY1" fmla="*/ 1922 h 908121"/>
                <a:gd name="connsiteX2" fmla="*/ 565303 w 1171420"/>
                <a:gd name="connsiteY2" fmla="*/ 130752 h 908121"/>
                <a:gd name="connsiteX3" fmla="*/ 1148609 w 1171420"/>
                <a:gd name="connsiteY3" fmla="*/ 527115 h 908121"/>
                <a:gd name="connsiteX4" fmla="*/ 1171420 w 1171420"/>
                <a:gd name="connsiteY4" fmla="*/ 553019 h 908121"/>
                <a:gd name="connsiteX5" fmla="*/ 812461 w 1171420"/>
                <a:gd name="connsiteY5" fmla="*/ 908121 h 908121"/>
                <a:gd name="connsiteX6" fmla="*/ 788260 w 1171420"/>
                <a:gd name="connsiteY6" fmla="*/ 880538 h 908121"/>
                <a:gd name="connsiteX7" fmla="*/ 370939 w 1171420"/>
                <a:gd name="connsiteY7" fmla="*/ 596425 h 908121"/>
                <a:gd name="connsiteX8" fmla="*/ 124534 w 1171420"/>
                <a:gd name="connsiteY8" fmla="*/ 522000 h 908121"/>
                <a:gd name="connsiteX9" fmla="*/ 0 w 1171420"/>
                <a:gd name="connsiteY9" fmla="*/ 504469 h 908121"/>
                <a:gd name="connsiteX10" fmla="*/ 0 w 1171420"/>
                <a:gd name="connsiteY10" fmla="*/ 0 h 90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1420" h="908121">
                  <a:moveTo>
                    <a:pt x="0" y="0"/>
                  </a:moveTo>
                  <a:lnTo>
                    <a:pt x="47063" y="1922"/>
                  </a:lnTo>
                  <a:cubicBezTo>
                    <a:pt x="221160" y="17738"/>
                    <a:pt x="395663" y="59947"/>
                    <a:pt x="565303" y="130752"/>
                  </a:cubicBezTo>
                  <a:cubicBezTo>
                    <a:pt x="791489" y="225158"/>
                    <a:pt x="987616" y="361463"/>
                    <a:pt x="1148609" y="527115"/>
                  </a:cubicBezTo>
                  <a:lnTo>
                    <a:pt x="1171420" y="553019"/>
                  </a:lnTo>
                  <a:lnTo>
                    <a:pt x="812461" y="908121"/>
                  </a:lnTo>
                  <a:lnTo>
                    <a:pt x="788260" y="880538"/>
                  </a:lnTo>
                  <a:cubicBezTo>
                    <a:pt x="673143" y="761703"/>
                    <a:pt x="532830" y="663995"/>
                    <a:pt x="370939" y="596425"/>
                  </a:cubicBezTo>
                  <a:cubicBezTo>
                    <a:pt x="289994" y="562640"/>
                    <a:pt x="207486" y="537988"/>
                    <a:pt x="124534" y="522000"/>
                  </a:cubicBezTo>
                  <a:lnTo>
                    <a:pt x="0" y="504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A9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71D69BD2-C31B-4E5C-88D5-4ECFE07D1E40}"/>
              </a:ext>
            </a:extLst>
          </p:cNvPr>
          <p:cNvGrpSpPr/>
          <p:nvPr/>
        </p:nvGrpSpPr>
        <p:grpSpPr>
          <a:xfrm>
            <a:off x="4336020" y="1953247"/>
            <a:ext cx="2743200" cy="2743200"/>
            <a:chOff x="4336020" y="1953247"/>
            <a:chExt cx="2743200" cy="27432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155A7C66-0401-4E41-B9B4-6C6E1275EF13}"/>
                </a:ext>
              </a:extLst>
            </p:cNvPr>
            <p:cNvSpPr/>
            <p:nvPr/>
          </p:nvSpPr>
          <p:spPr>
            <a:xfrm>
              <a:off x="4336020" y="1953247"/>
              <a:ext cx="2743200" cy="27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2F7EF291-877B-4417-B167-39AE0A5EAF86}"/>
                </a:ext>
              </a:extLst>
            </p:cNvPr>
            <p:cNvSpPr/>
            <p:nvPr/>
          </p:nvSpPr>
          <p:spPr>
            <a:xfrm>
              <a:off x="4489335" y="2127179"/>
              <a:ext cx="2426812" cy="2359316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rgbClr val="44546A"/>
                  </a:gs>
                  <a:gs pos="74000">
                    <a:srgbClr val="22A9C0"/>
                  </a:gs>
                  <a:gs pos="83000">
                    <a:srgbClr val="00B0F0"/>
                  </a:gs>
                  <a:gs pos="100000">
                    <a:srgbClr val="00FF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Oval 93">
            <a:extLst>
              <a:ext uri="{FF2B5EF4-FFF2-40B4-BE49-F238E27FC236}">
                <a16:creationId xmlns:a16="http://schemas.microsoft.com/office/drawing/2014/main" xmlns="" id="{1CF38B1C-8E83-429F-83EF-3B9DFD3E227D}"/>
              </a:ext>
            </a:extLst>
          </p:cNvPr>
          <p:cNvSpPr/>
          <p:nvPr/>
        </p:nvSpPr>
        <p:spPr>
          <a:xfrm>
            <a:off x="3622481" y="1249493"/>
            <a:ext cx="4160520" cy="4114688"/>
          </a:xfrm>
          <a:prstGeom prst="ellipse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xmlns="" id="{096E4048-EA6F-42CE-9E11-3112DCEF45B6}"/>
              </a:ext>
            </a:extLst>
          </p:cNvPr>
          <p:cNvGrpSpPr/>
          <p:nvPr/>
        </p:nvGrpSpPr>
        <p:grpSpPr>
          <a:xfrm>
            <a:off x="3188863" y="1167123"/>
            <a:ext cx="4784698" cy="4501745"/>
            <a:chOff x="3188863" y="1167123"/>
            <a:chExt cx="4784698" cy="4501745"/>
          </a:xfrm>
        </p:grpSpPr>
        <p:sp>
          <p:nvSpPr>
            <p:cNvPr id="95" name="Arc 94">
              <a:extLst>
                <a:ext uri="{FF2B5EF4-FFF2-40B4-BE49-F238E27FC236}">
                  <a16:creationId xmlns:a16="http://schemas.microsoft.com/office/drawing/2014/main" xmlns="" id="{250C2FD2-A851-470B-A5AD-F6CD1B943A99}"/>
                </a:ext>
              </a:extLst>
            </p:cNvPr>
            <p:cNvSpPr/>
            <p:nvPr/>
          </p:nvSpPr>
          <p:spPr>
            <a:xfrm rot="2388461">
              <a:off x="3745027" y="1189132"/>
              <a:ext cx="4228534" cy="4479736"/>
            </a:xfrm>
            <a:prstGeom prst="arc">
              <a:avLst>
                <a:gd name="adj1" fmla="val 16124679"/>
                <a:gd name="adj2" fmla="val 1805395"/>
              </a:avLst>
            </a:prstGeom>
            <a:ln w="104775">
              <a:gradFill>
                <a:gsLst>
                  <a:gs pos="13000">
                    <a:srgbClr val="44546A"/>
                  </a:gs>
                  <a:gs pos="34000">
                    <a:srgbClr val="22A9C0"/>
                  </a:gs>
                  <a:gs pos="68000">
                    <a:srgbClr val="00B0F0"/>
                  </a:gs>
                  <a:gs pos="84000">
                    <a:srgbClr val="00FFFF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xmlns="" id="{936171BA-8C3F-479C-8E7A-8D1390C12BC7}"/>
                </a:ext>
              </a:extLst>
            </p:cNvPr>
            <p:cNvSpPr/>
            <p:nvPr/>
          </p:nvSpPr>
          <p:spPr>
            <a:xfrm rot="19258881" flipH="1">
              <a:off x="3188863" y="1167123"/>
              <a:ext cx="4160520" cy="4114800"/>
            </a:xfrm>
            <a:prstGeom prst="arc">
              <a:avLst>
                <a:gd name="adj1" fmla="val 15945401"/>
                <a:gd name="adj2" fmla="val 21576551"/>
              </a:avLst>
            </a:prstGeom>
            <a:ln w="282575">
              <a:gradFill>
                <a:gsLst>
                  <a:gs pos="18000">
                    <a:srgbClr val="44546A"/>
                  </a:gs>
                  <a:gs pos="38000">
                    <a:srgbClr val="22A9C0"/>
                  </a:gs>
                  <a:gs pos="65000">
                    <a:srgbClr val="00B0F0"/>
                  </a:gs>
                  <a:gs pos="78000">
                    <a:srgbClr val="00FFFF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Oval 99">
            <a:extLst>
              <a:ext uri="{FF2B5EF4-FFF2-40B4-BE49-F238E27FC236}">
                <a16:creationId xmlns:a16="http://schemas.microsoft.com/office/drawing/2014/main" xmlns="" id="{AE7B7992-6847-41B8-89E1-32E9D93D7710}"/>
              </a:ext>
            </a:extLst>
          </p:cNvPr>
          <p:cNvSpPr/>
          <p:nvPr/>
        </p:nvSpPr>
        <p:spPr>
          <a:xfrm>
            <a:off x="2712609" y="526774"/>
            <a:ext cx="5926042" cy="563548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1524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F5EFBF8F-642C-4464-8E7B-AEB29FF85D60}"/>
              </a:ext>
            </a:extLst>
          </p:cNvPr>
          <p:cNvGrpSpPr/>
          <p:nvPr/>
        </p:nvGrpSpPr>
        <p:grpSpPr>
          <a:xfrm>
            <a:off x="8145450" y="1733422"/>
            <a:ext cx="1002806" cy="993913"/>
            <a:chOff x="8198545" y="2435087"/>
            <a:chExt cx="1002806" cy="993913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xmlns="" id="{8117993D-19F6-4E82-8A9B-4BCAFB30F0DF}"/>
                </a:ext>
              </a:extLst>
            </p:cNvPr>
            <p:cNvSpPr/>
            <p:nvPr/>
          </p:nvSpPr>
          <p:spPr>
            <a:xfrm>
              <a:off x="8198545" y="2435087"/>
              <a:ext cx="1002806" cy="9939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16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Graphic 108" descr="Map with pin with solid fill">
              <a:extLst>
                <a:ext uri="{FF2B5EF4-FFF2-40B4-BE49-F238E27FC236}">
                  <a16:creationId xmlns:a16="http://schemas.microsoft.com/office/drawing/2014/main" xmlns="" id="{A52BDA79-09D2-470D-812E-29C8E3DD3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/>
          </p:blipFill>
          <p:spPr>
            <a:xfrm>
              <a:off x="8381321" y="2533308"/>
              <a:ext cx="755328" cy="755328"/>
            </a:xfrm>
            <a:prstGeom prst="rect">
              <a:avLst/>
            </a:prstGeom>
          </p:spPr>
        </p:pic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xmlns="" id="{600A8A86-F740-4C0B-BE81-2A73A3F6634C}"/>
              </a:ext>
            </a:extLst>
          </p:cNvPr>
          <p:cNvGrpSpPr/>
          <p:nvPr/>
        </p:nvGrpSpPr>
        <p:grpSpPr>
          <a:xfrm>
            <a:off x="6110407" y="84802"/>
            <a:ext cx="1002806" cy="993913"/>
            <a:chOff x="6110407" y="84802"/>
            <a:chExt cx="1002806" cy="993913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xmlns="" id="{ED071944-DB7E-43FF-B9BE-F77A9EE785C8}"/>
                </a:ext>
              </a:extLst>
            </p:cNvPr>
            <p:cNvSpPr/>
            <p:nvPr/>
          </p:nvSpPr>
          <p:spPr>
            <a:xfrm>
              <a:off x="6110407" y="84802"/>
              <a:ext cx="1002806" cy="9939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16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Graphic 110" descr="Earth Globe - Asia with solid fill">
              <a:extLst>
                <a:ext uri="{FF2B5EF4-FFF2-40B4-BE49-F238E27FC236}">
                  <a16:creationId xmlns:a16="http://schemas.microsoft.com/office/drawing/2014/main" xmlns="" id="{69CD5DD8-5A25-49E1-9201-3C15A8BB0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/>
          </p:blipFill>
          <p:spPr>
            <a:xfrm>
              <a:off x="6229610" y="169823"/>
              <a:ext cx="764400" cy="764400"/>
            </a:xfrm>
            <a:prstGeom prst="rect">
              <a:avLst/>
            </a:prstGeom>
          </p:spPr>
        </p:pic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xmlns="" id="{E0D4ADDD-120B-4D8D-81B6-0631712E10C6}"/>
              </a:ext>
            </a:extLst>
          </p:cNvPr>
          <p:cNvGrpSpPr/>
          <p:nvPr/>
        </p:nvGrpSpPr>
        <p:grpSpPr>
          <a:xfrm>
            <a:off x="3356489" y="410559"/>
            <a:ext cx="1002806" cy="993913"/>
            <a:chOff x="2279216" y="1192695"/>
            <a:chExt cx="1002806" cy="993913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xmlns="" id="{54FA8E8E-F977-43FF-8177-B76A2993015F}"/>
                </a:ext>
              </a:extLst>
            </p:cNvPr>
            <p:cNvSpPr/>
            <p:nvPr/>
          </p:nvSpPr>
          <p:spPr>
            <a:xfrm>
              <a:off x="2279216" y="1192695"/>
              <a:ext cx="1002806" cy="9939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16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3" name="Graphic 112" descr="List with solid fill">
              <a:extLst>
                <a:ext uri="{FF2B5EF4-FFF2-40B4-BE49-F238E27FC236}">
                  <a16:creationId xmlns:a16="http://schemas.microsoft.com/office/drawing/2014/main" xmlns="" id="{09461A9E-C004-4844-BC26-E7966C77D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/>
          </p:blipFill>
          <p:spPr>
            <a:xfrm>
              <a:off x="2395442" y="1274877"/>
              <a:ext cx="755078" cy="755078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xmlns="" id="{65ED6854-656E-4FA7-8939-3C8450AB041E}"/>
              </a:ext>
            </a:extLst>
          </p:cNvPr>
          <p:cNvGrpSpPr/>
          <p:nvPr/>
        </p:nvGrpSpPr>
        <p:grpSpPr>
          <a:xfrm>
            <a:off x="6757708" y="5498409"/>
            <a:ext cx="1002806" cy="993913"/>
            <a:chOff x="6611810" y="5607353"/>
            <a:chExt cx="1002806" cy="993913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xmlns="" id="{7891A715-BFC1-4354-B5FB-764BB790D0CE}"/>
                </a:ext>
              </a:extLst>
            </p:cNvPr>
            <p:cNvSpPr/>
            <p:nvPr/>
          </p:nvSpPr>
          <p:spPr>
            <a:xfrm>
              <a:off x="6611810" y="5607353"/>
              <a:ext cx="1002806" cy="9939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16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Graphic 114" descr="Badge Tick1">
              <a:extLst>
                <a:ext uri="{FF2B5EF4-FFF2-40B4-BE49-F238E27FC236}">
                  <a16:creationId xmlns:a16="http://schemas.microsoft.com/office/drawing/2014/main" xmlns="" id="{41862EDD-BCF6-4FE3-8C46-0DF616CE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6729424" y="5703111"/>
              <a:ext cx="767578" cy="767578"/>
            </a:xfrm>
            <a:prstGeom prst="rect">
              <a:avLst/>
            </a:prstGeom>
          </p:spPr>
        </p:pic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xmlns="" id="{A06B4F86-80DF-4A73-A9DF-120D0351A941}"/>
              </a:ext>
            </a:extLst>
          </p:cNvPr>
          <p:cNvGrpSpPr/>
          <p:nvPr/>
        </p:nvGrpSpPr>
        <p:grpSpPr>
          <a:xfrm>
            <a:off x="2197039" y="3819827"/>
            <a:ext cx="1002806" cy="993913"/>
            <a:chOff x="2532190" y="4925445"/>
            <a:chExt cx="1002806" cy="993913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xmlns="" id="{02F0532C-FD1B-4B85-AF99-EC4C522D4E0F}"/>
                </a:ext>
              </a:extLst>
            </p:cNvPr>
            <p:cNvSpPr/>
            <p:nvPr/>
          </p:nvSpPr>
          <p:spPr>
            <a:xfrm>
              <a:off x="2532190" y="4925445"/>
              <a:ext cx="1002806" cy="9939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16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Graphic 116" descr="Heart with pulse with solid fill">
              <a:extLst>
                <a:ext uri="{FF2B5EF4-FFF2-40B4-BE49-F238E27FC236}">
                  <a16:creationId xmlns:a16="http://schemas.microsoft.com/office/drawing/2014/main" xmlns="" id="{A29D073A-FFCC-4961-85ED-E474E36AA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/>
          </p:blipFill>
          <p:spPr>
            <a:xfrm>
              <a:off x="2669566" y="5045748"/>
              <a:ext cx="686198" cy="686198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DB57B535-5B16-460F-984E-73F8ED4533C1}"/>
              </a:ext>
            </a:extLst>
          </p:cNvPr>
          <p:cNvGrpSpPr/>
          <p:nvPr/>
        </p:nvGrpSpPr>
        <p:grpSpPr>
          <a:xfrm>
            <a:off x="7870327" y="171229"/>
            <a:ext cx="3132525" cy="981675"/>
            <a:chOff x="8031176" y="332367"/>
            <a:chExt cx="3132525" cy="981675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8F099CBF-E463-4556-8C29-BEF2DFD8E201}"/>
                </a:ext>
              </a:extLst>
            </p:cNvPr>
            <p:cNvSpPr txBox="1"/>
            <p:nvPr/>
          </p:nvSpPr>
          <p:spPr>
            <a:xfrm>
              <a:off x="8031176" y="332367"/>
              <a:ext cx="2375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22A9C0"/>
                  </a:solidFill>
                  <a:latin typeface="Agency FB" panose="020B0503020202020204" pitchFamily="34" charset="0"/>
                </a:rPr>
                <a:t> 1 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037B5802-EE93-46E0-92B3-CBA193FE7855}"/>
                </a:ext>
              </a:extLst>
            </p:cNvPr>
            <p:cNvSpPr txBox="1"/>
            <p:nvPr/>
          </p:nvSpPr>
          <p:spPr>
            <a:xfrm>
              <a:off x="8123710" y="790822"/>
              <a:ext cx="3039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Country- this is the country for which the vaccination information is provided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xmlns="" id="{DECFA9BF-65BE-47D0-8F19-C585E98357C8}"/>
              </a:ext>
            </a:extLst>
          </p:cNvPr>
          <p:cNvGrpSpPr/>
          <p:nvPr/>
        </p:nvGrpSpPr>
        <p:grpSpPr>
          <a:xfrm>
            <a:off x="553403" y="354757"/>
            <a:ext cx="2375412" cy="1412562"/>
            <a:chOff x="8031176" y="332367"/>
            <a:chExt cx="2375412" cy="1412562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7A0B88B8-B1FF-44AC-A1D4-CD5A0AF9DAC0}"/>
                </a:ext>
              </a:extLst>
            </p:cNvPr>
            <p:cNvSpPr txBox="1"/>
            <p:nvPr/>
          </p:nvSpPr>
          <p:spPr>
            <a:xfrm>
              <a:off x="8031176" y="332367"/>
              <a:ext cx="2375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Agency FB" panose="020B0503020202020204" pitchFamily="34" charset="0"/>
                </a:rPr>
                <a:t>8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xmlns="" id="{67A43604-2D39-47EF-95C9-5704A60B63DC}"/>
                </a:ext>
              </a:extLst>
            </p:cNvPr>
            <p:cNvSpPr txBox="1"/>
            <p:nvPr/>
          </p:nvSpPr>
          <p:spPr>
            <a:xfrm>
              <a:off x="8123711" y="790822"/>
              <a:ext cx="21097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Vaccines used in the country - total number of vaccines used in the country (up to date);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xmlns="" id="{E7D0D3F2-CA61-4D18-9119-CF869B698C1E}"/>
              </a:ext>
            </a:extLst>
          </p:cNvPr>
          <p:cNvGrpSpPr/>
          <p:nvPr/>
        </p:nvGrpSpPr>
        <p:grpSpPr>
          <a:xfrm>
            <a:off x="8094573" y="5521568"/>
            <a:ext cx="3100991" cy="1197119"/>
            <a:chOff x="8031176" y="332367"/>
            <a:chExt cx="3100991" cy="1197119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13D2AB0C-FAE4-4755-AE11-321FB719AE79}"/>
                </a:ext>
              </a:extLst>
            </p:cNvPr>
            <p:cNvSpPr txBox="1"/>
            <p:nvPr/>
          </p:nvSpPr>
          <p:spPr>
            <a:xfrm>
              <a:off x="8031176" y="332367"/>
              <a:ext cx="2375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Agency FB" panose="020B0503020202020204" pitchFamily="34" charset="0"/>
                </a:rPr>
                <a:t>4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D3AA4671-ADF5-4E1E-9467-98C7DADA764C}"/>
                </a:ext>
              </a:extLst>
            </p:cNvPr>
            <p:cNvSpPr txBox="1"/>
            <p:nvPr/>
          </p:nvSpPr>
          <p:spPr>
            <a:xfrm>
              <a:off x="8123711" y="790822"/>
              <a:ext cx="30084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Total number of vaccinations - this is the absolute number of total immunizations in the country;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xmlns="" id="{71E496B6-E9D5-474C-96C9-163C56FBF794}"/>
              </a:ext>
            </a:extLst>
          </p:cNvPr>
          <p:cNvGrpSpPr/>
          <p:nvPr/>
        </p:nvGrpSpPr>
        <p:grpSpPr>
          <a:xfrm>
            <a:off x="9379050" y="1973433"/>
            <a:ext cx="2375412" cy="981675"/>
            <a:chOff x="8031176" y="332367"/>
            <a:chExt cx="2375412" cy="981675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xmlns="" id="{FB80ACEC-BF93-4844-9B81-2992C42BFDEE}"/>
                </a:ext>
              </a:extLst>
            </p:cNvPr>
            <p:cNvSpPr txBox="1"/>
            <p:nvPr/>
          </p:nvSpPr>
          <p:spPr>
            <a:xfrm>
              <a:off x="8031176" y="332367"/>
              <a:ext cx="2375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44546A"/>
                  </a:solidFill>
                  <a:latin typeface="Agency FB" panose="020B0503020202020204" pitchFamily="34" charset="0"/>
                </a:rPr>
                <a:t> 2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xmlns="" id="{BE03ABD9-C575-4BDA-A412-5A7230960134}"/>
                </a:ext>
              </a:extLst>
            </p:cNvPr>
            <p:cNvSpPr txBox="1"/>
            <p:nvPr/>
          </p:nvSpPr>
          <p:spPr>
            <a:xfrm>
              <a:off x="8123711" y="790822"/>
              <a:ext cx="21097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Country ISO Code - ISO code for the country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xmlns="" id="{36D8BD88-29AA-40A3-A627-786D652D585A}"/>
              </a:ext>
            </a:extLst>
          </p:cNvPr>
          <p:cNvGrpSpPr/>
          <p:nvPr/>
        </p:nvGrpSpPr>
        <p:grpSpPr>
          <a:xfrm>
            <a:off x="35944" y="3434591"/>
            <a:ext cx="2375412" cy="1434339"/>
            <a:chOff x="8053327" y="310590"/>
            <a:chExt cx="2375412" cy="1434339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84BEE2C9-A6A1-4061-BF1F-03479415B0EC}"/>
                </a:ext>
              </a:extLst>
            </p:cNvPr>
            <p:cNvSpPr txBox="1"/>
            <p:nvPr/>
          </p:nvSpPr>
          <p:spPr>
            <a:xfrm>
              <a:off x="8053327" y="310590"/>
              <a:ext cx="2375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gency FB" panose="020B0503020202020204" pitchFamily="34" charset="0"/>
                </a:rPr>
                <a:t>6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B57CFDE0-F7FD-4945-981C-201E4353959F}"/>
                </a:ext>
              </a:extLst>
            </p:cNvPr>
            <p:cNvSpPr txBox="1"/>
            <p:nvPr/>
          </p:nvSpPr>
          <p:spPr>
            <a:xfrm>
              <a:off x="8123711" y="790822"/>
              <a:ext cx="20876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Daily vaccinations (raw) - for a certain data entry, the number of vaccination for that date/country;</a:t>
              </a: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0B74339B-04B3-4001-B629-09BFC906CD43}"/>
              </a:ext>
            </a:extLst>
          </p:cNvPr>
          <p:cNvSpPr txBox="1"/>
          <p:nvPr/>
        </p:nvSpPr>
        <p:spPr>
          <a:xfrm>
            <a:off x="4704405" y="2777313"/>
            <a:ext cx="1936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gency FB" panose="020B0503020202020204" pitchFamily="34" charset="0"/>
              </a:rPr>
              <a:t>Data Content</a:t>
            </a:r>
          </a:p>
          <a:p>
            <a:pPr algn="ctr"/>
            <a:r>
              <a:rPr lang="en-US" sz="2800" dirty="0">
                <a:latin typeface="Agency FB" panose="020B0503020202020204" pitchFamily="34" charset="0"/>
                <a:hlinkClick r:id="rId12"/>
              </a:rPr>
              <a:t>Link</a:t>
            </a:r>
            <a:endParaRPr lang="en-US" sz="2800" dirty="0">
              <a:latin typeface="Agency FB" panose="020B050302020202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D7261294-6434-4037-8BD6-205DAD14B0F1}"/>
              </a:ext>
            </a:extLst>
          </p:cNvPr>
          <p:cNvGrpSpPr/>
          <p:nvPr/>
        </p:nvGrpSpPr>
        <p:grpSpPr>
          <a:xfrm>
            <a:off x="8199281" y="3702534"/>
            <a:ext cx="1002806" cy="993913"/>
            <a:chOff x="8198545" y="2435087"/>
            <a:chExt cx="1002806" cy="99391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xmlns="" id="{FA4AE4C3-61DD-4131-AD69-3B28A7613FB7}"/>
                </a:ext>
              </a:extLst>
            </p:cNvPr>
            <p:cNvSpPr/>
            <p:nvPr/>
          </p:nvSpPr>
          <p:spPr>
            <a:xfrm>
              <a:off x="8198545" y="2435087"/>
              <a:ext cx="1002806" cy="9939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16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Daily calendar with solid fill">
              <a:extLst>
                <a:ext uri="{FF2B5EF4-FFF2-40B4-BE49-F238E27FC236}">
                  <a16:creationId xmlns:a16="http://schemas.microsoft.com/office/drawing/2014/main" xmlns="" id="{AD23F535-5F39-4492-A815-001B715D9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rcRect/>
            <a:stretch/>
          </p:blipFill>
          <p:spPr>
            <a:xfrm>
              <a:off x="8381321" y="2533308"/>
              <a:ext cx="755328" cy="755328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B83A127D-1D13-4A64-A684-81AB6D631599}"/>
              </a:ext>
            </a:extLst>
          </p:cNvPr>
          <p:cNvGrpSpPr/>
          <p:nvPr/>
        </p:nvGrpSpPr>
        <p:grpSpPr>
          <a:xfrm>
            <a:off x="9514070" y="3837916"/>
            <a:ext cx="2476457" cy="1628006"/>
            <a:chOff x="8031176" y="332367"/>
            <a:chExt cx="2476457" cy="162800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A55EB694-244D-41EA-BACF-6B4D49D2EE20}"/>
                </a:ext>
              </a:extLst>
            </p:cNvPr>
            <p:cNvSpPr txBox="1"/>
            <p:nvPr/>
          </p:nvSpPr>
          <p:spPr>
            <a:xfrm>
              <a:off x="8031176" y="332367"/>
              <a:ext cx="2375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25E3264E-DED3-406E-A264-6317AA57F807}"/>
                </a:ext>
              </a:extLst>
            </p:cNvPr>
            <p:cNvSpPr txBox="1"/>
            <p:nvPr/>
          </p:nvSpPr>
          <p:spPr>
            <a:xfrm>
              <a:off x="8123710" y="790822"/>
              <a:ext cx="238392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Date - date for the data entry; for some of the dates we have only the daily vaccinations, for others, only the (cumulative) total;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C6557FB1-78E5-44EB-9F62-8634CAD20741}"/>
              </a:ext>
            </a:extLst>
          </p:cNvPr>
          <p:cNvGrpSpPr/>
          <p:nvPr/>
        </p:nvGrpSpPr>
        <p:grpSpPr>
          <a:xfrm>
            <a:off x="2117225" y="1890075"/>
            <a:ext cx="1002806" cy="993913"/>
            <a:chOff x="2279216" y="1192695"/>
            <a:chExt cx="1002806" cy="99391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80CD80C1-417B-48CD-9586-72FE4A92068E}"/>
                </a:ext>
              </a:extLst>
            </p:cNvPr>
            <p:cNvSpPr/>
            <p:nvPr/>
          </p:nvSpPr>
          <p:spPr>
            <a:xfrm>
              <a:off x="2279216" y="1192695"/>
              <a:ext cx="1002806" cy="9939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16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Clipboard All Crosses">
              <a:extLst>
                <a:ext uri="{FF2B5EF4-FFF2-40B4-BE49-F238E27FC236}">
                  <a16:creationId xmlns:a16="http://schemas.microsoft.com/office/drawing/2014/main" xmlns="" id="{5A8170AF-BB93-44A1-8ADE-D05E86250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2395442" y="1274877"/>
              <a:ext cx="755078" cy="755078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5590B2FB-590A-4C8A-9763-ECFE656E5B99}"/>
              </a:ext>
            </a:extLst>
          </p:cNvPr>
          <p:cNvGrpSpPr/>
          <p:nvPr/>
        </p:nvGrpSpPr>
        <p:grpSpPr>
          <a:xfrm>
            <a:off x="95110" y="1761136"/>
            <a:ext cx="2375412" cy="1412562"/>
            <a:chOff x="8031176" y="332367"/>
            <a:chExt cx="2375412" cy="141256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B4AC8291-D4CB-43BA-AE32-86007A5375C6}"/>
                </a:ext>
              </a:extLst>
            </p:cNvPr>
            <p:cNvSpPr txBox="1"/>
            <p:nvPr/>
          </p:nvSpPr>
          <p:spPr>
            <a:xfrm>
              <a:off x="8031176" y="332367"/>
              <a:ext cx="2375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Agency FB" panose="020B0503020202020204" pitchFamily="34" charset="0"/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85851739-FAA1-4F4E-845B-8841A8218E77}"/>
                </a:ext>
              </a:extLst>
            </p:cNvPr>
            <p:cNvSpPr txBox="1"/>
            <p:nvPr/>
          </p:nvSpPr>
          <p:spPr>
            <a:xfrm>
              <a:off x="8123711" y="790822"/>
              <a:ext cx="21097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Daily vaccinations - for a certain data entry, the number of vaccination for that date/country;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F42D9159-74BA-4C10-AF09-92D9DA095948}"/>
              </a:ext>
            </a:extLst>
          </p:cNvPr>
          <p:cNvGrpSpPr/>
          <p:nvPr/>
        </p:nvGrpSpPr>
        <p:grpSpPr>
          <a:xfrm>
            <a:off x="53681" y="5002634"/>
            <a:ext cx="3453194" cy="1649783"/>
            <a:chOff x="8123711" y="310590"/>
            <a:chExt cx="2691928" cy="164978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BFA965D6-AD0C-42FA-8088-84C57029BD60}"/>
                </a:ext>
              </a:extLst>
            </p:cNvPr>
            <p:cNvSpPr txBox="1"/>
            <p:nvPr/>
          </p:nvSpPr>
          <p:spPr>
            <a:xfrm>
              <a:off x="8251771" y="310590"/>
              <a:ext cx="2375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gency FB" panose="020B0503020202020204" pitchFamily="34" charset="0"/>
                </a:rPr>
                <a:t>5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3870FB4-A216-4E0C-8090-C6191E4D4E8E}"/>
                </a:ext>
              </a:extLst>
            </p:cNvPr>
            <p:cNvSpPr txBox="1"/>
            <p:nvPr/>
          </p:nvSpPr>
          <p:spPr>
            <a:xfrm>
              <a:off x="8123711" y="790822"/>
              <a:ext cx="269192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Total number of people vaccinated - a person, depending on the immunization scheme, will receive one or more (typically 2) vaccines; at a certain moment, the number of vaccination might be larger than the number of people;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125699D4-1BEF-4AF9-B274-1ECD32B2D9AC}"/>
              </a:ext>
            </a:extLst>
          </p:cNvPr>
          <p:cNvGrpSpPr/>
          <p:nvPr/>
        </p:nvGrpSpPr>
        <p:grpSpPr>
          <a:xfrm>
            <a:off x="3600291" y="5400201"/>
            <a:ext cx="1002806" cy="993913"/>
            <a:chOff x="2532190" y="4925445"/>
            <a:chExt cx="1002806" cy="993913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xmlns="" id="{B5981BD5-CB37-4D21-AA14-AA639C217A8C}"/>
                </a:ext>
              </a:extLst>
            </p:cNvPr>
            <p:cNvSpPr/>
            <p:nvPr/>
          </p:nvSpPr>
          <p:spPr>
            <a:xfrm>
              <a:off x="2532190" y="4925445"/>
              <a:ext cx="1002806" cy="9939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16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Needle with solid fill">
              <a:extLst>
                <a:ext uri="{FF2B5EF4-FFF2-40B4-BE49-F238E27FC236}">
                  <a16:creationId xmlns:a16="http://schemas.microsoft.com/office/drawing/2014/main" xmlns="" id="{C9C76394-6341-49D3-918B-61DFC004B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rcRect/>
            <a:stretch/>
          </p:blipFill>
          <p:spPr>
            <a:xfrm>
              <a:off x="2669566" y="5045748"/>
              <a:ext cx="686198" cy="6861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717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8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8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1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8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4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8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2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7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8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8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8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3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8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1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6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8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198552BF-51D5-4F6E-913D-3A13DB137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86004"/>
              </p:ext>
            </p:extLst>
          </p:nvPr>
        </p:nvGraphicFramePr>
        <p:xfrm>
          <a:off x="263858" y="296764"/>
          <a:ext cx="8132885" cy="6264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577">
                  <a:extLst>
                    <a:ext uri="{9D8B030D-6E8A-4147-A177-3AD203B41FA5}">
                      <a16:colId xmlns:a16="http://schemas.microsoft.com/office/drawing/2014/main" xmlns="" val="1491823281"/>
                    </a:ext>
                  </a:extLst>
                </a:gridCol>
                <a:gridCol w="1626577">
                  <a:extLst>
                    <a:ext uri="{9D8B030D-6E8A-4147-A177-3AD203B41FA5}">
                      <a16:colId xmlns:a16="http://schemas.microsoft.com/office/drawing/2014/main" xmlns="" val="1361853307"/>
                    </a:ext>
                  </a:extLst>
                </a:gridCol>
                <a:gridCol w="1626577">
                  <a:extLst>
                    <a:ext uri="{9D8B030D-6E8A-4147-A177-3AD203B41FA5}">
                      <a16:colId xmlns:a16="http://schemas.microsoft.com/office/drawing/2014/main" xmlns="" val="1091506466"/>
                    </a:ext>
                  </a:extLst>
                </a:gridCol>
                <a:gridCol w="1626577">
                  <a:extLst>
                    <a:ext uri="{9D8B030D-6E8A-4147-A177-3AD203B41FA5}">
                      <a16:colId xmlns:a16="http://schemas.microsoft.com/office/drawing/2014/main" xmlns="" val="105678604"/>
                    </a:ext>
                  </a:extLst>
                </a:gridCol>
                <a:gridCol w="1626577">
                  <a:extLst>
                    <a:ext uri="{9D8B030D-6E8A-4147-A177-3AD203B41FA5}">
                      <a16:colId xmlns:a16="http://schemas.microsoft.com/office/drawing/2014/main" xmlns="" val="16335629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vaccinations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People Vaccinated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People Fully Vaccinated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Daily Vaccinations Raw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6418001"/>
                  </a:ext>
                </a:extLst>
              </a:tr>
              <a:tr h="7642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5.688000e+03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5.091000e+03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3.551000e+03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4.748000e+03</a:t>
                      </a:r>
                    </a:p>
                  </a:txBody>
                  <a:tcPr anchor="ctr">
                    <a:solidFill>
                      <a:srgbClr val="FFB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3229584"/>
                  </a:ext>
                </a:extLst>
              </a:tr>
              <a:tr h="7642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3.176061e+06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2.367437e+06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1.053113e+06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1.106803e+05</a:t>
                      </a:r>
                    </a:p>
                  </a:txBody>
                  <a:tcPr anchor="ctr">
                    <a:solidFill>
                      <a:srgbClr val="FFB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5276778"/>
                  </a:ext>
                </a:extLst>
              </a:tr>
              <a:tr h="7642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1.181939e+07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7.980747e+06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4.272632e+06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3.991290e+05</a:t>
                      </a:r>
                    </a:p>
                  </a:txBody>
                  <a:tcPr anchor="ctr">
                    <a:solidFill>
                      <a:srgbClr val="FFB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3430823"/>
                  </a:ext>
                </a:extLst>
              </a:tr>
              <a:tr h="7642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00000000e+00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00000000e+00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1.000000e+00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00000000e+00</a:t>
                      </a:r>
                    </a:p>
                  </a:txBody>
                  <a:tcPr anchor="ctr">
                    <a:solidFill>
                      <a:srgbClr val="FFB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0442126"/>
                  </a:ext>
                </a:extLst>
              </a:tr>
              <a:tr h="7642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4.538375e+04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4.150600e+04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1.962800e+04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2.942750e+03</a:t>
                      </a:r>
                    </a:p>
                  </a:txBody>
                  <a:tcPr anchor="ctr">
                    <a:solidFill>
                      <a:srgbClr val="FFB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4961992"/>
                  </a:ext>
                </a:extLst>
              </a:tr>
              <a:tr h="7642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3071805e+05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2.691020e+05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1.236860e+05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1.453450e+04</a:t>
                      </a:r>
                    </a:p>
                  </a:txBody>
                  <a:tcPr anchor="ctr">
                    <a:solidFill>
                      <a:srgbClr val="FFB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2716583"/>
                  </a:ext>
                </a:extLst>
              </a:tr>
              <a:tr h="7642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1.495076e+06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1.136175e+06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5.389345e+05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6.027850e+04</a:t>
                      </a:r>
                    </a:p>
                  </a:txBody>
                  <a:tcPr anchor="ctr">
                    <a:solidFill>
                      <a:srgbClr val="FFB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6414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55BBB0E-0B1F-4C44-8658-1312C6C5126D}"/>
              </a:ext>
            </a:extLst>
          </p:cNvPr>
          <p:cNvSpPr txBox="1"/>
          <p:nvPr/>
        </p:nvSpPr>
        <p:spPr>
          <a:xfrm>
            <a:off x="9616920" y="1657243"/>
            <a:ext cx="23112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Summary</a:t>
            </a:r>
            <a:r>
              <a:rPr lang="en-US" sz="4000" b="1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Statistics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C292FF-B508-47BE-8266-4243F047ECF3}"/>
              </a:ext>
            </a:extLst>
          </p:cNvPr>
          <p:cNvSpPr txBox="1"/>
          <p:nvPr/>
        </p:nvSpPr>
        <p:spPr>
          <a:xfrm>
            <a:off x="8930905" y="2943944"/>
            <a:ext cx="2883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Code to generate results: </a:t>
            </a:r>
          </a:p>
          <a:p>
            <a:pPr algn="ctr"/>
            <a:r>
              <a:rPr lang="en-US" dirty="0" err="1">
                <a:latin typeface="+mj-lt"/>
              </a:rPr>
              <a:t>Df.describe</a:t>
            </a:r>
            <a:r>
              <a:rPr lang="en-US" dirty="0">
                <a:latin typeface="+mj-lt"/>
              </a:rPr>
              <a:t> ()</a:t>
            </a:r>
          </a:p>
        </p:txBody>
      </p:sp>
    </p:spTree>
    <p:extLst>
      <p:ext uri="{BB962C8B-B14F-4D97-AF65-F5344CB8AC3E}">
        <p14:creationId xmlns:p14="http://schemas.microsoft.com/office/powerpoint/2010/main" val="72287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198552BF-51D5-4F6E-913D-3A13DB137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399232"/>
              </p:ext>
            </p:extLst>
          </p:nvPr>
        </p:nvGraphicFramePr>
        <p:xfrm>
          <a:off x="240504" y="338554"/>
          <a:ext cx="8132885" cy="4520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133">
                  <a:extLst>
                    <a:ext uri="{9D8B030D-6E8A-4147-A177-3AD203B41FA5}">
                      <a16:colId xmlns:a16="http://schemas.microsoft.com/office/drawing/2014/main" xmlns="" val="1491823281"/>
                    </a:ext>
                  </a:extLst>
                </a:gridCol>
                <a:gridCol w="5577840">
                  <a:extLst>
                    <a:ext uri="{9D8B030D-6E8A-4147-A177-3AD203B41FA5}">
                      <a16:colId xmlns:a16="http://schemas.microsoft.com/office/drawing/2014/main" xmlns="" val="105678604"/>
                    </a:ext>
                  </a:extLst>
                </a:gridCol>
                <a:gridCol w="1664912">
                  <a:extLst>
                    <a:ext uri="{9D8B030D-6E8A-4147-A177-3AD203B41FA5}">
                      <a16:colId xmlns:a16="http://schemas.microsoft.com/office/drawing/2014/main" xmlns="" val="1633562930"/>
                    </a:ext>
                  </a:extLst>
                </a:gridCol>
              </a:tblGrid>
              <a:tr h="6725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People Fully Vaccinated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Daily Vaccinations Raw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6418001"/>
                  </a:ext>
                </a:extLst>
              </a:tr>
              <a:tr h="9015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Moderna, Oxford/AstraZeneca, Pfizer/BioNTech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2230</a:t>
                      </a:r>
                    </a:p>
                  </a:txBody>
                  <a:tcPr anchor="ctr">
                    <a:solidFill>
                      <a:srgbClr val="FFB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3229584"/>
                  </a:ext>
                </a:extLst>
              </a:tr>
              <a:tr h="9015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Pfizer/BioNTech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1509</a:t>
                      </a:r>
                    </a:p>
                  </a:txBody>
                  <a:tcPr anchor="ctr">
                    <a:solidFill>
                      <a:srgbClr val="FFB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5276778"/>
                  </a:ext>
                </a:extLst>
              </a:tr>
              <a:tr h="9015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Oxford/AstraZeneca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1307</a:t>
                      </a:r>
                    </a:p>
                  </a:txBody>
                  <a:tcPr anchor="ctr">
                    <a:solidFill>
                      <a:srgbClr val="FFB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3430823"/>
                  </a:ext>
                </a:extLst>
              </a:tr>
              <a:tr h="9015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Oxford/AstraZeneca, Pfizer/BioNTech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1143</a:t>
                      </a:r>
                    </a:p>
                  </a:txBody>
                  <a:tcPr anchor="ctr">
                    <a:solidFill>
                      <a:srgbClr val="FFB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2098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55BBB0E-0B1F-4C44-8658-1312C6C5126D}"/>
              </a:ext>
            </a:extLst>
          </p:cNvPr>
          <p:cNvSpPr txBox="1"/>
          <p:nvPr/>
        </p:nvSpPr>
        <p:spPr>
          <a:xfrm>
            <a:off x="8830920" y="463822"/>
            <a:ext cx="3188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Which vaccination combination has been administered the most?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C292FF-B508-47BE-8266-4243F047ECF3}"/>
              </a:ext>
            </a:extLst>
          </p:cNvPr>
          <p:cNvSpPr txBox="1"/>
          <p:nvPr/>
        </p:nvSpPr>
        <p:spPr>
          <a:xfrm>
            <a:off x="8731900" y="3131515"/>
            <a:ext cx="328769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Code to generate results: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i="0" u="none" strike="noStrike" dirty="0" err="1">
                <a:solidFill>
                  <a:srgbClr val="000000"/>
                </a:solidFill>
                <a:effectLst/>
                <a:latin typeface="+mj-lt"/>
              </a:rPr>
              <a:t>most_common_vaccine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+mj-lt"/>
              </a:rPr>
              <a:t> = </a:t>
            </a:r>
            <a:r>
              <a:rPr lang="en-US" sz="1600" i="0" u="none" strike="noStrike" dirty="0" err="1">
                <a:solidFill>
                  <a:srgbClr val="000000"/>
                </a:solidFill>
                <a:effectLst/>
                <a:latin typeface="+mj-lt"/>
              </a:rPr>
              <a:t>df.value_counts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+mj-lt"/>
              </a:rPr>
              <a:t>()</a:t>
            </a:r>
            <a:endParaRPr lang="en-US" sz="160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i="0" u="none" strike="noStrike" dirty="0" err="1">
                <a:solidFill>
                  <a:srgbClr val="000000"/>
                </a:solidFill>
                <a:effectLst/>
                <a:latin typeface="+mj-lt"/>
              </a:rPr>
              <a:t>data_reset_index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+mj-lt"/>
              </a:rPr>
              <a:t> = </a:t>
            </a:r>
            <a:r>
              <a:rPr lang="en-US" sz="1600" i="0" u="none" strike="noStrike" dirty="0" err="1">
                <a:solidFill>
                  <a:srgbClr val="000000"/>
                </a:solidFill>
                <a:effectLst/>
                <a:latin typeface="+mj-lt"/>
              </a:rPr>
              <a:t>df.reset_index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+mj-lt"/>
              </a:rPr>
              <a:t>().</a:t>
            </a:r>
            <a:r>
              <a:rPr lang="en-US" sz="1600" i="0" u="none" strike="noStrike" dirty="0" err="1">
                <a:solidFill>
                  <a:srgbClr val="000000"/>
                </a:solidFill>
                <a:effectLst/>
                <a:latin typeface="+mj-lt"/>
              </a:rPr>
              <a:t>drop_duplicates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+mj-lt"/>
              </a:rPr>
              <a:t>([</a:t>
            </a:r>
            <a:r>
              <a:rPr lang="en-US" sz="1600" i="0" u="none" strike="noStrike" dirty="0">
                <a:solidFill>
                  <a:srgbClr val="A31515"/>
                </a:solidFill>
                <a:effectLst/>
                <a:latin typeface="+mj-lt"/>
              </a:rPr>
              <a:t>"</a:t>
            </a:r>
            <a:r>
              <a:rPr lang="en-US" sz="1600" i="0" u="none" strike="noStrike" dirty="0" err="1">
                <a:solidFill>
                  <a:srgbClr val="A31515"/>
                </a:solidFill>
                <a:effectLst/>
                <a:latin typeface="+mj-lt"/>
              </a:rPr>
              <a:t>country"</a:t>
            </a:r>
            <a:r>
              <a:rPr lang="en-US" sz="1600" i="0" u="none" strike="noStrike" dirty="0" err="1"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lang="en-US" sz="1600" i="0" u="none" strike="noStrike" dirty="0" err="1">
                <a:solidFill>
                  <a:srgbClr val="A31515"/>
                </a:solidFill>
                <a:effectLst/>
                <a:latin typeface="+mj-lt"/>
              </a:rPr>
              <a:t>"vaccines</a:t>
            </a:r>
            <a:r>
              <a:rPr lang="en-US" sz="1600" i="0" u="none" strike="noStrike" dirty="0">
                <a:solidFill>
                  <a:srgbClr val="A31515"/>
                </a:solidFill>
                <a:effectLst/>
                <a:latin typeface="+mj-lt"/>
              </a:rPr>
              <a:t>"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+mj-lt"/>
              </a:rPr>
              <a:t>])</a:t>
            </a:r>
            <a:endParaRPr lang="en-US" sz="160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i="0" u="none" strike="noStrike" dirty="0" err="1">
                <a:solidFill>
                  <a:srgbClr val="000000"/>
                </a:solidFill>
                <a:effectLst/>
                <a:latin typeface="+mj-lt"/>
              </a:rPr>
              <a:t>most_common_vaccine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+mj-lt"/>
              </a:rPr>
              <a:t> = </a:t>
            </a:r>
            <a:r>
              <a:rPr lang="en-US" sz="1600" i="0" u="none" strike="noStrike" dirty="0" err="1">
                <a:solidFill>
                  <a:srgbClr val="000000"/>
                </a:solidFill>
                <a:effectLst/>
                <a:latin typeface="+mj-lt"/>
              </a:rPr>
              <a:t>data_reset_index.groupby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+mj-lt"/>
              </a:rPr>
              <a:t>([</a:t>
            </a:r>
            <a:r>
              <a:rPr lang="en-US" sz="1600" i="0" u="none" strike="noStrike" dirty="0">
                <a:solidFill>
                  <a:srgbClr val="A31515"/>
                </a:solidFill>
                <a:effectLst/>
                <a:latin typeface="+mj-lt"/>
              </a:rPr>
              <a:t>'vaccines'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+mj-lt"/>
              </a:rPr>
              <a:t>])[</a:t>
            </a:r>
            <a:r>
              <a:rPr lang="en-US" sz="1600" i="0" u="none" strike="noStrike" dirty="0">
                <a:solidFill>
                  <a:srgbClr val="A31515"/>
                </a:solidFill>
                <a:effectLst/>
                <a:latin typeface="+mj-lt"/>
              </a:rPr>
              <a:t>'country'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+mj-lt"/>
              </a:rPr>
              <a:t>].count().</a:t>
            </a:r>
            <a:r>
              <a:rPr lang="en-US" sz="1600" i="0" u="none" strike="noStrike" dirty="0" err="1">
                <a:solidFill>
                  <a:srgbClr val="000000"/>
                </a:solidFill>
                <a:effectLst/>
                <a:latin typeface="+mj-lt"/>
              </a:rPr>
              <a:t>sort_values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+mj-lt"/>
              </a:rPr>
              <a:t>(ascending=</a:t>
            </a:r>
            <a:r>
              <a:rPr lang="en-US" sz="1600" i="0" u="none" strike="noStrike" dirty="0">
                <a:solidFill>
                  <a:srgbClr val="0000FF"/>
                </a:solidFill>
                <a:effectLst/>
                <a:latin typeface="+mj-lt"/>
              </a:rPr>
              <a:t>False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+mj-lt"/>
              </a:rPr>
              <a:t>).</a:t>
            </a:r>
            <a:r>
              <a:rPr lang="en-US" sz="1600" i="0" u="none" strike="noStrike" dirty="0" err="1">
                <a:solidFill>
                  <a:srgbClr val="000000"/>
                </a:solidFill>
                <a:effectLst/>
                <a:latin typeface="+mj-lt"/>
              </a:rPr>
              <a:t>reset_index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+mj-lt"/>
              </a:rPr>
              <a:t>()</a:t>
            </a:r>
            <a:endParaRPr lang="en-US" sz="160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i="0" u="none" strike="noStrike" dirty="0">
                <a:solidFill>
                  <a:srgbClr val="795E26"/>
                </a:solidFill>
                <a:effectLst/>
                <a:latin typeface="+mj-lt"/>
              </a:rPr>
              <a:t>print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1600" i="0" u="none" strike="noStrike" dirty="0">
                <a:solidFill>
                  <a:srgbClr val="A31515"/>
                </a:solidFill>
                <a:effectLst/>
                <a:latin typeface="+mj-lt"/>
              </a:rPr>
              <a:t>'Most commonly used vaccine (combination) used worldwide is:'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+mj-lt"/>
              </a:rPr>
              <a:t>)</a:t>
            </a:r>
            <a:endParaRPr lang="en-US" sz="160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+mj-lt"/>
              </a:rPr>
              <a:t>display(</a:t>
            </a:r>
            <a:r>
              <a:rPr lang="en-US" sz="1600" i="0" u="none" strike="noStrike" dirty="0" err="1">
                <a:solidFill>
                  <a:srgbClr val="000000"/>
                </a:solidFill>
                <a:effectLst/>
                <a:latin typeface="+mj-lt"/>
              </a:rPr>
              <a:t>most_common_vaccine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+mj-lt"/>
              </a:rPr>
              <a:t>)</a:t>
            </a:r>
            <a:endParaRPr lang="en-US" sz="1600" dirty="0">
              <a:effectLst/>
              <a:latin typeface="+mj-lt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526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55BBB0E-0B1F-4C44-8658-1312C6C5126D}"/>
              </a:ext>
            </a:extLst>
          </p:cNvPr>
          <p:cNvSpPr txBox="1"/>
          <p:nvPr/>
        </p:nvSpPr>
        <p:spPr>
          <a:xfrm>
            <a:off x="8848675" y="662057"/>
            <a:ext cx="3188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Which vaccination combination has been administered the most?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C292FF-B508-47BE-8266-4243F047ECF3}"/>
              </a:ext>
            </a:extLst>
          </p:cNvPr>
          <p:cNvSpPr txBox="1"/>
          <p:nvPr/>
        </p:nvSpPr>
        <p:spPr>
          <a:xfrm>
            <a:off x="8513559" y="2906368"/>
            <a:ext cx="33187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Code to generate results: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sz="14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'Most commonly used vaccine (combination) worldwide'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sns.barplot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(y=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most_common_vaccine.vaccines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x=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most_common_vaccine.country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 '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'Number of countries'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400" b="0" dirty="0">
              <a:effectLst/>
            </a:endParaRP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b="1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5470B0DE-FFD3-4960-A5F1-CB3931B89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4" y="876899"/>
            <a:ext cx="768789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30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198552BF-51D5-4F6E-913D-3A13DB137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22686"/>
              </p:ext>
            </p:extLst>
          </p:nvPr>
        </p:nvGraphicFramePr>
        <p:xfrm>
          <a:off x="176786" y="262999"/>
          <a:ext cx="8132885" cy="501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133">
                  <a:extLst>
                    <a:ext uri="{9D8B030D-6E8A-4147-A177-3AD203B41FA5}">
                      <a16:colId xmlns:a16="http://schemas.microsoft.com/office/drawing/2014/main" xmlns="" val="1491823281"/>
                    </a:ext>
                  </a:extLst>
                </a:gridCol>
                <a:gridCol w="5577840">
                  <a:extLst>
                    <a:ext uri="{9D8B030D-6E8A-4147-A177-3AD203B41FA5}">
                      <a16:colId xmlns:a16="http://schemas.microsoft.com/office/drawing/2014/main" xmlns="" val="105678604"/>
                    </a:ext>
                  </a:extLst>
                </a:gridCol>
                <a:gridCol w="1664912">
                  <a:extLst>
                    <a:ext uri="{9D8B030D-6E8A-4147-A177-3AD203B41FA5}">
                      <a16:colId xmlns:a16="http://schemas.microsoft.com/office/drawing/2014/main" xmlns="" val="1633562930"/>
                    </a:ext>
                  </a:extLst>
                </a:gridCol>
              </a:tblGrid>
              <a:tr h="83270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Daily Vaccinations Raw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6418001"/>
                  </a:ext>
                </a:extLst>
              </a:tr>
              <a:tr h="8209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United States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5.587212e+09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3229584"/>
                  </a:ext>
                </a:extLst>
              </a:tr>
              <a:tr h="8209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China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1.603845e+09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5276778"/>
                  </a:ext>
                </a:extLst>
              </a:tr>
              <a:tr h="8209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1.573936e+09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3430823"/>
                  </a:ext>
                </a:extLst>
              </a:tr>
              <a:tr h="8209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United Kingdom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1.473238e+09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209839"/>
                  </a:ext>
                </a:extLst>
              </a:tr>
              <a:tr h="8209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England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1.246003e+09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95315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55BBB0E-0B1F-4C44-8658-1312C6C5126D}"/>
              </a:ext>
            </a:extLst>
          </p:cNvPr>
          <p:cNvSpPr txBox="1"/>
          <p:nvPr/>
        </p:nvSpPr>
        <p:spPr>
          <a:xfrm>
            <a:off x="8762472" y="872719"/>
            <a:ext cx="31886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Which country have the most effective </a:t>
            </a:r>
            <a:r>
              <a:rPr lang="en-US" sz="2800" b="1" dirty="0" err="1">
                <a:latin typeface="+mj-lt"/>
              </a:rPr>
              <a:t>programme</a:t>
            </a:r>
            <a:r>
              <a:rPr lang="en-US" sz="2800" b="1" dirty="0">
                <a:latin typeface="+mj-lt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C292FF-B508-47BE-8266-4243F047ECF3}"/>
              </a:ext>
            </a:extLst>
          </p:cNvPr>
          <p:cNvSpPr txBox="1"/>
          <p:nvPr/>
        </p:nvSpPr>
        <p:spPr>
          <a:xfrm>
            <a:off x="8588290" y="4838355"/>
            <a:ext cx="338434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Code to generate results: </a:t>
            </a:r>
          </a:p>
          <a:p>
            <a:pPr rtl="0">
              <a:spcBef>
                <a:spcPts val="300"/>
              </a:spcBef>
              <a:spcAft>
                <a:spcPts val="30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top5=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df.groupby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"country"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total_vaccinations.</a:t>
            </a:r>
            <a:r>
              <a:rPr lang="en-US" sz="1600" b="0" i="0" u="none" strike="noStrike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sort_values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(ascending=</a:t>
            </a:r>
            <a:r>
              <a:rPr lang="en-US" sz="1600" b="0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).head(</a:t>
            </a:r>
            <a:r>
              <a:rPr lang="en-US" sz="16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600" b="0" dirty="0">
              <a:effectLst/>
            </a:endParaRPr>
          </a:p>
          <a:p>
            <a:r>
              <a:rPr lang="en-US" sz="1600" b="0" i="0" u="none" strike="noStrike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(top5)</a:t>
            </a:r>
            <a:r>
              <a:rPr lang="en-US" dirty="0"/>
              <a:t/>
            </a:r>
            <a:br>
              <a:rPr lang="en-US" dirty="0"/>
            </a:b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060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198552BF-51D5-4F6E-913D-3A13DB137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931406"/>
              </p:ext>
            </p:extLst>
          </p:nvPr>
        </p:nvGraphicFramePr>
        <p:xfrm>
          <a:off x="184725" y="374808"/>
          <a:ext cx="7494460" cy="448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258">
                  <a:extLst>
                    <a:ext uri="{9D8B030D-6E8A-4147-A177-3AD203B41FA5}">
                      <a16:colId xmlns:a16="http://schemas.microsoft.com/office/drawing/2014/main" xmlns="" val="1491823281"/>
                    </a:ext>
                  </a:extLst>
                </a:gridCol>
                <a:gridCol w="5139984">
                  <a:extLst>
                    <a:ext uri="{9D8B030D-6E8A-4147-A177-3AD203B41FA5}">
                      <a16:colId xmlns:a16="http://schemas.microsoft.com/office/drawing/2014/main" xmlns="" val="105678604"/>
                    </a:ext>
                  </a:extLst>
                </a:gridCol>
                <a:gridCol w="1534218">
                  <a:extLst>
                    <a:ext uri="{9D8B030D-6E8A-4147-A177-3AD203B41FA5}">
                      <a16:colId xmlns:a16="http://schemas.microsoft.com/office/drawing/2014/main" xmlns="" val="1633562930"/>
                    </a:ext>
                  </a:extLst>
                </a:gridCol>
              </a:tblGrid>
              <a:tr h="75559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Vaccines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Vaccinations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6418001"/>
                  </a:ext>
                </a:extLst>
              </a:tr>
              <a:tr h="7449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CBC1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Johnson&amp;Johnson, Moderna, Pfizer/BioNTech</a:t>
                      </a:r>
                      <a:endParaRPr 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5.587212e+09</a:t>
                      </a:r>
                    </a:p>
                  </a:txBody>
                  <a:tcPr anchor="ctr">
                    <a:solidFill>
                      <a:srgbClr val="FFB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3229584"/>
                  </a:ext>
                </a:extLst>
              </a:tr>
              <a:tr h="7449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CBC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Oxford/AstraZeneca, Pfizer/BioNTech</a:t>
                      </a:r>
                      <a:endParaRPr 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3.097429e+09</a:t>
                      </a:r>
                    </a:p>
                  </a:txBody>
                  <a:tcPr anchor="ctr">
                    <a:solidFill>
                      <a:srgbClr val="FFB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5276778"/>
                  </a:ext>
                </a:extLst>
              </a:tr>
              <a:tr h="7449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CBC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Moderna</a:t>
                      </a:r>
                      <a:r>
                        <a:rPr lang="en-US" dirty="0"/>
                        <a:t>, Oxford/AstraZeneca, Pfizer/BioNTech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2.280828e+09</a:t>
                      </a:r>
                    </a:p>
                  </a:txBody>
                  <a:tcPr anchor="ctr">
                    <a:solidFill>
                      <a:srgbClr val="FFB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3430823"/>
                  </a:ext>
                </a:extLst>
              </a:tr>
              <a:tr h="7449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CBC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Sinopharm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/Beijing,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Sinopharm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/Wuhan,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Sinovac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1.603845e+09</a:t>
                      </a:r>
                    </a:p>
                  </a:txBody>
                  <a:tcPr anchor="ctr">
                    <a:solidFill>
                      <a:srgbClr val="FFB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209839"/>
                  </a:ext>
                </a:extLst>
              </a:tr>
              <a:tr h="7449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BC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Covaxin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Oxford/AstraZeneca	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1.573936e+09</a:t>
                      </a:r>
                    </a:p>
                  </a:txBody>
                  <a:tcPr anchor="ctr">
                    <a:solidFill>
                      <a:srgbClr val="FFB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50178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55BBB0E-0B1F-4C44-8658-1312C6C5126D}"/>
              </a:ext>
            </a:extLst>
          </p:cNvPr>
          <p:cNvSpPr txBox="1"/>
          <p:nvPr/>
        </p:nvSpPr>
        <p:spPr>
          <a:xfrm>
            <a:off x="8818598" y="1147882"/>
            <a:ext cx="3188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Which type of vaccine has been administered the most?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C292FF-B508-47BE-8266-4243F047ECF3}"/>
              </a:ext>
            </a:extLst>
          </p:cNvPr>
          <p:cNvSpPr txBox="1"/>
          <p:nvPr/>
        </p:nvSpPr>
        <p:spPr>
          <a:xfrm>
            <a:off x="8478175" y="3233931"/>
            <a:ext cx="3529100" cy="322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Code to generate results: </a:t>
            </a:r>
          </a:p>
          <a:p>
            <a:pPr rtl="0">
              <a:spcBef>
                <a:spcPts val="300"/>
              </a:spcBef>
              <a:spcAft>
                <a:spcPts val="30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vaccines =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df.groupby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4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vaccines'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'date</a:t>
            </a:r>
            <a:r>
              <a:rPr lang="en-US" sz="14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]).</a:t>
            </a:r>
            <a:r>
              <a:rPr lang="en-US" sz="1400" b="0" i="0" u="none" strike="noStrike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reset_index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400" b="0" dirty="0">
              <a:effectLst/>
            </a:endParaRPr>
          </a:p>
          <a:p>
            <a:pPr rtl="0">
              <a:spcBef>
                <a:spcPts val="300"/>
              </a:spcBef>
              <a:spcAft>
                <a:spcPts val="30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vaccines_top5 =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vaccines.groupby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'vaccines’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400" b="0" i="0" u="none" strike="noStrike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()[</a:t>
            </a:r>
            <a:r>
              <a:rPr lang="en-US" sz="14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total_vaccinations</a:t>
            </a:r>
            <a:r>
              <a:rPr lang="en-US" sz="14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reset_index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400" b="0" dirty="0">
              <a:effectLst/>
            </a:endParaRPr>
          </a:p>
          <a:p>
            <a:pPr rtl="0">
              <a:spcBef>
                <a:spcPts val="300"/>
              </a:spcBef>
              <a:spcAft>
                <a:spcPts val="30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vaccines_top5 = vaccines_top5.nlargest(</a:t>
            </a:r>
            <a:r>
              <a:rPr lang="en-US" sz="14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columns=[</a:t>
            </a:r>
            <a:r>
              <a:rPr lang="en-US" sz="14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total_vaccinations</a:t>
            </a:r>
            <a:r>
              <a:rPr lang="en-US" sz="14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sz="1400" b="0" dirty="0">
              <a:effectLst/>
            </a:endParaRPr>
          </a:p>
          <a:p>
            <a:pPr rtl="0">
              <a:spcBef>
                <a:spcPts val="300"/>
              </a:spcBef>
              <a:spcAft>
                <a:spcPts val="30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vaccines_top5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842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55BBB0E-0B1F-4C44-8658-1312C6C5126D}"/>
              </a:ext>
            </a:extLst>
          </p:cNvPr>
          <p:cNvSpPr txBox="1"/>
          <p:nvPr/>
        </p:nvSpPr>
        <p:spPr>
          <a:xfrm>
            <a:off x="8045751" y="629266"/>
            <a:ext cx="3667039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vaccines are used in which countries?</a:t>
            </a:r>
          </a:p>
        </p:txBody>
      </p:sp>
      <p:sp>
        <p:nvSpPr>
          <p:cNvPr id="1031" name="Rectangle 70">
            <a:extLst>
              <a:ext uri="{FF2B5EF4-FFF2-40B4-BE49-F238E27FC236}">
                <a16:creationId xmlns:a16="http://schemas.microsoft.com/office/drawing/2014/main" xmlns="" id="{577D1452-F0B7-431E-9A24-D3F7103D85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2" name="Rounded Rectangle 20">
            <a:extLst>
              <a:ext uri="{FF2B5EF4-FFF2-40B4-BE49-F238E27FC236}">
                <a16:creationId xmlns:a16="http://schemas.microsoft.com/office/drawing/2014/main" xmlns="" id="{A660F4F9-5DF5-4F15-BE6A-CD8648BB11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ADF4F03-D1E8-4F7A-9645-07F8C8807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142" y="1056202"/>
            <a:ext cx="6064660" cy="47455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C292FF-B508-47BE-8266-4243F047ECF3}"/>
              </a:ext>
            </a:extLst>
          </p:cNvPr>
          <p:cNvSpPr txBox="1"/>
          <p:nvPr/>
        </p:nvSpPr>
        <p:spPr>
          <a:xfrm>
            <a:off x="8045753" y="2438401"/>
            <a:ext cx="3667036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Code to generate results: 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0" i="0" u="none" strike="noStrike" dirty="0">
                <a:effectLst/>
              </a:rPr>
              <a:t>vaccines = </a:t>
            </a:r>
            <a:r>
              <a:rPr lang="en-US" b="0" i="0" u="none" strike="noStrike" dirty="0" err="1">
                <a:effectLst/>
              </a:rPr>
              <a:t>df.loc</a:t>
            </a:r>
            <a:r>
              <a:rPr lang="en-US" b="0" i="0" u="none" strike="noStrike" dirty="0">
                <a:effectLst/>
              </a:rPr>
              <a:t>[:,['country', 'vaccines']]</a:t>
            </a:r>
            <a:endParaRPr lang="en-US" b="0" dirty="0">
              <a:effectLst/>
            </a:endParaRP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0" i="0" u="none" strike="noStrike" dirty="0">
                <a:effectLst/>
              </a:rPr>
              <a:t>vaccines = </a:t>
            </a:r>
            <a:r>
              <a:rPr lang="en-US" b="0" i="0" u="none" strike="noStrike" dirty="0" err="1">
                <a:effectLst/>
              </a:rPr>
              <a:t>vaccines.groupby</a:t>
            </a:r>
            <a:r>
              <a:rPr lang="en-US" b="0" i="0" u="none" strike="noStrike" dirty="0">
                <a:effectLst/>
              </a:rPr>
              <a:t>('vaccines')['country'].unique()</a:t>
            </a:r>
            <a:endParaRPr lang="en-US" b="0" dirty="0">
              <a:effectLst/>
            </a:endParaRP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0" i="0" u="none" strike="noStrike" dirty="0">
                <a:effectLst/>
              </a:rPr>
              <a:t>vaccines = </a:t>
            </a:r>
            <a:r>
              <a:rPr lang="en-US" b="0" i="0" u="none" strike="noStrike" dirty="0" err="1">
                <a:effectLst/>
              </a:rPr>
              <a:t>pd.DataFrame</a:t>
            </a:r>
            <a:r>
              <a:rPr lang="en-US" b="0" i="0" u="none" strike="noStrike" dirty="0">
                <a:effectLst/>
              </a:rPr>
              <a:t>(vaccines)</a:t>
            </a:r>
            <a:endParaRPr lang="en-US" b="0" dirty="0">
              <a:effectLst/>
            </a:endParaRP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0" i="0" u="none" strike="noStrike" dirty="0">
                <a:effectLst/>
              </a:rPr>
              <a:t>vaccines</a:t>
            </a:r>
            <a:endParaRPr lang="en-US" b="0" dirty="0">
              <a:effectLst/>
            </a:endParaRPr>
          </a:p>
          <a:p>
            <a:pPr>
              <a:lnSpc>
                <a:spcPct val="90000"/>
              </a:lnSpc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74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</TotalTime>
  <Words>1239</Words>
  <Application>Microsoft Macintosh PowerPoint</Application>
  <PresentationFormat>Widescreen</PresentationFormat>
  <Paragraphs>295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Agency FB</vt:lpstr>
      <vt:lpstr>Arial</vt:lpstr>
      <vt:lpstr>Calibri</vt:lpstr>
      <vt:lpstr>Calibri Light</vt:lpstr>
      <vt:lpstr>Courier New</vt:lpstr>
      <vt:lpstr>Roboto</vt:lpstr>
      <vt:lpstr>SimSun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Diehl</dc:creator>
  <cp:lastModifiedBy>Microsoft account</cp:lastModifiedBy>
  <cp:revision>8</cp:revision>
  <dcterms:created xsi:type="dcterms:W3CDTF">2021-04-08T20:39:25Z</dcterms:created>
  <dcterms:modified xsi:type="dcterms:W3CDTF">2021-04-27T07:48:10Z</dcterms:modified>
</cp:coreProperties>
</file>