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B13E-C28E-FA29-7666-05BF04D22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87210-6F0A-18A8-75D2-71D92B903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086B-23DD-08EA-A61A-DD946002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E50F-9D8F-7894-604A-9A1CFBC9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3F9C-66E2-348A-1517-5B6A14CC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18168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A1BD-D8A9-976B-EBCC-E5915E8B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0BC2-7832-6A39-C98A-AFAB9428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A66C-5B9F-73CF-6E75-09E8BFA0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552C-8A9B-BD55-ABC4-EFD6A124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9D5E-0FD6-9D00-A407-5D9900FD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21114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14485-56F8-4D9C-DBF8-0D3A6CC5B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966F-8926-C4E1-0548-764CBF79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660E-9933-A2FF-E1A2-48BEABE1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7611-5703-B38B-967E-922054F7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552E-0285-2894-56CF-1A32BD98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71272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08FD-B1B6-9DFF-6357-9E044C79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A0D54-CD60-0E6C-1D95-C8D45CFD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AB3E-E451-89EB-A74C-33AE4E0C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277E-DAB8-1A71-87B0-02714BE7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4621-D4F4-C49B-41A8-15225827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544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59E8-FA3A-255F-CE28-0CA0B664D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3122-2751-3A8B-9C81-F8B4109F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ED2BA-E017-4951-E236-7D4FF1D7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5420-11D7-3118-F17E-02220379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24BB-3593-A8CA-99C4-BF04D27F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06878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44CF-AEC0-E16B-1683-3A2B19E4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5079-35FD-951A-5145-D80D9A80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BF7A6-C245-9F03-C1B3-AD3441502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81001-2467-6BB7-4EED-1289F34C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A418F-AAB3-3888-FFB9-3871B679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0CA75-2E91-1254-7EA7-5CDC1C15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31331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C81-5205-D33E-1160-B8EB0D35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6F1DB-F49F-54E3-A151-DB659520B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0A68-FDFC-013E-20AB-ED047787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ED4CC-5861-3EBE-0FEE-E4D159F1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4D580-918D-AF5A-E468-728A7592A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542D4-6309-A23A-C87B-332EDE6B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7655A-2762-2E21-FC77-B6BD3C1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E85B2-3A89-03C3-2FA7-E4441F16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7040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A233F-3619-B524-4AB7-2604AF48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C9123-42F7-26E4-2777-9206A4DD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00CCA-D448-1ABD-9101-EB5EB04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9AAF8-53C4-4993-9D88-17D7662C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7445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DC80F-AF2A-E4A9-C255-A77FAF46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82FBC-5932-3A4F-4FC5-505AE2DB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CF550-9DA3-FC39-FF8F-682B3FA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26039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C093-0906-1B95-AA25-8BA9944A1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F7E0-5DCA-7597-8A9E-7858221D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EF601-6A39-8A28-FCF6-87CD7DCCE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3AC59-E193-DD79-0CDF-DC36209B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E5E7-FBF7-14F4-C68B-617ACACC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1FA37-50BF-AF08-44E7-1021E424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9302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5E0C-8FDF-F96D-0708-18830457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D25C4-81BF-B9F3-7BA6-17A0340F4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z-Lat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AD871-0C67-8D15-E0FD-DE257A14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D4DDC-C971-D74F-3B00-78867F03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C3868-E6A8-E9EE-0219-5E1B222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z-Lat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17EB9-016E-147B-97DD-ADF35614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4810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4C8F6-13E6-5262-6F88-D40FC48E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z-Lat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9ED07-8A2F-29F2-C617-4D16D283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z-Lat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647C0-125C-CA7E-C65E-5F37FB279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9374-CEBF-44E1-A7A4-CA248A8C0C5F}" type="datetimeFigureOut">
              <a:rPr lang="az-Latn-AZ" smtClean="0"/>
              <a:t>03.01.2024</a:t>
            </a:fld>
            <a:endParaRPr lang="az-Lat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5B0B-5F18-7A0F-FE9C-560108823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z-Lat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EDFE-5861-66C1-C6FF-30865C6D3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8FF2-85F7-438A-915D-020898A1C131}" type="slidenum">
              <a:rPr lang="az-Latn-AZ" smtClean="0"/>
              <a:t>‹#›</a:t>
            </a:fld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6647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z-Lat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4CDB05-0983-CB0A-35FE-A2D20E7E0638}"/>
              </a:ext>
            </a:extLst>
          </p:cNvPr>
          <p:cNvSpPr/>
          <p:nvPr/>
        </p:nvSpPr>
        <p:spPr>
          <a:xfrm>
            <a:off x="7225656" y="808346"/>
            <a:ext cx="2725918" cy="3049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D0872-78D3-64C5-6221-01B11D770921}"/>
              </a:ext>
            </a:extLst>
          </p:cNvPr>
          <p:cNvSpPr/>
          <p:nvPr/>
        </p:nvSpPr>
        <p:spPr>
          <a:xfrm>
            <a:off x="7225656" y="808346"/>
            <a:ext cx="2725918" cy="51376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Bundles</a:t>
            </a:r>
            <a:endParaRPr lang="az-Latn-A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0935E-4390-ABBF-75B3-A7B1BA37386A}"/>
              </a:ext>
            </a:extLst>
          </p:cNvPr>
          <p:cNvSpPr/>
          <p:nvPr/>
        </p:nvSpPr>
        <p:spPr>
          <a:xfrm>
            <a:off x="7225656" y="1322107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  <a:endParaRPr lang="az-Latn-A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97BA9-BB0F-F132-53AC-5A1ABD57AB52}"/>
              </a:ext>
            </a:extLst>
          </p:cNvPr>
          <p:cNvSpPr/>
          <p:nvPr/>
        </p:nvSpPr>
        <p:spPr>
          <a:xfrm>
            <a:off x="7225653" y="1802873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az-Latn-A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52772-71EE-CFB8-4706-A8E7757E07A1}"/>
              </a:ext>
            </a:extLst>
          </p:cNvPr>
          <p:cNvSpPr/>
          <p:nvPr/>
        </p:nvSpPr>
        <p:spPr>
          <a:xfrm>
            <a:off x="7225649" y="2316634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/>
              <a:t>RequiredCountForParent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252D1E-520B-6BE6-A6A2-EFB90EEAA426}"/>
              </a:ext>
            </a:extLst>
          </p:cNvPr>
          <p:cNvSpPr/>
          <p:nvPr/>
        </p:nvSpPr>
        <p:spPr>
          <a:xfrm>
            <a:off x="7225648" y="2830395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StockAmount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5E900-8BF2-4EA7-69BB-D1871F096355}"/>
              </a:ext>
            </a:extLst>
          </p:cNvPr>
          <p:cNvSpPr/>
          <p:nvPr/>
        </p:nvSpPr>
        <p:spPr>
          <a:xfrm>
            <a:off x="7225648" y="3344156"/>
            <a:ext cx="2725917" cy="513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ParentBundleId</a:t>
            </a:r>
            <a:endParaRPr lang="az-Latn-AZ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C6A34A8-7220-B4FA-4394-6711CA7ECB84}"/>
              </a:ext>
            </a:extLst>
          </p:cNvPr>
          <p:cNvCxnSpPr>
            <a:cxnSpLocks/>
            <a:stCxn id="11" idx="3"/>
            <a:endCxn id="7" idx="3"/>
          </p:cNvCxnSpPr>
          <p:nvPr/>
        </p:nvCxnSpPr>
        <p:spPr>
          <a:xfrm flipV="1">
            <a:off x="9951565" y="1578988"/>
            <a:ext cx="8" cy="2022049"/>
          </a:xfrm>
          <a:prstGeom prst="bentConnector3">
            <a:avLst>
              <a:gd name="adj1" fmla="val 214748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itle 18">
            <a:extLst>
              <a:ext uri="{FF2B5EF4-FFF2-40B4-BE49-F238E27FC236}">
                <a16:creationId xmlns:a16="http://schemas.microsoft.com/office/drawing/2014/main" id="{EAAC9A09-6818-4BC7-554C-930446064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03" y="808346"/>
            <a:ext cx="4817097" cy="3049571"/>
          </a:xfrm>
        </p:spPr>
        <p:txBody>
          <a:bodyPr>
            <a:normAutofit/>
          </a:bodyPr>
          <a:lstStyle/>
          <a:p>
            <a:pPr algn="l"/>
            <a:r>
              <a:rPr lang="az-Latn-AZ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Bundle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az-Latn-AZ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az-Latn-AZ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z-Latn-AZ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(PK) 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az-Latn-AZ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az-Latn-AZ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RequiredCountForParent 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az-Latn-AZ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StockAmount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az-Latn-AZ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ParentBundleId (FK to Bundle.Id) 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az-Latn-AZ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 One-to-Many: Bundle.ParentBundleId (FK) -&gt; Bundle.Id (PK)</a:t>
            </a:r>
            <a:endParaRPr lang="az-Latn-A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Ramiz Veliyev</dc:creator>
  <cp:lastModifiedBy>Ramiz Veliyev</cp:lastModifiedBy>
  <cp:revision>5</cp:revision>
  <dcterms:created xsi:type="dcterms:W3CDTF">2024-01-03T16:55:43Z</dcterms:created>
  <dcterms:modified xsi:type="dcterms:W3CDTF">2024-01-03T17:06:13Z</dcterms:modified>
</cp:coreProperties>
</file>