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B13E-C28E-FA29-7666-05BF04D22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210-6F0A-18A8-75D2-71D92B90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086B-23DD-08EA-A61A-DD946002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50F-9D8F-7894-604A-9A1CFBC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3F9C-66E2-348A-1517-5B6A14CC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18168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1BD-D8A9-976B-EBCC-E5915E8B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0BC2-7832-6A39-C98A-AFAB9428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A66C-5B9F-73CF-6E75-09E8BFA0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552C-8A9B-BD55-ABC4-EFD6A124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9D5E-0FD6-9D00-A407-5D9900FD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1114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14485-56F8-4D9C-DBF8-0D3A6CC5B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966F-8926-C4E1-0548-764CBF79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660E-9933-A2FF-E1A2-48BEABE1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7611-5703-B38B-967E-922054F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552E-0285-2894-56CF-1A32BD9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1272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08FD-B1B6-9DFF-6357-9E044C79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0D54-CD60-0E6C-1D95-C8D45CFD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AB3E-E451-89EB-A74C-33AE4E0C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277E-DAB8-1A71-87B0-02714BE7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4621-D4F4-C49B-41A8-15225827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44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9E8-FA3A-255F-CE28-0CA0B664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3122-2751-3A8B-9C81-F8B4109F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D2BA-E017-4951-E236-7D4FF1D7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5420-11D7-3118-F17E-02220379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24BB-3593-A8CA-99C4-BF04D27F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687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4CF-AEC0-E16B-1683-3A2B19E4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5079-35FD-951A-5145-D80D9A80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F7A6-C245-9F03-C1B3-AD344150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81001-2467-6BB7-4EED-1289F34C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418F-AAB3-3888-FFB9-3871B679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CA75-2E91-1254-7EA7-5CDC1C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133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C81-5205-D33E-1160-B8EB0D35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F1DB-F49F-54E3-A151-DB659520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0A68-FDFC-013E-20AB-ED047787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ED4CC-5861-3EBE-0FEE-E4D159F1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4D580-918D-AF5A-E468-728A759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542D4-6309-A23A-C87B-332EDE6B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7655A-2762-2E21-FC77-B6BD3C1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85B2-3A89-03C3-2FA7-E4441F1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7040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233F-3619-B524-4AB7-2604AF48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9123-42F7-26E4-2777-9206A4DD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00CCA-D448-1ABD-9101-EB5EB04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AAF8-53C4-4993-9D88-17D7662C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4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DC80F-AF2A-E4A9-C255-A77FAF46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2FBC-5932-3A4F-4FC5-505AE2D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F550-9DA3-FC39-FF8F-682B3FA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039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093-0906-1B95-AA25-8BA9944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F7E0-5DCA-7597-8A9E-7858221D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F601-6A39-8A28-FCF6-87CD7DCC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AC59-E193-DD79-0CDF-DC36209B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E5E7-FBF7-14F4-C68B-617ACACC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FA37-50BF-AF08-44E7-1021E424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302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5E0C-8FDF-F96D-0708-18830457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D25C4-81BF-B9F3-7BA6-17A0340F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D871-0C67-8D15-E0FD-DE257A14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4DDC-C971-D74F-3B00-78867F03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C3868-E6A8-E9EE-0219-5E1B222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7EB9-016E-147B-97DD-ADF3561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481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4C8F6-13E6-5262-6F88-D40FC48E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ED07-8A2F-29F2-C617-4D16D283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47C0-125C-CA7E-C65E-5F37FB27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9374-CEBF-44E1-A7A4-CA248A8C0C5F}" type="datetimeFigureOut">
              <a:rPr lang="az-Latn-AZ" smtClean="0"/>
              <a:t>05.01.2024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B0B-5F18-7A0F-FE9C-56010882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EDFE-5861-66C1-C6FF-30865C6D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647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CDB05-0983-CB0A-35FE-A2D20E7E0638}"/>
              </a:ext>
            </a:extLst>
          </p:cNvPr>
          <p:cNvSpPr/>
          <p:nvPr/>
        </p:nvSpPr>
        <p:spPr>
          <a:xfrm>
            <a:off x="956832" y="723506"/>
            <a:ext cx="2725918" cy="2038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D0872-78D3-64C5-6221-01B11D770921}"/>
              </a:ext>
            </a:extLst>
          </p:cNvPr>
          <p:cNvSpPr/>
          <p:nvPr/>
        </p:nvSpPr>
        <p:spPr>
          <a:xfrm>
            <a:off x="956832" y="723505"/>
            <a:ext cx="2725918" cy="5137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Bundles</a:t>
            </a:r>
            <a:endParaRPr lang="az-Latn-A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935E-4390-ABBF-75B3-A7B1BA37386A}"/>
              </a:ext>
            </a:extLst>
          </p:cNvPr>
          <p:cNvSpPr/>
          <p:nvPr/>
        </p:nvSpPr>
        <p:spPr>
          <a:xfrm>
            <a:off x="956832" y="1237266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az-Latn-A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97BA9-BB0F-F132-53AC-5A1ABD57AB52}"/>
              </a:ext>
            </a:extLst>
          </p:cNvPr>
          <p:cNvSpPr/>
          <p:nvPr/>
        </p:nvSpPr>
        <p:spPr>
          <a:xfrm>
            <a:off x="956829" y="1718032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az-Latn-A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252D1E-520B-6BE6-A6A2-EFB90EEAA426}"/>
              </a:ext>
            </a:extLst>
          </p:cNvPr>
          <p:cNvSpPr/>
          <p:nvPr/>
        </p:nvSpPr>
        <p:spPr>
          <a:xfrm>
            <a:off x="956824" y="2248290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StockAmount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74786-86AE-D642-6FD1-6C16A25E3210}"/>
              </a:ext>
            </a:extLst>
          </p:cNvPr>
          <p:cNvSpPr/>
          <p:nvPr/>
        </p:nvSpPr>
        <p:spPr>
          <a:xfrm>
            <a:off x="5549257" y="723504"/>
            <a:ext cx="2725918" cy="255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BD6CD-0D71-B9BE-95BD-65EF3C9A19EB}"/>
              </a:ext>
            </a:extLst>
          </p:cNvPr>
          <p:cNvSpPr/>
          <p:nvPr/>
        </p:nvSpPr>
        <p:spPr>
          <a:xfrm>
            <a:off x="5549257" y="723504"/>
            <a:ext cx="2725918" cy="5137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</a:t>
            </a:r>
            <a:endParaRPr lang="az-Latn-A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9A9F4-7B80-9202-19B2-15F66C88870D}"/>
              </a:ext>
            </a:extLst>
          </p:cNvPr>
          <p:cNvSpPr/>
          <p:nvPr/>
        </p:nvSpPr>
        <p:spPr>
          <a:xfrm>
            <a:off x="5549257" y="1237265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az-Latn-A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D2E800-3949-3485-1B95-8DC72BD09595}"/>
              </a:ext>
            </a:extLst>
          </p:cNvPr>
          <p:cNvSpPr/>
          <p:nvPr/>
        </p:nvSpPr>
        <p:spPr>
          <a:xfrm>
            <a:off x="5549254" y="1718031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ParentBundleId</a:t>
            </a:r>
            <a:endParaRPr lang="az-Latn-A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D750A-5736-B995-AAC0-79331F32E1CA}"/>
              </a:ext>
            </a:extLst>
          </p:cNvPr>
          <p:cNvSpPr/>
          <p:nvPr/>
        </p:nvSpPr>
        <p:spPr>
          <a:xfrm>
            <a:off x="5549248" y="2231791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ChildBundleId</a:t>
            </a:r>
            <a:endParaRPr lang="az-Latn-AZ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3CB6E-90FC-1457-A0D3-65151E94FFB4}"/>
              </a:ext>
            </a:extLst>
          </p:cNvPr>
          <p:cNvSpPr/>
          <p:nvPr/>
        </p:nvSpPr>
        <p:spPr>
          <a:xfrm>
            <a:off x="5549247" y="2766762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RequiredCount</a:t>
            </a:r>
            <a:endParaRPr lang="az-Latn-AZ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5BE556F-EC7B-E6D7-C9D1-167D949520E6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rot="10800000">
            <a:off x="3682750" y="1494148"/>
            <a:ext cx="1866505" cy="480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F9A8FD-872C-2F54-7D76-0B59FD84DE9B}"/>
              </a:ext>
            </a:extLst>
          </p:cNvPr>
          <p:cNvCxnSpPr>
            <a:cxnSpLocks/>
          </p:cNvCxnSpPr>
          <p:nvPr/>
        </p:nvCxnSpPr>
        <p:spPr>
          <a:xfrm rot="10800000">
            <a:off x="3811569" y="1389273"/>
            <a:ext cx="1737678" cy="1110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Ramiz Veliyev</dc:creator>
  <cp:lastModifiedBy>Ramiz Veliyev</cp:lastModifiedBy>
  <cp:revision>7</cp:revision>
  <dcterms:created xsi:type="dcterms:W3CDTF">2024-01-03T16:55:43Z</dcterms:created>
  <dcterms:modified xsi:type="dcterms:W3CDTF">2024-01-05T02:58:18Z</dcterms:modified>
</cp:coreProperties>
</file>