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8" r:id="rId14"/>
    <p:sldId id="259" r:id="rId15"/>
    <p:sldId id="260" r:id="rId16"/>
    <p:sldId id="261" r:id="rId17"/>
    <p:sldId id="262" r:id="rId18"/>
    <p:sldId id="263" r:id="rId19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03" autoAdjust="0"/>
  </p:normalViewPr>
  <p:slideViewPr>
    <p:cSldViewPr>
      <p:cViewPr varScale="1">
        <p:scale>
          <a:sx n="71" d="100"/>
          <a:sy n="71" d="100"/>
        </p:scale>
        <p:origin x="18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80E8-4D37-1029-785F-9A622BBBB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93C-2F44-B09A-79FD-04E62381A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0116-4509-770E-3E90-C6B50AE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F4DE-C972-9E7E-38CD-3A894043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54AE-1761-CAD5-0552-A9E2D93F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D33-2C58-041C-93C7-5AE4777B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B1849-4657-F8FC-A25F-2EB41BCD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BE37-34E7-C301-9375-5130A549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94AE-BBBD-1484-0317-AB0D5B37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749E-D646-D9AA-53F2-B36EF136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03B20-49A8-6E2F-A78A-E3781FB45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6DDA0-8A97-A018-829A-F1FECA8D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1BD6-F8C9-AB89-CB83-42F2C55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06B3-1550-F363-8C1E-D4F6EB7F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5625-3CC3-2388-9CFA-53DA6F8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5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5DEF-B168-A077-4A20-A92C6898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0432-5C60-EAF5-3B5C-2B6E3453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2D91-93E7-AEA8-1373-C235DA31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2168-49B9-ED43-C878-25FDBA44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C7D5-11D6-B52A-BBA6-B3618CA4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E8B3-A715-BC65-ADA8-6C0E593D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5E95-FDA0-1330-B379-76E0FBCF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5E67-0B51-F8B0-759C-77E16449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8D0B-3875-CB01-5AD5-6AA4AC13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EDC1-A673-E881-9B8C-E1F295EE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140F-55A6-9A78-F550-B2E816B3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671D-1495-D15E-3D13-560E5B0D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4FC0-B20F-8657-911C-C1BF9D56C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09769-A791-AAA7-D229-A79794B1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FAD00-5E25-8264-D52F-4766E026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E3EAF-2EFB-0E66-F896-E3845D28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8BE7-4E06-FFD6-EB2C-C1A61753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9EC06-C2DB-75A7-5EB6-AD49BB41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256CF-A858-60CC-F4FE-2444E8E1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8F3BB-A305-B40D-71D8-BD1E9A9CA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92420-B781-5318-A235-BD8CD2A42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E1ED3-46BC-FF94-8FF0-0D4163D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ED69B-C365-C1FB-FA94-86C5FD92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65F36-776E-3370-AA61-EE4268DA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2758-8F58-F8A6-DE80-B6F5569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6BEA0-FE9E-8952-5375-C5D0B68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3A35-E679-39DC-3E69-9BA18ACC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FD95-4624-7E77-F44E-A216D19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B0A7A-B82B-A506-3531-4CBED1A8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1B6E-15F6-7CF0-913E-676AF582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BE2F-CA76-4F49-A4B9-8B813176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71F1-B8ED-DA60-4C51-B159EB23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1BF6-2FD1-EDEB-8F30-47B5E021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15AD-C21E-0E93-487E-3B5EFD30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5912-8197-D0D6-3A5B-521D2CCE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9B8AF-F423-C5CC-F0C6-59E4390D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1FBA-DEB9-DA5B-70EA-AF9C62DF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9B88-2128-3D47-6F85-AF8C0396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290AC-4DCC-3777-550B-2A49CE056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B7181-36AA-E662-5A94-C3A6C31B2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5771-001D-626E-F993-04981DF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DC6-EE15-6374-A026-786449C4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7B5C-B28F-D4D5-AC36-AD652EF4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00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E43E5-9177-D2DF-9FE0-BC0D9B6C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71B27-8C3C-8B29-1CA7-CF9247152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54BE-C929-C6DB-E6DB-1875B93A0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80AD-B9D1-CDD6-AC69-1AE6FDE3F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3C0B-34DD-7A13-C620-BAA98BF7D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Differential equations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ramiza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Differential Equations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Content: </a:t>
            </a:r>
          </a:p>
          <a:p>
            <a:r>
              <a:t>- Definition of differential equations </a:t>
            </a:r>
          </a:p>
          <a:p>
            <a:r>
              <a:t>- Importance in various fields </a:t>
            </a:r>
          </a:p>
          <a:p>
            <a:r>
              <a:t>- Types of differential equations </a:t>
            </a:r>
          </a:p>
          <a:p>
            <a:r>
              <a:t>Keyword: Differential Equations 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Solving First Order Differential Equations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Content: </a:t>
            </a:r>
          </a:p>
          <a:p>
            <a:r>
              <a:t>- Overview of first order differential equations </a:t>
            </a:r>
          </a:p>
          <a:p>
            <a:r>
              <a:t>- Methods for solving: separation of variables, integrating factor, and exact equations </a:t>
            </a:r>
          </a:p>
          <a:p>
            <a:r>
              <a:t>- Examples with step-by-step solutions </a:t>
            </a:r>
          </a:p>
          <a:p>
            <a:r>
              <a:t>Keyword: Solving Equations 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Differential Equations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Content: </a:t>
            </a:r>
          </a:p>
          <a:p>
            <a:r>
              <a:t>- Real-life examples of applications in physics, engineering, biology, and economics </a:t>
            </a:r>
          </a:p>
          <a:p>
            <a:r>
              <a:t>- Modeling population growth, heat transfer, fluid dynamics, and electrical circuits </a:t>
            </a:r>
          </a:p>
          <a:p>
            <a:r>
              <a:t>- Illustration of how solving differential equations can provide insights and predictions </a:t>
            </a:r>
          </a:p>
          <a:p>
            <a:r>
              <a:t>Keyword: Applications 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Topics in Differential Equations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Content: </a:t>
            </a:r>
          </a:p>
          <a:p>
            <a:r>
              <a:t>- Higher order differential equations </a:t>
            </a:r>
          </a:p>
          <a:p>
            <a:r>
              <a:t>- Systems of differential equations </a:t>
            </a:r>
          </a:p>
          <a:p>
            <a:r>
              <a:t>- Laplace transforms </a:t>
            </a:r>
          </a:p>
          <a:p>
            <a:r>
              <a:t>- Numerical methods for solving differential equations </a:t>
            </a:r>
          </a:p>
          <a:p>
            <a:r>
              <a:t>Keyword: Advanced Topics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太田 陽菜</cp:lastModifiedBy>
  <cp:revision>4</cp:revision>
  <dcterms:created xsi:type="dcterms:W3CDTF">2006-08-16T00:00:00Z</dcterms:created>
  <dcterms:modified xsi:type="dcterms:W3CDTF">2023-07-03T06:37:06Z</dcterms:modified>
  <dc:identifier>DAFniOPWdR0</dc:identifier>
</cp:coreProperties>
</file>