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5854700" cy="3295650"/>
  <p:notesSz cx="5854700" cy="32956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332" y="504907"/>
            <a:ext cx="2520753" cy="242029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577" y="413554"/>
            <a:ext cx="5077545" cy="186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735" y="757999"/>
            <a:ext cx="5269230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73468" y="1768197"/>
            <a:ext cx="3298190" cy="717550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algn="ctr" marL="12065" marR="5080">
              <a:lnSpc>
                <a:spcPts val="1700"/>
              </a:lnSpc>
              <a:spcBef>
                <a:spcPts val="440"/>
              </a:spcBef>
            </a:pPr>
            <a:r>
              <a:rPr dirty="0" sz="1700" spc="-90" b="1">
                <a:latin typeface="Verdana"/>
                <a:cs typeface="Verdana"/>
              </a:rPr>
              <a:t>The</a:t>
            </a:r>
            <a:r>
              <a:rPr dirty="0" sz="1700" spc="-100" b="1">
                <a:latin typeface="Verdana"/>
                <a:cs typeface="Verdana"/>
              </a:rPr>
              <a:t> </a:t>
            </a:r>
            <a:r>
              <a:rPr dirty="0" sz="1700" spc="-145" b="1">
                <a:latin typeface="Verdana"/>
                <a:cs typeface="Verdana"/>
              </a:rPr>
              <a:t>Sky's</a:t>
            </a:r>
            <a:r>
              <a:rPr dirty="0" sz="1700" spc="-95" b="1">
                <a:latin typeface="Verdana"/>
                <a:cs typeface="Verdana"/>
              </a:rPr>
              <a:t> </a:t>
            </a:r>
            <a:r>
              <a:rPr dirty="0" sz="1700" spc="-70" b="1">
                <a:latin typeface="Verdana"/>
                <a:cs typeface="Verdana"/>
              </a:rPr>
              <a:t>the</a:t>
            </a:r>
            <a:r>
              <a:rPr dirty="0" sz="1700" spc="-100" b="1">
                <a:latin typeface="Verdana"/>
                <a:cs typeface="Verdana"/>
              </a:rPr>
              <a:t> </a:t>
            </a:r>
            <a:r>
              <a:rPr dirty="0" sz="1700" spc="-105" b="1">
                <a:latin typeface="Verdana"/>
                <a:cs typeface="Verdana"/>
              </a:rPr>
              <a:t>Limit:</a:t>
            </a:r>
            <a:r>
              <a:rPr dirty="0" sz="1700" spc="-95" b="1">
                <a:latin typeface="Verdana"/>
                <a:cs typeface="Verdana"/>
              </a:rPr>
              <a:t> </a:t>
            </a:r>
            <a:r>
              <a:rPr dirty="0" sz="1700" spc="-70" b="1">
                <a:latin typeface="Verdana"/>
                <a:cs typeface="Verdana"/>
              </a:rPr>
              <a:t>Exploring the</a:t>
            </a:r>
            <a:r>
              <a:rPr dirty="0" sz="1700" spc="-95" b="1">
                <a:latin typeface="Verdana"/>
                <a:cs typeface="Verdana"/>
              </a:rPr>
              <a:t> </a:t>
            </a:r>
            <a:r>
              <a:rPr dirty="0" sz="1700" spc="-85" b="1">
                <a:latin typeface="Verdana"/>
                <a:cs typeface="Verdana"/>
              </a:rPr>
              <a:t>Wonders</a:t>
            </a:r>
            <a:r>
              <a:rPr dirty="0" sz="1700" spc="-95" b="1">
                <a:latin typeface="Verdana"/>
                <a:cs typeface="Verdana"/>
              </a:rPr>
              <a:t> </a:t>
            </a:r>
            <a:r>
              <a:rPr dirty="0" sz="1700" spc="-75" b="1">
                <a:latin typeface="Verdana"/>
                <a:cs typeface="Verdana"/>
              </a:rPr>
              <a:t>of</a:t>
            </a:r>
            <a:r>
              <a:rPr dirty="0" sz="1700" spc="-95" b="1">
                <a:latin typeface="Verdana"/>
                <a:cs typeface="Verdana"/>
              </a:rPr>
              <a:t> </a:t>
            </a:r>
            <a:r>
              <a:rPr dirty="0" sz="1700" spc="-20" b="1">
                <a:latin typeface="Verdana"/>
                <a:cs typeface="Verdana"/>
              </a:rPr>
              <a:t>Cloud </a:t>
            </a:r>
            <a:r>
              <a:rPr dirty="0" sz="1700" spc="-45" b="1">
                <a:latin typeface="Verdana"/>
                <a:cs typeface="Verdana"/>
              </a:rPr>
              <a:t>Computing</a:t>
            </a:r>
            <a:r>
              <a:rPr dirty="0" sz="1700" spc="-95" b="1">
                <a:latin typeface="Verdana"/>
                <a:cs typeface="Verdana"/>
              </a:rPr>
              <a:t> </a:t>
            </a:r>
            <a:r>
              <a:rPr dirty="0" sz="1700" spc="-70" b="1">
                <a:latin typeface="Verdana"/>
                <a:cs typeface="Verdana"/>
              </a:rPr>
              <a:t>and</a:t>
            </a:r>
            <a:r>
              <a:rPr dirty="0" sz="1700" spc="-90" b="1">
                <a:latin typeface="Verdana"/>
                <a:cs typeface="Verdana"/>
              </a:rPr>
              <a:t> </a:t>
            </a:r>
            <a:r>
              <a:rPr dirty="0" sz="1700" spc="-100" b="1">
                <a:latin typeface="Verdana"/>
                <a:cs typeface="Verdana"/>
              </a:rPr>
              <a:t>its</a:t>
            </a:r>
            <a:r>
              <a:rPr dirty="0" sz="1700" spc="-95" b="1">
                <a:latin typeface="Verdana"/>
                <a:cs typeface="Verdana"/>
              </a:rPr>
              <a:t> </a:t>
            </a:r>
            <a:r>
              <a:rPr dirty="0" sz="1700" spc="-10" b="1">
                <a:latin typeface="Verdana"/>
                <a:cs typeface="Verdana"/>
              </a:rPr>
              <a:t>Services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511" y="31363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363734" y="293778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30">
                <a:moveTo>
                  <a:pt x="2482989" y="0"/>
                </a:moveTo>
                <a:lnTo>
                  <a:pt x="0" y="0"/>
                </a:lnTo>
                <a:lnTo>
                  <a:pt x="0" y="36525"/>
                </a:lnTo>
                <a:lnTo>
                  <a:pt x="2482989" y="36525"/>
                </a:lnTo>
                <a:lnTo>
                  <a:pt x="2482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060" y="459428"/>
            <a:ext cx="4536152" cy="12268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382" y="1490246"/>
            <a:ext cx="5093262" cy="14339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343" y="247905"/>
            <a:ext cx="2574290" cy="578485"/>
          </a:xfrm>
          <a:prstGeom prst="rect"/>
        </p:spPr>
        <p:txBody>
          <a:bodyPr wrap="square" lIns="0" tIns="31115" rIns="0" bIns="0" rtlCol="0" vert="horz">
            <a:spAutoFit/>
          </a:bodyPr>
          <a:lstStyle/>
          <a:p>
            <a:pPr algn="just" marL="12700" marR="5080">
              <a:lnSpc>
                <a:spcPts val="1050"/>
              </a:lnSpc>
              <a:spcBef>
                <a:spcPts val="245"/>
              </a:spcBef>
            </a:pPr>
            <a:r>
              <a:rPr dirty="0" sz="950" b="0">
                <a:latin typeface="Verdana"/>
                <a:cs typeface="Verdana"/>
              </a:rPr>
              <a:t>Welcome</a:t>
            </a:r>
            <a:r>
              <a:rPr dirty="0" sz="950" spc="-10" b="0">
                <a:latin typeface="Verdana"/>
                <a:cs typeface="Verdana"/>
              </a:rPr>
              <a:t> </a:t>
            </a:r>
            <a:r>
              <a:rPr dirty="0" sz="950" b="0">
                <a:latin typeface="Verdana"/>
                <a:cs typeface="Verdana"/>
              </a:rPr>
              <a:t>to</a:t>
            </a:r>
            <a:r>
              <a:rPr dirty="0" sz="950" spc="-5" b="0">
                <a:latin typeface="Verdana"/>
                <a:cs typeface="Verdana"/>
              </a:rPr>
              <a:t> </a:t>
            </a:r>
            <a:r>
              <a:rPr dirty="0" sz="950" b="0" i="1">
                <a:latin typeface="Verdana"/>
                <a:cs typeface="Verdana"/>
              </a:rPr>
              <a:t>The</a:t>
            </a:r>
            <a:r>
              <a:rPr dirty="0" sz="950" spc="-10" b="0" i="1">
                <a:latin typeface="Verdana"/>
                <a:cs typeface="Verdana"/>
              </a:rPr>
              <a:t> </a:t>
            </a:r>
            <a:r>
              <a:rPr dirty="0" sz="950" spc="-60" b="0" i="1">
                <a:latin typeface="Verdana"/>
                <a:cs typeface="Verdana"/>
              </a:rPr>
              <a:t>Sky's</a:t>
            </a:r>
            <a:r>
              <a:rPr dirty="0" sz="950" spc="-5" b="0" i="1">
                <a:latin typeface="Verdana"/>
                <a:cs typeface="Verdana"/>
              </a:rPr>
              <a:t> </a:t>
            </a:r>
            <a:r>
              <a:rPr dirty="0" sz="950" b="0" i="1">
                <a:latin typeface="Verdana"/>
                <a:cs typeface="Verdana"/>
              </a:rPr>
              <a:t>the</a:t>
            </a:r>
            <a:r>
              <a:rPr dirty="0" sz="950" spc="-5" b="0" i="1">
                <a:latin typeface="Verdana"/>
                <a:cs typeface="Verdana"/>
              </a:rPr>
              <a:t> </a:t>
            </a:r>
            <a:r>
              <a:rPr dirty="0" sz="950" spc="-30" b="0" i="1">
                <a:latin typeface="Verdana"/>
                <a:cs typeface="Verdana"/>
              </a:rPr>
              <a:t>Limit:</a:t>
            </a:r>
            <a:r>
              <a:rPr dirty="0" sz="950" spc="-10" b="0" i="1">
                <a:latin typeface="Verdana"/>
                <a:cs typeface="Verdana"/>
              </a:rPr>
              <a:t> Exploring </a:t>
            </a:r>
            <a:r>
              <a:rPr dirty="0" sz="950" b="0" i="1">
                <a:latin typeface="Verdana"/>
                <a:cs typeface="Verdana"/>
              </a:rPr>
              <a:t>the</a:t>
            </a:r>
            <a:r>
              <a:rPr dirty="0" sz="950" spc="-15" b="0" i="1">
                <a:latin typeface="Verdana"/>
                <a:cs typeface="Verdana"/>
              </a:rPr>
              <a:t> </a:t>
            </a:r>
            <a:r>
              <a:rPr dirty="0" sz="950" b="0" i="1">
                <a:latin typeface="Verdana"/>
                <a:cs typeface="Verdana"/>
              </a:rPr>
              <a:t>Wonders</a:t>
            </a:r>
            <a:r>
              <a:rPr dirty="0" sz="950" spc="-10" b="0" i="1">
                <a:latin typeface="Verdana"/>
                <a:cs typeface="Verdana"/>
              </a:rPr>
              <a:t> </a:t>
            </a:r>
            <a:r>
              <a:rPr dirty="0" sz="950" b="0" i="1">
                <a:latin typeface="Verdana"/>
                <a:cs typeface="Verdana"/>
              </a:rPr>
              <a:t>of</a:t>
            </a:r>
            <a:r>
              <a:rPr dirty="0" sz="950" spc="-10" b="0" i="1">
                <a:latin typeface="Verdana"/>
                <a:cs typeface="Verdana"/>
              </a:rPr>
              <a:t> </a:t>
            </a:r>
            <a:r>
              <a:rPr dirty="0" sz="950" spc="-30" i="1">
                <a:latin typeface="Verdana"/>
                <a:cs typeface="Verdana"/>
              </a:rPr>
              <a:t>Cloud</a:t>
            </a:r>
            <a:r>
              <a:rPr dirty="0" sz="950" spc="10" i="1">
                <a:latin typeface="Verdana"/>
                <a:cs typeface="Verdana"/>
              </a:rPr>
              <a:t> </a:t>
            </a:r>
            <a:r>
              <a:rPr dirty="0" sz="950" spc="-30" i="1">
                <a:latin typeface="Verdana"/>
                <a:cs typeface="Verdana"/>
              </a:rPr>
              <a:t>Computing</a:t>
            </a:r>
            <a:r>
              <a:rPr dirty="0" sz="950" spc="-5" i="1">
                <a:latin typeface="Verdana"/>
                <a:cs typeface="Verdana"/>
              </a:rPr>
              <a:t> </a:t>
            </a:r>
            <a:r>
              <a:rPr dirty="0" sz="950" b="0" i="1">
                <a:latin typeface="Verdana"/>
                <a:cs typeface="Verdana"/>
              </a:rPr>
              <a:t>and</a:t>
            </a:r>
            <a:r>
              <a:rPr dirty="0" sz="950" spc="-10" b="0" i="1">
                <a:latin typeface="Verdana"/>
                <a:cs typeface="Verdana"/>
              </a:rPr>
              <a:t> </a:t>
            </a:r>
            <a:r>
              <a:rPr dirty="0" sz="950" spc="-25" b="0" i="1">
                <a:latin typeface="Verdana"/>
                <a:cs typeface="Verdana"/>
              </a:rPr>
              <a:t>its </a:t>
            </a:r>
            <a:r>
              <a:rPr dirty="0" sz="950" spc="-35" b="0" i="1">
                <a:latin typeface="Verdana"/>
                <a:cs typeface="Verdana"/>
              </a:rPr>
              <a:t>Services</a:t>
            </a:r>
            <a:r>
              <a:rPr dirty="0" sz="950" spc="-35" b="0">
                <a:latin typeface="Verdana"/>
                <a:cs typeface="Verdana"/>
              </a:rPr>
              <a:t>. </a:t>
            </a:r>
            <a:r>
              <a:rPr dirty="0" sz="950" b="0">
                <a:latin typeface="Verdana"/>
                <a:cs typeface="Verdana"/>
              </a:rPr>
              <a:t>Join</a:t>
            </a:r>
            <a:r>
              <a:rPr dirty="0" sz="950" spc="-30" b="0">
                <a:latin typeface="Verdana"/>
                <a:cs typeface="Verdana"/>
              </a:rPr>
              <a:t> </a:t>
            </a:r>
            <a:r>
              <a:rPr dirty="0" sz="950" b="0">
                <a:latin typeface="Verdana"/>
                <a:cs typeface="Verdana"/>
              </a:rPr>
              <a:t>us</a:t>
            </a:r>
            <a:r>
              <a:rPr dirty="0" sz="950" spc="-30" b="0">
                <a:latin typeface="Verdana"/>
                <a:cs typeface="Verdana"/>
              </a:rPr>
              <a:t> </a:t>
            </a:r>
            <a:r>
              <a:rPr dirty="0" sz="950" spc="-50" b="0">
                <a:latin typeface="Verdana"/>
                <a:cs typeface="Verdana"/>
              </a:rPr>
              <a:t>as</a:t>
            </a:r>
            <a:r>
              <a:rPr dirty="0" sz="950" spc="-30" b="0">
                <a:latin typeface="Verdana"/>
                <a:cs typeface="Verdana"/>
              </a:rPr>
              <a:t> </a:t>
            </a:r>
            <a:r>
              <a:rPr dirty="0" sz="950" b="0">
                <a:latin typeface="Verdana"/>
                <a:cs typeface="Verdana"/>
              </a:rPr>
              <a:t>we</a:t>
            </a:r>
            <a:r>
              <a:rPr dirty="0" sz="950" spc="-30" b="0">
                <a:latin typeface="Verdana"/>
                <a:cs typeface="Verdana"/>
              </a:rPr>
              <a:t> </a:t>
            </a:r>
            <a:r>
              <a:rPr dirty="0" sz="950" b="0">
                <a:latin typeface="Verdana"/>
                <a:cs typeface="Verdana"/>
              </a:rPr>
              <a:t>dive</a:t>
            </a:r>
            <a:r>
              <a:rPr dirty="0" sz="950" spc="-30" b="0">
                <a:latin typeface="Verdana"/>
                <a:cs typeface="Verdana"/>
              </a:rPr>
              <a:t> </a:t>
            </a:r>
            <a:r>
              <a:rPr dirty="0" sz="950" b="0">
                <a:latin typeface="Verdana"/>
                <a:cs typeface="Verdana"/>
              </a:rPr>
              <a:t>into</a:t>
            </a:r>
            <a:r>
              <a:rPr dirty="0" sz="950" spc="-30" b="0">
                <a:latin typeface="Verdana"/>
                <a:cs typeface="Verdana"/>
              </a:rPr>
              <a:t> </a:t>
            </a:r>
            <a:r>
              <a:rPr dirty="0" sz="950" b="0">
                <a:latin typeface="Verdana"/>
                <a:cs typeface="Verdana"/>
              </a:rPr>
              <a:t>the</a:t>
            </a:r>
            <a:r>
              <a:rPr dirty="0" sz="950" spc="-30" b="0">
                <a:latin typeface="Verdana"/>
                <a:cs typeface="Verdana"/>
              </a:rPr>
              <a:t> </a:t>
            </a:r>
            <a:r>
              <a:rPr dirty="0" sz="950" spc="-20" b="0">
                <a:latin typeface="Verdana"/>
                <a:cs typeface="Verdana"/>
              </a:rPr>
              <a:t>world </a:t>
            </a:r>
            <a:r>
              <a:rPr dirty="0" sz="950" b="0">
                <a:latin typeface="Verdana"/>
                <a:cs typeface="Verdana"/>
              </a:rPr>
              <a:t>of</a:t>
            </a:r>
            <a:r>
              <a:rPr dirty="0" sz="950" spc="-35" b="0">
                <a:latin typeface="Verdana"/>
                <a:cs typeface="Verdana"/>
              </a:rPr>
              <a:t> </a:t>
            </a:r>
            <a:r>
              <a:rPr dirty="0" sz="950" spc="-10" b="0" i="1">
                <a:latin typeface="Verdana"/>
                <a:cs typeface="Verdana"/>
              </a:rPr>
              <a:t>virtualization</a:t>
            </a:r>
            <a:r>
              <a:rPr dirty="0" sz="950" spc="-10" b="0">
                <a:latin typeface="Verdana"/>
                <a:cs typeface="Verdana"/>
              </a:rPr>
              <a:t>,</a:t>
            </a:r>
            <a:r>
              <a:rPr dirty="0" sz="950" spc="-35" b="0">
                <a:latin typeface="Verdana"/>
                <a:cs typeface="Verdana"/>
              </a:rPr>
              <a:t> </a:t>
            </a:r>
            <a:r>
              <a:rPr dirty="0" sz="950" spc="-20" b="0" i="1">
                <a:latin typeface="Verdana"/>
                <a:cs typeface="Verdana"/>
              </a:rPr>
              <a:t>scalability</a:t>
            </a:r>
            <a:r>
              <a:rPr dirty="0" sz="950" spc="-20" b="0">
                <a:latin typeface="Verdana"/>
                <a:cs typeface="Verdana"/>
              </a:rPr>
              <a:t>,</a:t>
            </a:r>
            <a:r>
              <a:rPr dirty="0" sz="950" spc="-30" b="0">
                <a:latin typeface="Verdana"/>
                <a:cs typeface="Verdana"/>
              </a:rPr>
              <a:t> </a:t>
            </a:r>
            <a:r>
              <a:rPr dirty="0" sz="950" b="0">
                <a:latin typeface="Verdana"/>
                <a:cs typeface="Verdana"/>
              </a:rPr>
              <a:t>and</a:t>
            </a:r>
            <a:r>
              <a:rPr dirty="0" sz="950" spc="-35" b="0">
                <a:latin typeface="Verdana"/>
                <a:cs typeface="Verdana"/>
              </a:rPr>
              <a:t> </a:t>
            </a:r>
            <a:r>
              <a:rPr dirty="0" sz="950" spc="-10" b="0" i="1">
                <a:latin typeface="Verdana"/>
                <a:cs typeface="Verdana"/>
              </a:rPr>
              <a:t>ﬂexibility</a:t>
            </a:r>
            <a:r>
              <a:rPr dirty="0" sz="950" spc="-10" b="0">
                <a:latin typeface="Verdana"/>
                <a:cs typeface="Verdana"/>
              </a:rPr>
              <a:t>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399569" y="405440"/>
            <a:ext cx="111315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 b="1">
                <a:latin typeface="Tahoma"/>
                <a:cs typeface="Tahoma"/>
              </a:rPr>
              <a:t>Introduction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403790" y="305206"/>
            <a:ext cx="2443480" cy="36830"/>
          </a:xfrm>
          <a:custGeom>
            <a:avLst/>
            <a:gdLst/>
            <a:ahLst/>
            <a:cxnLst/>
            <a:rect l="l" t="t" r="r" b="b"/>
            <a:pathLst>
              <a:path w="2443479" h="36829">
                <a:moveTo>
                  <a:pt x="2442934" y="0"/>
                </a:moveTo>
                <a:lnTo>
                  <a:pt x="0" y="0"/>
                </a:lnTo>
                <a:lnTo>
                  <a:pt x="0" y="36550"/>
                </a:lnTo>
                <a:lnTo>
                  <a:pt x="2442934" y="36550"/>
                </a:lnTo>
                <a:lnTo>
                  <a:pt x="2442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42" y="696"/>
            <a:ext cx="5845175" cy="3289935"/>
            <a:chOff x="-142" y="696"/>
            <a:chExt cx="5845175" cy="32899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3141" y="696"/>
              <a:ext cx="3181380" cy="328725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-142" y="2353"/>
              <a:ext cx="2694305" cy="3288029"/>
            </a:xfrm>
            <a:custGeom>
              <a:avLst/>
              <a:gdLst/>
              <a:ahLst/>
              <a:cxnLst/>
              <a:rect l="l" t="t" r="r" b="b"/>
              <a:pathLst>
                <a:path w="2694305" h="3288029">
                  <a:moveTo>
                    <a:pt x="2694288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694288" y="3287938"/>
                  </a:lnTo>
                  <a:lnTo>
                    <a:pt x="2694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298184" y="1174778"/>
            <a:ext cx="2011680" cy="12045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5"/>
              </a:spcBef>
            </a:pPr>
            <a:r>
              <a:rPr dirty="0" sz="950" spc="-3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95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simple</a:t>
            </a:r>
            <a:r>
              <a:rPr dirty="0" sz="95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terms,</a:t>
            </a:r>
            <a:r>
              <a:rPr dirty="0" sz="95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0" b="1">
                <a:solidFill>
                  <a:srgbClr val="FFFFFF"/>
                </a:solidFill>
                <a:latin typeface="Verdana"/>
                <a:cs typeface="Verdana"/>
              </a:rPr>
              <a:t>cloud </a:t>
            </a:r>
            <a:r>
              <a:rPr dirty="0" sz="950" spc="-30" b="1">
                <a:solidFill>
                  <a:srgbClr val="FFFFFF"/>
                </a:solidFill>
                <a:latin typeface="Verdana"/>
                <a:cs typeface="Verdana"/>
              </a:rPr>
              <a:t>computing</a:t>
            </a:r>
            <a:r>
              <a:rPr dirty="0" sz="950" spc="-2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refers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95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delivery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computing</a:t>
            </a:r>
            <a:r>
              <a:rPr dirty="0" sz="95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r>
              <a:rPr dirty="0" sz="95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over</a:t>
            </a:r>
            <a:r>
              <a:rPr dirty="0" sz="95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internet.</a:t>
            </a:r>
            <a:r>
              <a:rPr dirty="0" sz="95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6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dirty="0" sz="95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allows</a:t>
            </a:r>
            <a:r>
              <a:rPr dirty="0" sz="95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dirty="0" sz="95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95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access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store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applications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remote </a:t>
            </a:r>
            <a:r>
              <a:rPr dirty="0" sz="950" spc="-45">
                <a:solidFill>
                  <a:srgbClr val="FFFFFF"/>
                </a:solidFill>
                <a:latin typeface="Verdana"/>
                <a:cs typeface="Verdana"/>
              </a:rPr>
              <a:t>servers,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 offering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5" i="1">
                <a:solidFill>
                  <a:srgbClr val="FFFFFF"/>
                </a:solidFill>
                <a:latin typeface="Verdana"/>
                <a:cs typeface="Verdana"/>
              </a:rPr>
              <a:t>on- </a:t>
            </a:r>
            <a:r>
              <a:rPr dirty="0" sz="950" i="1">
                <a:solidFill>
                  <a:srgbClr val="FFFFFF"/>
                </a:solidFill>
                <a:latin typeface="Verdana"/>
                <a:cs typeface="Verdana"/>
              </a:rPr>
              <a:t>demand</a:t>
            </a:r>
            <a:r>
              <a:rPr dirty="0" sz="950" spc="60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 i="1">
                <a:solidFill>
                  <a:srgbClr val="FFFFFF"/>
                </a:solidFill>
                <a:latin typeface="Verdana"/>
                <a:cs typeface="Verdana"/>
              </a:rPr>
              <a:t>resources</a:t>
            </a:r>
            <a:r>
              <a:rPr dirty="0" sz="950" spc="60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950" spc="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5" i="1">
                <a:solidFill>
                  <a:srgbClr val="FFFFFF"/>
                </a:solidFill>
                <a:latin typeface="Verdana"/>
                <a:cs typeface="Verdana"/>
              </a:rPr>
              <a:t>pay-as- </a:t>
            </a:r>
            <a:r>
              <a:rPr dirty="0" sz="950" spc="-20" i="1">
                <a:solidFill>
                  <a:srgbClr val="FFFFFF"/>
                </a:solidFill>
                <a:latin typeface="Verdana"/>
                <a:cs typeface="Verdana"/>
              </a:rPr>
              <a:t>you-</a:t>
            </a:r>
            <a:r>
              <a:rPr dirty="0" sz="950" i="1">
                <a:solidFill>
                  <a:srgbClr val="FFFFFF"/>
                </a:solidFill>
                <a:latin typeface="Verdana"/>
                <a:cs typeface="Verdana"/>
              </a:rPr>
              <a:t>go</a:t>
            </a:r>
            <a:r>
              <a:rPr dirty="0" sz="950" spc="30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 i="1">
                <a:solidFill>
                  <a:srgbClr val="FFFFFF"/>
                </a:solidFill>
                <a:latin typeface="Verdana"/>
                <a:cs typeface="Verdana"/>
              </a:rPr>
              <a:t>pricing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4802" y="673979"/>
            <a:ext cx="2074545" cy="2012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40">
                <a:solidFill>
                  <a:srgbClr val="FFFFFF"/>
                </a:solidFill>
                <a:latin typeface="Verdana"/>
                <a:cs typeface="Verdana"/>
              </a:rPr>
              <a:t>What</a:t>
            </a:r>
            <a:r>
              <a:rPr dirty="0" sz="115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150" spc="-85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115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150" spc="-35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r>
              <a:rPr dirty="0" sz="115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150" spc="-20">
                <a:solidFill>
                  <a:srgbClr val="FFFFFF"/>
                </a:solidFill>
                <a:latin typeface="Verdana"/>
                <a:cs typeface="Verdana"/>
              </a:rPr>
              <a:t>Computing?</a:t>
            </a:r>
            <a:endParaRPr sz="1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0713" y="505194"/>
            <a:ext cx="2520756" cy="2420291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91619" y="852579"/>
            <a:ext cx="2083435" cy="10547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0"/>
              </a:spcBef>
            </a:pPr>
            <a:r>
              <a:rPr dirty="0" sz="950" spc="-10">
                <a:latin typeface="Verdana"/>
                <a:cs typeface="Verdana"/>
              </a:rPr>
              <a:t>There</a:t>
            </a:r>
            <a:r>
              <a:rPr dirty="0" sz="950" spc="-45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are</a:t>
            </a:r>
            <a:r>
              <a:rPr dirty="0" sz="950" spc="-4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three</a:t>
            </a:r>
            <a:r>
              <a:rPr dirty="0" sz="950" spc="-4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primary</a:t>
            </a:r>
            <a:r>
              <a:rPr dirty="0" sz="950" spc="-4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types</a:t>
            </a:r>
            <a:r>
              <a:rPr dirty="0" sz="950" spc="-45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of </a:t>
            </a:r>
            <a:r>
              <a:rPr dirty="0" sz="950" b="1">
                <a:latin typeface="Tahoma"/>
                <a:cs typeface="Tahoma"/>
              </a:rPr>
              <a:t>cloud</a:t>
            </a:r>
            <a:r>
              <a:rPr dirty="0" sz="950" spc="80" b="1">
                <a:latin typeface="Tahoma"/>
                <a:cs typeface="Tahoma"/>
              </a:rPr>
              <a:t> </a:t>
            </a:r>
            <a:r>
              <a:rPr dirty="0" sz="950" spc="-25" b="1">
                <a:latin typeface="Tahoma"/>
                <a:cs typeface="Tahoma"/>
              </a:rPr>
              <a:t>services</a:t>
            </a:r>
            <a:r>
              <a:rPr dirty="0" sz="950" spc="-25">
                <a:latin typeface="Verdana"/>
                <a:cs typeface="Verdana"/>
              </a:rPr>
              <a:t>:</a:t>
            </a:r>
            <a:r>
              <a:rPr dirty="0" sz="950" spc="10">
                <a:latin typeface="Verdana"/>
                <a:cs typeface="Verdana"/>
              </a:rPr>
              <a:t> </a:t>
            </a:r>
            <a:r>
              <a:rPr dirty="0" sz="950" i="1">
                <a:latin typeface="Verdana"/>
                <a:cs typeface="Verdana"/>
              </a:rPr>
              <a:t>Infrastructure</a:t>
            </a:r>
            <a:r>
              <a:rPr dirty="0" sz="950" spc="10" i="1">
                <a:latin typeface="Verdana"/>
                <a:cs typeface="Verdana"/>
              </a:rPr>
              <a:t> </a:t>
            </a:r>
            <a:r>
              <a:rPr dirty="0" sz="950" spc="-25" i="1">
                <a:latin typeface="Verdana"/>
                <a:cs typeface="Verdana"/>
              </a:rPr>
              <a:t>as</a:t>
            </a:r>
            <a:r>
              <a:rPr dirty="0" sz="950" spc="500" i="1">
                <a:latin typeface="Verdana"/>
                <a:cs typeface="Verdana"/>
              </a:rPr>
              <a:t> </a:t>
            </a:r>
            <a:r>
              <a:rPr dirty="0" sz="950" spc="-20" i="1">
                <a:latin typeface="Verdana"/>
                <a:cs typeface="Verdana"/>
              </a:rPr>
              <a:t>a Service </a:t>
            </a:r>
            <a:r>
              <a:rPr dirty="0" sz="950" spc="-95" i="1">
                <a:latin typeface="Verdana"/>
                <a:cs typeface="Verdana"/>
              </a:rPr>
              <a:t>(IaaS)</a:t>
            </a:r>
            <a:r>
              <a:rPr dirty="0" sz="950" spc="-95">
                <a:latin typeface="Verdana"/>
                <a:cs typeface="Verdana"/>
              </a:rPr>
              <a:t>,</a:t>
            </a:r>
            <a:r>
              <a:rPr dirty="0" sz="950" spc="-20">
                <a:latin typeface="Verdana"/>
                <a:cs typeface="Verdana"/>
              </a:rPr>
              <a:t> </a:t>
            </a:r>
            <a:r>
              <a:rPr dirty="0" sz="950" i="1">
                <a:latin typeface="Verdana"/>
                <a:cs typeface="Verdana"/>
              </a:rPr>
              <a:t>Platform</a:t>
            </a:r>
            <a:r>
              <a:rPr dirty="0" sz="950" spc="-20" i="1">
                <a:latin typeface="Verdana"/>
                <a:cs typeface="Verdana"/>
              </a:rPr>
              <a:t> </a:t>
            </a:r>
            <a:r>
              <a:rPr dirty="0" sz="950" spc="-30" i="1">
                <a:latin typeface="Verdana"/>
                <a:cs typeface="Verdana"/>
              </a:rPr>
              <a:t>as</a:t>
            </a:r>
            <a:r>
              <a:rPr dirty="0" sz="950" spc="-20" i="1">
                <a:latin typeface="Verdana"/>
                <a:cs typeface="Verdana"/>
              </a:rPr>
              <a:t> </a:t>
            </a:r>
            <a:r>
              <a:rPr dirty="0" sz="950" spc="-50" i="1">
                <a:latin typeface="Verdana"/>
                <a:cs typeface="Verdana"/>
              </a:rPr>
              <a:t>a </a:t>
            </a:r>
            <a:r>
              <a:rPr dirty="0" sz="950" spc="-20" i="1">
                <a:latin typeface="Verdana"/>
                <a:cs typeface="Verdana"/>
              </a:rPr>
              <a:t>Service</a:t>
            </a:r>
            <a:r>
              <a:rPr dirty="0" sz="950" spc="-35" i="1">
                <a:latin typeface="Verdana"/>
                <a:cs typeface="Verdana"/>
              </a:rPr>
              <a:t> </a:t>
            </a:r>
            <a:r>
              <a:rPr dirty="0" sz="950" spc="-60" i="1">
                <a:latin typeface="Verdana"/>
                <a:cs typeface="Verdana"/>
              </a:rPr>
              <a:t>(PaaS)</a:t>
            </a:r>
            <a:r>
              <a:rPr dirty="0" sz="950" spc="-60">
                <a:latin typeface="Verdana"/>
                <a:cs typeface="Verdana"/>
              </a:rPr>
              <a:t>,</a:t>
            </a:r>
            <a:r>
              <a:rPr dirty="0" sz="950" spc="-3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-35">
                <a:latin typeface="Verdana"/>
                <a:cs typeface="Verdana"/>
              </a:rPr>
              <a:t> </a:t>
            </a:r>
            <a:r>
              <a:rPr dirty="0" sz="950" spc="-10" i="1">
                <a:latin typeface="Verdana"/>
                <a:cs typeface="Verdana"/>
              </a:rPr>
              <a:t>Software</a:t>
            </a:r>
            <a:r>
              <a:rPr dirty="0" sz="950" spc="-30" i="1">
                <a:latin typeface="Verdana"/>
                <a:cs typeface="Verdana"/>
              </a:rPr>
              <a:t> as</a:t>
            </a:r>
            <a:r>
              <a:rPr dirty="0" sz="950" spc="-35" i="1">
                <a:latin typeface="Verdana"/>
                <a:cs typeface="Verdana"/>
              </a:rPr>
              <a:t> </a:t>
            </a:r>
            <a:r>
              <a:rPr dirty="0" sz="950" spc="-50" i="1">
                <a:latin typeface="Verdana"/>
                <a:cs typeface="Verdana"/>
              </a:rPr>
              <a:t>a </a:t>
            </a:r>
            <a:r>
              <a:rPr dirty="0" sz="950" spc="-20" i="1">
                <a:latin typeface="Verdana"/>
                <a:cs typeface="Verdana"/>
              </a:rPr>
              <a:t>Service</a:t>
            </a:r>
            <a:r>
              <a:rPr dirty="0" sz="950" spc="-25" i="1">
                <a:latin typeface="Verdana"/>
                <a:cs typeface="Verdana"/>
              </a:rPr>
              <a:t> </a:t>
            </a:r>
            <a:r>
              <a:rPr dirty="0" sz="950" spc="-85" i="1">
                <a:latin typeface="Verdana"/>
                <a:cs typeface="Verdana"/>
              </a:rPr>
              <a:t>(SaaS)</a:t>
            </a:r>
            <a:r>
              <a:rPr dirty="0" sz="950" spc="-85">
                <a:latin typeface="Verdana"/>
                <a:cs typeface="Verdana"/>
              </a:rPr>
              <a:t>.</a:t>
            </a:r>
            <a:r>
              <a:rPr dirty="0" sz="950" spc="-2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Each</a:t>
            </a:r>
            <a:r>
              <a:rPr dirty="0" sz="950" spc="-2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type</a:t>
            </a:r>
            <a:r>
              <a:rPr dirty="0" sz="950" spc="-2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provides </a:t>
            </a:r>
            <a:r>
              <a:rPr dirty="0" sz="950">
                <a:latin typeface="Verdana"/>
                <a:cs typeface="Verdana"/>
              </a:rPr>
              <a:t>different</a:t>
            </a:r>
            <a:r>
              <a:rPr dirty="0" sz="950" spc="-50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levels</a:t>
            </a:r>
            <a:r>
              <a:rPr dirty="0" sz="950" spc="-4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of</a:t>
            </a:r>
            <a:r>
              <a:rPr dirty="0" sz="950" spc="-4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management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control.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Types</a:t>
            </a:r>
            <a:r>
              <a:rPr dirty="0" spc="15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 spc="50"/>
              <a:t>Cloud</a:t>
            </a:r>
            <a:r>
              <a:rPr dirty="0" spc="20"/>
              <a:t> </a:t>
            </a:r>
            <a:r>
              <a:rPr dirty="0" spc="-10"/>
              <a:t>Services</a:t>
            </a:r>
          </a:p>
        </p:txBody>
      </p:sp>
      <p:sp>
        <p:nvSpPr>
          <p:cNvPr id="5" name="object 5" descr=""/>
          <p:cNvSpPr/>
          <p:nvPr/>
        </p:nvSpPr>
        <p:spPr>
          <a:xfrm>
            <a:off x="1511" y="313626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0713" y="505194"/>
            <a:ext cx="2520756" cy="2420291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91617" y="852579"/>
            <a:ext cx="2052955" cy="10547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0"/>
              </a:spcBef>
            </a:pPr>
            <a:r>
              <a:rPr dirty="0" sz="950">
                <a:latin typeface="Verdana"/>
                <a:cs typeface="Verdana"/>
              </a:rPr>
              <a:t>The</a:t>
            </a:r>
            <a:r>
              <a:rPr dirty="0" sz="950" spc="-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benefits of </a:t>
            </a:r>
            <a:r>
              <a:rPr dirty="0" sz="950" b="1">
                <a:latin typeface="Tahoma"/>
                <a:cs typeface="Tahoma"/>
              </a:rPr>
              <a:t>cloud</a:t>
            </a:r>
            <a:r>
              <a:rPr dirty="0" sz="950" spc="70" b="1">
                <a:latin typeface="Tahoma"/>
                <a:cs typeface="Tahoma"/>
              </a:rPr>
              <a:t> </a:t>
            </a:r>
            <a:r>
              <a:rPr dirty="0" sz="950" spc="-10" b="1">
                <a:latin typeface="Tahoma"/>
                <a:cs typeface="Tahoma"/>
              </a:rPr>
              <a:t>computing </a:t>
            </a:r>
            <a:r>
              <a:rPr dirty="0" sz="950" spc="-20">
                <a:latin typeface="Verdana"/>
                <a:cs typeface="Verdana"/>
              </a:rPr>
              <a:t>are</a:t>
            </a:r>
            <a:r>
              <a:rPr dirty="0" sz="950" spc="2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numerous,</a:t>
            </a:r>
            <a:r>
              <a:rPr dirty="0" sz="950" spc="2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including</a:t>
            </a:r>
            <a:r>
              <a:rPr dirty="0" sz="950" spc="20">
                <a:latin typeface="Verdana"/>
                <a:cs typeface="Verdana"/>
              </a:rPr>
              <a:t> </a:t>
            </a:r>
            <a:r>
              <a:rPr dirty="0" sz="950" spc="-20" i="1">
                <a:latin typeface="Verdana"/>
                <a:cs typeface="Verdana"/>
              </a:rPr>
              <a:t>cost </a:t>
            </a:r>
            <a:r>
              <a:rPr dirty="0" sz="950" spc="-30" i="1">
                <a:latin typeface="Verdana"/>
                <a:cs typeface="Verdana"/>
              </a:rPr>
              <a:t>savings</a:t>
            </a:r>
            <a:r>
              <a:rPr dirty="0" sz="950" spc="-30">
                <a:latin typeface="Verdana"/>
                <a:cs typeface="Verdana"/>
              </a:rPr>
              <a:t>,</a:t>
            </a:r>
            <a:r>
              <a:rPr dirty="0" sz="950" spc="-5">
                <a:latin typeface="Verdana"/>
                <a:cs typeface="Verdana"/>
              </a:rPr>
              <a:t> </a:t>
            </a:r>
            <a:r>
              <a:rPr dirty="0" sz="950" spc="-30" i="1">
                <a:latin typeface="Verdana"/>
                <a:cs typeface="Verdana"/>
              </a:rPr>
              <a:t>ﬂexibility</a:t>
            </a:r>
            <a:r>
              <a:rPr dirty="0" sz="950" spc="-30">
                <a:latin typeface="Verdana"/>
                <a:cs typeface="Verdana"/>
              </a:rPr>
              <a:t>,</a:t>
            </a:r>
            <a:r>
              <a:rPr dirty="0" sz="950" spc="-5">
                <a:latin typeface="Verdana"/>
                <a:cs typeface="Verdana"/>
              </a:rPr>
              <a:t> </a:t>
            </a:r>
            <a:r>
              <a:rPr dirty="0" sz="950" spc="-10" i="1">
                <a:latin typeface="Verdana"/>
                <a:cs typeface="Verdana"/>
              </a:rPr>
              <a:t>automatic updates</a:t>
            </a:r>
            <a:r>
              <a:rPr dirty="0" sz="950" spc="-10">
                <a:latin typeface="Verdana"/>
                <a:cs typeface="Verdana"/>
              </a:rPr>
              <a:t>,</a:t>
            </a:r>
            <a:r>
              <a:rPr dirty="0" sz="950" spc="-2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-20">
                <a:latin typeface="Verdana"/>
                <a:cs typeface="Verdana"/>
              </a:rPr>
              <a:t> </a:t>
            </a:r>
            <a:r>
              <a:rPr dirty="0" sz="950" spc="-10" i="1">
                <a:latin typeface="Verdana"/>
                <a:cs typeface="Verdana"/>
              </a:rPr>
              <a:t>disaster</a:t>
            </a:r>
            <a:r>
              <a:rPr dirty="0" sz="950" spc="-25" i="1">
                <a:latin typeface="Verdana"/>
                <a:cs typeface="Verdana"/>
              </a:rPr>
              <a:t> </a:t>
            </a:r>
            <a:r>
              <a:rPr dirty="0" sz="950" spc="-35" i="1">
                <a:latin typeface="Verdana"/>
                <a:cs typeface="Verdana"/>
              </a:rPr>
              <a:t>recovery</a:t>
            </a:r>
            <a:r>
              <a:rPr dirty="0" sz="950" spc="-35">
                <a:latin typeface="Verdana"/>
                <a:cs typeface="Verdana"/>
              </a:rPr>
              <a:t>.</a:t>
            </a:r>
            <a:r>
              <a:rPr dirty="0" sz="950" spc="-20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It </a:t>
            </a:r>
            <a:r>
              <a:rPr dirty="0" sz="950" spc="-10">
                <a:latin typeface="Verdana"/>
                <a:cs typeface="Verdana"/>
              </a:rPr>
              <a:t>also</a:t>
            </a:r>
            <a:r>
              <a:rPr dirty="0" sz="950" spc="-3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enables</a:t>
            </a:r>
            <a:r>
              <a:rPr dirty="0" sz="950" spc="-25">
                <a:latin typeface="Verdana"/>
                <a:cs typeface="Verdana"/>
              </a:rPr>
              <a:t> </a:t>
            </a:r>
            <a:r>
              <a:rPr dirty="0" sz="950" i="1">
                <a:latin typeface="Verdana"/>
                <a:cs typeface="Verdana"/>
              </a:rPr>
              <a:t>remote</a:t>
            </a:r>
            <a:r>
              <a:rPr dirty="0" sz="950" spc="-25" i="1">
                <a:latin typeface="Verdana"/>
                <a:cs typeface="Verdana"/>
              </a:rPr>
              <a:t> </a:t>
            </a:r>
            <a:r>
              <a:rPr dirty="0" sz="950" spc="-10" i="1">
                <a:latin typeface="Verdana"/>
                <a:cs typeface="Verdana"/>
              </a:rPr>
              <a:t>access</a:t>
            </a:r>
            <a:r>
              <a:rPr dirty="0" sz="950" spc="-25" i="1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and </a:t>
            </a:r>
            <a:r>
              <a:rPr dirty="0" sz="950" spc="-10" i="1">
                <a:latin typeface="Verdana"/>
                <a:cs typeface="Verdana"/>
              </a:rPr>
              <a:t>collaboration</a:t>
            </a:r>
            <a:r>
              <a:rPr dirty="0" sz="950" spc="-10">
                <a:latin typeface="Verdana"/>
                <a:cs typeface="Verdana"/>
              </a:rPr>
              <a:t>,</a:t>
            </a:r>
            <a:r>
              <a:rPr dirty="0" sz="950" spc="4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enhancing productivity.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/>
              <a:t>Benefits</a:t>
            </a:r>
            <a:r>
              <a:rPr dirty="0" sz="1050" spc="120"/>
              <a:t> </a:t>
            </a:r>
            <a:r>
              <a:rPr dirty="0" sz="1050"/>
              <a:t>of</a:t>
            </a:r>
            <a:r>
              <a:rPr dirty="0" sz="1050" spc="125"/>
              <a:t> </a:t>
            </a:r>
            <a:r>
              <a:rPr dirty="0" sz="1050"/>
              <a:t>Cloud</a:t>
            </a:r>
            <a:r>
              <a:rPr dirty="0" sz="1050" spc="120"/>
              <a:t> </a:t>
            </a:r>
            <a:r>
              <a:rPr dirty="0" sz="1050" spc="-10"/>
              <a:t>Computing</a:t>
            </a:r>
            <a:endParaRPr sz="1050"/>
          </a:p>
        </p:txBody>
      </p:sp>
      <p:sp>
        <p:nvSpPr>
          <p:cNvPr id="5" name="object 5" descr=""/>
          <p:cNvSpPr/>
          <p:nvPr/>
        </p:nvSpPr>
        <p:spPr>
          <a:xfrm>
            <a:off x="1511" y="313626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382" y="1490246"/>
            <a:ext cx="5093262" cy="14339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347" y="251652"/>
            <a:ext cx="2400935" cy="975360"/>
          </a:xfrm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215"/>
              </a:spcBef>
            </a:pPr>
            <a:r>
              <a:rPr dirty="0" sz="950" b="0">
                <a:latin typeface="Verdana"/>
                <a:cs typeface="Verdana"/>
              </a:rPr>
              <a:t>While</a:t>
            </a:r>
            <a:r>
              <a:rPr dirty="0" sz="950" spc="85" b="0">
                <a:latin typeface="Verdana"/>
                <a:cs typeface="Verdana"/>
              </a:rPr>
              <a:t> </a:t>
            </a:r>
            <a:r>
              <a:rPr dirty="0" sz="950"/>
              <a:t>cloud</a:t>
            </a:r>
            <a:r>
              <a:rPr dirty="0" sz="950" spc="165"/>
              <a:t> </a:t>
            </a:r>
            <a:r>
              <a:rPr dirty="0" sz="950"/>
              <a:t>computing</a:t>
            </a:r>
            <a:r>
              <a:rPr dirty="0" sz="950" spc="135"/>
              <a:t> </a:t>
            </a:r>
            <a:r>
              <a:rPr dirty="0" sz="950" spc="-10" b="0">
                <a:latin typeface="Verdana"/>
                <a:cs typeface="Verdana"/>
              </a:rPr>
              <a:t>offers</a:t>
            </a:r>
            <a:r>
              <a:rPr dirty="0" sz="950" spc="90" b="0">
                <a:latin typeface="Verdana"/>
                <a:cs typeface="Verdana"/>
              </a:rPr>
              <a:t> </a:t>
            </a:r>
            <a:r>
              <a:rPr dirty="0" sz="950" spc="-20" b="0">
                <a:latin typeface="Verdana"/>
                <a:cs typeface="Verdana"/>
              </a:rPr>
              <a:t>many </a:t>
            </a:r>
            <a:r>
              <a:rPr dirty="0" sz="950" spc="-10" b="0">
                <a:latin typeface="Verdana"/>
                <a:cs typeface="Verdana"/>
              </a:rPr>
              <a:t>advantages,</a:t>
            </a:r>
            <a:r>
              <a:rPr dirty="0" sz="950" spc="-70" b="0">
                <a:latin typeface="Verdana"/>
                <a:cs typeface="Verdana"/>
              </a:rPr>
              <a:t> </a:t>
            </a:r>
            <a:r>
              <a:rPr dirty="0" sz="950" b="0">
                <a:latin typeface="Verdana"/>
                <a:cs typeface="Verdana"/>
              </a:rPr>
              <a:t>it</a:t>
            </a:r>
            <a:r>
              <a:rPr dirty="0" sz="950" spc="-70" b="0">
                <a:latin typeface="Verdana"/>
                <a:cs typeface="Verdana"/>
              </a:rPr>
              <a:t> </a:t>
            </a:r>
            <a:r>
              <a:rPr dirty="0" sz="950" spc="-10" b="0">
                <a:latin typeface="Verdana"/>
                <a:cs typeface="Verdana"/>
              </a:rPr>
              <a:t>also</a:t>
            </a:r>
            <a:r>
              <a:rPr dirty="0" sz="950" spc="-65" b="0">
                <a:latin typeface="Verdana"/>
                <a:cs typeface="Verdana"/>
              </a:rPr>
              <a:t> </a:t>
            </a:r>
            <a:r>
              <a:rPr dirty="0" sz="950" b="0">
                <a:latin typeface="Verdana"/>
                <a:cs typeface="Verdana"/>
              </a:rPr>
              <a:t>presents</a:t>
            </a:r>
            <a:r>
              <a:rPr dirty="0" sz="950" spc="-70" b="0">
                <a:latin typeface="Verdana"/>
                <a:cs typeface="Verdana"/>
              </a:rPr>
              <a:t> </a:t>
            </a:r>
            <a:r>
              <a:rPr dirty="0" sz="950" spc="-10" b="0">
                <a:latin typeface="Verdana"/>
                <a:cs typeface="Verdana"/>
              </a:rPr>
              <a:t>challenges </a:t>
            </a:r>
            <a:r>
              <a:rPr dirty="0" sz="950" b="0">
                <a:latin typeface="Verdana"/>
                <a:cs typeface="Verdana"/>
              </a:rPr>
              <a:t>such</a:t>
            </a:r>
            <a:r>
              <a:rPr dirty="0" sz="950" spc="-35" b="0">
                <a:latin typeface="Verdana"/>
                <a:cs typeface="Verdana"/>
              </a:rPr>
              <a:t> </a:t>
            </a:r>
            <a:r>
              <a:rPr dirty="0" sz="950" spc="-30" b="0">
                <a:latin typeface="Verdana"/>
                <a:cs typeface="Verdana"/>
              </a:rPr>
              <a:t>as</a:t>
            </a:r>
            <a:r>
              <a:rPr dirty="0" sz="950" spc="-35" b="0">
                <a:latin typeface="Verdana"/>
                <a:cs typeface="Verdana"/>
              </a:rPr>
              <a:t> </a:t>
            </a:r>
            <a:r>
              <a:rPr dirty="0" sz="950" spc="-10" b="0" i="1">
                <a:latin typeface="Verdana"/>
                <a:cs typeface="Verdana"/>
              </a:rPr>
              <a:t>security</a:t>
            </a:r>
            <a:r>
              <a:rPr dirty="0" sz="950" spc="-30" b="0" i="1">
                <a:latin typeface="Verdana"/>
                <a:cs typeface="Verdana"/>
              </a:rPr>
              <a:t> </a:t>
            </a:r>
            <a:r>
              <a:rPr dirty="0" sz="950" spc="-10" b="0" i="1">
                <a:latin typeface="Verdana"/>
                <a:cs typeface="Verdana"/>
              </a:rPr>
              <a:t>concerns</a:t>
            </a:r>
            <a:r>
              <a:rPr dirty="0" sz="950" spc="-10" b="0">
                <a:latin typeface="Verdana"/>
                <a:cs typeface="Verdana"/>
              </a:rPr>
              <a:t>,</a:t>
            </a:r>
            <a:r>
              <a:rPr dirty="0" sz="950" spc="-35" b="0">
                <a:latin typeface="Verdana"/>
                <a:cs typeface="Verdana"/>
              </a:rPr>
              <a:t> </a:t>
            </a:r>
            <a:r>
              <a:rPr dirty="0" sz="950" spc="-10" b="0" i="1">
                <a:latin typeface="Verdana"/>
                <a:cs typeface="Verdana"/>
              </a:rPr>
              <a:t>compliance </a:t>
            </a:r>
            <a:r>
              <a:rPr dirty="0" sz="950" spc="-35" b="0" i="1">
                <a:latin typeface="Verdana"/>
                <a:cs typeface="Verdana"/>
              </a:rPr>
              <a:t>issues</a:t>
            </a:r>
            <a:r>
              <a:rPr dirty="0" sz="950" spc="-35" b="0">
                <a:latin typeface="Verdana"/>
                <a:cs typeface="Verdana"/>
              </a:rPr>
              <a:t>,</a:t>
            </a:r>
            <a:r>
              <a:rPr dirty="0" sz="950" spc="-5" b="0">
                <a:latin typeface="Verdana"/>
                <a:cs typeface="Verdana"/>
              </a:rPr>
              <a:t> </a:t>
            </a:r>
            <a:r>
              <a:rPr dirty="0" sz="950" b="0">
                <a:latin typeface="Verdana"/>
                <a:cs typeface="Verdana"/>
              </a:rPr>
              <a:t>and </a:t>
            </a:r>
            <a:r>
              <a:rPr dirty="0" sz="950" b="0" i="1">
                <a:latin typeface="Verdana"/>
                <a:cs typeface="Verdana"/>
              </a:rPr>
              <a:t>potential</a:t>
            </a:r>
            <a:r>
              <a:rPr dirty="0" sz="950" spc="-5" b="0" i="1">
                <a:latin typeface="Verdana"/>
                <a:cs typeface="Verdana"/>
              </a:rPr>
              <a:t> </a:t>
            </a:r>
            <a:r>
              <a:rPr dirty="0" sz="950" spc="-10" b="0" i="1">
                <a:latin typeface="Verdana"/>
                <a:cs typeface="Verdana"/>
              </a:rPr>
              <a:t>downtime</a:t>
            </a:r>
            <a:r>
              <a:rPr dirty="0" sz="950" spc="-10" b="0">
                <a:latin typeface="Verdana"/>
                <a:cs typeface="Verdana"/>
              </a:rPr>
              <a:t>.</a:t>
            </a:r>
            <a:endParaRPr sz="950">
              <a:latin typeface="Verdana"/>
              <a:cs typeface="Verdana"/>
            </a:endParaRPr>
          </a:p>
          <a:p>
            <a:pPr marL="12700" marR="104139">
              <a:lnSpc>
                <a:spcPts val="1050"/>
              </a:lnSpc>
              <a:spcBef>
                <a:spcPts val="20"/>
              </a:spcBef>
            </a:pPr>
            <a:r>
              <a:rPr dirty="0" sz="950" spc="10" b="0">
                <a:latin typeface="Verdana"/>
                <a:cs typeface="Verdana"/>
              </a:rPr>
              <a:t>Understanding and addressing</a:t>
            </a:r>
            <a:r>
              <a:rPr dirty="0" sz="950" spc="15" b="0">
                <a:latin typeface="Verdana"/>
                <a:cs typeface="Verdana"/>
              </a:rPr>
              <a:t> </a:t>
            </a:r>
            <a:r>
              <a:rPr dirty="0" sz="950" spc="-20" b="0">
                <a:latin typeface="Verdana"/>
                <a:cs typeface="Verdana"/>
              </a:rPr>
              <a:t>these </a:t>
            </a:r>
            <a:r>
              <a:rPr dirty="0" sz="950" b="0">
                <a:latin typeface="Verdana"/>
                <a:cs typeface="Verdana"/>
              </a:rPr>
              <a:t>challenges</a:t>
            </a:r>
            <a:r>
              <a:rPr dirty="0" sz="950" spc="-25" b="0">
                <a:latin typeface="Verdana"/>
                <a:cs typeface="Verdana"/>
              </a:rPr>
              <a:t> is </a:t>
            </a:r>
            <a:r>
              <a:rPr dirty="0" sz="950" b="0">
                <a:latin typeface="Verdana"/>
                <a:cs typeface="Verdana"/>
              </a:rPr>
              <a:t>crucial</a:t>
            </a:r>
            <a:r>
              <a:rPr dirty="0" sz="950" spc="-25" b="0">
                <a:latin typeface="Verdana"/>
                <a:cs typeface="Verdana"/>
              </a:rPr>
              <a:t> </a:t>
            </a:r>
            <a:r>
              <a:rPr dirty="0" sz="950" spc="-10" b="0">
                <a:latin typeface="Verdana"/>
                <a:cs typeface="Verdana"/>
              </a:rPr>
              <a:t>for</a:t>
            </a:r>
            <a:r>
              <a:rPr dirty="0" sz="950" spc="-20" b="0">
                <a:latin typeface="Verdana"/>
                <a:cs typeface="Verdana"/>
              </a:rPr>
              <a:t> </a:t>
            </a:r>
            <a:r>
              <a:rPr dirty="0" sz="950" spc="-10" b="0">
                <a:latin typeface="Verdana"/>
                <a:cs typeface="Verdana"/>
              </a:rPr>
              <a:t>successful implementation.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399576" y="411517"/>
            <a:ext cx="2037080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b="1">
                <a:latin typeface="Tahoma"/>
                <a:cs typeface="Tahoma"/>
              </a:rPr>
              <a:t>Challenges</a:t>
            </a:r>
            <a:r>
              <a:rPr dirty="0" sz="950" spc="120" b="1">
                <a:latin typeface="Tahoma"/>
                <a:cs typeface="Tahoma"/>
              </a:rPr>
              <a:t> </a:t>
            </a:r>
            <a:r>
              <a:rPr dirty="0" sz="950" b="1">
                <a:latin typeface="Tahoma"/>
                <a:cs typeface="Tahoma"/>
              </a:rPr>
              <a:t>of</a:t>
            </a:r>
            <a:r>
              <a:rPr dirty="0" sz="950" spc="125" b="1">
                <a:latin typeface="Tahoma"/>
                <a:cs typeface="Tahoma"/>
              </a:rPr>
              <a:t> </a:t>
            </a:r>
            <a:r>
              <a:rPr dirty="0" sz="950" b="1">
                <a:latin typeface="Tahoma"/>
                <a:cs typeface="Tahoma"/>
              </a:rPr>
              <a:t>Cloud</a:t>
            </a:r>
            <a:r>
              <a:rPr dirty="0" sz="950" spc="125" b="1">
                <a:latin typeface="Tahoma"/>
                <a:cs typeface="Tahoma"/>
              </a:rPr>
              <a:t> </a:t>
            </a:r>
            <a:r>
              <a:rPr dirty="0" sz="950" spc="-10" b="1">
                <a:latin typeface="Tahoma"/>
                <a:cs typeface="Tahoma"/>
              </a:rPr>
              <a:t>Computing</a:t>
            </a:r>
            <a:endParaRPr sz="95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403790" y="305206"/>
            <a:ext cx="2443480" cy="36830"/>
          </a:xfrm>
          <a:custGeom>
            <a:avLst/>
            <a:gdLst/>
            <a:ahLst/>
            <a:cxnLst/>
            <a:rect l="l" t="t" r="r" b="b"/>
            <a:pathLst>
              <a:path w="2443479" h="36829">
                <a:moveTo>
                  <a:pt x="2442934" y="0"/>
                </a:moveTo>
                <a:lnTo>
                  <a:pt x="0" y="0"/>
                </a:lnTo>
                <a:lnTo>
                  <a:pt x="0" y="36550"/>
                </a:lnTo>
                <a:lnTo>
                  <a:pt x="2442934" y="36550"/>
                </a:lnTo>
                <a:lnTo>
                  <a:pt x="2442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407501" y="852033"/>
            <a:ext cx="2089150" cy="12045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0"/>
              </a:spcBef>
            </a:pPr>
            <a:r>
              <a:rPr dirty="0" sz="950" spc="-10">
                <a:latin typeface="Verdana"/>
                <a:cs typeface="Verdana"/>
              </a:rPr>
              <a:t>As</a:t>
            </a:r>
            <a:r>
              <a:rPr dirty="0" sz="950" spc="-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we conclude our exploration </a:t>
            </a:r>
            <a:r>
              <a:rPr dirty="0" sz="950" spc="-25">
                <a:latin typeface="Verdana"/>
                <a:cs typeface="Verdana"/>
              </a:rPr>
              <a:t>of </a:t>
            </a:r>
            <a:r>
              <a:rPr dirty="0" sz="950" b="1">
                <a:latin typeface="Tahoma"/>
                <a:cs typeface="Tahoma"/>
              </a:rPr>
              <a:t>cloud</a:t>
            </a:r>
            <a:r>
              <a:rPr dirty="0" sz="950" spc="90" b="1">
                <a:latin typeface="Tahoma"/>
                <a:cs typeface="Tahoma"/>
              </a:rPr>
              <a:t> </a:t>
            </a:r>
            <a:r>
              <a:rPr dirty="0" sz="950" b="1">
                <a:latin typeface="Tahoma"/>
                <a:cs typeface="Tahoma"/>
              </a:rPr>
              <a:t>computing</a:t>
            </a:r>
            <a:r>
              <a:rPr dirty="0" sz="950">
                <a:latin typeface="Verdana"/>
                <a:cs typeface="Verdana"/>
              </a:rPr>
              <a:t>,</a:t>
            </a:r>
            <a:r>
              <a:rPr dirty="0" sz="950" spc="20">
                <a:latin typeface="Verdana"/>
                <a:cs typeface="Verdana"/>
              </a:rPr>
              <a:t> </a:t>
            </a:r>
            <a:r>
              <a:rPr dirty="0" sz="950" spc="-30">
                <a:latin typeface="Verdana"/>
                <a:cs typeface="Verdana"/>
              </a:rPr>
              <a:t>it's</a:t>
            </a:r>
            <a:r>
              <a:rPr dirty="0" sz="950" spc="2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clear</a:t>
            </a:r>
            <a:r>
              <a:rPr dirty="0" sz="950" spc="20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that </a:t>
            </a:r>
            <a:r>
              <a:rPr dirty="0" sz="950">
                <a:latin typeface="Verdana"/>
                <a:cs typeface="Verdana"/>
              </a:rPr>
              <a:t>the</a:t>
            </a:r>
            <a:r>
              <a:rPr dirty="0" sz="950" spc="-1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potential</a:t>
            </a:r>
            <a:r>
              <a:rPr dirty="0" sz="950" spc="-10">
                <a:latin typeface="Verdana"/>
                <a:cs typeface="Verdana"/>
              </a:rPr>
              <a:t> for</a:t>
            </a:r>
            <a:r>
              <a:rPr dirty="0" sz="950" spc="-1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innovation</a:t>
            </a:r>
            <a:r>
              <a:rPr dirty="0" sz="950" spc="-10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and </a:t>
            </a:r>
            <a:r>
              <a:rPr dirty="0" sz="950">
                <a:latin typeface="Verdana"/>
                <a:cs typeface="Verdana"/>
              </a:rPr>
              <a:t>growth</a:t>
            </a:r>
            <a:r>
              <a:rPr dirty="0" sz="950" spc="-1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in</a:t>
            </a:r>
            <a:r>
              <a:rPr dirty="0" sz="950" spc="-1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this</a:t>
            </a:r>
            <a:r>
              <a:rPr dirty="0" sz="950" spc="-1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field</a:t>
            </a:r>
            <a:r>
              <a:rPr dirty="0" sz="950" spc="-15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is</a:t>
            </a:r>
            <a:r>
              <a:rPr dirty="0" sz="950" spc="-10">
                <a:latin typeface="Verdana"/>
                <a:cs typeface="Verdana"/>
              </a:rPr>
              <a:t> immense.</a:t>
            </a:r>
            <a:endParaRPr sz="950">
              <a:latin typeface="Verdana"/>
              <a:cs typeface="Verdana"/>
            </a:endParaRPr>
          </a:p>
          <a:p>
            <a:pPr marL="12700" marR="85090">
              <a:lnSpc>
                <a:spcPct val="101600"/>
              </a:lnSpc>
              <a:spcBef>
                <a:spcPts val="15"/>
              </a:spcBef>
            </a:pPr>
            <a:r>
              <a:rPr dirty="0" sz="950" spc="10">
                <a:latin typeface="Verdana"/>
                <a:cs typeface="Verdana"/>
              </a:rPr>
              <a:t>Embracing</a:t>
            </a:r>
            <a:r>
              <a:rPr dirty="0" sz="950" spc="25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the</a:t>
            </a:r>
            <a:r>
              <a:rPr dirty="0" sz="950" spc="25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cloud</a:t>
            </a:r>
            <a:r>
              <a:rPr dirty="0" sz="950" spc="3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offers </a:t>
            </a:r>
            <a:r>
              <a:rPr dirty="0" sz="950">
                <a:latin typeface="Verdana"/>
                <a:cs typeface="Verdana"/>
              </a:rPr>
              <a:t>organizations</a:t>
            </a:r>
            <a:r>
              <a:rPr dirty="0" sz="950" spc="4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the</a:t>
            </a:r>
            <a:r>
              <a:rPr dirty="0" sz="950" spc="4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opportunity</a:t>
            </a:r>
            <a:r>
              <a:rPr dirty="0" sz="950" spc="45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to </a:t>
            </a:r>
            <a:r>
              <a:rPr dirty="0" sz="950" spc="-20">
                <a:latin typeface="Verdana"/>
                <a:cs typeface="Verdana"/>
              </a:rPr>
              <a:t>soar</a:t>
            </a:r>
            <a:r>
              <a:rPr dirty="0" sz="950" spc="-2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to</a:t>
            </a:r>
            <a:r>
              <a:rPr dirty="0" sz="950" spc="-2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new</a:t>
            </a:r>
            <a:r>
              <a:rPr dirty="0" sz="950" spc="-2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heights</a:t>
            </a:r>
            <a:r>
              <a:rPr dirty="0" sz="950" spc="-2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of</a:t>
            </a:r>
            <a:r>
              <a:rPr dirty="0" sz="950" spc="-25">
                <a:latin typeface="Verdana"/>
                <a:cs typeface="Verdana"/>
              </a:rPr>
              <a:t> </a:t>
            </a:r>
            <a:r>
              <a:rPr dirty="0" sz="950" spc="-10" i="1">
                <a:latin typeface="Verdana"/>
                <a:cs typeface="Verdana"/>
              </a:rPr>
              <a:t>efficiency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10">
                <a:latin typeface="Verdana"/>
                <a:cs typeface="Verdana"/>
              </a:rPr>
              <a:t> </a:t>
            </a:r>
            <a:r>
              <a:rPr dirty="0" sz="950" spc="-10" i="1">
                <a:latin typeface="Verdana"/>
                <a:cs typeface="Verdana"/>
              </a:rPr>
              <a:t>agility</a:t>
            </a:r>
            <a:r>
              <a:rPr dirty="0" sz="950" spc="-10">
                <a:latin typeface="Verdana"/>
                <a:cs typeface="Verdana"/>
              </a:rPr>
              <a:t>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3031490">
              <a:lnSpc>
                <a:spcPct val="100000"/>
              </a:lnSpc>
              <a:spcBef>
                <a:spcPts val="120"/>
              </a:spcBef>
            </a:pPr>
            <a:r>
              <a:rPr dirty="0" spc="-10"/>
              <a:t>Conclusion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3401923" y="308127"/>
            <a:ext cx="2445385" cy="36830"/>
          </a:xfrm>
          <a:custGeom>
            <a:avLst/>
            <a:gdLst/>
            <a:ahLst/>
            <a:cxnLst/>
            <a:rect l="l" t="t" r="r" b="b"/>
            <a:pathLst>
              <a:path w="2445385" h="36829">
                <a:moveTo>
                  <a:pt x="2444800" y="0"/>
                </a:moveTo>
                <a:lnTo>
                  <a:pt x="0" y="0"/>
                </a:lnTo>
                <a:lnTo>
                  <a:pt x="0" y="36525"/>
                </a:lnTo>
                <a:lnTo>
                  <a:pt x="2444800" y="36525"/>
                </a:lnTo>
                <a:lnTo>
                  <a:pt x="244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6162" y="947978"/>
            <a:ext cx="4239895" cy="96583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150" spc="135"/>
              <a:t>Thank</a:t>
            </a:r>
            <a:r>
              <a:rPr dirty="0" sz="6150" spc="-95"/>
              <a:t> </a:t>
            </a:r>
            <a:r>
              <a:rPr dirty="0" sz="6150" spc="70"/>
              <a:t>you</a:t>
            </a:r>
            <a:endParaRPr sz="6150"/>
          </a:p>
        </p:txBody>
      </p:sp>
      <p:sp>
        <p:nvSpPr>
          <p:cNvPr id="3" name="object 3" descr=""/>
          <p:cNvSpPr/>
          <p:nvPr/>
        </p:nvSpPr>
        <p:spPr>
          <a:xfrm>
            <a:off x="1511" y="31363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363734" y="293778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30">
                <a:moveTo>
                  <a:pt x="2482989" y="0"/>
                </a:moveTo>
                <a:lnTo>
                  <a:pt x="0" y="0"/>
                </a:lnTo>
                <a:lnTo>
                  <a:pt x="0" y="36525"/>
                </a:lnTo>
                <a:lnTo>
                  <a:pt x="2482989" y="36525"/>
                </a:lnTo>
                <a:lnTo>
                  <a:pt x="2482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2024-02-01T10:05:23Z</dcterms:created>
  <dcterms:modified xsi:type="dcterms:W3CDTF">2024-02-01T10:05:23Z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2024-02-01T00:00:00Z</vt:filetime>
  </property>
  <property fmtid="{D5CDD505-2E9C-101B-9397-08002B2CF9AE}" pid="3" name="LastSaved">
    <vt:filetime>2024-02-01T00:00:00Z</vt:filetime>
  </property>
  <property fmtid="{D5CDD505-2E9C-101B-9397-08002B2CF9AE}" pid="4" name="Producer">
    <vt:lpwstr>GPL Ghostscript 10.02.0</vt:lpwstr>
  </property>
</Properties>
</file>