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32252" y="2385059"/>
            <a:ext cx="6090046" cy="2225041"/>
          </a:xfrm>
          <a:prstGeom prst="rect"/>
          <a:noFill/>
        </p:spPr>
        <p:txBody>
          <a:bodyPr rtlCol="0" wrap="square">
            <a:spAutoFit/>
          </a:bodyPr>
          <a:p>
            <a:r>
              <a:rPr dirty="0" sz="2400" lang="en-US"/>
              <a:t>STUDENT NAME:</a:t>
            </a:r>
            <a:r>
              <a:rPr dirty="0" sz="2400" lang="en-IN"/>
              <a:t> </a:t>
            </a:r>
            <a:r>
              <a:rPr dirty="0" sz="2400" lang="en-US"/>
              <a:t>R</a:t>
            </a:r>
            <a:r>
              <a:rPr dirty="0" sz="2400" lang="en-US"/>
              <a:t>a</a:t>
            </a:r>
            <a:r>
              <a:rPr dirty="0" sz="2400" lang="en-US"/>
              <a:t>m</a:t>
            </a:r>
            <a:r>
              <a:rPr dirty="0" sz="2400" lang="en-US"/>
              <a:t>j</a:t>
            </a:r>
            <a:r>
              <a:rPr dirty="0" sz="2400" lang="en-US"/>
              <a:t>i</a:t>
            </a:r>
            <a:endParaRPr altLang="en-US" lang="zh-CN"/>
          </a:p>
          <a:p>
            <a:r>
              <a:rPr dirty="0" sz="2400" lang="en-US"/>
              <a:t>REGISTER NO:  1222015</a:t>
            </a:r>
            <a:r>
              <a:rPr dirty="0" sz="2400" lang="en-US"/>
              <a:t>4</a:t>
            </a:r>
            <a:r>
              <a:rPr dirty="0" sz="2400" lang="en-US"/>
              <a:t>1</a:t>
            </a:r>
            <a:endParaRPr altLang="en-US" lang="zh-CN"/>
          </a:p>
          <a:p>
            <a:r>
              <a:rPr dirty="0" sz="2400" lang="en-US"/>
              <a:t>DEPARTMENT:</a:t>
            </a:r>
            <a:r>
              <a:rPr dirty="0" sz="2400" lang="en-IN"/>
              <a:t> B.COM </a:t>
            </a:r>
            <a:r>
              <a:rPr dirty="0" sz="2400" lang="en-US"/>
              <a:t>( C.S )</a:t>
            </a:r>
          </a:p>
          <a:p>
            <a:r>
              <a:rPr dirty="0" sz="2400" lang="en-US"/>
              <a:t>Email id: </a:t>
            </a:r>
            <a:r>
              <a:rPr dirty="0" sz="2400" lang="en-US"/>
              <a:t>ramjirider46@gmail.com</a:t>
            </a:r>
            <a:endParaRPr altLang="en-US" lang="zh-CN"/>
          </a:p>
          <a:p>
            <a:r>
              <a:rPr dirty="0" sz="2400" lang="en-US"/>
              <a:t>Nm id:</a:t>
            </a:r>
            <a:r>
              <a:rPr dirty="0" sz="2400" lang="en-US"/>
              <a:t> </a:t>
            </a:r>
            <a:r>
              <a:rPr dirty="0" sz="2400" lang="en-US"/>
              <a:t>asunm13191222015</a:t>
            </a:r>
            <a:r>
              <a:rPr dirty="0" sz="2400" lang="en-US"/>
              <a:t>4</a:t>
            </a:r>
            <a:r>
              <a:rPr dirty="0" sz="2400" lang="en-US"/>
              <a:t>1 </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28473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16147"/>
            <a:ext cx="5924167" cy="1477328"/>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2024-10-07T07:01:34Z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4500723542db483d99a95abed6e63b13</vt:lpwstr>
  </property>
</Properties>
</file>