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3" r:id="rId4"/>
    <p:sldId id="274" r:id="rId5"/>
    <p:sldId id="258" r:id="rId6"/>
    <p:sldId id="279" r:id="rId7"/>
    <p:sldId id="280" r:id="rId8"/>
    <p:sldId id="281" r:id="rId9"/>
    <p:sldId id="259" r:id="rId10"/>
    <p:sldId id="277" r:id="rId11"/>
    <p:sldId id="278" r:id="rId12"/>
    <p:sldId id="282" r:id="rId13"/>
    <p:sldId id="283" r:id="rId14"/>
    <p:sldId id="284" r:id="rId15"/>
    <p:sldId id="285"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617C6-35A5-4A5F-86A9-0260A4878676}" v="7" dt="2023-11-30T16:16:50.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JI DIXIT" userId="b7d1c66cc097b0be" providerId="LiveId" clId="{8E545B9C-8FCC-4B2E-9F4D-F0E649DA8155}"/>
    <pc:docChg chg="custSel modSld">
      <pc:chgData name="RAM JI DIXIT" userId="b7d1c66cc097b0be" providerId="LiveId" clId="{8E545B9C-8FCC-4B2E-9F4D-F0E649DA8155}" dt="2022-09-21T11:47:37.337" v="141" actId="115"/>
      <pc:docMkLst>
        <pc:docMk/>
      </pc:docMkLst>
      <pc:sldChg chg="modSp mod">
        <pc:chgData name="RAM JI DIXIT" userId="b7d1c66cc097b0be" providerId="LiveId" clId="{8E545B9C-8FCC-4B2E-9F4D-F0E649DA8155}" dt="2022-09-21T11:46:18.038" v="123" actId="115"/>
        <pc:sldMkLst>
          <pc:docMk/>
          <pc:sldMk cId="3792201009" sldId="257"/>
        </pc:sldMkLst>
        <pc:spChg chg="mod">
          <ac:chgData name="RAM JI DIXIT" userId="b7d1c66cc097b0be" providerId="LiveId" clId="{8E545B9C-8FCC-4B2E-9F4D-F0E649DA8155}" dt="2022-09-21T11:46:18.038" v="123" actId="115"/>
          <ac:spMkLst>
            <pc:docMk/>
            <pc:sldMk cId="3792201009" sldId="257"/>
            <ac:spMk id="2" creationId="{95EABA25-3BA3-2A2C-0407-DA7C68D05DA3}"/>
          </ac:spMkLst>
        </pc:spChg>
      </pc:sldChg>
      <pc:sldChg chg="modSp mod modClrScheme chgLayout">
        <pc:chgData name="RAM JI DIXIT" userId="b7d1c66cc097b0be" providerId="LiveId" clId="{8E545B9C-8FCC-4B2E-9F4D-F0E649DA8155}" dt="2022-09-21T11:46:54.802" v="137" actId="14100"/>
        <pc:sldMkLst>
          <pc:docMk/>
          <pc:sldMk cId="2843554060" sldId="258"/>
        </pc:sldMkLst>
        <pc:spChg chg="mod ord">
          <ac:chgData name="RAM JI DIXIT" userId="b7d1c66cc097b0be" providerId="LiveId" clId="{8E545B9C-8FCC-4B2E-9F4D-F0E649DA8155}" dt="2022-09-21T11:46:54.802" v="137" actId="14100"/>
          <ac:spMkLst>
            <pc:docMk/>
            <pc:sldMk cId="2843554060" sldId="258"/>
            <ac:spMk id="2" creationId="{4D42C9AE-81C8-176E-8DA3-1CD8EF25EE4B}"/>
          </ac:spMkLst>
        </pc:spChg>
        <pc:spChg chg="mod ord">
          <ac:chgData name="RAM JI DIXIT" userId="b7d1c66cc097b0be" providerId="LiveId" clId="{8E545B9C-8FCC-4B2E-9F4D-F0E649DA8155}" dt="2022-09-21T11:44:38.763" v="121" actId="2711"/>
          <ac:spMkLst>
            <pc:docMk/>
            <pc:sldMk cId="2843554060" sldId="258"/>
            <ac:spMk id="3" creationId="{2B90B9F5-D1AB-72B1-0E5A-C9193FBB2E2C}"/>
          </ac:spMkLst>
        </pc:spChg>
      </pc:sldChg>
      <pc:sldChg chg="modSp mod modClrScheme chgLayout">
        <pc:chgData name="RAM JI DIXIT" userId="b7d1c66cc097b0be" providerId="LiveId" clId="{8E545B9C-8FCC-4B2E-9F4D-F0E649DA8155}" dt="2022-09-21T11:46:05.606" v="122" actId="115"/>
        <pc:sldMkLst>
          <pc:docMk/>
          <pc:sldMk cId="2143508521" sldId="259"/>
        </pc:sldMkLst>
        <pc:spChg chg="mod ord">
          <ac:chgData name="RAM JI DIXIT" userId="b7d1c66cc097b0be" providerId="LiveId" clId="{8E545B9C-8FCC-4B2E-9F4D-F0E649DA8155}" dt="2022-09-21T11:46:05.606" v="122" actId="115"/>
          <ac:spMkLst>
            <pc:docMk/>
            <pc:sldMk cId="2143508521" sldId="259"/>
            <ac:spMk id="2" creationId="{DAAE6FED-53AC-D016-FE9A-DB754C61BBB9}"/>
          </ac:spMkLst>
        </pc:spChg>
        <pc:spChg chg="mod ord">
          <ac:chgData name="RAM JI DIXIT" userId="b7d1c66cc097b0be" providerId="LiveId" clId="{8E545B9C-8FCC-4B2E-9F4D-F0E649DA8155}" dt="2022-09-21T11:42:07.405" v="107" actId="2711"/>
          <ac:spMkLst>
            <pc:docMk/>
            <pc:sldMk cId="2143508521" sldId="259"/>
            <ac:spMk id="3" creationId="{1CC4DE5B-40BB-9647-98A3-B4A8D3D9467A}"/>
          </ac:spMkLst>
        </pc:spChg>
      </pc:sldChg>
      <pc:sldChg chg="addSp delSp modSp mod">
        <pc:chgData name="RAM JI DIXIT" userId="b7d1c66cc097b0be" providerId="LiveId" clId="{8E545B9C-8FCC-4B2E-9F4D-F0E649DA8155}" dt="2022-09-21T11:32:43.182" v="54" actId="14100"/>
        <pc:sldMkLst>
          <pc:docMk/>
          <pc:sldMk cId="1995102959" sldId="260"/>
        </pc:sldMkLst>
        <pc:picChg chg="del">
          <ac:chgData name="RAM JI DIXIT" userId="b7d1c66cc097b0be" providerId="LiveId" clId="{8E545B9C-8FCC-4B2E-9F4D-F0E649DA8155}" dt="2022-09-21T11:32:06.907" v="46" actId="478"/>
          <ac:picMkLst>
            <pc:docMk/>
            <pc:sldMk cId="1995102959" sldId="260"/>
            <ac:picMk id="5" creationId="{82025BF8-83B0-32C2-1462-6ACEB5B0C721}"/>
          </ac:picMkLst>
        </pc:picChg>
        <pc:picChg chg="add mod">
          <ac:chgData name="RAM JI DIXIT" userId="b7d1c66cc097b0be" providerId="LiveId" clId="{8E545B9C-8FCC-4B2E-9F4D-F0E649DA8155}" dt="2022-09-21T11:32:43.182" v="54" actId="14100"/>
          <ac:picMkLst>
            <pc:docMk/>
            <pc:sldMk cId="1995102959" sldId="260"/>
            <ac:picMk id="7" creationId="{FEAA83AA-06BE-79B6-C58D-B987BA471A99}"/>
          </ac:picMkLst>
        </pc:picChg>
      </pc:sldChg>
      <pc:sldChg chg="modSp mod">
        <pc:chgData name="RAM JI DIXIT" userId="b7d1c66cc097b0be" providerId="LiveId" clId="{8E545B9C-8FCC-4B2E-9F4D-F0E649DA8155}" dt="2022-09-21T11:47:11.454" v="138" actId="115"/>
        <pc:sldMkLst>
          <pc:docMk/>
          <pc:sldMk cId="4039047243" sldId="261"/>
        </pc:sldMkLst>
        <pc:spChg chg="mod">
          <ac:chgData name="RAM JI DIXIT" userId="b7d1c66cc097b0be" providerId="LiveId" clId="{8E545B9C-8FCC-4B2E-9F4D-F0E649DA8155}" dt="2022-09-21T11:47:11.454" v="138" actId="115"/>
          <ac:spMkLst>
            <pc:docMk/>
            <pc:sldMk cId="4039047243" sldId="261"/>
            <ac:spMk id="2" creationId="{79A80605-8F75-5EB5-ED0E-82055C643422}"/>
          </ac:spMkLst>
        </pc:spChg>
        <pc:spChg chg="mod">
          <ac:chgData name="RAM JI DIXIT" userId="b7d1c66cc097b0be" providerId="LiveId" clId="{8E545B9C-8FCC-4B2E-9F4D-F0E649DA8155}" dt="2022-09-21T11:43:00.266" v="111" actId="27636"/>
          <ac:spMkLst>
            <pc:docMk/>
            <pc:sldMk cId="4039047243" sldId="261"/>
            <ac:spMk id="3" creationId="{75EC615B-7A09-1D41-2C10-3A49AB7FE7E1}"/>
          </ac:spMkLst>
        </pc:spChg>
      </pc:sldChg>
      <pc:sldChg chg="modSp mod">
        <pc:chgData name="RAM JI DIXIT" userId="b7d1c66cc097b0be" providerId="LiveId" clId="{8E545B9C-8FCC-4B2E-9F4D-F0E649DA8155}" dt="2022-09-21T11:47:21.378" v="139" actId="115"/>
        <pc:sldMkLst>
          <pc:docMk/>
          <pc:sldMk cId="2587306481" sldId="262"/>
        </pc:sldMkLst>
        <pc:spChg chg="mod">
          <ac:chgData name="RAM JI DIXIT" userId="b7d1c66cc097b0be" providerId="LiveId" clId="{8E545B9C-8FCC-4B2E-9F4D-F0E649DA8155}" dt="2022-09-21T11:47:21.378" v="139" actId="115"/>
          <ac:spMkLst>
            <pc:docMk/>
            <pc:sldMk cId="2587306481" sldId="262"/>
            <ac:spMk id="2" creationId="{11C76837-CBEA-6D13-3F61-30215DF3035E}"/>
          </ac:spMkLst>
        </pc:spChg>
        <pc:spChg chg="mod">
          <ac:chgData name="RAM JI DIXIT" userId="b7d1c66cc097b0be" providerId="LiveId" clId="{8E545B9C-8FCC-4B2E-9F4D-F0E649DA8155}" dt="2022-09-21T11:43:55.263" v="120" actId="2711"/>
          <ac:spMkLst>
            <pc:docMk/>
            <pc:sldMk cId="2587306481" sldId="262"/>
            <ac:spMk id="3" creationId="{6F88C84B-AC91-8C65-5E36-EF464A6407FA}"/>
          </ac:spMkLst>
        </pc:spChg>
      </pc:sldChg>
      <pc:sldChg chg="modSp mod">
        <pc:chgData name="RAM JI DIXIT" userId="b7d1c66cc097b0be" providerId="LiveId" clId="{8E545B9C-8FCC-4B2E-9F4D-F0E649DA8155}" dt="2022-09-21T11:47:30.268" v="140" actId="115"/>
        <pc:sldMkLst>
          <pc:docMk/>
          <pc:sldMk cId="78887149" sldId="263"/>
        </pc:sldMkLst>
        <pc:spChg chg="mod">
          <ac:chgData name="RAM JI DIXIT" userId="b7d1c66cc097b0be" providerId="LiveId" clId="{8E545B9C-8FCC-4B2E-9F4D-F0E649DA8155}" dt="2022-09-21T11:47:30.268" v="140" actId="115"/>
          <ac:spMkLst>
            <pc:docMk/>
            <pc:sldMk cId="78887149" sldId="263"/>
            <ac:spMk id="2" creationId="{E2E64C6D-053A-2A7D-5484-3A34394ECA9A}"/>
          </ac:spMkLst>
        </pc:spChg>
      </pc:sldChg>
      <pc:sldChg chg="addSp delSp modSp mod modClrScheme chgLayout">
        <pc:chgData name="RAM JI DIXIT" userId="b7d1c66cc097b0be" providerId="LiveId" clId="{8E545B9C-8FCC-4B2E-9F4D-F0E649DA8155}" dt="2022-09-21T11:47:37.337" v="141" actId="115"/>
        <pc:sldMkLst>
          <pc:docMk/>
          <pc:sldMk cId="4272118958" sldId="264"/>
        </pc:sldMkLst>
        <pc:spChg chg="add mod">
          <ac:chgData name="RAM JI DIXIT" userId="b7d1c66cc097b0be" providerId="LiveId" clId="{8E545B9C-8FCC-4B2E-9F4D-F0E649DA8155}" dt="2022-09-21T11:47:37.337" v="141" actId="115"/>
          <ac:spMkLst>
            <pc:docMk/>
            <pc:sldMk cId="4272118958" sldId="264"/>
            <ac:spMk id="6" creationId="{F67188AA-DA9E-CC5C-9894-94909DADE909}"/>
          </ac:spMkLst>
        </pc:spChg>
        <pc:picChg chg="del">
          <ac:chgData name="RAM JI DIXIT" userId="b7d1c66cc097b0be" providerId="LiveId" clId="{8E545B9C-8FCC-4B2E-9F4D-F0E649DA8155}" dt="2022-09-21T11:35:40.463" v="82" actId="478"/>
          <ac:picMkLst>
            <pc:docMk/>
            <pc:sldMk cId="4272118958" sldId="264"/>
            <ac:picMk id="5" creationId="{EE21CB16-268C-5B4A-E91C-5EE5782AC11C}"/>
          </ac:picMkLst>
        </pc:picChg>
        <pc:picChg chg="add mod">
          <ac:chgData name="RAM JI DIXIT" userId="b7d1c66cc097b0be" providerId="LiveId" clId="{8E545B9C-8FCC-4B2E-9F4D-F0E649DA8155}" dt="2022-09-21T11:38:36.689" v="103" actId="14100"/>
          <ac:picMkLst>
            <pc:docMk/>
            <pc:sldMk cId="4272118958" sldId="264"/>
            <ac:picMk id="8" creationId="{EA4609E6-14D0-34DD-735E-2212802E2627}"/>
          </ac:picMkLst>
        </pc:picChg>
      </pc:sldChg>
    </pc:docChg>
  </pc:docChgLst>
  <pc:docChgLst>
    <pc:chgData name="RAM JI DIXIT" userId="b7d1c66cc097b0be" providerId="LiveId" clId="{1D0617C6-35A5-4A5F-86A9-0260A4878676}"/>
    <pc:docChg chg="custSel addSld delSld modSld sldOrd">
      <pc:chgData name="RAM JI DIXIT" userId="b7d1c66cc097b0be" providerId="LiveId" clId="{1D0617C6-35A5-4A5F-86A9-0260A4878676}" dt="2023-11-30T16:17:26.660" v="386" actId="14100"/>
      <pc:docMkLst>
        <pc:docMk/>
      </pc:docMkLst>
      <pc:sldChg chg="addSp delSp modSp mod">
        <pc:chgData name="RAM JI DIXIT" userId="b7d1c66cc097b0be" providerId="LiveId" clId="{1D0617C6-35A5-4A5F-86A9-0260A4878676}" dt="2023-11-30T16:04:12.463" v="237" actId="14100"/>
        <pc:sldMkLst>
          <pc:docMk/>
          <pc:sldMk cId="2143508521" sldId="259"/>
        </pc:sldMkLst>
        <pc:picChg chg="del">
          <ac:chgData name="RAM JI DIXIT" userId="b7d1c66cc097b0be" providerId="LiveId" clId="{1D0617C6-35A5-4A5F-86A9-0260A4878676}" dt="2023-11-30T16:01:04.852" v="232" actId="478"/>
          <ac:picMkLst>
            <pc:docMk/>
            <pc:sldMk cId="2143508521" sldId="259"/>
            <ac:picMk id="4" creationId="{00000000-0000-0000-0000-000000000000}"/>
          </ac:picMkLst>
        </pc:picChg>
        <pc:picChg chg="add mod">
          <ac:chgData name="RAM JI DIXIT" userId="b7d1c66cc097b0be" providerId="LiveId" clId="{1D0617C6-35A5-4A5F-86A9-0260A4878676}" dt="2023-11-30T16:04:12.463" v="237" actId="14100"/>
          <ac:picMkLst>
            <pc:docMk/>
            <pc:sldMk cId="2143508521" sldId="259"/>
            <ac:picMk id="6" creationId="{1EF80C00-EEE5-EB04-EDA6-06123A161634}"/>
          </ac:picMkLst>
        </pc:picChg>
      </pc:sldChg>
      <pc:sldChg chg="addSp modSp mod">
        <pc:chgData name="RAM JI DIXIT" userId="b7d1c66cc097b0be" providerId="LiveId" clId="{1D0617C6-35A5-4A5F-86A9-0260A4878676}" dt="2023-11-30T16:17:26.660" v="386" actId="14100"/>
        <pc:sldMkLst>
          <pc:docMk/>
          <pc:sldMk cId="2282424327" sldId="275"/>
        </pc:sldMkLst>
        <pc:picChg chg="add mod">
          <ac:chgData name="RAM JI DIXIT" userId="b7d1c66cc097b0be" providerId="LiveId" clId="{1D0617C6-35A5-4A5F-86A9-0260A4878676}" dt="2023-11-30T16:17:26.660" v="386" actId="14100"/>
          <ac:picMkLst>
            <pc:docMk/>
            <pc:sldMk cId="2282424327" sldId="275"/>
            <ac:picMk id="4" creationId="{79FA6034-E33E-167C-99DE-AD455A735E26}"/>
          </ac:picMkLst>
        </pc:picChg>
      </pc:sldChg>
      <pc:sldChg chg="modSp del mod">
        <pc:chgData name="RAM JI DIXIT" userId="b7d1c66cc097b0be" providerId="LiveId" clId="{1D0617C6-35A5-4A5F-86A9-0260A4878676}" dt="2023-11-30T16:05:12.359" v="243" actId="2696"/>
        <pc:sldMkLst>
          <pc:docMk/>
          <pc:sldMk cId="0" sldId="276"/>
        </pc:sldMkLst>
        <pc:spChg chg="mod">
          <ac:chgData name="RAM JI DIXIT" userId="b7d1c66cc097b0be" providerId="LiveId" clId="{1D0617C6-35A5-4A5F-86A9-0260A4878676}" dt="2023-11-30T16:05:05.570" v="242" actId="6549"/>
          <ac:spMkLst>
            <pc:docMk/>
            <pc:sldMk cId="0" sldId="276"/>
            <ac:spMk id="2" creationId="{00000000-0000-0000-0000-000000000000}"/>
          </ac:spMkLst>
        </pc:spChg>
      </pc:sldChg>
      <pc:sldChg chg="modSp mod">
        <pc:chgData name="RAM JI DIXIT" userId="b7d1c66cc097b0be" providerId="LiveId" clId="{1D0617C6-35A5-4A5F-86A9-0260A4878676}" dt="2023-11-30T16:05:33.200" v="270" actId="20577"/>
        <pc:sldMkLst>
          <pc:docMk/>
          <pc:sldMk cId="0" sldId="277"/>
        </pc:sldMkLst>
        <pc:spChg chg="mod">
          <ac:chgData name="RAM JI DIXIT" userId="b7d1c66cc097b0be" providerId="LiveId" clId="{1D0617C6-35A5-4A5F-86A9-0260A4878676}" dt="2023-11-30T16:05:33.200" v="270" actId="20577"/>
          <ac:spMkLst>
            <pc:docMk/>
            <pc:sldMk cId="0" sldId="277"/>
            <ac:spMk id="4" creationId="{00000000-0000-0000-0000-000000000000}"/>
          </ac:spMkLst>
        </pc:spChg>
      </pc:sldChg>
      <pc:sldChg chg="modSp mod">
        <pc:chgData name="RAM JI DIXIT" userId="b7d1c66cc097b0be" providerId="LiveId" clId="{1D0617C6-35A5-4A5F-86A9-0260A4878676}" dt="2023-11-30T16:06:26.272" v="285" actId="123"/>
        <pc:sldMkLst>
          <pc:docMk/>
          <pc:sldMk cId="0" sldId="278"/>
        </pc:sldMkLst>
        <pc:spChg chg="mod">
          <ac:chgData name="RAM JI DIXIT" userId="b7d1c66cc097b0be" providerId="LiveId" clId="{1D0617C6-35A5-4A5F-86A9-0260A4878676}" dt="2023-11-30T16:06:26.272" v="285" actId="123"/>
          <ac:spMkLst>
            <pc:docMk/>
            <pc:sldMk cId="0" sldId="278"/>
            <ac:spMk id="3" creationId="{00000000-0000-0000-0000-000000000000}"/>
          </ac:spMkLst>
        </pc:spChg>
      </pc:sldChg>
      <pc:sldChg chg="addSp delSp modSp new mod ord">
        <pc:chgData name="RAM JI DIXIT" userId="b7d1c66cc097b0be" providerId="LiveId" clId="{1D0617C6-35A5-4A5F-86A9-0260A4878676}" dt="2023-11-30T15:56:50.616" v="172" actId="20577"/>
        <pc:sldMkLst>
          <pc:docMk/>
          <pc:sldMk cId="3299786840" sldId="279"/>
        </pc:sldMkLst>
        <pc:spChg chg="add del mod">
          <ac:chgData name="RAM JI DIXIT" userId="b7d1c66cc097b0be" providerId="LiveId" clId="{1D0617C6-35A5-4A5F-86A9-0260A4878676}" dt="2023-11-30T15:51:02.511" v="7" actId="478"/>
          <ac:spMkLst>
            <pc:docMk/>
            <pc:sldMk cId="3299786840" sldId="279"/>
            <ac:spMk id="3" creationId="{B3C106BD-1427-E7AC-53DE-BDDD81BB19BF}"/>
          </ac:spMkLst>
        </pc:spChg>
        <pc:spChg chg="add del">
          <ac:chgData name="RAM JI DIXIT" userId="b7d1c66cc097b0be" providerId="LiveId" clId="{1D0617C6-35A5-4A5F-86A9-0260A4878676}" dt="2023-11-30T15:51:27.098" v="9" actId="478"/>
          <ac:spMkLst>
            <pc:docMk/>
            <pc:sldMk cId="3299786840" sldId="279"/>
            <ac:spMk id="5" creationId="{FEAB70B6-E390-8BEF-95C6-0F25E3ABF368}"/>
          </ac:spMkLst>
        </pc:spChg>
        <pc:spChg chg="add mod">
          <ac:chgData name="RAM JI DIXIT" userId="b7d1c66cc097b0be" providerId="LiveId" clId="{1D0617C6-35A5-4A5F-86A9-0260A4878676}" dt="2023-11-30T15:52:31.264" v="48" actId="123"/>
          <ac:spMkLst>
            <pc:docMk/>
            <pc:sldMk cId="3299786840" sldId="279"/>
            <ac:spMk id="7" creationId="{7BEF906E-FECD-8D54-5F65-8F26135F9E9A}"/>
          </ac:spMkLst>
        </pc:spChg>
        <pc:spChg chg="add mod">
          <ac:chgData name="RAM JI DIXIT" userId="b7d1c66cc097b0be" providerId="LiveId" clId="{1D0617C6-35A5-4A5F-86A9-0260A4878676}" dt="2023-11-30T15:56:50.616" v="172" actId="20577"/>
          <ac:spMkLst>
            <pc:docMk/>
            <pc:sldMk cId="3299786840" sldId="279"/>
            <ac:spMk id="9" creationId="{9D2EA2C3-1E5C-6E1F-7025-D705B1A081D6}"/>
          </ac:spMkLst>
        </pc:spChg>
      </pc:sldChg>
      <pc:sldChg chg="addSp delSp modSp new mod">
        <pc:chgData name="RAM JI DIXIT" userId="b7d1c66cc097b0be" providerId="LiveId" clId="{1D0617C6-35A5-4A5F-86A9-0260A4878676}" dt="2023-11-30T16:04:44.299" v="241" actId="14100"/>
        <pc:sldMkLst>
          <pc:docMk/>
          <pc:sldMk cId="1585297530" sldId="280"/>
        </pc:sldMkLst>
        <pc:spChg chg="mod">
          <ac:chgData name="RAM JI DIXIT" userId="b7d1c66cc097b0be" providerId="LiveId" clId="{1D0617C6-35A5-4A5F-86A9-0260A4878676}" dt="2023-11-30T15:59:10.582" v="217" actId="20577"/>
          <ac:spMkLst>
            <pc:docMk/>
            <pc:sldMk cId="1585297530" sldId="280"/>
            <ac:spMk id="2" creationId="{38AF1451-80DB-ED6E-8513-47CFF9607027}"/>
          </ac:spMkLst>
        </pc:spChg>
        <pc:spChg chg="del mod">
          <ac:chgData name="RAM JI DIXIT" userId="b7d1c66cc097b0be" providerId="LiveId" clId="{1D0617C6-35A5-4A5F-86A9-0260A4878676}" dt="2023-11-30T15:59:45.095" v="218" actId="931"/>
          <ac:spMkLst>
            <pc:docMk/>
            <pc:sldMk cId="1585297530" sldId="280"/>
            <ac:spMk id="3" creationId="{467D2E22-2DE0-802A-55D0-6D5F98A5ED14}"/>
          </ac:spMkLst>
        </pc:spChg>
        <pc:picChg chg="add mod">
          <ac:chgData name="RAM JI DIXIT" userId="b7d1c66cc097b0be" providerId="LiveId" clId="{1D0617C6-35A5-4A5F-86A9-0260A4878676}" dt="2023-11-30T16:04:44.299" v="241" actId="14100"/>
          <ac:picMkLst>
            <pc:docMk/>
            <pc:sldMk cId="1585297530" sldId="280"/>
            <ac:picMk id="5" creationId="{2C22461A-153D-44B2-167D-459F9EAA4EF1}"/>
          </ac:picMkLst>
        </pc:picChg>
      </pc:sldChg>
      <pc:sldChg chg="new del">
        <pc:chgData name="RAM JI DIXIT" userId="b7d1c66cc097b0be" providerId="LiveId" clId="{1D0617C6-35A5-4A5F-86A9-0260A4878676}" dt="2023-11-30T15:57:26.061" v="174" actId="2696"/>
        <pc:sldMkLst>
          <pc:docMk/>
          <pc:sldMk cId="1600371745" sldId="280"/>
        </pc:sldMkLst>
      </pc:sldChg>
      <pc:sldChg chg="addSp delSp modSp new mod">
        <pc:chgData name="RAM JI DIXIT" userId="b7d1c66cc097b0be" providerId="LiveId" clId="{1D0617C6-35A5-4A5F-86A9-0260A4878676}" dt="2023-11-30T16:00:48.126" v="231" actId="14100"/>
        <pc:sldMkLst>
          <pc:docMk/>
          <pc:sldMk cId="3911253143" sldId="281"/>
        </pc:sldMkLst>
        <pc:spChg chg="del">
          <ac:chgData name="RAM JI DIXIT" userId="b7d1c66cc097b0be" providerId="LiveId" clId="{1D0617C6-35A5-4A5F-86A9-0260A4878676}" dt="2023-11-30T16:00:27.404" v="225" actId="931"/>
          <ac:spMkLst>
            <pc:docMk/>
            <pc:sldMk cId="3911253143" sldId="281"/>
            <ac:spMk id="3" creationId="{80A92BAE-516D-2EEB-897A-26A58185926B}"/>
          </ac:spMkLst>
        </pc:spChg>
        <pc:picChg chg="add mod">
          <ac:chgData name="RAM JI DIXIT" userId="b7d1c66cc097b0be" providerId="LiveId" clId="{1D0617C6-35A5-4A5F-86A9-0260A4878676}" dt="2023-11-30T16:00:48.126" v="231" actId="14100"/>
          <ac:picMkLst>
            <pc:docMk/>
            <pc:sldMk cId="3911253143" sldId="281"/>
            <ac:picMk id="5" creationId="{7C953945-2E18-CB34-19A8-DD17529ECDA8}"/>
          </ac:picMkLst>
        </pc:picChg>
      </pc:sldChg>
      <pc:sldChg chg="modSp new mod">
        <pc:chgData name="RAM JI DIXIT" userId="b7d1c66cc097b0be" providerId="LiveId" clId="{1D0617C6-35A5-4A5F-86A9-0260A4878676}" dt="2023-11-30T16:07:37.953" v="307" actId="5793"/>
        <pc:sldMkLst>
          <pc:docMk/>
          <pc:sldMk cId="1249693720" sldId="282"/>
        </pc:sldMkLst>
        <pc:spChg chg="mod">
          <ac:chgData name="RAM JI DIXIT" userId="b7d1c66cc097b0be" providerId="LiveId" clId="{1D0617C6-35A5-4A5F-86A9-0260A4878676}" dt="2023-11-30T16:07:08.208" v="305" actId="14100"/>
          <ac:spMkLst>
            <pc:docMk/>
            <pc:sldMk cId="1249693720" sldId="282"/>
            <ac:spMk id="2" creationId="{C1130005-63CF-F5E0-47ED-C39F5D744300}"/>
          </ac:spMkLst>
        </pc:spChg>
        <pc:spChg chg="mod">
          <ac:chgData name="RAM JI DIXIT" userId="b7d1c66cc097b0be" providerId="LiveId" clId="{1D0617C6-35A5-4A5F-86A9-0260A4878676}" dt="2023-11-30T16:07:37.953" v="307" actId="5793"/>
          <ac:spMkLst>
            <pc:docMk/>
            <pc:sldMk cId="1249693720" sldId="282"/>
            <ac:spMk id="3" creationId="{FF49427B-149E-3587-1A36-A4F8D070D49B}"/>
          </ac:spMkLst>
        </pc:spChg>
      </pc:sldChg>
      <pc:sldChg chg="modSp new mod">
        <pc:chgData name="RAM JI DIXIT" userId="b7d1c66cc097b0be" providerId="LiveId" clId="{1D0617C6-35A5-4A5F-86A9-0260A4878676}" dt="2023-11-30T16:08:43.581" v="327" actId="5793"/>
        <pc:sldMkLst>
          <pc:docMk/>
          <pc:sldMk cId="499097752" sldId="283"/>
        </pc:sldMkLst>
        <pc:spChg chg="mod">
          <ac:chgData name="RAM JI DIXIT" userId="b7d1c66cc097b0be" providerId="LiveId" clId="{1D0617C6-35A5-4A5F-86A9-0260A4878676}" dt="2023-11-30T16:08:15.616" v="323" actId="14100"/>
          <ac:spMkLst>
            <pc:docMk/>
            <pc:sldMk cId="499097752" sldId="283"/>
            <ac:spMk id="2" creationId="{95A8D5DA-011C-8588-2155-AC96A0FC3E02}"/>
          </ac:spMkLst>
        </pc:spChg>
        <pc:spChg chg="mod">
          <ac:chgData name="RAM JI DIXIT" userId="b7d1c66cc097b0be" providerId="LiveId" clId="{1D0617C6-35A5-4A5F-86A9-0260A4878676}" dt="2023-11-30T16:08:43.581" v="327" actId="5793"/>
          <ac:spMkLst>
            <pc:docMk/>
            <pc:sldMk cId="499097752" sldId="283"/>
            <ac:spMk id="3" creationId="{81CB390F-AB5C-CBDF-BFA0-CC4AF86F1862}"/>
          </ac:spMkLst>
        </pc:spChg>
      </pc:sldChg>
      <pc:sldChg chg="modSp new mod">
        <pc:chgData name="RAM JI DIXIT" userId="b7d1c66cc097b0be" providerId="LiveId" clId="{1D0617C6-35A5-4A5F-86A9-0260A4878676}" dt="2023-11-30T16:11:42.659" v="358" actId="313"/>
        <pc:sldMkLst>
          <pc:docMk/>
          <pc:sldMk cId="2759373365" sldId="284"/>
        </pc:sldMkLst>
        <pc:spChg chg="mod">
          <ac:chgData name="RAM JI DIXIT" userId="b7d1c66cc097b0be" providerId="LiveId" clId="{1D0617C6-35A5-4A5F-86A9-0260A4878676}" dt="2023-11-30T16:09:20.328" v="345" actId="207"/>
          <ac:spMkLst>
            <pc:docMk/>
            <pc:sldMk cId="2759373365" sldId="284"/>
            <ac:spMk id="2" creationId="{155A8A3F-7D6D-8998-FF4B-9930977555D5}"/>
          </ac:spMkLst>
        </pc:spChg>
        <pc:spChg chg="mod">
          <ac:chgData name="RAM JI DIXIT" userId="b7d1c66cc097b0be" providerId="LiveId" clId="{1D0617C6-35A5-4A5F-86A9-0260A4878676}" dt="2023-11-30T16:11:42.659" v="358" actId="313"/>
          <ac:spMkLst>
            <pc:docMk/>
            <pc:sldMk cId="2759373365" sldId="284"/>
            <ac:spMk id="3" creationId="{267E1D52-8E2D-AE08-D274-81776159095B}"/>
          </ac:spMkLst>
        </pc:spChg>
      </pc:sldChg>
      <pc:sldChg chg="addSp delSp modSp new mod">
        <pc:chgData name="RAM JI DIXIT" userId="b7d1c66cc097b0be" providerId="LiveId" clId="{1D0617C6-35A5-4A5F-86A9-0260A4878676}" dt="2023-11-30T16:15:18.751" v="379" actId="14100"/>
        <pc:sldMkLst>
          <pc:docMk/>
          <pc:sldMk cId="2009922913" sldId="285"/>
        </pc:sldMkLst>
        <pc:spChg chg="mod">
          <ac:chgData name="RAM JI DIXIT" userId="b7d1c66cc097b0be" providerId="LiveId" clId="{1D0617C6-35A5-4A5F-86A9-0260A4878676}" dt="2023-11-30T16:12:21.868" v="367" actId="207"/>
          <ac:spMkLst>
            <pc:docMk/>
            <pc:sldMk cId="2009922913" sldId="285"/>
            <ac:spMk id="2" creationId="{CF408436-36CD-60FA-9567-E8600D98D00F}"/>
          </ac:spMkLst>
        </pc:spChg>
        <pc:picChg chg="add del mod">
          <ac:chgData name="RAM JI DIXIT" userId="b7d1c66cc097b0be" providerId="LiveId" clId="{1D0617C6-35A5-4A5F-86A9-0260A4878676}" dt="2023-11-30T16:14:50.724" v="374" actId="478"/>
          <ac:picMkLst>
            <pc:docMk/>
            <pc:sldMk cId="2009922913" sldId="285"/>
            <ac:picMk id="4" creationId="{54A56B7A-45E7-029F-343A-DE6C2E57F93A}"/>
          </ac:picMkLst>
        </pc:picChg>
        <pc:picChg chg="add mod">
          <ac:chgData name="RAM JI DIXIT" userId="b7d1c66cc097b0be" providerId="LiveId" clId="{1D0617C6-35A5-4A5F-86A9-0260A4878676}" dt="2023-11-30T16:15:18.751" v="379" actId="14100"/>
          <ac:picMkLst>
            <pc:docMk/>
            <pc:sldMk cId="2009922913" sldId="285"/>
            <ac:picMk id="6" creationId="{5646B75F-8F16-6C00-4678-13C6A695026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826E480-9EA2-4561-B077-CE5E7D2D1100}"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17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29834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07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65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603615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024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383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716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47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11098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6E480-9EA2-4561-B077-CE5E7D2D1100}"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33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61615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26E480-9EA2-4561-B077-CE5E7D2D1100}"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26E480-9EA2-4561-B077-CE5E7D2D1100}"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08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337970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6E480-9EA2-4561-B077-CE5E7D2D1100}"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92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E025-C0C8-4023-844E-034A5EF446C1}" type="datetimeFigureOut">
              <a:rPr lang="en-IN" smtClean="0"/>
              <a:pPr/>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6E480-9EA2-4561-B077-CE5E7D2D1100}" type="slidenum">
              <a:rPr lang="en-IN" smtClean="0"/>
              <a:pPr/>
              <a:t>‹#›</a:t>
            </a:fld>
            <a:endParaRPr lang="en-IN"/>
          </a:p>
        </p:txBody>
      </p:sp>
    </p:spTree>
    <p:extLst>
      <p:ext uri="{BB962C8B-B14F-4D97-AF65-F5344CB8AC3E}">
        <p14:creationId xmlns:p14="http://schemas.microsoft.com/office/powerpoint/2010/main" val="373415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D5E025-C0C8-4023-844E-034A5EF446C1}" type="datetimeFigureOut">
              <a:rPr lang="en-IN" smtClean="0"/>
              <a:pPr/>
              <a:t>30-11-2023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26E480-9EA2-4561-B077-CE5E7D2D1100}" type="slidenum">
              <a:rPr lang="en-IN" smtClean="0"/>
              <a:pPr/>
              <a:t>‹#›</a:t>
            </a:fld>
            <a:endParaRPr lang="en-IN"/>
          </a:p>
        </p:txBody>
      </p:sp>
    </p:spTree>
    <p:extLst>
      <p:ext uri="{BB962C8B-B14F-4D97-AF65-F5344CB8AC3E}">
        <p14:creationId xmlns:p14="http://schemas.microsoft.com/office/powerpoint/2010/main" val="2408167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LA_University_logo.png"/>
          <p:cNvPicPr>
            <a:picLocks noGrp="1" noChangeAspect="1"/>
          </p:cNvPicPr>
          <p:nvPr>
            <p:ph idx="4294967295"/>
          </p:nvPr>
        </p:nvPicPr>
        <p:blipFill>
          <a:blip r:embed="rId2"/>
          <a:stretch>
            <a:fillRect/>
          </a:stretch>
        </p:blipFill>
        <p:spPr>
          <a:xfrm>
            <a:off x="3918858" y="914401"/>
            <a:ext cx="3997234" cy="3409406"/>
          </a:xfrm>
        </p:spPr>
      </p:pic>
      <p:sp>
        <p:nvSpPr>
          <p:cNvPr id="5" name="TextBox 4"/>
          <p:cNvSpPr txBox="1"/>
          <p:nvPr/>
        </p:nvSpPr>
        <p:spPr>
          <a:xfrm>
            <a:off x="1287459" y="4583526"/>
            <a:ext cx="9587752" cy="1446550"/>
          </a:xfrm>
          <a:prstGeom prst="rect">
            <a:avLst/>
          </a:prstGeom>
          <a:noFill/>
        </p:spPr>
        <p:txBody>
          <a:bodyPr wrap="square" rtlCol="0">
            <a:spAutoFit/>
          </a:bodyPr>
          <a:lstStyle/>
          <a:p>
            <a:r>
              <a:rPr lang="en-US" sz="4400" b="1" u="sng" dirty="0"/>
              <a:t>MINI</a:t>
            </a:r>
            <a:r>
              <a:rPr lang="en-US" sz="4400" b="1" dirty="0"/>
              <a:t>   </a:t>
            </a:r>
            <a:r>
              <a:rPr lang="en-US" sz="4400" b="1" u="sng" dirty="0"/>
              <a:t>PROJECT</a:t>
            </a:r>
            <a:r>
              <a:rPr lang="en-US" sz="4400" b="1" dirty="0"/>
              <a:t>   </a:t>
            </a:r>
            <a:r>
              <a:rPr lang="en-US" sz="4400" b="1" u="sng" dirty="0"/>
              <a:t>PRESENTATION  </a:t>
            </a:r>
          </a:p>
          <a:p>
            <a:r>
              <a:rPr lang="en-US" sz="4400" b="1" dirty="0"/>
              <a:t>                       </a:t>
            </a:r>
            <a:r>
              <a:rPr lang="en-US" sz="4400" b="1" u="sng" dirty="0"/>
              <a:t>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2046" y="2116183"/>
            <a:ext cx="9052559" cy="4801314"/>
          </a:xfrm>
          <a:prstGeom prst="rect">
            <a:avLst/>
          </a:prstGeom>
        </p:spPr>
        <p:txBody>
          <a:bodyPr wrap="square">
            <a:spAutoFit/>
          </a:bodyPr>
          <a:lstStyle/>
          <a:p>
            <a:r>
              <a:rPr lang="en-US" sz="3600" b="1" dirty="0">
                <a:solidFill>
                  <a:schemeClr val="tx1">
                    <a:lumMod val="85000"/>
                    <a:lumOff val="15000"/>
                  </a:schemeClr>
                </a:solidFill>
              </a:rPr>
              <a:t>When we input a name of a city or access our location ,we can easily see:-</a:t>
            </a:r>
          </a:p>
          <a:p>
            <a:endParaRPr lang="en-US" sz="3600" b="1" dirty="0">
              <a:solidFill>
                <a:schemeClr val="tx1">
                  <a:lumMod val="85000"/>
                  <a:lumOff val="15000"/>
                </a:schemeClr>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US" b="1" u="sng" dirty="0">
              <a:solidFill>
                <a:srgbClr val="7030A0"/>
              </a:solidFill>
            </a:endParaRPr>
          </a:p>
          <a:p>
            <a:pPr algn="ctr"/>
            <a:endParaRPr lang="en-IN" b="1" u="sng" dirty="0">
              <a:solidFill>
                <a:srgbClr val="7030A0"/>
              </a:solidFill>
            </a:endParaRPr>
          </a:p>
        </p:txBody>
      </p:sp>
      <p:sp>
        <p:nvSpPr>
          <p:cNvPr id="5" name="TextBox 4"/>
          <p:cNvSpPr txBox="1"/>
          <p:nvPr/>
        </p:nvSpPr>
        <p:spPr>
          <a:xfrm>
            <a:off x="4572001" y="1071155"/>
            <a:ext cx="2926080" cy="769441"/>
          </a:xfrm>
          <a:prstGeom prst="rect">
            <a:avLst/>
          </a:prstGeom>
          <a:noFill/>
        </p:spPr>
        <p:txBody>
          <a:bodyPr wrap="square" rtlCol="0">
            <a:spAutoFit/>
          </a:bodyPr>
          <a:lstStyle/>
          <a:p>
            <a:r>
              <a:rPr lang="en-US" sz="4400" b="1" u="sng" dirty="0">
                <a:solidFill>
                  <a:srgbClr val="7030A0"/>
                </a:solidFill>
                <a:latin typeface="+mj-lt"/>
              </a:rPr>
              <a:t>Features</a:t>
            </a:r>
          </a:p>
        </p:txBody>
      </p:sp>
      <p:sp>
        <p:nvSpPr>
          <p:cNvPr id="6" name="TextBox 5"/>
          <p:cNvSpPr txBox="1"/>
          <p:nvPr/>
        </p:nvSpPr>
        <p:spPr>
          <a:xfrm>
            <a:off x="1959429" y="3435531"/>
            <a:ext cx="4389120" cy="1569660"/>
          </a:xfrm>
          <a:prstGeom prst="rect">
            <a:avLst/>
          </a:prstGeom>
          <a:noFill/>
        </p:spPr>
        <p:txBody>
          <a:bodyPr wrap="square" rtlCol="0">
            <a:spAutoFit/>
          </a:bodyPr>
          <a:lstStyle/>
          <a:p>
            <a:pPr>
              <a:buFont typeface="Arial" pitchFamily="34" charset="0"/>
              <a:buChar char="•"/>
            </a:pPr>
            <a:r>
              <a:rPr lang="en-US" sz="2400" b="1" dirty="0">
                <a:solidFill>
                  <a:schemeClr val="tx1">
                    <a:lumMod val="85000"/>
                    <a:lumOff val="15000"/>
                  </a:schemeClr>
                </a:solidFill>
              </a:rPr>
              <a:t>Current Temperature</a:t>
            </a:r>
          </a:p>
          <a:p>
            <a:pPr>
              <a:buFont typeface="Arial" pitchFamily="34" charset="0"/>
              <a:buChar char="•"/>
            </a:pPr>
            <a:r>
              <a:rPr lang="en-US" sz="2400" b="1" dirty="0">
                <a:solidFill>
                  <a:schemeClr val="tx1">
                    <a:lumMod val="85000"/>
                    <a:lumOff val="15000"/>
                  </a:schemeClr>
                </a:solidFill>
              </a:rPr>
              <a:t>Humidity</a:t>
            </a:r>
          </a:p>
          <a:p>
            <a:pPr>
              <a:buFont typeface="Arial" pitchFamily="34" charset="0"/>
              <a:buChar char="•"/>
            </a:pPr>
            <a:r>
              <a:rPr lang="en-US" sz="2400" b="1" dirty="0">
                <a:solidFill>
                  <a:schemeClr val="tx1">
                    <a:lumMod val="85000"/>
                    <a:lumOff val="15000"/>
                  </a:schemeClr>
                </a:solidFill>
              </a:rPr>
              <a:t>Pressure</a:t>
            </a:r>
          </a:p>
          <a:p>
            <a:pPr>
              <a:buFont typeface="Arial" pitchFamily="34" charset="0"/>
              <a:buChar char="•"/>
            </a:pPr>
            <a:r>
              <a:rPr lang="en-US" sz="2400" b="1" dirty="0">
                <a:solidFill>
                  <a:schemeClr val="tx1">
                    <a:lumMod val="85000"/>
                    <a:lumOff val="15000"/>
                  </a:schemeClr>
                </a:solidFill>
              </a:rPr>
              <a:t>Description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063" y="1384663"/>
            <a:ext cx="2181497" cy="769441"/>
          </a:xfrm>
          <a:prstGeom prst="rect">
            <a:avLst/>
          </a:prstGeom>
          <a:noFill/>
        </p:spPr>
        <p:txBody>
          <a:bodyPr wrap="square" rtlCol="0">
            <a:spAutoFit/>
          </a:bodyPr>
          <a:lstStyle/>
          <a:p>
            <a:r>
              <a:rPr lang="en-US" sz="4400" b="1" u="sng" dirty="0">
                <a:solidFill>
                  <a:srgbClr val="7030A0"/>
                </a:solidFill>
                <a:latin typeface="+mj-lt"/>
              </a:rPr>
              <a:t>Benefits</a:t>
            </a:r>
          </a:p>
        </p:txBody>
      </p:sp>
      <p:sp>
        <p:nvSpPr>
          <p:cNvPr id="3" name="TextBox 2"/>
          <p:cNvSpPr txBox="1"/>
          <p:nvPr/>
        </p:nvSpPr>
        <p:spPr>
          <a:xfrm>
            <a:off x="1399592" y="2442754"/>
            <a:ext cx="8828625" cy="2246769"/>
          </a:xfrm>
          <a:prstGeom prst="rect">
            <a:avLst/>
          </a:prstGeom>
          <a:noFill/>
        </p:spPr>
        <p:txBody>
          <a:bodyPr wrap="square" rtlCol="0">
            <a:spAutoFit/>
          </a:bodyPr>
          <a:lstStyle/>
          <a:p>
            <a:pPr algn="just">
              <a:lnSpc>
                <a:spcPct val="150000"/>
              </a:lnSpc>
              <a:buFont typeface="Arial" pitchFamily="34" charset="0"/>
              <a:buChar char="•"/>
            </a:pPr>
            <a:r>
              <a:rPr lang="en-US" sz="2400" dirty="0">
                <a:latin typeface="Roboto"/>
              </a:rPr>
              <a:t> This website enables you to make better preparation for the day in relation to giving accurate daily weather forecast. </a:t>
            </a:r>
          </a:p>
          <a:p>
            <a:pPr algn="just">
              <a:lnSpc>
                <a:spcPct val="150000"/>
              </a:lnSpc>
              <a:buFont typeface="Arial" pitchFamily="34" charset="0"/>
              <a:buChar char="•"/>
            </a:pPr>
            <a:r>
              <a:rPr lang="en-US" sz="2400" dirty="0">
                <a:latin typeface="Roboto"/>
              </a:rPr>
              <a:t> This site able to identify the thermal energy from the sun that is exposed in atmosphere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0005-63CF-F5E0-47ED-C39F5D744300}"/>
              </a:ext>
            </a:extLst>
          </p:cNvPr>
          <p:cNvSpPr>
            <a:spLocks noGrp="1"/>
          </p:cNvSpPr>
          <p:nvPr>
            <p:ph type="title"/>
          </p:nvPr>
        </p:nvSpPr>
        <p:spPr>
          <a:xfrm>
            <a:off x="1295402" y="982132"/>
            <a:ext cx="9601196" cy="828007"/>
          </a:xfrm>
        </p:spPr>
        <p:txBody>
          <a:bodyPr/>
          <a:lstStyle/>
          <a:p>
            <a:r>
              <a:rPr lang="en-IN" dirty="0">
                <a:solidFill>
                  <a:srgbClr val="7030A0"/>
                </a:solidFill>
              </a:rPr>
              <a:t>FUTURE WORK</a:t>
            </a:r>
          </a:p>
        </p:txBody>
      </p:sp>
      <p:sp>
        <p:nvSpPr>
          <p:cNvPr id="3" name="Content Placeholder 2">
            <a:extLst>
              <a:ext uri="{FF2B5EF4-FFF2-40B4-BE49-F238E27FC236}">
                <a16:creationId xmlns:a16="http://schemas.microsoft.com/office/drawing/2014/main" id="{FF49427B-149E-3587-1A36-A4F8D070D49B}"/>
              </a:ext>
            </a:extLst>
          </p:cNvPr>
          <p:cNvSpPr>
            <a:spLocks noGrp="1"/>
          </p:cNvSpPr>
          <p:nvPr>
            <p:ph idx="1"/>
          </p:nvPr>
        </p:nvSpPr>
        <p:spPr/>
        <p:txBody>
          <a:bodyPr/>
          <a:lstStyle/>
          <a:p>
            <a:pPr marL="0" indent="0">
              <a:buNone/>
            </a:pPr>
            <a:r>
              <a:rPr lang="en-US" dirty="0"/>
              <a:t>The website we created in this project can be further developed into a mobile application so that it can give timely weather updates. These updates will be received in the form of notification in the user’s mobile based on the location they are present in. So, the users don’t even have to get into that particular application to know the weather and it saves their valuable time.</a:t>
            </a:r>
            <a:endParaRPr lang="en-IN" dirty="0"/>
          </a:p>
        </p:txBody>
      </p:sp>
    </p:spTree>
    <p:extLst>
      <p:ext uri="{BB962C8B-B14F-4D97-AF65-F5344CB8AC3E}">
        <p14:creationId xmlns:p14="http://schemas.microsoft.com/office/powerpoint/2010/main" val="124969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D5DA-011C-8588-2155-AC96A0FC3E02}"/>
              </a:ext>
            </a:extLst>
          </p:cNvPr>
          <p:cNvSpPr>
            <a:spLocks noGrp="1"/>
          </p:cNvSpPr>
          <p:nvPr>
            <p:ph type="title"/>
          </p:nvPr>
        </p:nvSpPr>
        <p:spPr>
          <a:xfrm>
            <a:off x="1295402" y="643812"/>
            <a:ext cx="9601196" cy="1268963"/>
          </a:xfrm>
        </p:spPr>
        <p:txBody>
          <a:bodyPr/>
          <a:lstStyle/>
          <a:p>
            <a:r>
              <a:rPr lang="en-IN" dirty="0">
                <a:solidFill>
                  <a:srgbClr val="7030A0"/>
                </a:solidFill>
              </a:rPr>
              <a:t>CONCLUSION</a:t>
            </a:r>
          </a:p>
        </p:txBody>
      </p:sp>
      <p:sp>
        <p:nvSpPr>
          <p:cNvPr id="3" name="Content Placeholder 2">
            <a:extLst>
              <a:ext uri="{FF2B5EF4-FFF2-40B4-BE49-F238E27FC236}">
                <a16:creationId xmlns:a16="http://schemas.microsoft.com/office/drawing/2014/main" id="{81CB390F-AB5C-CBDF-BFA0-CC4AF86F1862}"/>
              </a:ext>
            </a:extLst>
          </p:cNvPr>
          <p:cNvSpPr>
            <a:spLocks noGrp="1"/>
          </p:cNvSpPr>
          <p:nvPr>
            <p:ph idx="1"/>
          </p:nvPr>
        </p:nvSpPr>
        <p:spPr/>
        <p:txBody>
          <a:bodyPr>
            <a:normAutofit fontScale="85000" lnSpcReduction="10000"/>
          </a:bodyPr>
          <a:lstStyle/>
          <a:p>
            <a:pPr marL="0" indent="0" algn="just">
              <a:buNone/>
            </a:pPr>
            <a:r>
              <a:rPr lang="en-US" dirty="0"/>
              <a:t>In the era of the global warming, research in weather measurement, monitoring and forecasting are become more and more relevant. This research demonstrates the design and implementation of an affordable mini weather monitoring system that ensures flexibility, portability, stability and user-friendly operations which can provide data of some weather variables including temperature, humidity and pressure. With the advancement of technology weather forecasting has developed to its level best, but there is yet to develop, as far as a nature is so unpredictable. Weather forecasts are increasingly accurate and useful, and their benefits extend widely across the economy. While much has been accomplished in improving weather forecasts, there remains much room for improvement. Simultaneously, they are developing new technologies and observational networks that can enhance forecaster skill and the value of their services to their users. </a:t>
            </a:r>
            <a:endParaRPr lang="en-IN" dirty="0"/>
          </a:p>
        </p:txBody>
      </p:sp>
    </p:spTree>
    <p:extLst>
      <p:ext uri="{BB962C8B-B14F-4D97-AF65-F5344CB8AC3E}">
        <p14:creationId xmlns:p14="http://schemas.microsoft.com/office/powerpoint/2010/main" val="49909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8A3F-7D6D-8998-FF4B-9930977555D5}"/>
              </a:ext>
            </a:extLst>
          </p:cNvPr>
          <p:cNvSpPr>
            <a:spLocks noGrp="1"/>
          </p:cNvSpPr>
          <p:nvPr>
            <p:ph type="title"/>
          </p:nvPr>
        </p:nvSpPr>
        <p:spPr/>
        <p:txBody>
          <a:bodyPr/>
          <a:lstStyle/>
          <a:p>
            <a:r>
              <a:rPr lang="en-IN" dirty="0">
                <a:solidFill>
                  <a:srgbClr val="7030A0"/>
                </a:solidFill>
              </a:rPr>
              <a:t>ACKNOWLEDGEMENTS</a:t>
            </a:r>
          </a:p>
        </p:txBody>
      </p:sp>
      <p:sp>
        <p:nvSpPr>
          <p:cNvPr id="3" name="Content Placeholder 2">
            <a:extLst>
              <a:ext uri="{FF2B5EF4-FFF2-40B4-BE49-F238E27FC236}">
                <a16:creationId xmlns:a16="http://schemas.microsoft.com/office/drawing/2014/main" id="{267E1D52-8E2D-AE08-D274-81776159095B}"/>
              </a:ext>
            </a:extLst>
          </p:cNvPr>
          <p:cNvSpPr>
            <a:spLocks noGrp="1"/>
          </p:cNvSpPr>
          <p:nvPr>
            <p:ph idx="1"/>
          </p:nvPr>
        </p:nvSpPr>
        <p:spPr/>
        <p:txBody>
          <a:bodyPr>
            <a:noAutofit/>
          </a:bodyPr>
          <a:lstStyle/>
          <a:p>
            <a:pPr marL="0" indent="0" algn="just">
              <a:buNone/>
            </a:pPr>
            <a:r>
              <a:rPr lang="en-US" sz="1800" dirty="0"/>
              <a:t>We would like to extend our sincere appreciation and gratitude to all the individuals and organizations who have contributed to the successful completion of this mini project. First and foremost, we would like to express our heartfelt thanks to our esteemed mentor “</a:t>
            </a:r>
            <a:r>
              <a:rPr lang="en-US" sz="1800" dirty="0">
                <a:highlight>
                  <a:srgbClr val="00FFFF"/>
                </a:highlight>
              </a:rPr>
              <a:t>Mr. Farhan Khan Sir</a:t>
            </a:r>
            <a:r>
              <a:rPr lang="en-US" sz="1800" dirty="0"/>
              <a:t>” for his unwavering support, valuable guidance, and insightful feedback throughout the duration of this project. His expertise and encouragement have been pivotal in shaping the direction of our work and have inspired us to deliver our best. We would also like to acknowledge the collaborative efforts and contributions of </a:t>
            </a:r>
            <a:r>
              <a:rPr lang="en-US" sz="1800" dirty="0">
                <a:highlight>
                  <a:srgbClr val="00FFFF"/>
                </a:highlight>
              </a:rPr>
              <a:t>each member of our group</a:t>
            </a:r>
            <a:r>
              <a:rPr lang="en-US" sz="1800" dirty="0"/>
              <a:t>. Working together as a team has not only enriched our project with diverse perspectives but has also fostered a spirit of camaraderie and mutual support. Each member’s unique skills and dedication have played a crucial role in achieving our shared goals. Furthermore, we are grateful to </a:t>
            </a:r>
            <a:r>
              <a:rPr lang="en-US" sz="1800" dirty="0">
                <a:highlight>
                  <a:srgbClr val="00FFFF"/>
                </a:highlight>
              </a:rPr>
              <a:t>our friends and family </a:t>
            </a:r>
            <a:r>
              <a:rPr lang="en-US" sz="1800" dirty="0"/>
              <a:t>for their understanding, encouragement throughout this endeavor. Their constant support has been a source of motivation during challenging times. Lastly, we would like to thank the university administration for providing us with access to essential resources and facilities, which have been instrumental in the successful execution of our project.</a:t>
            </a:r>
            <a:endParaRPr lang="en-IN" sz="1800" dirty="0"/>
          </a:p>
        </p:txBody>
      </p:sp>
    </p:spTree>
    <p:extLst>
      <p:ext uri="{BB962C8B-B14F-4D97-AF65-F5344CB8AC3E}">
        <p14:creationId xmlns:p14="http://schemas.microsoft.com/office/powerpoint/2010/main" val="275937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8436-36CD-60FA-9567-E8600D98D00F}"/>
              </a:ext>
            </a:extLst>
          </p:cNvPr>
          <p:cNvSpPr>
            <a:spLocks noGrp="1"/>
          </p:cNvSpPr>
          <p:nvPr>
            <p:ph type="title"/>
          </p:nvPr>
        </p:nvSpPr>
        <p:spPr/>
        <p:txBody>
          <a:bodyPr/>
          <a:lstStyle/>
          <a:p>
            <a:r>
              <a:rPr lang="en-IN" dirty="0">
                <a:solidFill>
                  <a:srgbClr val="7030A0"/>
                </a:solidFill>
              </a:rPr>
              <a:t>Q&amp;A</a:t>
            </a:r>
          </a:p>
        </p:txBody>
      </p:sp>
      <p:pic>
        <p:nvPicPr>
          <p:cNvPr id="6" name="Picture 5">
            <a:extLst>
              <a:ext uri="{FF2B5EF4-FFF2-40B4-BE49-F238E27FC236}">
                <a16:creationId xmlns:a16="http://schemas.microsoft.com/office/drawing/2014/main" id="{5646B75F-8F16-6C00-4678-13C6A6950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932" y="2202023"/>
            <a:ext cx="9423918" cy="3387013"/>
          </a:xfrm>
          <a:prstGeom prst="rect">
            <a:avLst/>
          </a:prstGeom>
        </p:spPr>
      </p:pic>
    </p:spTree>
    <p:extLst>
      <p:ext uri="{BB962C8B-B14F-4D97-AF65-F5344CB8AC3E}">
        <p14:creationId xmlns:p14="http://schemas.microsoft.com/office/powerpoint/2010/main" val="200992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568F2-DE48-F57B-54EF-7E5A30600962}"/>
              </a:ext>
            </a:extLst>
          </p:cNvPr>
          <p:cNvSpPr txBox="1"/>
          <p:nvPr/>
        </p:nvSpPr>
        <p:spPr>
          <a:xfrm>
            <a:off x="2145323" y="2540976"/>
            <a:ext cx="7429500" cy="1323439"/>
          </a:xfrm>
          <a:prstGeom prst="rect">
            <a:avLst/>
          </a:prstGeom>
          <a:noFill/>
        </p:spPr>
        <p:txBody>
          <a:bodyPr wrap="square" rtlCol="0">
            <a:spAutoFit/>
          </a:bodyPr>
          <a:lstStyle/>
          <a:p>
            <a:pPr algn="ctr"/>
            <a:r>
              <a:rPr lang="en-US" sz="8000" b="1" u="sng" dirty="0">
                <a:solidFill>
                  <a:srgbClr val="7030A0"/>
                </a:solidFill>
              </a:rPr>
              <a:t>THANK   YOU!</a:t>
            </a:r>
            <a:endParaRPr lang="en-IN" b="1" u="sng" dirty="0">
              <a:solidFill>
                <a:srgbClr val="7030A0"/>
              </a:solidFill>
            </a:endParaRPr>
          </a:p>
        </p:txBody>
      </p:sp>
      <p:pic>
        <p:nvPicPr>
          <p:cNvPr id="4" name="Picture 3">
            <a:extLst>
              <a:ext uri="{FF2B5EF4-FFF2-40B4-BE49-F238E27FC236}">
                <a16:creationId xmlns:a16="http://schemas.microsoft.com/office/drawing/2014/main" id="{79FA6034-E33E-167C-99DE-AD455A735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634482"/>
            <a:ext cx="10860834" cy="5589036"/>
          </a:xfrm>
          <a:prstGeom prst="rect">
            <a:avLst/>
          </a:prstGeom>
        </p:spPr>
      </p:pic>
    </p:spTree>
    <p:extLst>
      <p:ext uri="{BB962C8B-B14F-4D97-AF65-F5344CB8AC3E}">
        <p14:creationId xmlns:p14="http://schemas.microsoft.com/office/powerpoint/2010/main" val="228242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4316" y="1290918"/>
            <a:ext cx="8153144" cy="4256923"/>
          </a:xfrm>
          <a:prstGeom prst="rect">
            <a:avLst/>
          </a:prstGeom>
          <a:noFill/>
        </p:spPr>
        <p:txBody>
          <a:bodyPr wrap="square" rtlCol="0" anchor="ctr">
            <a:spAutoFit/>
          </a:bodyPr>
          <a:lstStyle/>
          <a:p>
            <a:r>
              <a:rPr lang="en-US" sz="5400" b="1" dirty="0">
                <a:solidFill>
                  <a:srgbClr val="7030A0"/>
                </a:solidFill>
              </a:rPr>
              <a:t>            Presentation </a:t>
            </a:r>
          </a:p>
          <a:p>
            <a:r>
              <a:rPr lang="en-US" sz="5400" b="1" dirty="0">
                <a:solidFill>
                  <a:srgbClr val="7030A0"/>
                </a:solidFill>
              </a:rPr>
              <a:t>                   On</a:t>
            </a:r>
          </a:p>
          <a:p>
            <a:pPr algn="ctr"/>
            <a:r>
              <a:rPr lang="en-US" sz="5400" b="1" dirty="0">
                <a:solidFill>
                  <a:srgbClr val="7030A0"/>
                </a:solidFill>
              </a:rPr>
              <a:t>Building a website of   Weather </a:t>
            </a:r>
            <a:r>
              <a:rPr lang="en-US" sz="5400" b="1" dirty="0" err="1">
                <a:solidFill>
                  <a:srgbClr val="7030A0"/>
                </a:solidFill>
              </a:rPr>
              <a:t>forcasting</a:t>
            </a:r>
            <a:endParaRPr lang="en-US" sz="5400" b="1" dirty="0">
              <a:solidFill>
                <a:srgbClr val="7030A0"/>
              </a:solidFill>
            </a:endParaRPr>
          </a:p>
          <a:p>
            <a:r>
              <a:rPr lang="en-US" sz="5400" b="1" dirty="0">
                <a:solidFill>
                  <a:srgbClr val="7030A0"/>
                </a:solidFill>
              </a:rPr>
              <a:t>       </a:t>
            </a:r>
            <a:r>
              <a:rPr lang="en-US" sz="5400" b="1" u="sng" dirty="0">
                <a:solidFill>
                  <a:srgbClr val="7030A0"/>
                </a:solidFill>
              </a:rPr>
              <a:t>       </a:t>
            </a:r>
            <a:endParaRPr lang="en-US" sz="5400" b="1" dirty="0">
              <a:solidFill>
                <a:srgbClr val="7030A0"/>
              </a:solidFill>
            </a:endParaRPr>
          </a:p>
        </p:txBody>
      </p:sp>
      <p:pic>
        <p:nvPicPr>
          <p:cNvPr id="3" name="Picture 2" descr="lightning-grand-canyon.jpg"/>
          <p:cNvPicPr>
            <a:picLocks noChangeAspect="1"/>
          </p:cNvPicPr>
          <p:nvPr/>
        </p:nvPicPr>
        <p:blipFill>
          <a:blip r:embed="rId2"/>
          <a:stretch>
            <a:fillRect/>
          </a:stretch>
        </p:blipFill>
        <p:spPr>
          <a:xfrm>
            <a:off x="605117" y="613955"/>
            <a:ext cx="10994700" cy="5643154"/>
          </a:xfrm>
          <a:prstGeom prst="rect">
            <a:avLst/>
          </a:prstGeom>
        </p:spPr>
      </p:pic>
      <p:sp>
        <p:nvSpPr>
          <p:cNvPr id="6" name="TextBox 5"/>
          <p:cNvSpPr txBox="1"/>
          <p:nvPr/>
        </p:nvSpPr>
        <p:spPr>
          <a:xfrm>
            <a:off x="2690950" y="1802674"/>
            <a:ext cx="6622868" cy="3077766"/>
          </a:xfrm>
          <a:prstGeom prst="rect">
            <a:avLst/>
          </a:prstGeom>
          <a:noFill/>
        </p:spPr>
        <p:txBody>
          <a:bodyPr wrap="square" rtlCol="0">
            <a:spAutoFit/>
          </a:bodyPr>
          <a:lstStyle/>
          <a:p>
            <a:pPr algn="just"/>
            <a:r>
              <a:rPr lang="en-US" sz="4400" b="1" dirty="0">
                <a:solidFill>
                  <a:schemeClr val="bg1"/>
                </a:solidFill>
              </a:rPr>
              <a:t>           Presentation </a:t>
            </a:r>
          </a:p>
          <a:p>
            <a:pPr algn="just"/>
            <a:r>
              <a:rPr lang="en-US" sz="4400" b="1" dirty="0">
                <a:solidFill>
                  <a:schemeClr val="bg1"/>
                </a:solidFill>
              </a:rPr>
              <a:t>                   On</a:t>
            </a:r>
          </a:p>
          <a:p>
            <a:pPr algn="just"/>
            <a:r>
              <a:rPr lang="en-US" sz="4400" b="1" dirty="0">
                <a:solidFill>
                  <a:schemeClr val="bg1"/>
                </a:solidFill>
              </a:rPr>
              <a:t>    Building a website of  </a:t>
            </a:r>
          </a:p>
          <a:p>
            <a:pPr algn="just"/>
            <a:r>
              <a:rPr lang="en-US" sz="4400" b="1" dirty="0">
                <a:solidFill>
                  <a:schemeClr val="bg1"/>
                </a:solidFill>
              </a:rPr>
              <a:t>      Weather </a:t>
            </a:r>
            <a:r>
              <a:rPr lang="en-US" sz="4400" b="1" dirty="0" err="1">
                <a:solidFill>
                  <a:schemeClr val="bg1"/>
                </a:solidFill>
              </a:rPr>
              <a:t>forcasting</a:t>
            </a:r>
            <a:endParaRPr lang="en-US" sz="4400" b="1" dirty="0">
              <a:solidFill>
                <a:schemeClr val="bg1"/>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0525" y="982663"/>
            <a:ext cx="10254343" cy="1303337"/>
          </a:xfrm>
        </p:spPr>
        <p:txBody>
          <a:bodyPr/>
          <a:lstStyle/>
          <a:p>
            <a:r>
              <a:rPr lang="en-US" b="1" dirty="0">
                <a:solidFill>
                  <a:srgbClr val="7030A0"/>
                </a:solidFill>
              </a:rPr>
              <a:t> </a:t>
            </a:r>
            <a:r>
              <a:rPr lang="en-US" b="1" u="sng" dirty="0">
                <a:solidFill>
                  <a:srgbClr val="7030A0"/>
                </a:solidFill>
                <a:latin typeface="+mn-lt"/>
              </a:rPr>
              <a:t>NAME</a:t>
            </a:r>
            <a:r>
              <a:rPr lang="en-US" b="1" u="sng" dirty="0">
                <a:solidFill>
                  <a:srgbClr val="7030A0"/>
                </a:solidFill>
              </a:rPr>
              <a:t> OF THE GROUP MEMBERS</a:t>
            </a:r>
          </a:p>
        </p:txBody>
      </p:sp>
      <p:sp>
        <p:nvSpPr>
          <p:cNvPr id="4" name="TextBox 3"/>
          <p:cNvSpPr txBox="1"/>
          <p:nvPr/>
        </p:nvSpPr>
        <p:spPr>
          <a:xfrm>
            <a:off x="1123406" y="2651759"/>
            <a:ext cx="9940834" cy="2954655"/>
          </a:xfrm>
          <a:prstGeom prst="rect">
            <a:avLst/>
          </a:prstGeom>
          <a:noFill/>
        </p:spPr>
        <p:txBody>
          <a:bodyPr wrap="square" rtlCol="0">
            <a:spAutoFit/>
          </a:bodyPr>
          <a:lstStyle/>
          <a:p>
            <a:pPr>
              <a:lnSpc>
                <a:spcPct val="150000"/>
              </a:lnSpc>
              <a:buFont typeface="Arial" pitchFamily="34" charset="0"/>
              <a:buChar char="•"/>
            </a:pPr>
            <a:r>
              <a:rPr lang="en-US" sz="2800" dirty="0"/>
              <a:t>   </a:t>
            </a:r>
            <a:r>
              <a:rPr lang="en-US" sz="3200" b="1" dirty="0">
                <a:latin typeface="Arial" pitchFamily="34" charset="0"/>
                <a:cs typeface="Arial" pitchFamily="34" charset="0"/>
              </a:rPr>
              <a:t>RAM  JI  DIXIT  (2115000823, C-51)</a:t>
            </a:r>
          </a:p>
          <a:p>
            <a:pPr>
              <a:lnSpc>
                <a:spcPct val="150000"/>
              </a:lnSpc>
              <a:buFont typeface="Arial" pitchFamily="34" charset="0"/>
              <a:buChar char="•"/>
            </a:pPr>
            <a:r>
              <a:rPr lang="en-US" sz="3200" b="1" dirty="0">
                <a:latin typeface="Arial" pitchFamily="34" charset="0"/>
                <a:cs typeface="Arial" pitchFamily="34" charset="0"/>
              </a:rPr>
              <a:t>  RAVI  KUMAR  (2115000835,  C-52)</a:t>
            </a:r>
          </a:p>
          <a:p>
            <a:pPr>
              <a:lnSpc>
                <a:spcPct val="150000"/>
              </a:lnSpc>
              <a:buFont typeface="Arial" pitchFamily="34" charset="0"/>
              <a:buChar char="•"/>
            </a:pPr>
            <a:r>
              <a:rPr lang="en-US" sz="3200" b="1" dirty="0">
                <a:latin typeface="Arial" pitchFamily="34" charset="0"/>
                <a:cs typeface="Arial" pitchFamily="34" charset="0"/>
              </a:rPr>
              <a:t>  PARTH  SINGH  CHAUHAN  ( 2115000698 , H-48 )</a:t>
            </a:r>
          </a:p>
          <a:p>
            <a:pPr lvl="8">
              <a:lnSpc>
                <a:spcPct val="150000"/>
              </a:lnSpc>
            </a:pPr>
            <a:r>
              <a:rPr lang="en-US" sz="2800" dirty="0">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BA25-3BA3-2A2C-0407-DA7C68D05DA3}"/>
              </a:ext>
            </a:extLst>
          </p:cNvPr>
          <p:cNvSpPr>
            <a:spLocks noGrp="1"/>
          </p:cNvSpPr>
          <p:nvPr>
            <p:ph type="title" idx="4294967295"/>
          </p:nvPr>
        </p:nvSpPr>
        <p:spPr>
          <a:xfrm>
            <a:off x="1782146" y="982663"/>
            <a:ext cx="7819054" cy="715962"/>
          </a:xfrm>
        </p:spPr>
        <p:txBody>
          <a:bodyPr>
            <a:normAutofit/>
          </a:bodyPr>
          <a:lstStyle/>
          <a:p>
            <a:r>
              <a:rPr lang="en-IN" sz="3600" b="1" u="sng" dirty="0">
                <a:solidFill>
                  <a:srgbClr val="7030A0"/>
                </a:solidFill>
              </a:rPr>
              <a:t>WEATHER FORCASTING</a:t>
            </a:r>
          </a:p>
        </p:txBody>
      </p:sp>
      <p:sp>
        <p:nvSpPr>
          <p:cNvPr id="3" name="Content Placeholder 2">
            <a:extLst>
              <a:ext uri="{FF2B5EF4-FFF2-40B4-BE49-F238E27FC236}">
                <a16:creationId xmlns:a16="http://schemas.microsoft.com/office/drawing/2014/main" id="{1343B61B-EE75-21F7-7F6E-4F8681B786BD}"/>
              </a:ext>
            </a:extLst>
          </p:cNvPr>
          <p:cNvSpPr>
            <a:spLocks noGrp="1"/>
          </p:cNvSpPr>
          <p:nvPr>
            <p:ph idx="4294967295"/>
          </p:nvPr>
        </p:nvSpPr>
        <p:spPr>
          <a:xfrm>
            <a:off x="1782146" y="1809750"/>
            <a:ext cx="8313576" cy="4065588"/>
          </a:xfrm>
        </p:spPr>
        <p:txBody>
          <a:bodyPr/>
          <a:lstStyle/>
          <a:p>
            <a:pPr algn="just">
              <a:buFont typeface="Arial" pitchFamily="34" charset="0"/>
              <a:buChar char="•"/>
            </a:pPr>
            <a:r>
              <a:rPr lang="en-US" dirty="0">
                <a:solidFill>
                  <a:srgbClr val="444444"/>
                </a:solidFill>
                <a:latin typeface="Roboto" panose="020B0604020202020204" pitchFamily="2" charset="0"/>
              </a:rPr>
              <a:t>Knowing what the day will bring is one good way to     making a perfect plan for each day. Sometimes this is usually a difficult one for all us because nobody really knows for certain what is likely to be happen in the nearest minutes. Even in the area of the weather, this is paramount.</a:t>
            </a:r>
            <a:endParaRPr lang="en-US" b="0" i="0" dirty="0">
              <a:solidFill>
                <a:srgbClr val="444444"/>
              </a:solidFill>
              <a:effectLst/>
              <a:latin typeface="Roboto" panose="020B0604020202020204" pitchFamily="2" charset="0"/>
            </a:endParaRPr>
          </a:p>
          <a:p>
            <a:pPr algn="just"/>
            <a:r>
              <a:rPr lang="en-IN" dirty="0">
                <a:latin typeface="Roboto"/>
              </a:rPr>
              <a:t>In order to minimize the risk of distorted daily plans and arrangements, owing to changes in weather, there is need to take close looks daily weather conditions.</a:t>
            </a:r>
          </a:p>
        </p:txBody>
      </p:sp>
    </p:spTree>
    <p:extLst>
      <p:ext uri="{BB962C8B-B14F-4D97-AF65-F5344CB8AC3E}">
        <p14:creationId xmlns:p14="http://schemas.microsoft.com/office/powerpoint/2010/main" val="379220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9AE-81C8-176E-8DA3-1CD8EF25EE4B}"/>
              </a:ext>
            </a:extLst>
          </p:cNvPr>
          <p:cNvSpPr>
            <a:spLocks noGrp="1"/>
          </p:cNvSpPr>
          <p:nvPr>
            <p:ph type="title" idx="4294967295"/>
          </p:nvPr>
        </p:nvSpPr>
        <p:spPr>
          <a:xfrm>
            <a:off x="1595534" y="982663"/>
            <a:ext cx="8780107" cy="1303337"/>
          </a:xfrm>
        </p:spPr>
        <p:txBody>
          <a:bodyPr>
            <a:normAutofit/>
          </a:bodyPr>
          <a:lstStyle/>
          <a:p>
            <a:r>
              <a:rPr lang="en-US" b="1" u="sng" dirty="0">
                <a:solidFill>
                  <a:srgbClr val="7030A0"/>
                </a:solidFill>
              </a:rPr>
              <a:t>Why we need this ?</a:t>
            </a:r>
            <a:endParaRPr lang="en-IN" b="1" u="sng" dirty="0">
              <a:solidFill>
                <a:srgbClr val="7030A0"/>
              </a:solidFill>
            </a:endParaRPr>
          </a:p>
        </p:txBody>
      </p:sp>
      <p:sp>
        <p:nvSpPr>
          <p:cNvPr id="3" name="Content Placeholder 2">
            <a:extLst>
              <a:ext uri="{FF2B5EF4-FFF2-40B4-BE49-F238E27FC236}">
                <a16:creationId xmlns:a16="http://schemas.microsoft.com/office/drawing/2014/main" id="{2B90B9F5-D1AB-72B1-0E5A-C9193FBB2E2C}"/>
              </a:ext>
            </a:extLst>
          </p:cNvPr>
          <p:cNvSpPr>
            <a:spLocks noGrp="1"/>
          </p:cNvSpPr>
          <p:nvPr>
            <p:ph idx="4294967295"/>
          </p:nvPr>
        </p:nvSpPr>
        <p:spPr>
          <a:xfrm>
            <a:off x="1138334" y="2557463"/>
            <a:ext cx="9815805" cy="3317875"/>
          </a:xfrm>
        </p:spPr>
        <p:txBody>
          <a:bodyPr/>
          <a:lstStyle/>
          <a:p>
            <a:pPr algn="just"/>
            <a:r>
              <a:rPr lang="en-IN" dirty="0">
                <a:latin typeface="Roboto" panose="02000000000000000000" pitchFamily="2" charset="0"/>
                <a:ea typeface="Roboto" panose="02000000000000000000" pitchFamily="2" charset="0"/>
              </a:rPr>
              <a:t>To plan journeys ahead.</a:t>
            </a:r>
          </a:p>
          <a:p>
            <a:pPr algn="just"/>
            <a:r>
              <a:rPr lang="en-IN" dirty="0">
                <a:latin typeface="Roboto" panose="02000000000000000000" pitchFamily="2" charset="0"/>
                <a:ea typeface="Roboto" panose="02000000000000000000" pitchFamily="2" charset="0"/>
              </a:rPr>
              <a:t>To plan meeting/commute timings.</a:t>
            </a:r>
          </a:p>
          <a:p>
            <a:pPr algn="just"/>
            <a:r>
              <a:rPr lang="en-IN" dirty="0">
                <a:latin typeface="Roboto" panose="02000000000000000000" pitchFamily="2" charset="0"/>
                <a:ea typeface="Roboto" panose="02000000000000000000" pitchFamily="2" charset="0"/>
              </a:rPr>
              <a:t>To decide what to wear.</a:t>
            </a:r>
          </a:p>
          <a:p>
            <a:pPr algn="just"/>
            <a:r>
              <a:rPr lang="en-IN" dirty="0">
                <a:latin typeface="Roboto" panose="02000000000000000000" pitchFamily="2" charset="0"/>
                <a:ea typeface="Roboto" panose="02000000000000000000" pitchFamily="2" charset="0"/>
              </a:rPr>
              <a:t>To know when rain comes/stops.</a:t>
            </a:r>
          </a:p>
          <a:p>
            <a:pPr algn="just"/>
            <a:r>
              <a:rPr lang="en-IN" dirty="0">
                <a:latin typeface="Roboto" panose="02000000000000000000" pitchFamily="2" charset="0"/>
                <a:ea typeface="Roboto" panose="02000000000000000000" pitchFamily="2" charset="0"/>
              </a:rPr>
              <a:t>To receive alerts/warnings during cyclones, </a:t>
            </a:r>
            <a:r>
              <a:rPr lang="en-IN" dirty="0" err="1">
                <a:latin typeface="Roboto" panose="02000000000000000000" pitchFamily="2" charset="0"/>
                <a:ea typeface="Roboto" panose="02000000000000000000" pitchFamily="2" charset="0"/>
              </a:rPr>
              <a:t>sandstorms,typhoons</a:t>
            </a:r>
            <a:r>
              <a:rPr lang="en-IN" dirty="0">
                <a:latin typeface="Roboto" panose="02000000000000000000" pitchFamily="2" charset="0"/>
                <a:ea typeface="Roboto" panose="02000000000000000000" pitchFamily="2" charset="0"/>
              </a:rPr>
              <a:t> etc.</a:t>
            </a:r>
          </a:p>
        </p:txBody>
      </p:sp>
    </p:spTree>
    <p:extLst>
      <p:ext uri="{BB962C8B-B14F-4D97-AF65-F5344CB8AC3E}">
        <p14:creationId xmlns:p14="http://schemas.microsoft.com/office/powerpoint/2010/main" val="28435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EF906E-FECD-8D54-5F65-8F26135F9E9A}"/>
              </a:ext>
            </a:extLst>
          </p:cNvPr>
          <p:cNvSpPr txBox="1"/>
          <p:nvPr/>
        </p:nvSpPr>
        <p:spPr>
          <a:xfrm>
            <a:off x="4149790" y="967665"/>
            <a:ext cx="6116216" cy="769441"/>
          </a:xfrm>
          <a:prstGeom prst="rect">
            <a:avLst/>
          </a:prstGeom>
          <a:noFill/>
        </p:spPr>
        <p:txBody>
          <a:bodyPr wrap="square">
            <a:spAutoFit/>
          </a:bodyPr>
          <a:lstStyle/>
          <a:p>
            <a:pPr algn="just"/>
            <a:r>
              <a:rPr lang="en-US" sz="4400" b="1" u="sng" dirty="0">
                <a:solidFill>
                  <a:srgbClr val="7030A0"/>
                </a:solidFill>
              </a:rPr>
              <a:t>Methodology</a:t>
            </a:r>
            <a:endParaRPr lang="en-IN" dirty="0"/>
          </a:p>
        </p:txBody>
      </p:sp>
      <p:sp>
        <p:nvSpPr>
          <p:cNvPr id="9" name="TextBox 8">
            <a:extLst>
              <a:ext uri="{FF2B5EF4-FFF2-40B4-BE49-F238E27FC236}">
                <a16:creationId xmlns:a16="http://schemas.microsoft.com/office/drawing/2014/main" id="{9D2EA2C3-1E5C-6E1F-7025-D705B1A081D6}"/>
              </a:ext>
            </a:extLst>
          </p:cNvPr>
          <p:cNvSpPr txBox="1">
            <a:spLocks noChangeAspect="1"/>
          </p:cNvSpPr>
          <p:nvPr/>
        </p:nvSpPr>
        <p:spPr>
          <a:xfrm>
            <a:off x="1259632" y="2310110"/>
            <a:ext cx="9778481" cy="3416320"/>
          </a:xfrm>
          <a:prstGeom prst="rect">
            <a:avLst/>
          </a:prstGeom>
          <a:noFill/>
        </p:spPr>
        <p:txBody>
          <a:bodyPr wrap="square">
            <a:spAutoFit/>
          </a:bodyPr>
          <a:lstStyle/>
          <a:p>
            <a:r>
              <a:rPr lang="en-US" sz="2400" dirty="0"/>
              <a:t>Software Requirements:</a:t>
            </a:r>
          </a:p>
          <a:p>
            <a:r>
              <a:rPr lang="en-US" sz="2400" dirty="0"/>
              <a:t> 1. Visual Studio Code </a:t>
            </a:r>
          </a:p>
          <a:p>
            <a:r>
              <a:rPr lang="en-US" sz="2400" dirty="0"/>
              <a:t> 2. Windows / Mac </a:t>
            </a:r>
          </a:p>
          <a:p>
            <a:endParaRPr lang="en-US" sz="2400" dirty="0"/>
          </a:p>
          <a:p>
            <a:r>
              <a:rPr lang="en-US" sz="2400" dirty="0"/>
              <a:t>Language Used:</a:t>
            </a:r>
          </a:p>
          <a:p>
            <a:r>
              <a:rPr lang="en-US" sz="2400" dirty="0"/>
              <a:t> 1.HTML </a:t>
            </a:r>
          </a:p>
          <a:p>
            <a:r>
              <a:rPr lang="en-US" sz="2400" dirty="0"/>
              <a:t> 2.CSS </a:t>
            </a:r>
          </a:p>
          <a:p>
            <a:r>
              <a:rPr lang="en-US" sz="2400" dirty="0"/>
              <a:t> 3.JAVASCRIPT </a:t>
            </a:r>
          </a:p>
          <a:p>
            <a:r>
              <a:rPr lang="en-US" sz="2400" dirty="0"/>
              <a:t> 4.API</a:t>
            </a:r>
          </a:p>
        </p:txBody>
      </p:sp>
    </p:spTree>
    <p:extLst>
      <p:ext uri="{BB962C8B-B14F-4D97-AF65-F5344CB8AC3E}">
        <p14:creationId xmlns:p14="http://schemas.microsoft.com/office/powerpoint/2010/main" val="329978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1451-80DB-ED6E-8513-47CFF9607027}"/>
              </a:ext>
            </a:extLst>
          </p:cNvPr>
          <p:cNvSpPr>
            <a:spLocks noGrp="1"/>
          </p:cNvSpPr>
          <p:nvPr>
            <p:ph type="title"/>
          </p:nvPr>
        </p:nvSpPr>
        <p:spPr>
          <a:xfrm>
            <a:off x="1295402" y="671804"/>
            <a:ext cx="9601196" cy="877079"/>
          </a:xfrm>
        </p:spPr>
        <p:txBody>
          <a:bodyPr>
            <a:normAutofit/>
          </a:bodyPr>
          <a:lstStyle/>
          <a:p>
            <a:r>
              <a:rPr lang="en-IN" dirty="0">
                <a:solidFill>
                  <a:srgbClr val="7030A0"/>
                </a:solidFill>
              </a:rPr>
              <a:t>IMPLEMENTATION</a:t>
            </a:r>
          </a:p>
        </p:txBody>
      </p:sp>
      <p:pic>
        <p:nvPicPr>
          <p:cNvPr id="5" name="Content Placeholder 4">
            <a:extLst>
              <a:ext uri="{FF2B5EF4-FFF2-40B4-BE49-F238E27FC236}">
                <a16:creationId xmlns:a16="http://schemas.microsoft.com/office/drawing/2014/main" id="{2C22461A-153D-44B2-167D-459F9EAA4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399592"/>
            <a:ext cx="9601196" cy="4786603"/>
          </a:xfrm>
        </p:spPr>
      </p:pic>
    </p:spTree>
    <p:extLst>
      <p:ext uri="{BB962C8B-B14F-4D97-AF65-F5344CB8AC3E}">
        <p14:creationId xmlns:p14="http://schemas.microsoft.com/office/powerpoint/2010/main" val="158529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1FDC-2219-7597-245E-F0D7FBFE012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C953945-2E18-CB34-19A8-DD17529EC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82" y="737118"/>
            <a:ext cx="10151706" cy="5327779"/>
          </a:xfrm>
        </p:spPr>
      </p:pic>
    </p:spTree>
    <p:extLst>
      <p:ext uri="{BB962C8B-B14F-4D97-AF65-F5344CB8AC3E}">
        <p14:creationId xmlns:p14="http://schemas.microsoft.com/office/powerpoint/2010/main" val="391125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6FED-53AC-D016-FE9A-DB754C61BBB9}"/>
              </a:ext>
            </a:extLst>
          </p:cNvPr>
          <p:cNvSpPr>
            <a:spLocks noGrp="1"/>
          </p:cNvSpPr>
          <p:nvPr>
            <p:ph type="title" idx="4294967295"/>
          </p:nvPr>
        </p:nvSpPr>
        <p:spPr>
          <a:xfrm>
            <a:off x="0" y="627017"/>
            <a:ext cx="9601200" cy="1319349"/>
          </a:xfrm>
        </p:spPr>
        <p:txBody>
          <a:bodyPr/>
          <a:lstStyle/>
          <a:p>
            <a:r>
              <a:rPr lang="en-US" dirty="0"/>
              <a:t>                 </a:t>
            </a:r>
            <a:r>
              <a:rPr lang="en-US" b="1" u="sng" dirty="0">
                <a:solidFill>
                  <a:srgbClr val="7030A0"/>
                </a:solidFill>
              </a:rPr>
              <a:t>How we did it ?</a:t>
            </a:r>
            <a:endParaRPr lang="en-IN" b="1" u="sng" dirty="0">
              <a:solidFill>
                <a:srgbClr val="7030A0"/>
              </a:solidFill>
            </a:endParaRPr>
          </a:p>
        </p:txBody>
      </p:sp>
      <p:sp>
        <p:nvSpPr>
          <p:cNvPr id="3" name="Content Placeholder 2">
            <a:extLst>
              <a:ext uri="{FF2B5EF4-FFF2-40B4-BE49-F238E27FC236}">
                <a16:creationId xmlns:a16="http://schemas.microsoft.com/office/drawing/2014/main" id="{1CC4DE5B-40BB-9647-98A3-B4A8D3D9467A}"/>
              </a:ext>
            </a:extLst>
          </p:cNvPr>
          <p:cNvSpPr>
            <a:spLocks noGrp="1"/>
          </p:cNvSpPr>
          <p:nvPr>
            <p:ph idx="4294967295"/>
          </p:nvPr>
        </p:nvSpPr>
        <p:spPr>
          <a:xfrm>
            <a:off x="1324947" y="1881051"/>
            <a:ext cx="9722498" cy="3900981"/>
          </a:xfrm>
        </p:spPr>
        <p:txBody>
          <a:bodyPr/>
          <a:lstStyle/>
          <a:p>
            <a:pPr algn="just">
              <a:buNone/>
            </a:pPr>
            <a:endParaRPr lang="en-US" dirty="0"/>
          </a:p>
          <a:p>
            <a:pPr marL="0" indent="0" algn="just">
              <a:buNone/>
            </a:pPr>
            <a:endParaRPr lang="en-IN" dirty="0"/>
          </a:p>
        </p:txBody>
      </p:sp>
      <p:pic>
        <p:nvPicPr>
          <p:cNvPr id="6" name="Picture 5">
            <a:extLst>
              <a:ext uri="{FF2B5EF4-FFF2-40B4-BE49-F238E27FC236}">
                <a16:creationId xmlns:a16="http://schemas.microsoft.com/office/drawing/2014/main" id="{1EF80C00-EEE5-EB04-EDA6-06123A161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02" y="1623526"/>
            <a:ext cx="10636898" cy="4607457"/>
          </a:xfrm>
          <a:prstGeom prst="rect">
            <a:avLst/>
          </a:prstGeom>
        </p:spPr>
      </p:pic>
    </p:spTree>
    <p:extLst>
      <p:ext uri="{BB962C8B-B14F-4D97-AF65-F5344CB8AC3E}">
        <p14:creationId xmlns:p14="http://schemas.microsoft.com/office/powerpoint/2010/main" val="21435085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413</TotalTime>
  <Words>750</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Roboto</vt:lpstr>
      <vt:lpstr>Organic</vt:lpstr>
      <vt:lpstr>PowerPoint Presentation</vt:lpstr>
      <vt:lpstr>PowerPoint Presentation</vt:lpstr>
      <vt:lpstr> NAME OF THE GROUP MEMBERS</vt:lpstr>
      <vt:lpstr>WEATHER FORCASTING</vt:lpstr>
      <vt:lpstr>Why we need this ?</vt:lpstr>
      <vt:lpstr>PowerPoint Presentation</vt:lpstr>
      <vt:lpstr>IMPLEMENTATION</vt:lpstr>
      <vt:lpstr>PowerPoint Presentation</vt:lpstr>
      <vt:lpstr>                 How we did it ?</vt:lpstr>
      <vt:lpstr>PowerPoint Presentation</vt:lpstr>
      <vt:lpstr>PowerPoint Presentation</vt:lpstr>
      <vt:lpstr>FUTURE WORK</vt:lpstr>
      <vt:lpstr>CONCLUSION</vt:lpstr>
      <vt:lpstr>ACKNOWLEDGEMENTS</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DRAIN</dc:title>
  <dc:creator>RAM JI DIXIT</dc:creator>
  <cp:lastModifiedBy>RAM JI DIXIT</cp:lastModifiedBy>
  <cp:revision>37</cp:revision>
  <dcterms:created xsi:type="dcterms:W3CDTF">2022-09-21T10:37:17Z</dcterms:created>
  <dcterms:modified xsi:type="dcterms:W3CDTF">2023-11-30T16:17:32Z</dcterms:modified>
</cp:coreProperties>
</file>