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34" r:id="rId2"/>
    <p:sldId id="545" r:id="rId3"/>
    <p:sldId id="548" r:id="rId4"/>
    <p:sldId id="549" r:id="rId5"/>
    <p:sldId id="738" r:id="rId6"/>
    <p:sldId id="671" r:id="rId7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1F983-3DC9-4B2A-8E77-035F17B1E4D2}" v="393" dt="2024-07-20T16:57:19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jilal" userId="04f47ffa-00dc-4f53-a1c1-93674d103375" providerId="ADAL" clId="{6A31F983-3DC9-4B2A-8E77-035F17B1E4D2}"/>
    <pc:docChg chg="custSel modSld sldOrd modMainMaster">
      <pc:chgData name="Ramjilal" userId="04f47ffa-00dc-4f53-a1c1-93674d103375" providerId="ADAL" clId="{6A31F983-3DC9-4B2A-8E77-035F17B1E4D2}" dt="2024-06-27T04:07:08.424" v="27" actId="21"/>
      <pc:docMkLst>
        <pc:docMk/>
      </pc:docMkLst>
      <pc:sldChg chg="ord">
        <pc:chgData name="Ramjilal" userId="04f47ffa-00dc-4f53-a1c1-93674d103375" providerId="ADAL" clId="{6A31F983-3DC9-4B2A-8E77-035F17B1E4D2}" dt="2024-06-27T03:52:28.408" v="1"/>
        <pc:sldMkLst>
          <pc:docMk/>
          <pc:sldMk cId="2735287881" sldId="671"/>
        </pc:sldMkLst>
      </pc:sldChg>
      <pc:sldMasterChg chg="addSp modSp mod modSldLayout">
        <pc:chgData name="Ramjilal" userId="04f47ffa-00dc-4f53-a1c1-93674d103375" providerId="ADAL" clId="{6A31F983-3DC9-4B2A-8E77-035F17B1E4D2}" dt="2024-06-27T04:07:08.424" v="27" actId="21"/>
        <pc:sldMasterMkLst>
          <pc:docMk/>
          <pc:sldMasterMk cId="3349775020" sldId="2147483648"/>
        </pc:sldMasterMkLst>
        <pc:spChg chg="add mod">
          <ac:chgData name="Ramjilal" userId="04f47ffa-00dc-4f53-a1c1-93674d103375" providerId="ADAL" clId="{6A31F983-3DC9-4B2A-8E77-035F17B1E4D2}" dt="2024-06-27T04:01:51.232" v="23" actId="1076"/>
          <ac:spMkLst>
            <pc:docMk/>
            <pc:sldMasterMk cId="3349775020" sldId="2147483648"/>
            <ac:spMk id="7" creationId="{CFA990FE-EC69-B482-D64F-D884F777511A}"/>
          </ac:spMkLst>
        </pc:spChg>
        <pc:sldLayoutChg chg="addSp delSp modSp mod">
          <pc:chgData name="Ramjilal" userId="04f47ffa-00dc-4f53-a1c1-93674d103375" providerId="ADAL" clId="{6A31F983-3DC9-4B2A-8E77-035F17B1E4D2}" dt="2024-06-27T04:07:08.424" v="27" actId="21"/>
          <pc:sldLayoutMkLst>
            <pc:docMk/>
            <pc:sldMasterMk cId="3349775020" sldId="2147483648"/>
            <pc:sldLayoutMk cId="75396300" sldId="2147483650"/>
          </pc:sldLayoutMkLst>
          <pc:picChg chg="add del mod">
            <ac:chgData name="Ramjilal" userId="04f47ffa-00dc-4f53-a1c1-93674d103375" providerId="ADAL" clId="{6A31F983-3DC9-4B2A-8E77-035F17B1E4D2}" dt="2024-06-27T04:07:08.424" v="27" actId="21"/>
            <ac:picMkLst>
              <pc:docMk/>
              <pc:sldMasterMk cId="3349775020" sldId="2147483648"/>
              <pc:sldLayoutMk cId="75396300" sldId="2147483650"/>
              <ac:picMk id="7" creationId="{D0A314E0-6A44-8D0A-0FA7-A54BCCE6C494}"/>
            </ac:picMkLst>
          </pc:picChg>
        </pc:sldLayoutChg>
      </pc:sldMasterChg>
    </pc:docChg>
  </pc:docChgLst>
  <pc:docChgLst>
    <pc:chgData name="Meena, Ramjilal" userId="04f47ffa-00dc-4f53-a1c1-93674d103375" providerId="ADAL" clId="{031C95E4-19D1-44FA-8511-AFE1489D745A}"/>
    <pc:docChg chg="undo redo custSel addSld delSld modSld sldOrd">
      <pc:chgData name="Meena, Ramjilal" userId="04f47ffa-00dc-4f53-a1c1-93674d103375" providerId="ADAL" clId="{031C95E4-19D1-44FA-8511-AFE1489D745A}" dt="2024-04-08T17:18:14.546" v="17873" actId="1076"/>
      <pc:docMkLst>
        <pc:docMk/>
      </pc:docMkLst>
      <pc:sldChg chg="addSp delSp modSp del mod">
        <pc:chgData name="Meena, Ramjilal" userId="04f47ffa-00dc-4f53-a1c1-93674d103375" providerId="ADAL" clId="{031C95E4-19D1-44FA-8511-AFE1489D745A}" dt="2024-02-04T15:03:20.523" v="118" actId="47"/>
        <pc:sldMkLst>
          <pc:docMk/>
          <pc:sldMk cId="1070176674" sldId="258"/>
        </pc:sldMkLst>
        <pc:spChg chg="del">
          <ac:chgData name="Meena, Ramjilal" userId="04f47ffa-00dc-4f53-a1c1-93674d103375" providerId="ADAL" clId="{031C95E4-19D1-44FA-8511-AFE1489D745A}" dt="2024-02-04T14:55:19.743" v="44" actId="478"/>
          <ac:spMkLst>
            <pc:docMk/>
            <pc:sldMk cId="1070176674" sldId="258"/>
            <ac:spMk id="2" creationId="{593FF5E7-0143-06B7-E96B-8E2452A79E15}"/>
          </ac:spMkLst>
        </pc:spChg>
        <pc:spChg chg="del">
          <ac:chgData name="Meena, Ramjilal" userId="04f47ffa-00dc-4f53-a1c1-93674d103375" providerId="ADAL" clId="{031C95E4-19D1-44FA-8511-AFE1489D745A}" dt="2024-02-04T14:55:16.838" v="43" actId="478"/>
          <ac:spMkLst>
            <pc:docMk/>
            <pc:sldMk cId="1070176674" sldId="258"/>
            <ac:spMk id="4" creationId="{3858D42D-E32C-B066-0E5B-FA05FBB099C7}"/>
          </ac:spMkLst>
        </pc:spChg>
        <pc:spChg chg="add del mod">
          <ac:chgData name="Meena, Ramjilal" userId="04f47ffa-00dc-4f53-a1c1-93674d103375" providerId="ADAL" clId="{031C95E4-19D1-44FA-8511-AFE1489D745A}" dt="2024-02-04T14:55:22.834" v="45" actId="478"/>
          <ac:spMkLst>
            <pc:docMk/>
            <pc:sldMk cId="1070176674" sldId="258"/>
            <ac:spMk id="5" creationId="{CA1ADE22-7136-4F8E-CD4D-92CB3F4363D8}"/>
          </ac:spMkLst>
        </pc:spChg>
        <pc:picChg chg="add mod">
          <ac:chgData name="Meena, Ramjilal" userId="04f47ffa-00dc-4f53-a1c1-93674d103375" providerId="ADAL" clId="{031C95E4-19D1-44FA-8511-AFE1489D745A}" dt="2024-02-04T14:56:13.031" v="56" actId="14100"/>
          <ac:picMkLst>
            <pc:docMk/>
            <pc:sldMk cId="1070176674" sldId="258"/>
            <ac:picMk id="6" creationId="{F3D8FC25-C04A-BF4E-ABFA-211E94D08EE6}"/>
          </ac:picMkLst>
        </pc:picChg>
      </pc:sldChg>
      <pc:sldChg chg="addSp modSp mod modAnim">
        <pc:chgData name="Meena, Ramjilal" userId="04f47ffa-00dc-4f53-a1c1-93674d103375" providerId="ADAL" clId="{031C95E4-19D1-44FA-8511-AFE1489D745A}" dt="2024-02-07T04:00:06.245" v="666"/>
        <pc:sldMkLst>
          <pc:docMk/>
          <pc:sldMk cId="4059019589" sldId="259"/>
        </pc:sldMkLst>
        <pc:spChg chg="mod">
          <ac:chgData name="Meena, Ramjilal" userId="04f47ffa-00dc-4f53-a1c1-93674d103375" providerId="ADAL" clId="{031C95E4-19D1-44FA-8511-AFE1489D745A}" dt="2024-02-07T03:53:19.327" v="623" actId="2711"/>
          <ac:spMkLst>
            <pc:docMk/>
            <pc:sldMk cId="4059019589" sldId="259"/>
            <ac:spMk id="2" creationId="{8343DA2F-1B9A-94E9-4586-C5160CBB3E2A}"/>
          </ac:spMkLst>
        </pc:spChg>
        <pc:spChg chg="add mod">
          <ac:chgData name="Meena, Ramjilal" userId="04f47ffa-00dc-4f53-a1c1-93674d103375" providerId="ADAL" clId="{031C95E4-19D1-44FA-8511-AFE1489D745A}" dt="2024-02-07T03:57:34.879" v="652" actId="207"/>
          <ac:spMkLst>
            <pc:docMk/>
            <pc:sldMk cId="4059019589" sldId="259"/>
            <ac:spMk id="3" creationId="{FEDAFE49-5452-0D57-9CA5-CFE5A146A06B}"/>
          </ac:spMkLst>
        </pc:spChg>
        <pc:spChg chg="mod">
          <ac:chgData name="Meena, Ramjilal" userId="04f47ffa-00dc-4f53-a1c1-93674d103375" providerId="ADAL" clId="{031C95E4-19D1-44FA-8511-AFE1489D745A}" dt="2024-02-07T03:57:31.316" v="651" actId="207"/>
          <ac:spMkLst>
            <pc:docMk/>
            <pc:sldMk cId="4059019589" sldId="259"/>
            <ac:spMk id="4" creationId="{8FB81C73-4187-8603-D587-7E1383DEB142}"/>
          </ac:spMkLst>
        </pc:spChg>
        <pc:spChg chg="add mod">
          <ac:chgData name="Meena, Ramjilal" userId="04f47ffa-00dc-4f53-a1c1-93674d103375" providerId="ADAL" clId="{031C95E4-19D1-44FA-8511-AFE1489D745A}" dt="2024-02-07T03:59:17.684" v="662" actId="208"/>
          <ac:spMkLst>
            <pc:docMk/>
            <pc:sldMk cId="4059019589" sldId="259"/>
            <ac:spMk id="6" creationId="{29A4D26F-A1C0-BC36-7973-9C9D895BB356}"/>
          </ac:spMkLst>
        </pc:spChg>
        <pc:picChg chg="add mod">
          <ac:chgData name="Meena, Ramjilal" userId="04f47ffa-00dc-4f53-a1c1-93674d103375" providerId="ADAL" clId="{031C95E4-19D1-44FA-8511-AFE1489D745A}" dt="2024-02-04T15:14:11.717" v="190"/>
          <ac:picMkLst>
            <pc:docMk/>
            <pc:sldMk cId="4059019589" sldId="259"/>
            <ac:picMk id="3" creationId="{A4EBB5DE-8678-B531-9985-2C1CAF5A836E}"/>
          </ac:picMkLst>
        </pc:picChg>
      </pc:sldChg>
      <pc:sldChg chg="addSp modSp del">
        <pc:chgData name="Meena, Ramjilal" userId="04f47ffa-00dc-4f53-a1c1-93674d103375" providerId="ADAL" clId="{031C95E4-19D1-44FA-8511-AFE1489D745A}" dt="2024-02-07T03:53:38.468" v="624" actId="47"/>
        <pc:sldMkLst>
          <pc:docMk/>
          <pc:sldMk cId="1940065185" sldId="260"/>
        </pc:sldMkLst>
        <pc:picChg chg="add mod">
          <ac:chgData name="Meena, Ramjilal" userId="04f47ffa-00dc-4f53-a1c1-93674d103375" providerId="ADAL" clId="{031C95E4-19D1-44FA-8511-AFE1489D745A}" dt="2024-02-04T15:14:14.982" v="191"/>
          <ac:picMkLst>
            <pc:docMk/>
            <pc:sldMk cId="1940065185" sldId="260"/>
            <ac:picMk id="3" creationId="{1AB3EBB9-BF79-5E9A-2C97-310D7C999778}"/>
          </ac:picMkLst>
        </pc:picChg>
      </pc:sldChg>
      <pc:sldChg chg="addSp modSp del mod">
        <pc:chgData name="Meena, Ramjilal" userId="04f47ffa-00dc-4f53-a1c1-93674d103375" providerId="ADAL" clId="{031C95E4-19D1-44FA-8511-AFE1489D745A}" dt="2024-02-07T03:59:25.049" v="663" actId="47"/>
        <pc:sldMkLst>
          <pc:docMk/>
          <pc:sldMk cId="1759912546" sldId="261"/>
        </pc:sldMkLst>
        <pc:spChg chg="mod">
          <ac:chgData name="Meena, Ramjilal" userId="04f47ffa-00dc-4f53-a1c1-93674d103375" providerId="ADAL" clId="{031C95E4-19D1-44FA-8511-AFE1489D745A}" dt="2024-02-07T03:56:23.453" v="646" actId="14100"/>
          <ac:spMkLst>
            <pc:docMk/>
            <pc:sldMk cId="1759912546" sldId="261"/>
            <ac:spMk id="4" creationId="{05A0A92F-6E8F-EAE3-966E-A4DD0B37BF01}"/>
          </ac:spMkLst>
        </pc:spChg>
        <pc:picChg chg="add mod">
          <ac:chgData name="Meena, Ramjilal" userId="04f47ffa-00dc-4f53-a1c1-93674d103375" providerId="ADAL" clId="{031C95E4-19D1-44FA-8511-AFE1489D745A}" dt="2024-02-04T15:14:17.648" v="192"/>
          <ac:picMkLst>
            <pc:docMk/>
            <pc:sldMk cId="1759912546" sldId="261"/>
            <ac:picMk id="3" creationId="{A2ED62C1-2A23-2AAF-ADC1-F0C9D1CD13C4}"/>
          </ac:picMkLst>
        </pc:picChg>
      </pc:sldChg>
      <pc:sldChg chg="addSp delSp modSp mod">
        <pc:chgData name="Meena, Ramjilal" userId="04f47ffa-00dc-4f53-a1c1-93674d103375" providerId="ADAL" clId="{031C95E4-19D1-44FA-8511-AFE1489D745A}" dt="2024-02-08T03:08:51.268" v="720" actId="20577"/>
        <pc:sldMkLst>
          <pc:docMk/>
          <pc:sldMk cId="1350272142" sldId="265"/>
        </pc:sldMkLst>
        <pc:spChg chg="mod">
          <ac:chgData name="Meena, Ramjilal" userId="04f47ffa-00dc-4f53-a1c1-93674d103375" providerId="ADAL" clId="{031C95E4-19D1-44FA-8511-AFE1489D745A}" dt="2024-02-08T03:08:51.268" v="720" actId="20577"/>
          <ac:spMkLst>
            <pc:docMk/>
            <pc:sldMk cId="1350272142" sldId="265"/>
            <ac:spMk id="2" creationId="{667AC755-7EA2-B6BA-764E-F31930EB6425}"/>
          </ac:spMkLst>
        </pc:spChg>
        <pc:picChg chg="add del mod">
          <ac:chgData name="Meena, Ramjilal" userId="04f47ffa-00dc-4f53-a1c1-93674d103375" providerId="ADAL" clId="{031C95E4-19D1-44FA-8511-AFE1489D745A}" dt="2024-02-08T02:42:19.112" v="676" actId="478"/>
          <ac:picMkLst>
            <pc:docMk/>
            <pc:sldMk cId="1350272142" sldId="265"/>
            <ac:picMk id="6" creationId="{F3210818-E26E-4B2C-F364-8E527463B4A7}"/>
          </ac:picMkLst>
        </pc:picChg>
      </pc:sldChg>
      <pc:sldChg chg="modSp mod">
        <pc:chgData name="Meena, Ramjilal" userId="04f47ffa-00dc-4f53-a1c1-93674d103375" providerId="ADAL" clId="{031C95E4-19D1-44FA-8511-AFE1489D745A}" dt="2024-02-07T03:37:29.919" v="481" actId="207"/>
        <pc:sldMkLst>
          <pc:docMk/>
          <pc:sldMk cId="1501703771" sldId="294"/>
        </pc:sldMkLst>
        <pc:spChg chg="mod">
          <ac:chgData name="Meena, Ramjilal" userId="04f47ffa-00dc-4f53-a1c1-93674d103375" providerId="ADAL" clId="{031C95E4-19D1-44FA-8511-AFE1489D745A}" dt="2024-02-07T03:37:29.919" v="481" actId="207"/>
          <ac:spMkLst>
            <pc:docMk/>
            <pc:sldMk cId="1501703771" sldId="294"/>
            <ac:spMk id="2" creationId="{4FA5133D-A767-7D8F-CE67-0B3EAE814C44}"/>
          </ac:spMkLst>
        </pc:spChg>
        <pc:spChg chg="mod">
          <ac:chgData name="Meena, Ramjilal" userId="04f47ffa-00dc-4f53-a1c1-93674d103375" providerId="ADAL" clId="{031C95E4-19D1-44FA-8511-AFE1489D745A}" dt="2024-02-07T03:37:01.129" v="478" actId="404"/>
          <ac:spMkLst>
            <pc:docMk/>
            <pc:sldMk cId="1501703771" sldId="294"/>
            <ac:spMk id="6" creationId="{1E55E25C-20D4-3A27-4AC9-81DD87716DC0}"/>
          </ac:spMkLst>
        </pc:spChg>
      </pc:sldChg>
      <pc:sldChg chg="addSp delSp modSp add del mod setBg delDesignElem">
        <pc:chgData name="Meena, Ramjilal" userId="04f47ffa-00dc-4f53-a1c1-93674d103375" providerId="ADAL" clId="{031C95E4-19D1-44FA-8511-AFE1489D745A}" dt="2024-02-10T11:51:25.135" v="3071" actId="47"/>
        <pc:sldMkLst>
          <pc:docMk/>
          <pc:sldMk cId="2595223498" sldId="300"/>
        </pc:sldMkLst>
        <pc:spChg chg="mod">
          <ac:chgData name="Meena, Ramjilal" userId="04f47ffa-00dc-4f53-a1c1-93674d103375" providerId="ADAL" clId="{031C95E4-19D1-44FA-8511-AFE1489D745A}" dt="2024-02-10T11:31:29.775" v="2928" actId="20577"/>
          <ac:spMkLst>
            <pc:docMk/>
            <pc:sldMk cId="2595223498" sldId="300"/>
            <ac:spMk id="2" creationId="{E8BEF486-4AA2-1415-B40E-85F4FEE92377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2595223498" sldId="300"/>
            <ac:spMk id="28" creationId="{70BEB1E7-2F88-40BC-B73D-42E5B6F80BFC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2595223498" sldId="300"/>
            <ac:spMk id="29" creationId="{D2B783EE-0239-4717-BBEA-8C9EAC61C824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2595223498" sldId="300"/>
            <ac:spMk id="30" creationId="{A7B99495-F43F-4D80-A44F-2CB4764EB90B}"/>
          </ac:spMkLst>
        </pc:spChg>
        <pc:picChg chg="del">
          <ac:chgData name="Meena, Ramjilal" userId="04f47ffa-00dc-4f53-a1c1-93674d103375" providerId="ADAL" clId="{031C95E4-19D1-44FA-8511-AFE1489D745A}" dt="2024-02-10T11:31:11.306" v="2918" actId="478"/>
          <ac:picMkLst>
            <pc:docMk/>
            <pc:sldMk cId="2595223498" sldId="300"/>
            <ac:picMk id="3" creationId="{81B16013-E360-EF49-4026-BAF5E333D026}"/>
          </ac:picMkLst>
        </pc:picChg>
        <pc:picChg chg="add mod">
          <ac:chgData name="Meena, Ramjilal" userId="04f47ffa-00dc-4f53-a1c1-93674d103375" providerId="ADAL" clId="{031C95E4-19D1-44FA-8511-AFE1489D745A}" dt="2024-02-10T11:31:21.106" v="2923" actId="1076"/>
          <ac:picMkLst>
            <pc:docMk/>
            <pc:sldMk cId="2595223498" sldId="300"/>
            <ac:picMk id="4098" creationId="{37627D0E-B4CC-6D5E-9634-C7D9246974D3}"/>
          </ac:picMkLst>
        </pc:picChg>
      </pc:sldChg>
      <pc:sldChg chg="delSp add del setBg delDesignElem">
        <pc:chgData name="Meena, Ramjilal" userId="04f47ffa-00dc-4f53-a1c1-93674d103375" providerId="ADAL" clId="{031C95E4-19D1-44FA-8511-AFE1489D745A}" dt="2024-02-10T14:45:16.282" v="3642" actId="47"/>
        <pc:sldMkLst>
          <pc:docMk/>
          <pc:sldMk cId="3271846364" sldId="305"/>
        </pc:sldMkLst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3271846364" sldId="305"/>
            <ac:spMk id="9" creationId="{C5278130-DFE0-457B-8698-88DF69019DDE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3271846364" sldId="305"/>
            <ac:spMk id="11" creationId="{2F99531B-1681-4D6E-BECB-18325B33A618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3271846364" sldId="305"/>
            <ac:spMk id="13" creationId="{20344094-430A-400B-804B-910E696A1A90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3271846364" sldId="305"/>
            <ac:spMk id="15" creationId="{453C67DF-7782-4E57-AB9B-F1B4811AD8FE}"/>
          </ac:spMkLst>
        </pc:spChg>
        <pc:cxnChg chg="del">
          <ac:chgData name="Meena, Ramjilal" userId="04f47ffa-00dc-4f53-a1c1-93674d103375" providerId="ADAL" clId="{031C95E4-19D1-44FA-8511-AFE1489D745A}" dt="2024-02-10T11:30:55.763" v="2917"/>
          <ac:cxnSpMkLst>
            <pc:docMk/>
            <pc:sldMk cId="3271846364" sldId="305"/>
            <ac:cxnSpMk id="17" creationId="{B03A5AE3-BD30-455C-842B-7626C8BEF097}"/>
          </ac:cxnSpMkLst>
        </pc:cxnChg>
        <pc:cxnChg chg="del">
          <ac:chgData name="Meena, Ramjilal" userId="04f47ffa-00dc-4f53-a1c1-93674d103375" providerId="ADAL" clId="{031C95E4-19D1-44FA-8511-AFE1489D745A}" dt="2024-02-10T11:30:55.763" v="2917"/>
          <ac:cxnSpMkLst>
            <pc:docMk/>
            <pc:sldMk cId="3271846364" sldId="305"/>
            <ac:cxnSpMk id="19" creationId="{2DBECAA5-1F2D-470D-875C-8F2C2CA3E54B}"/>
          </ac:cxnSpMkLst>
        </pc:cxnChg>
      </pc:sldChg>
      <pc:sldChg chg="delSp add del setBg delDesignElem">
        <pc:chgData name="Meena, Ramjilal" userId="04f47ffa-00dc-4f53-a1c1-93674d103375" providerId="ADAL" clId="{031C95E4-19D1-44FA-8511-AFE1489D745A}" dt="2024-02-10T14:45:16.282" v="3642" actId="47"/>
        <pc:sldMkLst>
          <pc:docMk/>
          <pc:sldMk cId="1130822207" sldId="306"/>
        </pc:sldMkLst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130822207" sldId="306"/>
            <ac:spMk id="1038" creationId="{0288C6B4-AFC3-407F-A595-EFFD38D4CCAF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130822207" sldId="306"/>
            <ac:spMk id="1040" creationId="{CF236821-17FE-429B-8D2C-08E13A64EA40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130822207" sldId="306"/>
            <ac:spMk id="1042" creationId="{C0BDBCD2-E081-43AB-9119-C55465E59757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130822207" sldId="306"/>
            <ac:spMk id="1044" creationId="{98E79BE4-34FE-485A-98A5-92CE8F7C4743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130822207" sldId="306"/>
            <ac:spMk id="1046" creationId="{7A5F0580-5EE9-419F-96EE-B6529EF6E7D0}"/>
          </ac:spMkLst>
        </pc:spChg>
      </pc:sldChg>
      <pc:sldChg chg="delSp modSp add del mod setBg delDesignElem">
        <pc:chgData name="Meena, Ramjilal" userId="04f47ffa-00dc-4f53-a1c1-93674d103375" providerId="ADAL" clId="{031C95E4-19D1-44FA-8511-AFE1489D745A}" dt="2024-02-10T11:55:10.650" v="3119" actId="47"/>
        <pc:sldMkLst>
          <pc:docMk/>
          <pc:sldMk cId="1378502311" sldId="307"/>
        </pc:sldMkLst>
        <pc:spChg chg="mod">
          <ac:chgData name="Meena, Ramjilal" userId="04f47ffa-00dc-4f53-a1c1-93674d103375" providerId="ADAL" clId="{031C95E4-19D1-44FA-8511-AFE1489D745A}" dt="2024-02-10T11:32:24.826" v="2932" actId="20577"/>
          <ac:spMkLst>
            <pc:docMk/>
            <pc:sldMk cId="1378502311" sldId="307"/>
            <ac:spMk id="4" creationId="{694AE3D6-1E93-12E6-7D89-1F8775F56FD8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378502311" sldId="307"/>
            <ac:spMk id="2055" creationId="{32AEEBC8-9D30-42EF-95F2-386C2653FBF0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378502311" sldId="307"/>
            <ac:spMk id="2057" creationId="{2E92FA66-67D7-4CB4-94D3-E643A9AD4757}"/>
          </ac:spMkLst>
        </pc:spChg>
      </pc:sldChg>
      <pc:sldChg chg="delSp modSp add del mod setBg delDesignElem">
        <pc:chgData name="Meena, Ramjilal" userId="04f47ffa-00dc-4f53-a1c1-93674d103375" providerId="ADAL" clId="{031C95E4-19D1-44FA-8511-AFE1489D745A}" dt="2024-02-10T14:44:38.300" v="3641" actId="47"/>
        <pc:sldMkLst>
          <pc:docMk/>
          <pc:sldMk cId="1702975300" sldId="308"/>
        </pc:sldMkLst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702975300" sldId="308"/>
            <ac:spMk id="31" creationId="{AB8C311F-7253-4AED-9701-7FC0708C41C7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702975300" sldId="308"/>
            <ac:spMk id="33" creationId="{E2384209-CB15-4CDF-9D31-C44FD9A3F20D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702975300" sldId="308"/>
            <ac:spMk id="35" creationId="{2633B3B5-CC90-43F0-8714-D31D1F3F0209}"/>
          </ac:spMkLst>
        </pc:spChg>
        <pc:spChg chg="del">
          <ac:chgData name="Meena, Ramjilal" userId="04f47ffa-00dc-4f53-a1c1-93674d103375" providerId="ADAL" clId="{031C95E4-19D1-44FA-8511-AFE1489D745A}" dt="2024-02-10T11:30:55.763" v="2917"/>
          <ac:spMkLst>
            <pc:docMk/>
            <pc:sldMk cId="1702975300" sldId="308"/>
            <ac:spMk id="37" creationId="{A8D57A06-A426-446D-B02C-A2DC6B62E45E}"/>
          </ac:spMkLst>
        </pc:spChg>
        <pc:picChg chg="mod">
          <ac:chgData name="Meena, Ramjilal" userId="04f47ffa-00dc-4f53-a1c1-93674d103375" providerId="ADAL" clId="{031C95E4-19D1-44FA-8511-AFE1489D745A}" dt="2024-02-10T14:44:34.394" v="3640" actId="1076"/>
          <ac:picMkLst>
            <pc:docMk/>
            <pc:sldMk cId="1702975300" sldId="308"/>
            <ac:picMk id="23" creationId="{94B22778-F8E1-39AA-C924-674C6A61E4B1}"/>
          </ac:picMkLst>
        </pc:picChg>
        <pc:picChg chg="del">
          <ac:chgData name="Meena, Ramjilal" userId="04f47ffa-00dc-4f53-a1c1-93674d103375" providerId="ADAL" clId="{031C95E4-19D1-44FA-8511-AFE1489D745A}" dt="2024-02-10T14:38:30.275" v="3592" actId="478"/>
          <ac:picMkLst>
            <pc:docMk/>
            <pc:sldMk cId="1702975300" sldId="308"/>
            <ac:picMk id="26" creationId="{E0F45218-718C-4E93-6F37-E583AE5DD191}"/>
          </ac:picMkLst>
        </pc:picChg>
      </pc:sldChg>
      <pc:sldChg chg="del">
        <pc:chgData name="Meena, Ramjilal" userId="04f47ffa-00dc-4f53-a1c1-93674d103375" providerId="ADAL" clId="{031C95E4-19D1-44FA-8511-AFE1489D745A}" dt="2024-02-10T07:45:25.184" v="2447" actId="47"/>
        <pc:sldMkLst>
          <pc:docMk/>
          <pc:sldMk cId="2909560749" sldId="309"/>
        </pc:sldMkLst>
      </pc:sldChg>
      <pc:sldChg chg="del">
        <pc:chgData name="Meena, Ramjilal" userId="04f47ffa-00dc-4f53-a1c1-93674d103375" providerId="ADAL" clId="{031C95E4-19D1-44FA-8511-AFE1489D745A}" dt="2024-02-10T07:38:57.830" v="2357" actId="47"/>
        <pc:sldMkLst>
          <pc:docMk/>
          <pc:sldMk cId="389413466" sldId="310"/>
        </pc:sldMkLst>
      </pc:sldChg>
      <pc:sldChg chg="addSp delSp modSp del mod">
        <pc:chgData name="Meena, Ramjilal" userId="04f47ffa-00dc-4f53-a1c1-93674d103375" providerId="ADAL" clId="{031C95E4-19D1-44FA-8511-AFE1489D745A}" dt="2024-02-10T07:57:42.703" v="2670" actId="47"/>
        <pc:sldMkLst>
          <pc:docMk/>
          <pc:sldMk cId="1300893168" sldId="311"/>
        </pc:sldMkLst>
        <pc:spChg chg="add del mod">
          <ac:chgData name="Meena, Ramjilal" userId="04f47ffa-00dc-4f53-a1c1-93674d103375" providerId="ADAL" clId="{031C95E4-19D1-44FA-8511-AFE1489D745A}" dt="2024-02-10T07:49:19.249" v="2517" actId="1037"/>
          <ac:spMkLst>
            <pc:docMk/>
            <pc:sldMk cId="1300893168" sldId="311"/>
            <ac:spMk id="4" creationId="{B50F4B1B-215E-BEE4-6538-88139156FB28}"/>
          </ac:spMkLst>
        </pc:spChg>
        <pc:spChg chg="add del mod">
          <ac:chgData name="Meena, Ramjilal" userId="04f47ffa-00dc-4f53-a1c1-93674d103375" providerId="ADAL" clId="{031C95E4-19D1-44FA-8511-AFE1489D745A}" dt="2024-02-10T07:50:00.019" v="2522" actId="11529"/>
          <ac:spMkLst>
            <pc:docMk/>
            <pc:sldMk cId="1300893168" sldId="311"/>
            <ac:spMk id="8" creationId="{6FF1658B-74B8-39FA-881F-53501B6B371B}"/>
          </ac:spMkLst>
        </pc:spChg>
        <pc:picChg chg="add mod">
          <ac:chgData name="Meena, Ramjilal" userId="04f47ffa-00dc-4f53-a1c1-93674d103375" providerId="ADAL" clId="{031C95E4-19D1-44FA-8511-AFE1489D745A}" dt="2024-02-10T07:50:33.629" v="2532" actId="14100"/>
          <ac:picMkLst>
            <pc:docMk/>
            <pc:sldMk cId="1300893168" sldId="311"/>
            <ac:picMk id="7" creationId="{8E973440-9A00-94EB-2179-19512D103F3F}"/>
          </ac:picMkLst>
        </pc:picChg>
      </pc:sldChg>
      <pc:sldChg chg="del ord">
        <pc:chgData name="Meena, Ramjilal" userId="04f47ffa-00dc-4f53-a1c1-93674d103375" providerId="ADAL" clId="{031C95E4-19D1-44FA-8511-AFE1489D745A}" dt="2024-02-11T05:56:25.941" v="3850" actId="47"/>
        <pc:sldMkLst>
          <pc:docMk/>
          <pc:sldMk cId="952702174" sldId="321"/>
        </pc:sldMkLst>
      </pc:sldChg>
      <pc:sldChg chg="del ord">
        <pc:chgData name="Meena, Ramjilal" userId="04f47ffa-00dc-4f53-a1c1-93674d103375" providerId="ADAL" clId="{031C95E4-19D1-44FA-8511-AFE1489D745A}" dt="2024-02-11T05:54:48.885" v="3779" actId="47"/>
        <pc:sldMkLst>
          <pc:docMk/>
          <pc:sldMk cId="3167316376" sldId="323"/>
        </pc:sldMkLst>
      </pc:sldChg>
      <pc:sldChg chg="addSp modSp del mod ord">
        <pc:chgData name="Meena, Ramjilal" userId="04f47ffa-00dc-4f53-a1c1-93674d103375" providerId="ADAL" clId="{031C95E4-19D1-44FA-8511-AFE1489D745A}" dt="2024-02-12T14:13:02.535" v="5502" actId="47"/>
        <pc:sldMkLst>
          <pc:docMk/>
          <pc:sldMk cId="2097310961" sldId="324"/>
        </pc:sldMkLst>
        <pc:spChg chg="mod">
          <ac:chgData name="Meena, Ramjilal" userId="04f47ffa-00dc-4f53-a1c1-93674d103375" providerId="ADAL" clId="{031C95E4-19D1-44FA-8511-AFE1489D745A}" dt="2024-02-10T07:58:19.249" v="2679" actId="1035"/>
          <ac:spMkLst>
            <pc:docMk/>
            <pc:sldMk cId="2097310961" sldId="324"/>
            <ac:spMk id="4" creationId="{3332AEE5-98AD-BBDF-02F6-D63F99A7F892}"/>
          </ac:spMkLst>
        </pc:spChg>
        <pc:picChg chg="add mod">
          <ac:chgData name="Meena, Ramjilal" userId="04f47ffa-00dc-4f53-a1c1-93674d103375" providerId="ADAL" clId="{031C95E4-19D1-44FA-8511-AFE1489D745A}" dt="2024-02-04T15:14:44.268" v="198"/>
          <ac:picMkLst>
            <pc:docMk/>
            <pc:sldMk cId="2097310961" sldId="324"/>
            <ac:picMk id="3" creationId="{A963ABA0-7EB2-6487-C6FB-2BA0C9C956AF}"/>
          </ac:picMkLst>
        </pc:picChg>
      </pc:sldChg>
      <pc:sldChg chg="del ord">
        <pc:chgData name="Meena, Ramjilal" userId="04f47ffa-00dc-4f53-a1c1-93674d103375" providerId="ADAL" clId="{031C95E4-19D1-44FA-8511-AFE1489D745A}" dt="2024-02-12T14:12:58.267" v="5501" actId="47"/>
        <pc:sldMkLst>
          <pc:docMk/>
          <pc:sldMk cId="960327055" sldId="328"/>
        </pc:sldMkLst>
      </pc:sldChg>
      <pc:sldChg chg="del ord">
        <pc:chgData name="Meena, Ramjilal" userId="04f47ffa-00dc-4f53-a1c1-93674d103375" providerId="ADAL" clId="{031C95E4-19D1-44FA-8511-AFE1489D745A}" dt="2024-02-12T14:12:39.874" v="5500" actId="47"/>
        <pc:sldMkLst>
          <pc:docMk/>
          <pc:sldMk cId="1026493018" sldId="329"/>
        </pc:sldMkLst>
      </pc:sldChg>
      <pc:sldChg chg="del ord">
        <pc:chgData name="Meena, Ramjilal" userId="04f47ffa-00dc-4f53-a1c1-93674d103375" providerId="ADAL" clId="{031C95E4-19D1-44FA-8511-AFE1489D745A}" dt="2024-02-12T14:12:29.179" v="5499" actId="47"/>
        <pc:sldMkLst>
          <pc:docMk/>
          <pc:sldMk cId="914559728" sldId="330"/>
        </pc:sldMkLst>
      </pc:sldChg>
      <pc:sldChg chg="addSp delSp modSp mod delAnim modAnim">
        <pc:chgData name="Meena, Ramjilal" userId="04f47ffa-00dc-4f53-a1c1-93674d103375" providerId="ADAL" clId="{031C95E4-19D1-44FA-8511-AFE1489D745A}" dt="2024-02-24T15:22:30.580" v="7091" actId="1076"/>
        <pc:sldMkLst>
          <pc:docMk/>
          <pc:sldMk cId="2429337527" sldId="331"/>
        </pc:sldMkLst>
        <pc:spChg chg="mod">
          <ac:chgData name="Meena, Ramjilal" userId="04f47ffa-00dc-4f53-a1c1-93674d103375" providerId="ADAL" clId="{031C95E4-19D1-44FA-8511-AFE1489D745A}" dt="2024-02-24T15:19:15.140" v="6994" actId="207"/>
          <ac:spMkLst>
            <pc:docMk/>
            <pc:sldMk cId="2429337527" sldId="331"/>
            <ac:spMk id="2" creationId="{6BA3FFA4-F533-FAFF-28B5-1785152D03C5}"/>
          </ac:spMkLst>
        </pc:spChg>
        <pc:spChg chg="mod">
          <ac:chgData name="Meena, Ramjilal" userId="04f47ffa-00dc-4f53-a1c1-93674d103375" providerId="ADAL" clId="{031C95E4-19D1-44FA-8511-AFE1489D745A}" dt="2024-02-24T15:22:09.299" v="7089" actId="208"/>
          <ac:spMkLst>
            <pc:docMk/>
            <pc:sldMk cId="2429337527" sldId="331"/>
            <ac:spMk id="6" creationId="{33460B48-3569-30B3-AFEE-8DE3F3F4A06A}"/>
          </ac:spMkLst>
        </pc:spChg>
        <pc:spChg chg="mod">
          <ac:chgData name="Meena, Ramjilal" userId="04f47ffa-00dc-4f53-a1c1-93674d103375" providerId="ADAL" clId="{031C95E4-19D1-44FA-8511-AFE1489D745A}" dt="2024-02-24T15:22:30.580" v="7091" actId="1076"/>
          <ac:spMkLst>
            <pc:docMk/>
            <pc:sldMk cId="2429337527" sldId="331"/>
            <ac:spMk id="11" creationId="{4629B952-50B3-E007-2BF4-EAAFEBD22CAB}"/>
          </ac:spMkLst>
        </pc:spChg>
        <pc:spChg chg="mod">
          <ac:chgData name="Meena, Ramjilal" userId="04f47ffa-00dc-4f53-a1c1-93674d103375" providerId="ADAL" clId="{031C95E4-19D1-44FA-8511-AFE1489D745A}" dt="2024-02-24T15:16:21.836" v="6918" actId="1076"/>
          <ac:spMkLst>
            <pc:docMk/>
            <pc:sldMk cId="2429337527" sldId="331"/>
            <ac:spMk id="13" creationId="{5E0AF784-F1B2-99D4-77F8-7BF432DE5504}"/>
          </ac:spMkLst>
        </pc:spChg>
        <pc:spChg chg="del">
          <ac:chgData name="Meena, Ramjilal" userId="04f47ffa-00dc-4f53-a1c1-93674d103375" providerId="ADAL" clId="{031C95E4-19D1-44FA-8511-AFE1489D745A}" dt="2024-02-24T10:40:29.744" v="6825" actId="478"/>
          <ac:spMkLst>
            <pc:docMk/>
            <pc:sldMk cId="2429337527" sldId="331"/>
            <ac:spMk id="14" creationId="{3E66F95C-3596-6140-C4B1-99DE4001BD8E}"/>
          </ac:spMkLst>
        </pc:spChg>
        <pc:spChg chg="del mod">
          <ac:chgData name="Meena, Ramjilal" userId="04f47ffa-00dc-4f53-a1c1-93674d103375" providerId="ADAL" clId="{031C95E4-19D1-44FA-8511-AFE1489D745A}" dt="2024-02-24T10:55:35.914" v="6832" actId="478"/>
          <ac:spMkLst>
            <pc:docMk/>
            <pc:sldMk cId="2429337527" sldId="331"/>
            <ac:spMk id="15" creationId="{051BB0DF-3F95-8BDD-F468-76E3C33C7A13}"/>
          </ac:spMkLst>
        </pc:spChg>
        <pc:picChg chg="mod">
          <ac:chgData name="Meena, Ramjilal" userId="04f47ffa-00dc-4f53-a1c1-93674d103375" providerId="ADAL" clId="{031C95E4-19D1-44FA-8511-AFE1489D745A}" dt="2024-02-24T15:22:20.920" v="7090" actId="1582"/>
          <ac:picMkLst>
            <pc:docMk/>
            <pc:sldMk cId="2429337527" sldId="331"/>
            <ac:picMk id="7" creationId="{4DC03FA2-FC0B-B725-178A-2B078A8BD13F}"/>
          </ac:picMkLst>
        </pc:picChg>
        <pc:inkChg chg="add del">
          <ac:chgData name="Meena, Ramjilal" userId="04f47ffa-00dc-4f53-a1c1-93674d103375" providerId="ADAL" clId="{031C95E4-19D1-44FA-8511-AFE1489D745A}" dt="2024-02-24T10:47:04.476" v="6831" actId="478"/>
          <ac:inkMkLst>
            <pc:docMk/>
            <pc:sldMk cId="2429337527" sldId="331"/>
            <ac:inkMk id="3" creationId="{AA8388C7-97F0-2C92-9D4A-3B22CFA8CCDA}"/>
          </ac:inkMkLst>
        </pc:inkChg>
      </pc:sldChg>
      <pc:sldChg chg="addSp modSp">
        <pc:chgData name="Meena, Ramjilal" userId="04f47ffa-00dc-4f53-a1c1-93674d103375" providerId="ADAL" clId="{031C95E4-19D1-44FA-8511-AFE1489D745A}" dt="2024-02-04T15:15:33.655" v="207"/>
        <pc:sldMkLst>
          <pc:docMk/>
          <pc:sldMk cId="3870155891" sldId="337"/>
        </pc:sldMkLst>
        <pc:picChg chg="add mod">
          <ac:chgData name="Meena, Ramjilal" userId="04f47ffa-00dc-4f53-a1c1-93674d103375" providerId="ADAL" clId="{031C95E4-19D1-44FA-8511-AFE1489D745A}" dt="2024-02-04T15:15:33.655" v="207"/>
          <ac:picMkLst>
            <pc:docMk/>
            <pc:sldMk cId="3870155891" sldId="337"/>
            <ac:picMk id="3" creationId="{3428A899-9A41-F729-56AA-FC492181F083}"/>
          </ac:picMkLst>
        </pc:picChg>
      </pc:sldChg>
      <pc:sldChg chg="addSp modSp">
        <pc:chgData name="Meena, Ramjilal" userId="04f47ffa-00dc-4f53-a1c1-93674d103375" providerId="ADAL" clId="{031C95E4-19D1-44FA-8511-AFE1489D745A}" dt="2024-02-04T15:15:40.118" v="208"/>
        <pc:sldMkLst>
          <pc:docMk/>
          <pc:sldMk cId="2411465259" sldId="341"/>
        </pc:sldMkLst>
        <pc:picChg chg="add mod">
          <ac:chgData name="Meena, Ramjilal" userId="04f47ffa-00dc-4f53-a1c1-93674d103375" providerId="ADAL" clId="{031C95E4-19D1-44FA-8511-AFE1489D745A}" dt="2024-02-04T15:15:40.118" v="208"/>
          <ac:picMkLst>
            <pc:docMk/>
            <pc:sldMk cId="2411465259" sldId="341"/>
            <ac:picMk id="5" creationId="{6F7732A2-9875-2E6B-2756-BE01D388D031}"/>
          </ac:picMkLst>
        </pc:picChg>
      </pc:sldChg>
      <pc:sldChg chg="addSp modSp mod">
        <pc:chgData name="Meena, Ramjilal" userId="04f47ffa-00dc-4f53-a1c1-93674d103375" providerId="ADAL" clId="{031C95E4-19D1-44FA-8511-AFE1489D745A}" dt="2024-02-25T11:19:32.727" v="7669" actId="1076"/>
        <pc:sldMkLst>
          <pc:docMk/>
          <pc:sldMk cId="1898239790" sldId="343"/>
        </pc:sldMkLst>
        <pc:spChg chg="mod">
          <ac:chgData name="Meena, Ramjilal" userId="04f47ffa-00dc-4f53-a1c1-93674d103375" providerId="ADAL" clId="{031C95E4-19D1-44FA-8511-AFE1489D745A}" dt="2024-02-25T10:48:11.423" v="7665" actId="20577"/>
          <ac:spMkLst>
            <pc:docMk/>
            <pc:sldMk cId="1898239790" sldId="343"/>
            <ac:spMk id="8" creationId="{2ED6D11D-8D09-4B58-7ACE-59B6DF18C04A}"/>
          </ac:spMkLst>
        </pc:spChg>
        <pc:picChg chg="add mod">
          <ac:chgData name="Meena, Ramjilal" userId="04f47ffa-00dc-4f53-a1c1-93674d103375" providerId="ADAL" clId="{031C95E4-19D1-44FA-8511-AFE1489D745A}" dt="2024-02-25T11:19:32.727" v="7669" actId="1076"/>
          <ac:picMkLst>
            <pc:docMk/>
            <pc:sldMk cId="1898239790" sldId="343"/>
            <ac:picMk id="3" creationId="{122BAC71-A3B2-B2C7-7E25-9EA216969CB4}"/>
          </ac:picMkLst>
        </pc:picChg>
        <pc:picChg chg="mod">
          <ac:chgData name="Meena, Ramjilal" userId="04f47ffa-00dc-4f53-a1c1-93674d103375" providerId="ADAL" clId="{031C95E4-19D1-44FA-8511-AFE1489D745A}" dt="2024-02-25T10:48:24.278" v="7667" actId="14100"/>
          <ac:picMkLst>
            <pc:docMk/>
            <pc:sldMk cId="1898239790" sldId="343"/>
            <ac:picMk id="9" creationId="{E9A1BD33-C811-84BB-A784-9B5C788870E9}"/>
          </ac:picMkLst>
        </pc:picChg>
      </pc:sldChg>
      <pc:sldChg chg="modSp mod modAnim">
        <pc:chgData name="Meena, Ramjilal" userId="04f47ffa-00dc-4f53-a1c1-93674d103375" providerId="ADAL" clId="{031C95E4-19D1-44FA-8511-AFE1489D745A}" dt="2024-02-25T12:05:44.357" v="7674" actId="14100"/>
        <pc:sldMkLst>
          <pc:docMk/>
          <pc:sldMk cId="3621632742" sldId="349"/>
        </pc:sldMkLst>
        <pc:spChg chg="mod">
          <ac:chgData name="Meena, Ramjilal" userId="04f47ffa-00dc-4f53-a1c1-93674d103375" providerId="ADAL" clId="{031C95E4-19D1-44FA-8511-AFE1489D745A}" dt="2024-02-25T05:24:06.801" v="7122" actId="1076"/>
          <ac:spMkLst>
            <pc:docMk/>
            <pc:sldMk cId="3621632742" sldId="349"/>
            <ac:spMk id="11" creationId="{A3DAE534-B992-3E32-5227-EF0C6E356103}"/>
          </ac:spMkLst>
        </pc:spChg>
        <pc:spChg chg="mod">
          <ac:chgData name="Meena, Ramjilal" userId="04f47ffa-00dc-4f53-a1c1-93674d103375" providerId="ADAL" clId="{031C95E4-19D1-44FA-8511-AFE1489D745A}" dt="2024-02-24T15:24:30.645" v="7092" actId="14100"/>
          <ac:spMkLst>
            <pc:docMk/>
            <pc:sldMk cId="3621632742" sldId="349"/>
            <ac:spMk id="12" creationId="{111EEB3F-91DF-AB92-417C-28FE4D1378BE}"/>
          </ac:spMkLst>
        </pc:spChg>
        <pc:spChg chg="mod">
          <ac:chgData name="Meena, Ramjilal" userId="04f47ffa-00dc-4f53-a1c1-93674d103375" providerId="ADAL" clId="{031C95E4-19D1-44FA-8511-AFE1489D745A}" dt="2024-02-25T05:23:53.801" v="7120" actId="1076"/>
          <ac:spMkLst>
            <pc:docMk/>
            <pc:sldMk cId="3621632742" sldId="349"/>
            <ac:spMk id="13" creationId="{885F9171-6C71-5D6C-D56D-EF25145E1225}"/>
          </ac:spMkLst>
        </pc:spChg>
        <pc:spChg chg="mod">
          <ac:chgData name="Meena, Ramjilal" userId="04f47ffa-00dc-4f53-a1c1-93674d103375" providerId="ADAL" clId="{031C95E4-19D1-44FA-8511-AFE1489D745A}" dt="2024-02-25T05:24:11.833" v="7123" actId="1076"/>
          <ac:spMkLst>
            <pc:docMk/>
            <pc:sldMk cId="3621632742" sldId="349"/>
            <ac:spMk id="15" creationId="{31B8C15E-5C43-D7E1-6132-8DD9435AAB18}"/>
          </ac:spMkLst>
        </pc:spChg>
        <pc:picChg chg="mod">
          <ac:chgData name="Meena, Ramjilal" userId="04f47ffa-00dc-4f53-a1c1-93674d103375" providerId="ADAL" clId="{031C95E4-19D1-44FA-8511-AFE1489D745A}" dt="2024-02-24T15:24:59.340" v="7094" actId="208"/>
          <ac:picMkLst>
            <pc:docMk/>
            <pc:sldMk cId="3621632742" sldId="349"/>
            <ac:picMk id="7" creationId="{A8170084-CB25-DBE6-2AC9-95105BEC6AFD}"/>
          </ac:picMkLst>
        </pc:picChg>
        <pc:picChg chg="mod">
          <ac:chgData name="Meena, Ramjilal" userId="04f47ffa-00dc-4f53-a1c1-93674d103375" providerId="ADAL" clId="{031C95E4-19D1-44FA-8511-AFE1489D745A}" dt="2024-02-25T12:05:44.357" v="7674" actId="14100"/>
          <ac:picMkLst>
            <pc:docMk/>
            <pc:sldMk cId="3621632742" sldId="349"/>
            <ac:picMk id="17" creationId="{AA9E29CE-EEF4-A238-7B55-F3E26C3CB0E9}"/>
          </ac:picMkLst>
        </pc:picChg>
      </pc:sldChg>
      <pc:sldChg chg="del">
        <pc:chgData name="Meena, Ramjilal" userId="04f47ffa-00dc-4f53-a1c1-93674d103375" providerId="ADAL" clId="{031C95E4-19D1-44FA-8511-AFE1489D745A}" dt="2024-02-13T12:37:56.110" v="5962" actId="47"/>
        <pc:sldMkLst>
          <pc:docMk/>
          <pc:sldMk cId="2602300714" sldId="356"/>
        </pc:sldMkLst>
      </pc:sldChg>
      <pc:sldChg chg="addSp modSp">
        <pc:chgData name="Meena, Ramjilal" userId="04f47ffa-00dc-4f53-a1c1-93674d103375" providerId="ADAL" clId="{031C95E4-19D1-44FA-8511-AFE1489D745A}" dt="2024-02-13T12:40:37.558" v="5989"/>
        <pc:sldMkLst>
          <pc:docMk/>
          <pc:sldMk cId="1663707047" sldId="362"/>
        </pc:sldMkLst>
        <pc:picChg chg="add mod">
          <ac:chgData name="Meena, Ramjilal" userId="04f47ffa-00dc-4f53-a1c1-93674d103375" providerId="ADAL" clId="{031C95E4-19D1-44FA-8511-AFE1489D745A}" dt="2024-02-13T12:40:37.558" v="5989"/>
          <ac:picMkLst>
            <pc:docMk/>
            <pc:sldMk cId="1663707047" sldId="362"/>
            <ac:picMk id="4" creationId="{185904CF-C5BB-D93F-C8F9-000FF4804806}"/>
          </ac:picMkLst>
        </pc:picChg>
      </pc:sldChg>
      <pc:sldChg chg="modSp mod">
        <pc:chgData name="Meena, Ramjilal" userId="04f47ffa-00dc-4f53-a1c1-93674d103375" providerId="ADAL" clId="{031C95E4-19D1-44FA-8511-AFE1489D745A}" dt="2024-02-21T02:35:10.986" v="6577" actId="20577"/>
        <pc:sldMkLst>
          <pc:docMk/>
          <pc:sldMk cId="3077659188" sldId="364"/>
        </pc:sldMkLst>
        <pc:spChg chg="mod">
          <ac:chgData name="Meena, Ramjilal" userId="04f47ffa-00dc-4f53-a1c1-93674d103375" providerId="ADAL" clId="{031C95E4-19D1-44FA-8511-AFE1489D745A}" dt="2024-02-21T02:35:10.986" v="6577" actId="20577"/>
          <ac:spMkLst>
            <pc:docMk/>
            <pc:sldMk cId="3077659188" sldId="364"/>
            <ac:spMk id="3" creationId="{B517C7B1-2A22-64A3-272A-74254484581C}"/>
          </ac:spMkLst>
        </pc:spChg>
      </pc:sldChg>
      <pc:sldChg chg="addSp modSp del mod ord">
        <pc:chgData name="Meena, Ramjilal" userId="04f47ffa-00dc-4f53-a1c1-93674d103375" providerId="ADAL" clId="{031C95E4-19D1-44FA-8511-AFE1489D745A}" dt="2024-02-24T03:33:36.305" v="6819" actId="47"/>
        <pc:sldMkLst>
          <pc:docMk/>
          <pc:sldMk cId="219497948" sldId="371"/>
        </pc:sldMkLst>
        <pc:spChg chg="mod">
          <ac:chgData name="Meena, Ramjilal" userId="04f47ffa-00dc-4f53-a1c1-93674d103375" providerId="ADAL" clId="{031C95E4-19D1-44FA-8511-AFE1489D745A}" dt="2024-02-22T04:08:32.871" v="6746" actId="6549"/>
          <ac:spMkLst>
            <pc:docMk/>
            <pc:sldMk cId="219497948" sldId="371"/>
            <ac:spMk id="4" creationId="{3332AEE5-98AD-BBDF-02F6-D63F99A7F892}"/>
          </ac:spMkLst>
        </pc:spChg>
        <pc:picChg chg="add mod">
          <ac:chgData name="Meena, Ramjilal" userId="04f47ffa-00dc-4f53-a1c1-93674d103375" providerId="ADAL" clId="{031C95E4-19D1-44FA-8511-AFE1489D745A}" dt="2024-02-04T15:15:43.179" v="209"/>
          <ac:picMkLst>
            <pc:docMk/>
            <pc:sldMk cId="219497948" sldId="371"/>
            <ac:picMk id="3" creationId="{5DBCBB67-EBA2-7A41-4382-FFD9B3A0879D}"/>
          </ac:picMkLst>
        </pc:picChg>
      </pc:sldChg>
      <pc:sldChg chg="del ord">
        <pc:chgData name="Meena, Ramjilal" userId="04f47ffa-00dc-4f53-a1c1-93674d103375" providerId="ADAL" clId="{031C95E4-19D1-44FA-8511-AFE1489D745A}" dt="2024-02-25T06:03:55.260" v="7389" actId="47"/>
        <pc:sldMkLst>
          <pc:docMk/>
          <pc:sldMk cId="3305055347" sldId="373"/>
        </pc:sldMkLst>
      </pc:sldChg>
      <pc:sldChg chg="modSp mod">
        <pc:chgData name="Meena, Ramjilal" userId="04f47ffa-00dc-4f53-a1c1-93674d103375" providerId="ADAL" clId="{031C95E4-19D1-44FA-8511-AFE1489D745A}" dt="2024-02-25T06:25:24.127" v="7589" actId="6549"/>
        <pc:sldMkLst>
          <pc:docMk/>
          <pc:sldMk cId="3059040188" sldId="385"/>
        </pc:sldMkLst>
        <pc:spChg chg="mod">
          <ac:chgData name="Meena, Ramjilal" userId="04f47ffa-00dc-4f53-a1c1-93674d103375" providerId="ADAL" clId="{031C95E4-19D1-44FA-8511-AFE1489D745A}" dt="2024-02-25T06:25:24.127" v="7589" actId="6549"/>
          <ac:spMkLst>
            <pc:docMk/>
            <pc:sldMk cId="3059040188" sldId="385"/>
            <ac:spMk id="4" creationId="{3332AEE5-98AD-BBDF-02F6-D63F99A7F892}"/>
          </ac:spMkLst>
        </pc:spChg>
      </pc:sldChg>
      <pc:sldChg chg="delSp modSp del mod">
        <pc:chgData name="Meena, Ramjilal" userId="04f47ffa-00dc-4f53-a1c1-93674d103375" providerId="ADAL" clId="{031C95E4-19D1-44FA-8511-AFE1489D745A}" dt="2024-02-28T03:51:34.545" v="8356" actId="47"/>
        <pc:sldMkLst>
          <pc:docMk/>
          <pc:sldMk cId="1539895290" sldId="387"/>
        </pc:sldMkLst>
        <pc:spChg chg="mod">
          <ac:chgData name="Meena, Ramjilal" userId="04f47ffa-00dc-4f53-a1c1-93674d103375" providerId="ADAL" clId="{031C95E4-19D1-44FA-8511-AFE1489D745A}" dt="2024-02-25T06:25:34.864" v="7591" actId="6549"/>
          <ac:spMkLst>
            <pc:docMk/>
            <pc:sldMk cId="1539895290" sldId="387"/>
            <ac:spMk id="4" creationId="{3332AEE5-98AD-BBDF-02F6-D63F99A7F892}"/>
          </ac:spMkLst>
        </pc:spChg>
        <pc:picChg chg="del">
          <ac:chgData name="Meena, Ramjilal" userId="04f47ffa-00dc-4f53-a1c1-93674d103375" providerId="ADAL" clId="{031C95E4-19D1-44FA-8511-AFE1489D745A}" dt="2024-02-28T03:46:57.238" v="8310" actId="478"/>
          <ac:picMkLst>
            <pc:docMk/>
            <pc:sldMk cId="1539895290" sldId="387"/>
            <ac:picMk id="20" creationId="{4665980F-9395-4306-B478-C0823DC1F520}"/>
          </ac:picMkLst>
        </pc:picChg>
      </pc:sldChg>
      <pc:sldChg chg="addSp modSp del mod">
        <pc:chgData name="Meena, Ramjilal" userId="04f47ffa-00dc-4f53-a1c1-93674d103375" providerId="ADAL" clId="{031C95E4-19D1-44FA-8511-AFE1489D745A}" dt="2024-02-28T02:32:15.110" v="7955" actId="47"/>
        <pc:sldMkLst>
          <pc:docMk/>
          <pc:sldMk cId="2384613121" sldId="397"/>
        </pc:sldMkLst>
        <pc:picChg chg="add mod">
          <ac:chgData name="Meena, Ramjilal" userId="04f47ffa-00dc-4f53-a1c1-93674d103375" providerId="ADAL" clId="{031C95E4-19D1-44FA-8511-AFE1489D745A}" dt="2024-02-28T02:15:51.232" v="7728"/>
          <ac:picMkLst>
            <pc:docMk/>
            <pc:sldMk cId="2384613121" sldId="397"/>
            <ac:picMk id="4" creationId="{61B8FA42-61EA-9873-572F-A1839B4C28F9}"/>
          </ac:picMkLst>
        </pc:picChg>
        <pc:picChg chg="mod">
          <ac:chgData name="Meena, Ramjilal" userId="04f47ffa-00dc-4f53-a1c1-93674d103375" providerId="ADAL" clId="{031C95E4-19D1-44FA-8511-AFE1489D745A}" dt="2024-02-28T02:26:52.229" v="7899" actId="14100"/>
          <ac:picMkLst>
            <pc:docMk/>
            <pc:sldMk cId="2384613121" sldId="397"/>
            <ac:picMk id="14" creationId="{94518FC2-A073-91B6-4E67-50C13997338D}"/>
          </ac:picMkLst>
        </pc:picChg>
        <pc:picChg chg="mod">
          <ac:chgData name="Meena, Ramjilal" userId="04f47ffa-00dc-4f53-a1c1-93674d103375" providerId="ADAL" clId="{031C95E4-19D1-44FA-8511-AFE1489D745A}" dt="2024-02-28T02:25:26.957" v="7887" actId="14100"/>
          <ac:picMkLst>
            <pc:docMk/>
            <pc:sldMk cId="2384613121" sldId="397"/>
            <ac:picMk id="20" creationId="{AFBFDE4D-3D06-3D84-E463-BE93C7DC2F59}"/>
          </ac:picMkLst>
        </pc:picChg>
        <pc:picChg chg="mod">
          <ac:chgData name="Meena, Ramjilal" userId="04f47ffa-00dc-4f53-a1c1-93674d103375" providerId="ADAL" clId="{031C95E4-19D1-44FA-8511-AFE1489D745A}" dt="2024-02-28T02:26:56.453" v="7900" actId="1076"/>
          <ac:picMkLst>
            <pc:docMk/>
            <pc:sldMk cId="2384613121" sldId="397"/>
            <ac:picMk id="24" creationId="{CFF16133-748A-F3A9-4CEA-10A7623F4829}"/>
          </ac:picMkLst>
        </pc:picChg>
        <pc:picChg chg="mod">
          <ac:chgData name="Meena, Ramjilal" userId="04f47ffa-00dc-4f53-a1c1-93674d103375" providerId="ADAL" clId="{031C95E4-19D1-44FA-8511-AFE1489D745A}" dt="2024-02-28T02:25:38.178" v="7889" actId="14100"/>
          <ac:picMkLst>
            <pc:docMk/>
            <pc:sldMk cId="2384613121" sldId="397"/>
            <ac:picMk id="25" creationId="{548042A4-D5FC-A238-8CC9-A58984D6648E}"/>
          </ac:picMkLst>
        </pc:picChg>
      </pc:sldChg>
      <pc:sldChg chg="addSp delSp modSp mod modAnim">
        <pc:chgData name="Meena, Ramjilal" userId="04f47ffa-00dc-4f53-a1c1-93674d103375" providerId="ADAL" clId="{031C95E4-19D1-44FA-8511-AFE1489D745A}" dt="2024-02-28T02:46:48.950" v="8202" actId="14100"/>
        <pc:sldMkLst>
          <pc:docMk/>
          <pc:sldMk cId="1950233704" sldId="398"/>
        </pc:sldMkLst>
        <pc:spChg chg="mod">
          <ac:chgData name="Meena, Ramjilal" userId="04f47ffa-00dc-4f53-a1c1-93674d103375" providerId="ADAL" clId="{031C95E4-19D1-44FA-8511-AFE1489D745A}" dt="2024-02-28T02:19:43.316" v="7843" actId="27636"/>
          <ac:spMkLst>
            <pc:docMk/>
            <pc:sldMk cId="1950233704" sldId="398"/>
            <ac:spMk id="2" creationId="{9C5DD57F-2FE6-ECB7-1681-7956002264DB}"/>
          </ac:spMkLst>
        </pc:spChg>
        <pc:spChg chg="mod">
          <ac:chgData name="Meena, Ramjilal" userId="04f47ffa-00dc-4f53-a1c1-93674d103375" providerId="ADAL" clId="{031C95E4-19D1-44FA-8511-AFE1489D745A}" dt="2024-02-28T02:20:58.698" v="7851" actId="1582"/>
          <ac:spMkLst>
            <pc:docMk/>
            <pc:sldMk cId="1950233704" sldId="398"/>
            <ac:spMk id="3" creationId="{B517C7B1-2A22-64A3-272A-74254484581C}"/>
          </ac:spMkLst>
        </pc:spChg>
        <pc:spChg chg="add mod">
          <ac:chgData name="Meena, Ramjilal" userId="04f47ffa-00dc-4f53-a1c1-93674d103375" providerId="ADAL" clId="{031C95E4-19D1-44FA-8511-AFE1489D745A}" dt="2024-02-25T13:35:38.725" v="7690"/>
          <ac:spMkLst>
            <pc:docMk/>
            <pc:sldMk cId="1950233704" sldId="398"/>
            <ac:spMk id="4" creationId="{F5529D73-0B77-8F6E-4514-2B16BD8E6F32}"/>
          </ac:spMkLst>
        </pc:spChg>
        <pc:spChg chg="del mod">
          <ac:chgData name="Meena, Ramjilal" userId="04f47ffa-00dc-4f53-a1c1-93674d103375" providerId="ADAL" clId="{031C95E4-19D1-44FA-8511-AFE1489D745A}" dt="2024-02-28T02:28:45.448" v="7920" actId="478"/>
          <ac:spMkLst>
            <pc:docMk/>
            <pc:sldMk cId="1950233704" sldId="398"/>
            <ac:spMk id="11" creationId="{11642779-A67B-2D75-A4C3-1E1E0B2AAD64}"/>
          </ac:spMkLst>
        </pc:spChg>
        <pc:picChg chg="del">
          <ac:chgData name="Meena, Ramjilal" userId="04f47ffa-00dc-4f53-a1c1-93674d103375" providerId="ADAL" clId="{031C95E4-19D1-44FA-8511-AFE1489D745A}" dt="2024-02-28T02:21:57.612" v="7855" actId="478"/>
          <ac:picMkLst>
            <pc:docMk/>
            <pc:sldMk cId="1950233704" sldId="398"/>
            <ac:picMk id="5" creationId="{E9353B0A-D07B-B191-5F34-939D4DE9AE4D}"/>
          </ac:picMkLst>
        </pc:picChg>
        <pc:picChg chg="del mod">
          <ac:chgData name="Meena, Ramjilal" userId="04f47ffa-00dc-4f53-a1c1-93674d103375" providerId="ADAL" clId="{031C95E4-19D1-44FA-8511-AFE1489D745A}" dt="2024-02-28T02:21:57.612" v="7855" actId="478"/>
          <ac:picMkLst>
            <pc:docMk/>
            <pc:sldMk cId="1950233704" sldId="398"/>
            <ac:picMk id="6" creationId="{0A4E2C61-4E3D-B0F1-13AD-B230785AF3EF}"/>
          </ac:picMkLst>
        </pc:picChg>
        <pc:picChg chg="del mod">
          <ac:chgData name="Meena, Ramjilal" userId="04f47ffa-00dc-4f53-a1c1-93674d103375" providerId="ADAL" clId="{031C95E4-19D1-44FA-8511-AFE1489D745A}" dt="2024-02-28T02:24:11.463" v="7880" actId="478"/>
          <ac:picMkLst>
            <pc:docMk/>
            <pc:sldMk cId="1950233704" sldId="398"/>
            <ac:picMk id="7" creationId="{CB35690C-BB7E-04AE-4CCB-8ED1F8B09C97}"/>
          </ac:picMkLst>
        </pc:picChg>
        <pc:picChg chg="del mod">
          <ac:chgData name="Meena, Ramjilal" userId="04f47ffa-00dc-4f53-a1c1-93674d103375" providerId="ADAL" clId="{031C95E4-19D1-44FA-8511-AFE1489D745A}" dt="2024-02-28T02:24:11.463" v="7880" actId="478"/>
          <ac:picMkLst>
            <pc:docMk/>
            <pc:sldMk cId="1950233704" sldId="398"/>
            <ac:picMk id="9" creationId="{DA493FC9-202D-F6C7-9D2C-F6729B07E1B4}"/>
          </ac:picMkLst>
        </pc:picChg>
        <pc:picChg chg="mod">
          <ac:chgData name="Meena, Ramjilal" userId="04f47ffa-00dc-4f53-a1c1-93674d103375" providerId="ADAL" clId="{031C95E4-19D1-44FA-8511-AFE1489D745A}" dt="2024-02-28T02:30:22.088" v="7935" actId="14100"/>
          <ac:picMkLst>
            <pc:docMk/>
            <pc:sldMk cId="1950233704" sldId="398"/>
            <ac:picMk id="12" creationId="{751B9F50-8DB3-7BB1-C00B-008A291C28E4}"/>
          </ac:picMkLst>
        </pc:picChg>
        <pc:picChg chg="add del mod">
          <ac:chgData name="Meena, Ramjilal" userId="04f47ffa-00dc-4f53-a1c1-93674d103375" providerId="ADAL" clId="{031C95E4-19D1-44FA-8511-AFE1489D745A}" dt="2024-02-28T02:15:46.475" v="7726" actId="478"/>
          <ac:picMkLst>
            <pc:docMk/>
            <pc:sldMk cId="1950233704" sldId="398"/>
            <ac:picMk id="13" creationId="{F06518D8-C0FC-4A30-74BF-7BB16AB808D5}"/>
          </ac:picMkLst>
        </pc:picChg>
        <pc:picChg chg="add mod">
          <ac:chgData name="Meena, Ramjilal" userId="04f47ffa-00dc-4f53-a1c1-93674d103375" providerId="ADAL" clId="{031C95E4-19D1-44FA-8511-AFE1489D745A}" dt="2024-02-28T02:15:47.417" v="7727"/>
          <ac:picMkLst>
            <pc:docMk/>
            <pc:sldMk cId="1950233704" sldId="398"/>
            <ac:picMk id="14" creationId="{1511B8E4-893E-C42B-2DE3-B872CF0BBA07}"/>
          </ac:picMkLst>
        </pc:picChg>
        <pc:picChg chg="add mod">
          <ac:chgData name="Meena, Ramjilal" userId="04f47ffa-00dc-4f53-a1c1-93674d103375" providerId="ADAL" clId="{031C95E4-19D1-44FA-8511-AFE1489D745A}" dt="2024-02-28T02:29:04.751" v="7923" actId="208"/>
          <ac:picMkLst>
            <pc:docMk/>
            <pc:sldMk cId="1950233704" sldId="398"/>
            <ac:picMk id="16" creationId="{4B352E6B-11C2-8964-B288-247590C3926F}"/>
          </ac:picMkLst>
        </pc:picChg>
        <pc:picChg chg="add mod">
          <ac:chgData name="Meena, Ramjilal" userId="04f47ffa-00dc-4f53-a1c1-93674d103375" providerId="ADAL" clId="{031C95E4-19D1-44FA-8511-AFE1489D745A}" dt="2024-02-28T02:29:24.091" v="7927" actId="14100"/>
          <ac:picMkLst>
            <pc:docMk/>
            <pc:sldMk cId="1950233704" sldId="398"/>
            <ac:picMk id="18" creationId="{16E2CEB6-4425-3601-48B1-F457F98AA17B}"/>
          </ac:picMkLst>
        </pc:picChg>
        <pc:picChg chg="add mod">
          <ac:chgData name="Meena, Ramjilal" userId="04f47ffa-00dc-4f53-a1c1-93674d103375" providerId="ADAL" clId="{031C95E4-19D1-44FA-8511-AFE1489D745A}" dt="2024-02-28T02:30:03.570" v="7934" actId="14100"/>
          <ac:picMkLst>
            <pc:docMk/>
            <pc:sldMk cId="1950233704" sldId="398"/>
            <ac:picMk id="20" creationId="{64925798-46E1-261F-F9A6-8B7DEC1CA124}"/>
          </ac:picMkLst>
        </pc:picChg>
        <pc:picChg chg="add mod">
          <ac:chgData name="Meena, Ramjilal" userId="04f47ffa-00dc-4f53-a1c1-93674d103375" providerId="ADAL" clId="{031C95E4-19D1-44FA-8511-AFE1489D745A}" dt="2024-02-28T02:30:43.177" v="7939" actId="1076"/>
          <ac:picMkLst>
            <pc:docMk/>
            <pc:sldMk cId="1950233704" sldId="398"/>
            <ac:picMk id="22" creationId="{C521CE71-9EBA-BC99-5F63-B67C91B7E02D}"/>
          </ac:picMkLst>
        </pc:picChg>
        <pc:picChg chg="add del mod">
          <ac:chgData name="Meena, Ramjilal" userId="04f47ffa-00dc-4f53-a1c1-93674d103375" providerId="ADAL" clId="{031C95E4-19D1-44FA-8511-AFE1489D745A}" dt="2024-02-28T02:27:15.455" v="7901" actId="478"/>
          <ac:picMkLst>
            <pc:docMk/>
            <pc:sldMk cId="1950233704" sldId="398"/>
            <ac:picMk id="23" creationId="{4AFDE087-19A7-2094-0EF4-D17C76EC4AA0}"/>
          </ac:picMkLst>
        </pc:picChg>
        <pc:picChg chg="add mod">
          <ac:chgData name="Meena, Ramjilal" userId="04f47ffa-00dc-4f53-a1c1-93674d103375" providerId="ADAL" clId="{031C95E4-19D1-44FA-8511-AFE1489D745A}" dt="2024-02-28T02:46:48.950" v="8202" actId="14100"/>
          <ac:picMkLst>
            <pc:docMk/>
            <pc:sldMk cId="1950233704" sldId="398"/>
            <ac:picMk id="25" creationId="{1EDD5644-5DC5-742C-438C-AA0EBB4A4C5F}"/>
          </ac:picMkLst>
        </pc:picChg>
        <pc:picChg chg="add mod">
          <ac:chgData name="Meena, Ramjilal" userId="04f47ffa-00dc-4f53-a1c1-93674d103375" providerId="ADAL" clId="{031C95E4-19D1-44FA-8511-AFE1489D745A}" dt="2024-02-28T02:46:32.234" v="8200" actId="14100"/>
          <ac:picMkLst>
            <pc:docMk/>
            <pc:sldMk cId="1950233704" sldId="398"/>
            <ac:picMk id="26" creationId="{111420A7-2547-2A2D-2F10-1F2CE8B867C2}"/>
          </ac:picMkLst>
        </pc:picChg>
        <pc:picChg chg="del mod">
          <ac:chgData name="Meena, Ramjilal" userId="04f47ffa-00dc-4f53-a1c1-93674d103375" providerId="ADAL" clId="{031C95E4-19D1-44FA-8511-AFE1489D745A}" dt="2024-02-28T02:22:50.298" v="7866" actId="478"/>
          <ac:picMkLst>
            <pc:docMk/>
            <pc:sldMk cId="1950233704" sldId="398"/>
            <ac:picMk id="20482" creationId="{FD6F753B-78BC-312F-CB12-356625C92630}"/>
          </ac:picMkLst>
        </pc:picChg>
      </pc:sldChg>
      <pc:sldChg chg="addSp delSp modSp mod modAnim">
        <pc:chgData name="Meena, Ramjilal" userId="04f47ffa-00dc-4f53-a1c1-93674d103375" providerId="ADAL" clId="{031C95E4-19D1-44FA-8511-AFE1489D745A}" dt="2024-02-28T02:47:41.414" v="8205" actId="14100"/>
        <pc:sldMkLst>
          <pc:docMk/>
          <pc:sldMk cId="1750088108" sldId="399"/>
        </pc:sldMkLst>
        <pc:spChg chg="del mod">
          <ac:chgData name="Meena, Ramjilal" userId="04f47ffa-00dc-4f53-a1c1-93674d103375" providerId="ADAL" clId="{031C95E4-19D1-44FA-8511-AFE1489D745A}" dt="2024-02-28T02:33:20.805" v="7977" actId="478"/>
          <ac:spMkLst>
            <pc:docMk/>
            <pc:sldMk cId="1750088108" sldId="399"/>
            <ac:spMk id="2" creationId="{9C5DD57F-2FE6-ECB7-1681-7956002264DB}"/>
          </ac:spMkLst>
        </pc:spChg>
        <pc:spChg chg="del">
          <ac:chgData name="Meena, Ramjilal" userId="04f47ffa-00dc-4f53-a1c1-93674d103375" providerId="ADAL" clId="{031C95E4-19D1-44FA-8511-AFE1489D745A}" dt="2024-02-28T02:39:16.408" v="8155" actId="478"/>
          <ac:spMkLst>
            <pc:docMk/>
            <pc:sldMk cId="1750088108" sldId="399"/>
            <ac:spMk id="11" creationId="{E3379B25-0BD5-7DA9-2802-C6331BBD243A}"/>
          </ac:spMkLst>
        </pc:spChg>
        <pc:spChg chg="add del mod">
          <ac:chgData name="Meena, Ramjilal" userId="04f47ffa-00dc-4f53-a1c1-93674d103375" providerId="ADAL" clId="{031C95E4-19D1-44FA-8511-AFE1489D745A}" dt="2024-02-28T02:33:23.644" v="7978" actId="478"/>
          <ac:spMkLst>
            <pc:docMk/>
            <pc:sldMk cId="1750088108" sldId="399"/>
            <ac:spMk id="12" creationId="{349117D4-A89F-B632-8A7B-6B0FD72D9AEB}"/>
          </ac:spMkLst>
        </pc:spChg>
        <pc:spChg chg="mod">
          <ac:chgData name="Meena, Ramjilal" userId="04f47ffa-00dc-4f53-a1c1-93674d103375" providerId="ADAL" clId="{031C95E4-19D1-44FA-8511-AFE1489D745A}" dt="2024-02-28T02:47:41.414" v="8205" actId="14100"/>
          <ac:spMkLst>
            <pc:docMk/>
            <pc:sldMk cId="1750088108" sldId="399"/>
            <ac:spMk id="13" creationId="{A51C9219-E60E-FBF6-9D5D-93F61BC67B3D}"/>
          </ac:spMkLst>
        </pc:spChg>
        <pc:spChg chg="add mod">
          <ac:chgData name="Meena, Ramjilal" userId="04f47ffa-00dc-4f53-a1c1-93674d103375" providerId="ADAL" clId="{031C95E4-19D1-44FA-8511-AFE1489D745A}" dt="2024-02-28T02:33:36.353" v="8025" actId="20577"/>
          <ac:spMkLst>
            <pc:docMk/>
            <pc:sldMk cId="1750088108" sldId="399"/>
            <ac:spMk id="14" creationId="{AE95AFF0-2871-6FF8-4922-52B06D2487F4}"/>
          </ac:spMkLst>
        </pc:spChg>
        <pc:spChg chg="add mod">
          <ac:chgData name="Meena, Ramjilal" userId="04f47ffa-00dc-4f53-a1c1-93674d103375" providerId="ADAL" clId="{031C95E4-19D1-44FA-8511-AFE1489D745A}" dt="2024-02-28T02:37:59.820" v="8148" actId="1076"/>
          <ac:spMkLst>
            <pc:docMk/>
            <pc:sldMk cId="1750088108" sldId="399"/>
            <ac:spMk id="15" creationId="{FFF98B7B-9485-B400-4F76-2D01C5B1B564}"/>
          </ac:spMkLst>
        </pc:spChg>
        <pc:spChg chg="add mod">
          <ac:chgData name="Meena, Ramjilal" userId="04f47ffa-00dc-4f53-a1c1-93674d103375" providerId="ADAL" clId="{031C95E4-19D1-44FA-8511-AFE1489D745A}" dt="2024-02-28T02:43:28.620" v="8196" actId="33524"/>
          <ac:spMkLst>
            <pc:docMk/>
            <pc:sldMk cId="1750088108" sldId="399"/>
            <ac:spMk id="19" creationId="{B68CB6C1-B3FD-F168-0621-1C7E6B68465D}"/>
          </ac:spMkLst>
        </pc:spChg>
        <pc:picChg chg="del mod">
          <ac:chgData name="Meena, Ramjilal" userId="04f47ffa-00dc-4f53-a1c1-93674d103375" providerId="ADAL" clId="{031C95E4-19D1-44FA-8511-AFE1489D745A}" dt="2024-02-28T02:39:04.462" v="8151" actId="478"/>
          <ac:picMkLst>
            <pc:docMk/>
            <pc:sldMk cId="1750088108" sldId="399"/>
            <ac:picMk id="4" creationId="{91D36E6A-2904-F964-D7AA-9B3D28E4A362}"/>
          </ac:picMkLst>
        </pc:picChg>
        <pc:picChg chg="add mod">
          <ac:chgData name="Meena, Ramjilal" userId="04f47ffa-00dc-4f53-a1c1-93674d103375" providerId="ADAL" clId="{031C95E4-19D1-44FA-8511-AFE1489D745A}" dt="2024-02-28T02:15:52.741" v="7729"/>
          <ac:picMkLst>
            <pc:docMk/>
            <pc:sldMk cId="1750088108" sldId="399"/>
            <ac:picMk id="5" creationId="{15BD664A-16B5-14D1-5B60-BD6C9EB617BA}"/>
          </ac:picMkLst>
        </pc:picChg>
        <pc:picChg chg="del mod">
          <ac:chgData name="Meena, Ramjilal" userId="04f47ffa-00dc-4f53-a1c1-93674d103375" providerId="ADAL" clId="{031C95E4-19D1-44FA-8511-AFE1489D745A}" dt="2024-02-28T02:38:57.232" v="8150" actId="478"/>
          <ac:picMkLst>
            <pc:docMk/>
            <pc:sldMk cId="1750088108" sldId="399"/>
            <ac:picMk id="6" creationId="{8C7F1E63-1CAC-ED3B-C1E1-841A2BAC3623}"/>
          </ac:picMkLst>
        </pc:picChg>
        <pc:picChg chg="del">
          <ac:chgData name="Meena, Ramjilal" userId="04f47ffa-00dc-4f53-a1c1-93674d103375" providerId="ADAL" clId="{031C95E4-19D1-44FA-8511-AFE1489D745A}" dt="2024-02-28T02:37:06.744" v="8140" actId="478"/>
          <ac:picMkLst>
            <pc:docMk/>
            <pc:sldMk cId="1750088108" sldId="399"/>
            <ac:picMk id="9" creationId="{C468CBF9-8D71-1265-6D67-E7752DA40BA8}"/>
          </ac:picMkLst>
        </pc:picChg>
        <pc:picChg chg="add mod">
          <ac:chgData name="Meena, Ramjilal" userId="04f47ffa-00dc-4f53-a1c1-93674d103375" providerId="ADAL" clId="{031C95E4-19D1-44FA-8511-AFE1489D745A}" dt="2024-02-28T02:39:36.378" v="8160" actId="208"/>
          <ac:picMkLst>
            <pc:docMk/>
            <pc:sldMk cId="1750088108" sldId="399"/>
            <ac:picMk id="17" creationId="{91C77185-ABCE-C958-D58C-1F9C88A04944}"/>
          </ac:picMkLst>
        </pc:picChg>
        <pc:picChg chg="mod">
          <ac:chgData name="Meena, Ramjilal" userId="04f47ffa-00dc-4f53-a1c1-93674d103375" providerId="ADAL" clId="{031C95E4-19D1-44FA-8511-AFE1489D745A}" dt="2024-02-28T02:40:07.502" v="8167" actId="14100"/>
          <ac:picMkLst>
            <pc:docMk/>
            <pc:sldMk cId="1750088108" sldId="399"/>
            <ac:picMk id="21506" creationId="{2A153134-3182-2D73-BE2C-E45D83D86556}"/>
          </ac:picMkLst>
        </pc:picChg>
      </pc:sldChg>
      <pc:sldChg chg="addSp modSp">
        <pc:chgData name="Meena, Ramjilal" userId="04f47ffa-00dc-4f53-a1c1-93674d103375" providerId="ADAL" clId="{031C95E4-19D1-44FA-8511-AFE1489D745A}" dt="2024-02-28T02:15:56.797" v="7730"/>
        <pc:sldMkLst>
          <pc:docMk/>
          <pc:sldMk cId="1055366881" sldId="400"/>
        </pc:sldMkLst>
        <pc:picChg chg="add mod">
          <ac:chgData name="Meena, Ramjilal" userId="04f47ffa-00dc-4f53-a1c1-93674d103375" providerId="ADAL" clId="{031C95E4-19D1-44FA-8511-AFE1489D745A}" dt="2024-02-28T02:15:56.797" v="7730"/>
          <ac:picMkLst>
            <pc:docMk/>
            <pc:sldMk cId="1055366881" sldId="400"/>
            <ac:picMk id="4" creationId="{052AA739-4373-5D72-8649-C510E3F592A5}"/>
          </ac:picMkLst>
        </pc:picChg>
      </pc:sldChg>
      <pc:sldChg chg="addSp modSp">
        <pc:chgData name="Meena, Ramjilal" userId="04f47ffa-00dc-4f53-a1c1-93674d103375" providerId="ADAL" clId="{031C95E4-19D1-44FA-8511-AFE1489D745A}" dt="2024-02-28T02:16:09.320" v="7735"/>
        <pc:sldMkLst>
          <pc:docMk/>
          <pc:sldMk cId="1629016754" sldId="401"/>
        </pc:sldMkLst>
        <pc:picChg chg="add mod">
          <ac:chgData name="Meena, Ramjilal" userId="04f47ffa-00dc-4f53-a1c1-93674d103375" providerId="ADAL" clId="{031C95E4-19D1-44FA-8511-AFE1489D745A}" dt="2024-02-28T02:16:09.320" v="7735"/>
          <ac:picMkLst>
            <pc:docMk/>
            <pc:sldMk cId="1629016754" sldId="401"/>
            <ac:picMk id="4" creationId="{DEAC9888-1EA9-EB6B-F26A-FCE7F44E7F3D}"/>
          </ac:picMkLst>
        </pc:picChg>
      </pc:sldChg>
      <pc:sldChg chg="addSp modSp">
        <pc:chgData name="Meena, Ramjilal" userId="04f47ffa-00dc-4f53-a1c1-93674d103375" providerId="ADAL" clId="{031C95E4-19D1-44FA-8511-AFE1489D745A}" dt="2024-02-28T02:15:59.893" v="7731"/>
        <pc:sldMkLst>
          <pc:docMk/>
          <pc:sldMk cId="187182195" sldId="402"/>
        </pc:sldMkLst>
        <pc:picChg chg="add mod">
          <ac:chgData name="Meena, Ramjilal" userId="04f47ffa-00dc-4f53-a1c1-93674d103375" providerId="ADAL" clId="{031C95E4-19D1-44FA-8511-AFE1489D745A}" dt="2024-02-28T02:15:59.893" v="7731"/>
          <ac:picMkLst>
            <pc:docMk/>
            <pc:sldMk cId="187182195" sldId="402"/>
            <ac:picMk id="5" creationId="{77E1CF46-66B9-8650-C646-E9E53A596F07}"/>
          </ac:picMkLst>
        </pc:picChg>
      </pc:sldChg>
      <pc:sldChg chg="addSp modSp">
        <pc:chgData name="Meena, Ramjilal" userId="04f47ffa-00dc-4f53-a1c1-93674d103375" providerId="ADAL" clId="{031C95E4-19D1-44FA-8511-AFE1489D745A}" dt="2024-02-28T02:16:01.908" v="7732"/>
        <pc:sldMkLst>
          <pc:docMk/>
          <pc:sldMk cId="2003608736" sldId="403"/>
        </pc:sldMkLst>
        <pc:picChg chg="add mod">
          <ac:chgData name="Meena, Ramjilal" userId="04f47ffa-00dc-4f53-a1c1-93674d103375" providerId="ADAL" clId="{031C95E4-19D1-44FA-8511-AFE1489D745A}" dt="2024-02-28T02:16:01.908" v="7732"/>
          <ac:picMkLst>
            <pc:docMk/>
            <pc:sldMk cId="2003608736" sldId="403"/>
            <ac:picMk id="4" creationId="{B83525E6-C518-DBC1-E4FA-A3CD8DABD016}"/>
          </ac:picMkLst>
        </pc:picChg>
      </pc:sldChg>
      <pc:sldChg chg="addSp modSp">
        <pc:chgData name="Meena, Ramjilal" userId="04f47ffa-00dc-4f53-a1c1-93674d103375" providerId="ADAL" clId="{031C95E4-19D1-44FA-8511-AFE1489D745A}" dt="2024-02-28T02:16:07.790" v="7734"/>
        <pc:sldMkLst>
          <pc:docMk/>
          <pc:sldMk cId="768407749" sldId="404"/>
        </pc:sldMkLst>
        <pc:picChg chg="add mod">
          <ac:chgData name="Meena, Ramjilal" userId="04f47ffa-00dc-4f53-a1c1-93674d103375" providerId="ADAL" clId="{031C95E4-19D1-44FA-8511-AFE1489D745A}" dt="2024-02-28T02:16:07.790" v="7734"/>
          <ac:picMkLst>
            <pc:docMk/>
            <pc:sldMk cId="768407749" sldId="404"/>
            <ac:picMk id="5" creationId="{96A860E6-C15E-D59A-8FFA-7D5092DB38AD}"/>
          </ac:picMkLst>
        </pc:picChg>
      </pc:sldChg>
      <pc:sldChg chg="addSp modSp">
        <pc:chgData name="Meena, Ramjilal" userId="04f47ffa-00dc-4f53-a1c1-93674d103375" providerId="ADAL" clId="{031C95E4-19D1-44FA-8511-AFE1489D745A}" dt="2024-02-28T02:16:06.045" v="7733"/>
        <pc:sldMkLst>
          <pc:docMk/>
          <pc:sldMk cId="3386058825" sldId="405"/>
        </pc:sldMkLst>
        <pc:picChg chg="add mod">
          <ac:chgData name="Meena, Ramjilal" userId="04f47ffa-00dc-4f53-a1c1-93674d103375" providerId="ADAL" clId="{031C95E4-19D1-44FA-8511-AFE1489D745A}" dt="2024-02-28T02:16:06.045" v="7733"/>
          <ac:picMkLst>
            <pc:docMk/>
            <pc:sldMk cId="3386058825" sldId="405"/>
            <ac:picMk id="4" creationId="{799351A4-1E39-1757-6671-8BBCD0BBB9B0}"/>
          </ac:picMkLst>
        </pc:picChg>
      </pc:sldChg>
      <pc:sldChg chg="modSp mod">
        <pc:chgData name="Meena, Ramjilal" userId="04f47ffa-00dc-4f53-a1c1-93674d103375" providerId="ADAL" clId="{031C95E4-19D1-44FA-8511-AFE1489D745A}" dt="2024-02-25T06:25:54.295" v="7595" actId="6549"/>
        <pc:sldMkLst>
          <pc:docMk/>
          <pc:sldMk cId="2083549917" sldId="406"/>
        </pc:sldMkLst>
        <pc:spChg chg="mod">
          <ac:chgData name="Meena, Ramjilal" userId="04f47ffa-00dc-4f53-a1c1-93674d103375" providerId="ADAL" clId="{031C95E4-19D1-44FA-8511-AFE1489D745A}" dt="2024-02-25T06:25:54.295" v="7595" actId="6549"/>
          <ac:spMkLst>
            <pc:docMk/>
            <pc:sldMk cId="2083549917" sldId="406"/>
            <ac:spMk id="4" creationId="{3332AEE5-98AD-BBDF-02F6-D63F99A7F892}"/>
          </ac:spMkLst>
        </pc:spChg>
      </pc:sldChg>
      <pc:sldChg chg="addSp delSp modSp mod modAnim">
        <pc:chgData name="Meena, Ramjilal" userId="04f47ffa-00dc-4f53-a1c1-93674d103375" providerId="ADAL" clId="{031C95E4-19D1-44FA-8511-AFE1489D745A}" dt="2024-03-03T07:48:13.213" v="9972" actId="20577"/>
        <pc:sldMkLst>
          <pc:docMk/>
          <pc:sldMk cId="3691840800" sldId="408"/>
        </pc:sldMkLst>
        <pc:spChg chg="mod">
          <ac:chgData name="Meena, Ramjilal" userId="04f47ffa-00dc-4f53-a1c1-93674d103375" providerId="ADAL" clId="{031C95E4-19D1-44FA-8511-AFE1489D745A}" dt="2024-03-03T03:36:18.070" v="8787" actId="207"/>
          <ac:spMkLst>
            <pc:docMk/>
            <pc:sldMk cId="3691840800" sldId="408"/>
            <ac:spMk id="2" creationId="{9C5DD57F-2FE6-ECB7-1681-7956002264DB}"/>
          </ac:spMkLst>
        </pc:spChg>
        <pc:spChg chg="mod">
          <ac:chgData name="Meena, Ramjilal" userId="04f47ffa-00dc-4f53-a1c1-93674d103375" providerId="ADAL" clId="{031C95E4-19D1-44FA-8511-AFE1489D745A}" dt="2024-03-03T03:56:49.563" v="9420" actId="20577"/>
          <ac:spMkLst>
            <pc:docMk/>
            <pc:sldMk cId="3691840800" sldId="408"/>
            <ac:spMk id="4" creationId="{4C1159B5-9D79-D2D5-D1C3-3C23A9EE1175}"/>
          </ac:spMkLst>
        </pc:spChg>
        <pc:spChg chg="add mod">
          <ac:chgData name="Meena, Ramjilal" userId="04f47ffa-00dc-4f53-a1c1-93674d103375" providerId="ADAL" clId="{031C95E4-19D1-44FA-8511-AFE1489D745A}" dt="2024-02-28T02:16:57.960" v="7746"/>
          <ac:spMkLst>
            <pc:docMk/>
            <pc:sldMk cId="3691840800" sldId="408"/>
            <ac:spMk id="5" creationId="{BAE2A205-A272-4DB0-F2A0-5AB5BB59C620}"/>
          </ac:spMkLst>
        </pc:spChg>
        <pc:spChg chg="add mod">
          <ac:chgData name="Meena, Ramjilal" userId="04f47ffa-00dc-4f53-a1c1-93674d103375" providerId="ADAL" clId="{031C95E4-19D1-44FA-8511-AFE1489D745A}" dt="2024-03-03T07:48:13.213" v="9972" actId="20577"/>
          <ac:spMkLst>
            <pc:docMk/>
            <pc:sldMk cId="3691840800" sldId="408"/>
            <ac:spMk id="16" creationId="{F218C7AB-661B-DB70-C21C-88C70BABBD36}"/>
          </ac:spMkLst>
        </pc:spChg>
        <pc:spChg chg="add del mod">
          <ac:chgData name="Meena, Ramjilal" userId="04f47ffa-00dc-4f53-a1c1-93674d103375" providerId="ADAL" clId="{031C95E4-19D1-44FA-8511-AFE1489D745A}" dt="2024-03-03T05:15:10.429" v="9874" actId="478"/>
          <ac:spMkLst>
            <pc:docMk/>
            <pc:sldMk cId="3691840800" sldId="408"/>
            <ac:spMk id="17" creationId="{286E3828-BE4E-51BC-58E6-BDAB91D7BFF2}"/>
          </ac:spMkLst>
        </pc:spChg>
        <pc:spChg chg="del">
          <ac:chgData name="Meena, Ramjilal" userId="04f47ffa-00dc-4f53-a1c1-93674d103375" providerId="ADAL" clId="{031C95E4-19D1-44FA-8511-AFE1489D745A}" dt="2024-03-03T03:53:02.889" v="9361" actId="478"/>
          <ac:spMkLst>
            <pc:docMk/>
            <pc:sldMk cId="3691840800" sldId="408"/>
            <ac:spMk id="18" creationId="{7B3EA1C1-B335-8D93-147F-1EC8B4DB53A9}"/>
          </ac:spMkLst>
        </pc:spChg>
        <pc:spChg chg="add del mod">
          <ac:chgData name="Meena, Ramjilal" userId="04f47ffa-00dc-4f53-a1c1-93674d103375" providerId="ADAL" clId="{031C95E4-19D1-44FA-8511-AFE1489D745A}" dt="2024-03-03T04:11:19.916" v="9487" actId="478"/>
          <ac:spMkLst>
            <pc:docMk/>
            <pc:sldMk cId="3691840800" sldId="408"/>
            <ac:spMk id="19" creationId="{CCA5A85F-1F22-CE58-01B9-5450AB0B2A89}"/>
          </ac:spMkLst>
        </pc:spChg>
        <pc:spChg chg="add mod">
          <ac:chgData name="Meena, Ramjilal" userId="04f47ffa-00dc-4f53-a1c1-93674d103375" providerId="ADAL" clId="{031C95E4-19D1-44FA-8511-AFE1489D745A}" dt="2024-03-03T05:23:16.644" v="9954" actId="207"/>
          <ac:spMkLst>
            <pc:docMk/>
            <pc:sldMk cId="3691840800" sldId="408"/>
            <ac:spMk id="21" creationId="{0C46F3A1-19C1-A373-FB58-C2793D6369AC}"/>
          </ac:spMkLst>
        </pc:spChg>
        <pc:spChg chg="add mod">
          <ac:chgData name="Meena, Ramjilal" userId="04f47ffa-00dc-4f53-a1c1-93674d103375" providerId="ADAL" clId="{031C95E4-19D1-44FA-8511-AFE1489D745A}" dt="2024-03-03T05:23:13.960" v="9953" actId="207"/>
          <ac:spMkLst>
            <pc:docMk/>
            <pc:sldMk cId="3691840800" sldId="408"/>
            <ac:spMk id="22" creationId="{E14F7AC6-B180-4786-52A1-CE7E6A1482CC}"/>
          </ac:spMkLst>
        </pc:spChg>
        <pc:spChg chg="add mod">
          <ac:chgData name="Meena, Ramjilal" userId="04f47ffa-00dc-4f53-a1c1-93674d103375" providerId="ADAL" clId="{031C95E4-19D1-44FA-8511-AFE1489D745A}" dt="2024-03-03T05:19:20.474" v="9935" actId="1035"/>
          <ac:spMkLst>
            <pc:docMk/>
            <pc:sldMk cId="3691840800" sldId="408"/>
            <ac:spMk id="23" creationId="{62412744-D823-CA14-8358-6EE78E1A34E0}"/>
          </ac:spMkLst>
        </pc:spChg>
        <pc:spChg chg="add mod">
          <ac:chgData name="Meena, Ramjilal" userId="04f47ffa-00dc-4f53-a1c1-93674d103375" providerId="ADAL" clId="{031C95E4-19D1-44FA-8511-AFE1489D745A}" dt="2024-03-03T05:22:21.378" v="9950" actId="1076"/>
          <ac:spMkLst>
            <pc:docMk/>
            <pc:sldMk cId="3691840800" sldId="408"/>
            <ac:spMk id="24" creationId="{CC2E0617-55F3-AD70-6419-F4914BC7FD3F}"/>
          </ac:spMkLst>
        </pc:spChg>
        <pc:picChg chg="add mod">
          <ac:chgData name="Meena, Ramjilal" userId="04f47ffa-00dc-4f53-a1c1-93674d103375" providerId="ADAL" clId="{031C95E4-19D1-44FA-8511-AFE1489D745A}" dt="2024-02-28T02:16:13.431" v="7736"/>
          <ac:picMkLst>
            <pc:docMk/>
            <pc:sldMk cId="3691840800" sldId="408"/>
            <ac:picMk id="3" creationId="{76EF248F-DA73-E09F-C2B5-86B372E37904}"/>
          </ac:picMkLst>
        </pc:picChg>
        <pc:picChg chg="del mod">
          <ac:chgData name="Meena, Ramjilal" userId="04f47ffa-00dc-4f53-a1c1-93674d103375" providerId="ADAL" clId="{031C95E4-19D1-44FA-8511-AFE1489D745A}" dt="2024-03-03T03:52:32.842" v="9356" actId="478"/>
          <ac:picMkLst>
            <pc:docMk/>
            <pc:sldMk cId="3691840800" sldId="408"/>
            <ac:picMk id="6" creationId="{FB3787F0-9640-F376-C1EE-F37083839BEF}"/>
          </ac:picMkLst>
        </pc:picChg>
        <pc:picChg chg="del mod">
          <ac:chgData name="Meena, Ramjilal" userId="04f47ffa-00dc-4f53-a1c1-93674d103375" providerId="ADAL" clId="{031C95E4-19D1-44FA-8511-AFE1489D745A}" dt="2024-03-03T03:43:29.151" v="8824" actId="478"/>
          <ac:picMkLst>
            <pc:docMk/>
            <pc:sldMk cId="3691840800" sldId="408"/>
            <ac:picMk id="9" creationId="{F75735BC-C6A5-8C59-5567-EF5D52841DEC}"/>
          </ac:picMkLst>
        </pc:picChg>
        <pc:picChg chg="add mod">
          <ac:chgData name="Meena, Ramjilal" userId="04f47ffa-00dc-4f53-a1c1-93674d103375" providerId="ADAL" clId="{031C95E4-19D1-44FA-8511-AFE1489D745A}" dt="2024-03-03T05:19:05.793" v="9931" actId="14100"/>
          <ac:picMkLst>
            <pc:docMk/>
            <pc:sldMk cId="3691840800" sldId="408"/>
            <ac:picMk id="12" creationId="{6A7AB399-E458-8707-73F8-CB5E04261C01}"/>
          </ac:picMkLst>
        </pc:picChg>
        <pc:picChg chg="add mod">
          <ac:chgData name="Meena, Ramjilal" userId="04f47ffa-00dc-4f53-a1c1-93674d103375" providerId="ADAL" clId="{031C95E4-19D1-44FA-8511-AFE1489D745A}" dt="2024-03-03T05:22:24.729" v="9951" actId="14100"/>
          <ac:picMkLst>
            <pc:docMk/>
            <pc:sldMk cId="3691840800" sldId="408"/>
            <ac:picMk id="14" creationId="{9EDA6C1D-4DFB-2A8D-B657-D8A310CE37DA}"/>
          </ac:picMkLst>
        </pc:picChg>
        <pc:picChg chg="add mod">
          <ac:chgData name="Meena, Ramjilal" userId="04f47ffa-00dc-4f53-a1c1-93674d103375" providerId="ADAL" clId="{031C95E4-19D1-44FA-8511-AFE1489D745A}" dt="2024-03-03T05:19:20.474" v="9935" actId="1035"/>
          <ac:picMkLst>
            <pc:docMk/>
            <pc:sldMk cId="3691840800" sldId="408"/>
            <ac:picMk id="20" creationId="{B2C2C78D-E683-C389-2D4A-0550C3B97464}"/>
          </ac:picMkLst>
        </pc:picChg>
      </pc:sldChg>
      <pc:sldChg chg="modSp del mod">
        <pc:chgData name="Meena, Ramjilal" userId="04f47ffa-00dc-4f53-a1c1-93674d103375" providerId="ADAL" clId="{031C95E4-19D1-44FA-8511-AFE1489D745A}" dt="2024-02-28T04:08:24.064" v="8672" actId="47"/>
        <pc:sldMkLst>
          <pc:docMk/>
          <pc:sldMk cId="58668411" sldId="409"/>
        </pc:sldMkLst>
        <pc:spChg chg="mod">
          <ac:chgData name="Meena, Ramjilal" userId="04f47ffa-00dc-4f53-a1c1-93674d103375" providerId="ADAL" clId="{031C95E4-19D1-44FA-8511-AFE1489D745A}" dt="2024-02-25T06:25:45.158" v="7593" actId="6549"/>
          <ac:spMkLst>
            <pc:docMk/>
            <pc:sldMk cId="58668411" sldId="409"/>
            <ac:spMk id="4" creationId="{3332AEE5-98AD-BBDF-02F6-D63F99A7F892}"/>
          </ac:spMkLst>
        </pc:spChg>
      </pc:sldChg>
      <pc:sldChg chg="modSp mod">
        <pc:chgData name="Meena, Ramjilal" userId="04f47ffa-00dc-4f53-a1c1-93674d103375" providerId="ADAL" clId="{031C95E4-19D1-44FA-8511-AFE1489D745A}" dt="2024-03-10T11:10:56.195" v="13682" actId="6549"/>
        <pc:sldMkLst>
          <pc:docMk/>
          <pc:sldMk cId="364935056" sldId="416"/>
        </pc:sldMkLst>
        <pc:spChg chg="mod">
          <ac:chgData name="Meena, Ramjilal" userId="04f47ffa-00dc-4f53-a1c1-93674d103375" providerId="ADAL" clId="{031C95E4-19D1-44FA-8511-AFE1489D745A}" dt="2024-03-10T11:10:56.195" v="13682" actId="6549"/>
          <ac:spMkLst>
            <pc:docMk/>
            <pc:sldMk cId="364935056" sldId="416"/>
            <ac:spMk id="4" creationId="{3332AEE5-98AD-BBDF-02F6-D63F99A7F892}"/>
          </ac:spMkLst>
        </pc:spChg>
      </pc:sldChg>
      <pc:sldChg chg="addSp delSp modSp mod delAnim modAnim">
        <pc:chgData name="Meena, Ramjilal" userId="04f47ffa-00dc-4f53-a1c1-93674d103375" providerId="ADAL" clId="{031C95E4-19D1-44FA-8511-AFE1489D745A}" dt="2024-03-03T05:21:25.317" v="9940" actId="21"/>
        <pc:sldMkLst>
          <pc:docMk/>
          <pc:sldMk cId="2481749570" sldId="417"/>
        </pc:sldMkLst>
        <pc:spChg chg="mod">
          <ac:chgData name="Meena, Ramjilal" userId="04f47ffa-00dc-4f53-a1c1-93674d103375" providerId="ADAL" clId="{031C95E4-19D1-44FA-8511-AFE1489D745A}" dt="2024-03-03T04:33:54.773" v="9654" actId="20577"/>
          <ac:spMkLst>
            <pc:docMk/>
            <pc:sldMk cId="2481749570" sldId="417"/>
            <ac:spMk id="2" creationId="{9C5DD57F-2FE6-ECB7-1681-7956002264DB}"/>
          </ac:spMkLst>
        </pc:spChg>
        <pc:spChg chg="del mod">
          <ac:chgData name="Meena, Ramjilal" userId="04f47ffa-00dc-4f53-a1c1-93674d103375" providerId="ADAL" clId="{031C95E4-19D1-44FA-8511-AFE1489D745A}" dt="2024-03-03T04:11:06.656" v="9483" actId="478"/>
          <ac:spMkLst>
            <pc:docMk/>
            <pc:sldMk cId="2481749570" sldId="417"/>
            <ac:spMk id="4" creationId="{4C1159B5-9D79-D2D5-D1C3-3C23A9EE1175}"/>
          </ac:spMkLst>
        </pc:spChg>
        <pc:spChg chg="add mod">
          <ac:chgData name="Meena, Ramjilal" userId="04f47ffa-00dc-4f53-a1c1-93674d103375" providerId="ADAL" clId="{031C95E4-19D1-44FA-8511-AFE1489D745A}" dt="2024-02-28T02:16:59.092" v="7747"/>
          <ac:spMkLst>
            <pc:docMk/>
            <pc:sldMk cId="2481749570" sldId="417"/>
            <ac:spMk id="6" creationId="{EAE5C117-28BF-AC96-79A4-E563648B2D8F}"/>
          </ac:spMkLst>
        </pc:spChg>
        <pc:spChg chg="add mod">
          <ac:chgData name="Meena, Ramjilal" userId="04f47ffa-00dc-4f53-a1c1-93674d103375" providerId="ADAL" clId="{031C95E4-19D1-44FA-8511-AFE1489D745A}" dt="2024-03-03T04:41:11.569" v="9716" actId="14100"/>
          <ac:spMkLst>
            <pc:docMk/>
            <pc:sldMk cId="2481749570" sldId="417"/>
            <ac:spMk id="12" creationId="{F2C960D3-BFA9-96DD-1AB2-825736DD815F}"/>
          </ac:spMkLst>
        </pc:spChg>
        <pc:spChg chg="add mod">
          <ac:chgData name="Meena, Ramjilal" userId="04f47ffa-00dc-4f53-a1c1-93674d103375" providerId="ADAL" clId="{031C95E4-19D1-44FA-8511-AFE1489D745A}" dt="2024-03-03T04:28:34.786" v="9588" actId="14100"/>
          <ac:spMkLst>
            <pc:docMk/>
            <pc:sldMk cId="2481749570" sldId="417"/>
            <ac:spMk id="13" creationId="{908AF473-3E96-BD06-8B6B-3293F5F5A703}"/>
          </ac:spMkLst>
        </pc:spChg>
        <pc:spChg chg="add mod">
          <ac:chgData name="Meena, Ramjilal" userId="04f47ffa-00dc-4f53-a1c1-93674d103375" providerId="ADAL" clId="{031C95E4-19D1-44FA-8511-AFE1489D745A}" dt="2024-03-03T04:41:08.903" v="9715" actId="14100"/>
          <ac:spMkLst>
            <pc:docMk/>
            <pc:sldMk cId="2481749570" sldId="417"/>
            <ac:spMk id="14" creationId="{7CA4344F-013F-DE5C-C9EE-4696DB90193C}"/>
          </ac:spMkLst>
        </pc:spChg>
        <pc:spChg chg="add del mod">
          <ac:chgData name="Meena, Ramjilal" userId="04f47ffa-00dc-4f53-a1c1-93674d103375" providerId="ADAL" clId="{031C95E4-19D1-44FA-8511-AFE1489D745A}" dt="2024-03-03T04:34:47.509" v="9666" actId="478"/>
          <ac:spMkLst>
            <pc:docMk/>
            <pc:sldMk cId="2481749570" sldId="417"/>
            <ac:spMk id="23" creationId="{EEA29906-EEF0-0A93-89F2-D82164E83239}"/>
          </ac:spMkLst>
        </pc:spChg>
        <pc:spChg chg="add mod">
          <ac:chgData name="Meena, Ramjilal" userId="04f47ffa-00dc-4f53-a1c1-93674d103375" providerId="ADAL" clId="{031C95E4-19D1-44FA-8511-AFE1489D745A}" dt="2024-03-03T04:42:14.978" v="9721" actId="20577"/>
          <ac:spMkLst>
            <pc:docMk/>
            <pc:sldMk cId="2481749570" sldId="417"/>
            <ac:spMk id="24" creationId="{AA5A5CF9-57DE-D14A-F422-87862A2B9EA7}"/>
          </ac:spMkLst>
        </pc:spChg>
        <pc:spChg chg="add del mod">
          <ac:chgData name="Meena, Ramjilal" userId="04f47ffa-00dc-4f53-a1c1-93674d103375" providerId="ADAL" clId="{031C95E4-19D1-44FA-8511-AFE1489D745A}" dt="2024-03-03T05:21:25.317" v="9940" actId="21"/>
          <ac:spMkLst>
            <pc:docMk/>
            <pc:sldMk cId="2481749570" sldId="417"/>
            <ac:spMk id="27" creationId="{0F645CC8-AF81-6012-29D1-FEA03D4DBEDE}"/>
          </ac:spMkLst>
        </pc:spChg>
        <pc:picChg chg="mod">
          <ac:chgData name="Meena, Ramjilal" userId="04f47ffa-00dc-4f53-a1c1-93674d103375" providerId="ADAL" clId="{031C95E4-19D1-44FA-8511-AFE1489D745A}" dt="2024-03-03T04:14:24.739" v="9532" actId="208"/>
          <ac:picMkLst>
            <pc:docMk/>
            <pc:sldMk cId="2481749570" sldId="417"/>
            <ac:picMk id="3" creationId="{20BFD250-CDB6-8737-D17C-369C3E3547CF}"/>
          </ac:picMkLst>
        </pc:picChg>
        <pc:picChg chg="add mod">
          <ac:chgData name="Meena, Ramjilal" userId="04f47ffa-00dc-4f53-a1c1-93674d103375" providerId="ADAL" clId="{031C95E4-19D1-44FA-8511-AFE1489D745A}" dt="2024-02-28T02:16:16.183" v="7737"/>
          <ac:picMkLst>
            <pc:docMk/>
            <pc:sldMk cId="2481749570" sldId="417"/>
            <ac:picMk id="5" creationId="{E5E3ACD0-DC1E-4996-D5B0-2AF19504564A}"/>
          </ac:picMkLst>
        </pc:picChg>
        <pc:picChg chg="del">
          <ac:chgData name="Meena, Ramjilal" userId="04f47ffa-00dc-4f53-a1c1-93674d103375" providerId="ADAL" clId="{031C95E4-19D1-44FA-8511-AFE1489D745A}" dt="2024-03-03T04:13:36.866" v="9527" actId="478"/>
          <ac:picMkLst>
            <pc:docMk/>
            <pc:sldMk cId="2481749570" sldId="417"/>
            <ac:picMk id="7" creationId="{EB3FBD91-6BF0-2F82-F4B9-13E8E5770D39}"/>
          </ac:picMkLst>
        </pc:picChg>
        <pc:picChg chg="del mod">
          <ac:chgData name="Meena, Ramjilal" userId="04f47ffa-00dc-4f53-a1c1-93674d103375" providerId="ADAL" clId="{031C95E4-19D1-44FA-8511-AFE1489D745A}" dt="2024-03-03T04:24:13.736" v="9562" actId="478"/>
          <ac:picMkLst>
            <pc:docMk/>
            <pc:sldMk cId="2481749570" sldId="417"/>
            <ac:picMk id="11" creationId="{8FBCE580-93C0-6C5A-51E7-9EA1ED38E765}"/>
          </ac:picMkLst>
        </pc:picChg>
        <pc:picChg chg="add del mod">
          <ac:chgData name="Meena, Ramjilal" userId="04f47ffa-00dc-4f53-a1c1-93674d103375" providerId="ADAL" clId="{031C95E4-19D1-44FA-8511-AFE1489D745A}" dt="2024-03-03T04:29:43.953" v="9593" actId="478"/>
          <ac:picMkLst>
            <pc:docMk/>
            <pc:sldMk cId="2481749570" sldId="417"/>
            <ac:picMk id="15" creationId="{5E84C019-C386-746E-58BB-AD5518EFD575}"/>
          </ac:picMkLst>
        </pc:picChg>
        <pc:picChg chg="add del mod">
          <ac:chgData name="Meena, Ramjilal" userId="04f47ffa-00dc-4f53-a1c1-93674d103375" providerId="ADAL" clId="{031C95E4-19D1-44FA-8511-AFE1489D745A}" dt="2024-03-03T04:16:57.597" v="9561" actId="478"/>
          <ac:picMkLst>
            <pc:docMk/>
            <pc:sldMk cId="2481749570" sldId="417"/>
            <ac:picMk id="16" creationId="{339C72B4-D46A-0D43-2F86-7B0DBF4496C3}"/>
          </ac:picMkLst>
        </pc:picChg>
        <pc:picChg chg="add del mod">
          <ac:chgData name="Meena, Ramjilal" userId="04f47ffa-00dc-4f53-a1c1-93674d103375" providerId="ADAL" clId="{031C95E4-19D1-44FA-8511-AFE1489D745A}" dt="2024-03-03T04:25:08.442" v="9565" actId="478"/>
          <ac:picMkLst>
            <pc:docMk/>
            <pc:sldMk cId="2481749570" sldId="417"/>
            <ac:picMk id="18" creationId="{46A282C0-9322-DFA9-44E7-302F4874C4EA}"/>
          </ac:picMkLst>
        </pc:picChg>
        <pc:picChg chg="add mod">
          <ac:chgData name="Meena, Ramjilal" userId="04f47ffa-00dc-4f53-a1c1-93674d103375" providerId="ADAL" clId="{031C95E4-19D1-44FA-8511-AFE1489D745A}" dt="2024-03-03T04:44:55.262" v="9722" actId="208"/>
          <ac:picMkLst>
            <pc:docMk/>
            <pc:sldMk cId="2481749570" sldId="417"/>
            <ac:picMk id="20" creationId="{3245DE6E-8311-10DA-6C07-64ABDAD20D95}"/>
          </ac:picMkLst>
        </pc:picChg>
        <pc:picChg chg="add mod">
          <ac:chgData name="Meena, Ramjilal" userId="04f47ffa-00dc-4f53-a1c1-93674d103375" providerId="ADAL" clId="{031C95E4-19D1-44FA-8511-AFE1489D745A}" dt="2024-03-03T04:40:49.976" v="9713" actId="208"/>
          <ac:picMkLst>
            <pc:docMk/>
            <pc:sldMk cId="2481749570" sldId="417"/>
            <ac:picMk id="22" creationId="{06F1821A-3DB4-B8C1-907A-D11E0D8131B0}"/>
          </ac:picMkLst>
        </pc:picChg>
        <pc:picChg chg="add del mod">
          <ac:chgData name="Meena, Ramjilal" userId="04f47ffa-00dc-4f53-a1c1-93674d103375" providerId="ADAL" clId="{031C95E4-19D1-44FA-8511-AFE1489D745A}" dt="2024-03-03T04:37:26.166" v="9686" actId="478"/>
          <ac:picMkLst>
            <pc:docMk/>
            <pc:sldMk cId="2481749570" sldId="417"/>
            <ac:picMk id="25" creationId="{B0825875-AFE5-50FF-3AE2-17C486A2ED24}"/>
          </ac:picMkLst>
        </pc:picChg>
        <pc:picChg chg="add mod">
          <ac:chgData name="Meena, Ramjilal" userId="04f47ffa-00dc-4f53-a1c1-93674d103375" providerId="ADAL" clId="{031C95E4-19D1-44FA-8511-AFE1489D745A}" dt="2024-03-03T04:41:00.697" v="9714" actId="1076"/>
          <ac:picMkLst>
            <pc:docMk/>
            <pc:sldMk cId="2481749570" sldId="417"/>
            <ac:picMk id="26" creationId="{04F4AA75-E5B3-3253-F2CB-49F6BF6EBCB3}"/>
          </ac:picMkLst>
        </pc:picChg>
      </pc:sldChg>
      <pc:sldChg chg="addSp modSp del mod">
        <pc:chgData name="Meena, Ramjilal" userId="04f47ffa-00dc-4f53-a1c1-93674d103375" providerId="ADAL" clId="{031C95E4-19D1-44FA-8511-AFE1489D745A}" dt="2024-03-03T04:34:05.870" v="9655" actId="47"/>
        <pc:sldMkLst>
          <pc:docMk/>
          <pc:sldMk cId="1330678027" sldId="418"/>
        </pc:sldMkLst>
        <pc:spChg chg="mod">
          <ac:chgData name="Meena, Ramjilal" userId="04f47ffa-00dc-4f53-a1c1-93674d103375" providerId="ADAL" clId="{031C95E4-19D1-44FA-8511-AFE1489D745A}" dt="2024-03-03T04:14:59.068" v="9546" actId="20577"/>
          <ac:spMkLst>
            <pc:docMk/>
            <pc:sldMk cId="1330678027" sldId="418"/>
            <ac:spMk id="4" creationId="{4C1159B5-9D79-D2D5-D1C3-3C23A9EE1175}"/>
          </ac:spMkLst>
        </pc:spChg>
        <pc:spChg chg="add mod">
          <ac:chgData name="Meena, Ramjilal" userId="04f47ffa-00dc-4f53-a1c1-93674d103375" providerId="ADAL" clId="{031C95E4-19D1-44FA-8511-AFE1489D745A}" dt="2024-02-28T02:17:00.788" v="7748"/>
          <ac:spMkLst>
            <pc:docMk/>
            <pc:sldMk cId="1330678027" sldId="418"/>
            <ac:spMk id="5" creationId="{21508932-7ED6-516A-DA0E-BA1D2CA4499B}"/>
          </ac:spMkLst>
        </pc:spChg>
        <pc:picChg chg="add mod">
          <ac:chgData name="Meena, Ramjilal" userId="04f47ffa-00dc-4f53-a1c1-93674d103375" providerId="ADAL" clId="{031C95E4-19D1-44FA-8511-AFE1489D745A}" dt="2024-02-28T02:16:16.922" v="7738"/>
          <ac:picMkLst>
            <pc:docMk/>
            <pc:sldMk cId="1330678027" sldId="418"/>
            <ac:picMk id="3" creationId="{B8E968B5-BFA8-B841-73B2-A3327E389AEB}"/>
          </ac:picMkLst>
        </pc:picChg>
      </pc:sldChg>
      <pc:sldChg chg="addSp modSp del">
        <pc:chgData name="Meena, Ramjilal" userId="04f47ffa-00dc-4f53-a1c1-93674d103375" providerId="ADAL" clId="{031C95E4-19D1-44FA-8511-AFE1489D745A}" dt="2024-03-03T04:41:53.086" v="9719" actId="47"/>
        <pc:sldMkLst>
          <pc:docMk/>
          <pc:sldMk cId="2237462998" sldId="419"/>
        </pc:sldMkLst>
        <pc:spChg chg="add mod">
          <ac:chgData name="Meena, Ramjilal" userId="04f47ffa-00dc-4f53-a1c1-93674d103375" providerId="ADAL" clId="{031C95E4-19D1-44FA-8511-AFE1489D745A}" dt="2024-02-28T02:17:01.966" v="7749"/>
          <ac:spMkLst>
            <pc:docMk/>
            <pc:sldMk cId="2237462998" sldId="419"/>
            <ac:spMk id="6" creationId="{DF053431-6AE3-36F3-952E-04736674945E}"/>
          </ac:spMkLst>
        </pc:spChg>
        <pc:picChg chg="add mod">
          <ac:chgData name="Meena, Ramjilal" userId="04f47ffa-00dc-4f53-a1c1-93674d103375" providerId="ADAL" clId="{031C95E4-19D1-44FA-8511-AFE1489D745A}" dt="2024-02-28T02:16:19.248" v="7739"/>
          <ac:picMkLst>
            <pc:docMk/>
            <pc:sldMk cId="2237462998" sldId="419"/>
            <ac:picMk id="3" creationId="{55D0152A-7476-9006-CADE-2CD18708FC75}"/>
          </ac:picMkLst>
        </pc:picChg>
      </pc:sldChg>
      <pc:sldChg chg="addSp modSp del mod">
        <pc:chgData name="Meena, Ramjilal" userId="04f47ffa-00dc-4f53-a1c1-93674d103375" providerId="ADAL" clId="{031C95E4-19D1-44FA-8511-AFE1489D745A}" dt="2024-03-03T05:23:30.218" v="9955" actId="47"/>
        <pc:sldMkLst>
          <pc:docMk/>
          <pc:sldMk cId="3751650221" sldId="420"/>
        </pc:sldMkLst>
        <pc:spChg chg="add mod">
          <ac:chgData name="Meena, Ramjilal" userId="04f47ffa-00dc-4f53-a1c1-93674d103375" providerId="ADAL" clId="{031C95E4-19D1-44FA-8511-AFE1489D745A}" dt="2024-02-28T02:17:05.220" v="7751"/>
          <ac:spMkLst>
            <pc:docMk/>
            <pc:sldMk cId="3751650221" sldId="420"/>
            <ac:spMk id="5" creationId="{8E9B210B-F652-5B65-7B1C-7652BD87B340}"/>
          </ac:spMkLst>
        </pc:spChg>
        <pc:spChg chg="mod">
          <ac:chgData name="Meena, Ramjilal" userId="04f47ffa-00dc-4f53-a1c1-93674d103375" providerId="ADAL" clId="{031C95E4-19D1-44FA-8511-AFE1489D745A}" dt="2024-03-03T05:05:34.158" v="9754" actId="20577"/>
          <ac:spMkLst>
            <pc:docMk/>
            <pc:sldMk cId="3751650221" sldId="420"/>
            <ac:spMk id="11" creationId="{AEF6287A-B2F4-4342-8C30-0E4CE24BCB74}"/>
          </ac:spMkLst>
        </pc:spChg>
        <pc:spChg chg="mod">
          <ac:chgData name="Meena, Ramjilal" userId="04f47ffa-00dc-4f53-a1c1-93674d103375" providerId="ADAL" clId="{031C95E4-19D1-44FA-8511-AFE1489D745A}" dt="2024-03-03T05:04:17.649" v="9738" actId="14100"/>
          <ac:spMkLst>
            <pc:docMk/>
            <pc:sldMk cId="3751650221" sldId="420"/>
            <ac:spMk id="13" creationId="{64D50D87-7BA2-E1F5-5518-590535E08EED}"/>
          </ac:spMkLst>
        </pc:spChg>
        <pc:picChg chg="add mod">
          <ac:chgData name="Meena, Ramjilal" userId="04f47ffa-00dc-4f53-a1c1-93674d103375" providerId="ADAL" clId="{031C95E4-19D1-44FA-8511-AFE1489D745A}" dt="2024-02-28T02:16:33.483" v="7741"/>
          <ac:picMkLst>
            <pc:docMk/>
            <pc:sldMk cId="3751650221" sldId="420"/>
            <ac:picMk id="4" creationId="{9038196F-89FA-B4C8-6AA9-F0F309F9322F}"/>
          </ac:picMkLst>
        </pc:picChg>
      </pc:sldChg>
      <pc:sldChg chg="addSp delSp modSp mod ord delAnim modAnim">
        <pc:chgData name="Meena, Ramjilal" userId="04f47ffa-00dc-4f53-a1c1-93674d103375" providerId="ADAL" clId="{031C95E4-19D1-44FA-8511-AFE1489D745A}" dt="2024-03-05T02:01:56.569" v="12441" actId="14100"/>
        <pc:sldMkLst>
          <pc:docMk/>
          <pc:sldMk cId="4169965891" sldId="421"/>
        </pc:sldMkLst>
        <pc:spChg chg="mod">
          <ac:chgData name="Meena, Ramjilal" userId="04f47ffa-00dc-4f53-a1c1-93674d103375" providerId="ADAL" clId="{031C95E4-19D1-44FA-8511-AFE1489D745A}" dt="2024-03-03T17:19:54.793" v="11913" actId="20577"/>
          <ac:spMkLst>
            <pc:docMk/>
            <pc:sldMk cId="4169965891" sldId="421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2-28T02:17:07.749" v="7752"/>
          <ac:spMkLst>
            <pc:docMk/>
            <pc:sldMk cId="4169965891" sldId="421"/>
            <ac:spMk id="4" creationId="{ADBB70B9-FE49-C594-8B32-38D73E2AB001}"/>
          </ac:spMkLst>
        </pc:spChg>
        <pc:spChg chg="add mod">
          <ac:chgData name="Meena, Ramjilal" userId="04f47ffa-00dc-4f53-a1c1-93674d103375" providerId="ADAL" clId="{031C95E4-19D1-44FA-8511-AFE1489D745A}" dt="2024-03-05T02:01:04.111" v="12436" actId="20577"/>
          <ac:spMkLst>
            <pc:docMk/>
            <pc:sldMk cId="4169965891" sldId="421"/>
            <ac:spMk id="6" creationId="{FF36D375-440A-3BBD-3230-84DF514E56EA}"/>
          </ac:spMkLst>
        </pc:spChg>
        <pc:spChg chg="add del mod">
          <ac:chgData name="Meena, Ramjilal" userId="04f47ffa-00dc-4f53-a1c1-93674d103375" providerId="ADAL" clId="{031C95E4-19D1-44FA-8511-AFE1489D745A}" dt="2024-03-03T14:35:23.472" v="11393" actId="478"/>
          <ac:spMkLst>
            <pc:docMk/>
            <pc:sldMk cId="4169965891" sldId="421"/>
            <ac:spMk id="13" creationId="{4C3C3A63-E3D4-C3A6-4A54-0BD33B83568D}"/>
          </ac:spMkLst>
        </pc:spChg>
        <pc:spChg chg="add del mod">
          <ac:chgData name="Meena, Ramjilal" userId="04f47ffa-00dc-4f53-a1c1-93674d103375" providerId="ADAL" clId="{031C95E4-19D1-44FA-8511-AFE1489D745A}" dt="2024-03-03T14:35:37.648" v="11398" actId="478"/>
          <ac:spMkLst>
            <pc:docMk/>
            <pc:sldMk cId="4169965891" sldId="421"/>
            <ac:spMk id="14" creationId="{2C744C19-C7C3-4AE2-D157-AFCAC2DA3684}"/>
          </ac:spMkLst>
        </pc:spChg>
        <pc:spChg chg="mod">
          <ac:chgData name="Meena, Ramjilal" userId="04f47ffa-00dc-4f53-a1c1-93674d103375" providerId="ADAL" clId="{031C95E4-19D1-44FA-8511-AFE1489D745A}" dt="2024-03-05T01:57:17.276" v="12018"/>
          <ac:spMkLst>
            <pc:docMk/>
            <pc:sldMk cId="4169965891" sldId="421"/>
            <ac:spMk id="16" creationId="{5D14C589-AB88-20EB-6665-9CB73E652225}"/>
          </ac:spMkLst>
        </pc:spChg>
        <pc:spChg chg="add mod">
          <ac:chgData name="Meena, Ramjilal" userId="04f47ffa-00dc-4f53-a1c1-93674d103375" providerId="ADAL" clId="{031C95E4-19D1-44FA-8511-AFE1489D745A}" dt="2024-03-05T01:56:04.985" v="12008" actId="1036"/>
          <ac:spMkLst>
            <pc:docMk/>
            <pc:sldMk cId="4169965891" sldId="421"/>
            <ac:spMk id="17" creationId="{5B63FDB6-5F42-2DF3-1FF8-7BF7506C0477}"/>
          </ac:spMkLst>
        </pc:spChg>
        <pc:spChg chg="del">
          <ac:chgData name="Meena, Ramjilal" userId="04f47ffa-00dc-4f53-a1c1-93674d103375" providerId="ADAL" clId="{031C95E4-19D1-44FA-8511-AFE1489D745A}" dt="2024-03-03T14:46:53.643" v="11530" actId="478"/>
          <ac:spMkLst>
            <pc:docMk/>
            <pc:sldMk cId="4169965891" sldId="421"/>
            <ac:spMk id="18" creationId="{7B3EA1C1-B335-8D93-147F-1EC8B4DB53A9}"/>
          </ac:spMkLst>
        </pc:spChg>
        <pc:spChg chg="add del mod">
          <ac:chgData name="Meena, Ramjilal" userId="04f47ffa-00dc-4f53-a1c1-93674d103375" providerId="ADAL" clId="{031C95E4-19D1-44FA-8511-AFE1489D745A}" dt="2024-03-03T16:56:33.012" v="11613" actId="478"/>
          <ac:spMkLst>
            <pc:docMk/>
            <pc:sldMk cId="4169965891" sldId="421"/>
            <ac:spMk id="30" creationId="{5C7ECFEB-0931-34B2-7656-148D81F5A322}"/>
          </ac:spMkLst>
        </pc:spChg>
        <pc:spChg chg="add del mod">
          <ac:chgData name="Meena, Ramjilal" userId="04f47ffa-00dc-4f53-a1c1-93674d103375" providerId="ADAL" clId="{031C95E4-19D1-44FA-8511-AFE1489D745A}" dt="2024-03-03T16:56:31.461" v="11612" actId="478"/>
          <ac:spMkLst>
            <pc:docMk/>
            <pc:sldMk cId="4169965891" sldId="421"/>
            <ac:spMk id="31" creationId="{6E75FB11-3FFE-B757-9D32-D3F31708C827}"/>
          </ac:spMkLst>
        </pc:spChg>
        <pc:graphicFrameChg chg="add del mod">
          <ac:chgData name="Meena, Ramjilal" userId="04f47ffa-00dc-4f53-a1c1-93674d103375" providerId="ADAL" clId="{031C95E4-19D1-44FA-8511-AFE1489D745A}" dt="2024-03-03T14:36:14.818" v="11416" actId="478"/>
          <ac:graphicFrameMkLst>
            <pc:docMk/>
            <pc:sldMk cId="4169965891" sldId="421"/>
            <ac:graphicFrameMk id="12" creationId="{F905048D-0985-6508-05E1-E530C74AFF2E}"/>
          </ac:graphicFrameMkLst>
        </pc:graphicFrameChg>
        <pc:picChg chg="add mod">
          <ac:chgData name="Meena, Ramjilal" userId="04f47ffa-00dc-4f53-a1c1-93674d103375" providerId="ADAL" clId="{031C95E4-19D1-44FA-8511-AFE1489D745A}" dt="2024-02-28T02:16:34.828" v="7742"/>
          <ac:picMkLst>
            <pc:docMk/>
            <pc:sldMk cId="4169965891" sldId="421"/>
            <ac:picMk id="3" creationId="{3BE83738-B056-5EAA-1DC6-C29D3098C34B}"/>
          </ac:picMkLst>
        </pc:picChg>
        <pc:picChg chg="add mod">
          <ac:chgData name="Meena, Ramjilal" userId="04f47ffa-00dc-4f53-a1c1-93674d103375" providerId="ADAL" clId="{031C95E4-19D1-44FA-8511-AFE1489D745A}" dt="2024-03-05T02:00:59.431" v="12435" actId="14100"/>
          <ac:picMkLst>
            <pc:docMk/>
            <pc:sldMk cId="4169965891" sldId="421"/>
            <ac:picMk id="7" creationId="{4474C495-0FC0-CD54-F717-CA924F36B860}"/>
          </ac:picMkLst>
        </pc:picChg>
        <pc:picChg chg="add del mod">
          <ac:chgData name="Meena, Ramjilal" userId="04f47ffa-00dc-4f53-a1c1-93674d103375" providerId="ADAL" clId="{031C95E4-19D1-44FA-8511-AFE1489D745A}" dt="2024-03-03T14:40:53.420" v="11477" actId="478"/>
          <ac:picMkLst>
            <pc:docMk/>
            <pc:sldMk cId="4169965891" sldId="421"/>
            <ac:picMk id="7" creationId="{74217610-876F-5723-C17A-EF210C5E7E92}"/>
          </ac:picMkLst>
        </pc:picChg>
        <pc:picChg chg="add mod">
          <ac:chgData name="Meena, Ramjilal" userId="04f47ffa-00dc-4f53-a1c1-93674d103375" providerId="ADAL" clId="{031C95E4-19D1-44FA-8511-AFE1489D745A}" dt="2024-03-05T02:00:20.425" v="12426" actId="571"/>
          <ac:picMkLst>
            <pc:docMk/>
            <pc:sldMk cId="4169965891" sldId="421"/>
            <ac:picMk id="9" creationId="{F3147012-94C9-D42E-840C-39BA3A672B2D}"/>
          </ac:picMkLst>
        </pc:picChg>
        <pc:picChg chg="add del mod">
          <ac:chgData name="Meena, Ramjilal" userId="04f47ffa-00dc-4f53-a1c1-93674d103375" providerId="ADAL" clId="{031C95E4-19D1-44FA-8511-AFE1489D745A}" dt="2024-03-03T14:40:53.420" v="11477" actId="478"/>
          <ac:picMkLst>
            <pc:docMk/>
            <pc:sldMk cId="4169965891" sldId="421"/>
            <ac:picMk id="11" creationId="{0AEC25C7-7F01-3CA2-F8C2-3B7F7943CD81}"/>
          </ac:picMkLst>
        </pc:picChg>
        <pc:picChg chg="add mod">
          <ac:chgData name="Meena, Ramjilal" userId="04f47ffa-00dc-4f53-a1c1-93674d103375" providerId="ADAL" clId="{031C95E4-19D1-44FA-8511-AFE1489D745A}" dt="2024-03-05T02:01:56.569" v="12441" actId="14100"/>
          <ac:picMkLst>
            <pc:docMk/>
            <pc:sldMk cId="4169965891" sldId="421"/>
            <ac:picMk id="11" creationId="{152BCA56-DFC6-6910-ED72-82197E0081D0}"/>
          </ac:picMkLst>
        </pc:picChg>
        <pc:picChg chg="del mod">
          <ac:chgData name="Meena, Ramjilal" userId="04f47ffa-00dc-4f53-a1c1-93674d103375" providerId="ADAL" clId="{031C95E4-19D1-44FA-8511-AFE1489D745A}" dt="2024-03-03T14:33:57.520" v="11379" actId="478"/>
          <ac:picMkLst>
            <pc:docMk/>
            <pc:sldMk cId="4169965891" sldId="421"/>
            <ac:picMk id="19" creationId="{8F5D248B-1B6D-A878-F3F5-B1DC0168C2D0}"/>
          </ac:picMkLst>
        </pc:picChg>
        <pc:picChg chg="add del mod">
          <ac:chgData name="Meena, Ramjilal" userId="04f47ffa-00dc-4f53-a1c1-93674d103375" providerId="ADAL" clId="{031C95E4-19D1-44FA-8511-AFE1489D745A}" dt="2024-03-05T01:56:04.985" v="12008" actId="1036"/>
          <ac:picMkLst>
            <pc:docMk/>
            <pc:sldMk cId="4169965891" sldId="421"/>
            <ac:picMk id="20" creationId="{285A35FA-F27A-5E26-1C99-EF9804D70A3C}"/>
          </ac:picMkLst>
        </pc:picChg>
        <pc:picChg chg="del">
          <ac:chgData name="Meena, Ramjilal" userId="04f47ffa-00dc-4f53-a1c1-93674d103375" providerId="ADAL" clId="{031C95E4-19D1-44FA-8511-AFE1489D745A}" dt="2024-03-03T14:42:26.133" v="11485" actId="478"/>
          <ac:picMkLst>
            <pc:docMk/>
            <pc:sldMk cId="4169965891" sldId="421"/>
            <ac:picMk id="21" creationId="{863144A9-3B21-C304-BF27-14B9EC214783}"/>
          </ac:picMkLst>
        </pc:picChg>
        <pc:picChg chg="add del mod">
          <ac:chgData name="Meena, Ramjilal" userId="04f47ffa-00dc-4f53-a1c1-93674d103375" providerId="ADAL" clId="{031C95E4-19D1-44FA-8511-AFE1489D745A}" dt="2024-03-05T01:56:04.985" v="12008" actId="1036"/>
          <ac:picMkLst>
            <pc:docMk/>
            <pc:sldMk cId="4169965891" sldId="421"/>
            <ac:picMk id="22" creationId="{5E63777A-BD68-B38F-E26E-41C8D536275A}"/>
          </ac:picMkLst>
        </pc:picChg>
        <pc:picChg chg="del mod">
          <ac:chgData name="Meena, Ramjilal" userId="04f47ffa-00dc-4f53-a1c1-93674d103375" providerId="ADAL" clId="{031C95E4-19D1-44FA-8511-AFE1489D745A}" dt="2024-03-03T14:46:12.232" v="11519" actId="478"/>
          <ac:picMkLst>
            <pc:docMk/>
            <pc:sldMk cId="4169965891" sldId="421"/>
            <ac:picMk id="23" creationId="{7DD1F349-604D-623D-8C58-D03213C69BBA}"/>
          </ac:picMkLst>
        </pc:picChg>
        <pc:picChg chg="add del mod">
          <ac:chgData name="Meena, Ramjilal" userId="04f47ffa-00dc-4f53-a1c1-93674d103375" providerId="ADAL" clId="{031C95E4-19D1-44FA-8511-AFE1489D745A}" dt="2024-03-03T14:42:55.649" v="11490" actId="478"/>
          <ac:picMkLst>
            <pc:docMk/>
            <pc:sldMk cId="4169965891" sldId="421"/>
            <ac:picMk id="24" creationId="{403E0AA8-71CD-94BC-1208-E49F3F5F7372}"/>
          </ac:picMkLst>
        </pc:picChg>
        <pc:picChg chg="del mod">
          <ac:chgData name="Meena, Ramjilal" userId="04f47ffa-00dc-4f53-a1c1-93674d103375" providerId="ADAL" clId="{031C95E4-19D1-44FA-8511-AFE1489D745A}" dt="2024-03-03T14:42:57.879" v="11491" actId="478"/>
          <ac:picMkLst>
            <pc:docMk/>
            <pc:sldMk cId="4169965891" sldId="421"/>
            <ac:picMk id="25" creationId="{5F75AC6E-9323-BC29-FE7C-DF623F621BED}"/>
          </ac:picMkLst>
        </pc:picChg>
        <pc:picChg chg="add del mod">
          <ac:chgData name="Meena, Ramjilal" userId="04f47ffa-00dc-4f53-a1c1-93674d103375" providerId="ADAL" clId="{031C95E4-19D1-44FA-8511-AFE1489D745A}" dt="2024-03-03T14:46:11.220" v="11518" actId="478"/>
          <ac:picMkLst>
            <pc:docMk/>
            <pc:sldMk cId="4169965891" sldId="421"/>
            <ac:picMk id="27" creationId="{1074376D-B3D6-7570-053A-8F1EE813BDF9}"/>
          </ac:picMkLst>
        </pc:picChg>
        <pc:picChg chg="add mod">
          <ac:chgData name="Meena, Ramjilal" userId="04f47ffa-00dc-4f53-a1c1-93674d103375" providerId="ADAL" clId="{031C95E4-19D1-44FA-8511-AFE1489D745A}" dt="2024-03-05T01:56:19.273" v="12009" actId="14100"/>
          <ac:picMkLst>
            <pc:docMk/>
            <pc:sldMk cId="4169965891" sldId="421"/>
            <ac:picMk id="29" creationId="{C6650187-AC0D-9993-8251-C15722E6C649}"/>
          </ac:picMkLst>
        </pc:picChg>
        <pc:picChg chg="add del mod">
          <ac:chgData name="Meena, Ramjilal" userId="04f47ffa-00dc-4f53-a1c1-93674d103375" providerId="ADAL" clId="{031C95E4-19D1-44FA-8511-AFE1489D745A}" dt="2024-03-03T17:17:12.229" v="11860" actId="478"/>
          <ac:picMkLst>
            <pc:docMk/>
            <pc:sldMk cId="4169965891" sldId="421"/>
            <ac:picMk id="32" creationId="{4402F37C-8719-1480-12CE-FC4D0D931B22}"/>
          </ac:picMkLst>
        </pc:picChg>
        <pc:picChg chg="add del mod">
          <ac:chgData name="Meena, Ramjilal" userId="04f47ffa-00dc-4f53-a1c1-93674d103375" providerId="ADAL" clId="{031C95E4-19D1-44FA-8511-AFE1489D745A}" dt="2024-03-03T17:14:54.550" v="11832" actId="478"/>
          <ac:picMkLst>
            <pc:docMk/>
            <pc:sldMk cId="4169965891" sldId="421"/>
            <ac:picMk id="33" creationId="{6301F424-E4FA-1D7C-7259-938827D367B3}"/>
          </ac:picMkLst>
        </pc:picChg>
        <pc:picChg chg="add del mod">
          <ac:chgData name="Meena, Ramjilal" userId="04f47ffa-00dc-4f53-a1c1-93674d103375" providerId="ADAL" clId="{031C95E4-19D1-44FA-8511-AFE1489D745A}" dt="2024-03-03T17:16:24.759" v="11850" actId="478"/>
          <ac:picMkLst>
            <pc:docMk/>
            <pc:sldMk cId="4169965891" sldId="421"/>
            <ac:picMk id="34" creationId="{D696C593-3C99-F054-0334-17B3103B68AE}"/>
          </ac:picMkLst>
        </pc:picChg>
        <pc:picChg chg="add del mod">
          <ac:chgData name="Meena, Ramjilal" userId="04f47ffa-00dc-4f53-a1c1-93674d103375" providerId="ADAL" clId="{031C95E4-19D1-44FA-8511-AFE1489D745A}" dt="2024-03-05T01:57:25.905" v="12019" actId="478"/>
          <ac:picMkLst>
            <pc:docMk/>
            <pc:sldMk cId="4169965891" sldId="421"/>
            <ac:picMk id="36" creationId="{98384E6B-BDEF-EE3C-FB27-603E56A400F6}"/>
          </ac:picMkLst>
        </pc:picChg>
        <pc:picChg chg="add mod">
          <ac:chgData name="Meena, Ramjilal" userId="04f47ffa-00dc-4f53-a1c1-93674d103375" providerId="ADAL" clId="{031C95E4-19D1-44FA-8511-AFE1489D745A}" dt="2024-03-03T17:17:33.947" v="11865" actId="1076"/>
          <ac:picMkLst>
            <pc:docMk/>
            <pc:sldMk cId="4169965891" sldId="421"/>
            <ac:picMk id="37" creationId="{D7A2E987-8008-7539-AA4A-93CD15B44C21}"/>
          </ac:picMkLst>
        </pc:picChg>
        <pc:picChg chg="add del mod">
          <ac:chgData name="Meena, Ramjilal" userId="04f47ffa-00dc-4f53-a1c1-93674d103375" providerId="ADAL" clId="{031C95E4-19D1-44FA-8511-AFE1489D745A}" dt="2024-03-05T02:00:12.448" v="12424" actId="478"/>
          <ac:picMkLst>
            <pc:docMk/>
            <pc:sldMk cId="4169965891" sldId="421"/>
            <ac:picMk id="38" creationId="{7D271FA0-E43A-DFFA-EAD5-DFB0A2651884}"/>
          </ac:picMkLst>
        </pc:picChg>
        <pc:picChg chg="add del mod">
          <ac:chgData name="Meena, Ramjilal" userId="04f47ffa-00dc-4f53-a1c1-93674d103375" providerId="ADAL" clId="{031C95E4-19D1-44FA-8511-AFE1489D745A}" dt="2024-03-05T02:00:42.535" v="12431" actId="478"/>
          <ac:picMkLst>
            <pc:docMk/>
            <pc:sldMk cId="4169965891" sldId="421"/>
            <ac:picMk id="39" creationId="{3F266F21-85F5-83D6-439A-1B193743D95E}"/>
          </ac:picMkLst>
        </pc:picChg>
        <pc:picChg chg="add del mod">
          <ac:chgData name="Meena, Ramjilal" userId="04f47ffa-00dc-4f53-a1c1-93674d103375" providerId="ADAL" clId="{031C95E4-19D1-44FA-8511-AFE1489D745A}" dt="2024-03-05T02:00:42.535" v="12431" actId="478"/>
          <ac:picMkLst>
            <pc:docMk/>
            <pc:sldMk cId="4169965891" sldId="421"/>
            <ac:picMk id="40" creationId="{D39B4E1C-D6DF-5D50-520B-D7F24C9C1135}"/>
          </ac:picMkLst>
        </pc:picChg>
      </pc:sldChg>
      <pc:sldChg chg="addSp delSp modSp del mod ord">
        <pc:chgData name="Meena, Ramjilal" userId="04f47ffa-00dc-4f53-a1c1-93674d103375" providerId="ADAL" clId="{031C95E4-19D1-44FA-8511-AFE1489D745A}" dt="2024-03-03T09:39:02.581" v="10641" actId="47"/>
        <pc:sldMkLst>
          <pc:docMk/>
          <pc:sldMk cId="2485736153" sldId="422"/>
        </pc:sldMkLst>
        <pc:spChg chg="add mod">
          <ac:chgData name="Meena, Ramjilal" userId="04f47ffa-00dc-4f53-a1c1-93674d103375" providerId="ADAL" clId="{031C95E4-19D1-44FA-8511-AFE1489D745A}" dt="2024-02-28T02:17:03.915" v="7750"/>
          <ac:spMkLst>
            <pc:docMk/>
            <pc:sldMk cId="2485736153" sldId="422"/>
            <ac:spMk id="6" creationId="{BF7EA4E7-00A6-6AB1-0C20-7C12003A6A28}"/>
          </ac:spMkLst>
        </pc:spChg>
        <pc:spChg chg="del">
          <ac:chgData name="Meena, Ramjilal" userId="04f47ffa-00dc-4f53-a1c1-93674d103375" providerId="ADAL" clId="{031C95E4-19D1-44FA-8511-AFE1489D745A}" dt="2024-03-03T08:35:33.064" v="10357" actId="478"/>
          <ac:spMkLst>
            <pc:docMk/>
            <pc:sldMk cId="2485736153" sldId="422"/>
            <ac:spMk id="18" creationId="{7B3EA1C1-B335-8D93-147F-1EC8B4DB53A9}"/>
          </ac:spMkLst>
        </pc:spChg>
        <pc:picChg chg="add mod">
          <ac:chgData name="Meena, Ramjilal" userId="04f47ffa-00dc-4f53-a1c1-93674d103375" providerId="ADAL" clId="{031C95E4-19D1-44FA-8511-AFE1489D745A}" dt="2024-02-28T02:16:30.289" v="7740"/>
          <ac:picMkLst>
            <pc:docMk/>
            <pc:sldMk cId="2485736153" sldId="422"/>
            <ac:picMk id="4" creationId="{D6452B89-93D3-21A3-DF5E-F0BBE6545BD4}"/>
          </ac:picMkLst>
        </pc:picChg>
      </pc:sldChg>
      <pc:sldChg chg="addSp modSp del ord">
        <pc:chgData name="Meena, Ramjilal" userId="04f47ffa-00dc-4f53-a1c1-93674d103375" providerId="ADAL" clId="{031C95E4-19D1-44FA-8511-AFE1489D745A}" dt="2024-03-03T09:57:27.615" v="10701" actId="47"/>
        <pc:sldMkLst>
          <pc:docMk/>
          <pc:sldMk cId="2695439089" sldId="423"/>
        </pc:sldMkLst>
        <pc:spChg chg="add mod">
          <ac:chgData name="Meena, Ramjilal" userId="04f47ffa-00dc-4f53-a1c1-93674d103375" providerId="ADAL" clId="{031C95E4-19D1-44FA-8511-AFE1489D745A}" dt="2024-02-28T02:17:11.031" v="7755"/>
          <ac:spMkLst>
            <pc:docMk/>
            <pc:sldMk cId="2695439089" sldId="423"/>
            <ac:spMk id="4" creationId="{E01A49E9-6E51-9F10-985B-F62CBC46F8F6}"/>
          </ac:spMkLst>
        </pc:spChg>
        <pc:picChg chg="add mod">
          <ac:chgData name="Meena, Ramjilal" userId="04f47ffa-00dc-4f53-a1c1-93674d103375" providerId="ADAL" clId="{031C95E4-19D1-44FA-8511-AFE1489D745A}" dt="2024-02-28T02:16:41.270" v="7744"/>
          <ac:picMkLst>
            <pc:docMk/>
            <pc:sldMk cId="2695439089" sldId="423"/>
            <ac:picMk id="3" creationId="{72DEB901-97C7-A243-4800-66BDAEB87D08}"/>
          </ac:picMkLst>
        </pc:picChg>
      </pc:sldChg>
      <pc:sldChg chg="addSp modSp del">
        <pc:chgData name="Meena, Ramjilal" userId="04f47ffa-00dc-4f53-a1c1-93674d103375" providerId="ADAL" clId="{031C95E4-19D1-44FA-8511-AFE1489D745A}" dt="2024-03-03T05:24:20.776" v="9958" actId="47"/>
        <pc:sldMkLst>
          <pc:docMk/>
          <pc:sldMk cId="1414388075" sldId="424"/>
        </pc:sldMkLst>
        <pc:spChg chg="add mod">
          <ac:chgData name="Meena, Ramjilal" userId="04f47ffa-00dc-4f53-a1c1-93674d103375" providerId="ADAL" clId="{031C95E4-19D1-44FA-8511-AFE1489D745A}" dt="2024-02-28T02:17:08.739" v="7753"/>
          <ac:spMkLst>
            <pc:docMk/>
            <pc:sldMk cId="1414388075" sldId="424"/>
            <ac:spMk id="4" creationId="{A9D42F54-9E7F-E814-7FB4-D53BE747DA3C}"/>
          </ac:spMkLst>
        </pc:spChg>
        <pc:picChg chg="add mod">
          <ac:chgData name="Meena, Ramjilal" userId="04f47ffa-00dc-4f53-a1c1-93674d103375" providerId="ADAL" clId="{031C95E4-19D1-44FA-8511-AFE1489D745A}" dt="2024-02-28T02:16:35.676" v="7743"/>
          <ac:picMkLst>
            <pc:docMk/>
            <pc:sldMk cId="1414388075" sldId="424"/>
            <ac:picMk id="3" creationId="{DCE9A882-440F-F59B-BB76-C8A127D3ECD2}"/>
          </ac:picMkLst>
        </pc:picChg>
      </pc:sldChg>
      <pc:sldChg chg="addSp delSp modSp del mod">
        <pc:chgData name="Meena, Ramjilal" userId="04f47ffa-00dc-4f53-a1c1-93674d103375" providerId="ADAL" clId="{031C95E4-19D1-44FA-8511-AFE1489D745A}" dt="2024-04-07T03:40:22.703" v="17400" actId="47"/>
        <pc:sldMkLst>
          <pc:docMk/>
          <pc:sldMk cId="3639121617" sldId="425"/>
        </pc:sldMkLst>
        <pc:spChg chg="mod">
          <ac:chgData name="Meena, Ramjilal" userId="04f47ffa-00dc-4f53-a1c1-93674d103375" providerId="ADAL" clId="{031C95E4-19D1-44FA-8511-AFE1489D745A}" dt="2024-04-06T05:37:28.210" v="16909" actId="20577"/>
          <ac:spMkLst>
            <pc:docMk/>
            <pc:sldMk cId="3639121617" sldId="425"/>
            <ac:spMk id="2" creationId="{E8BEF486-4AA2-1415-B40E-85F4FEE92377}"/>
          </ac:spMkLst>
        </pc:spChg>
        <pc:spChg chg="mod">
          <ac:chgData name="Meena, Ramjilal" userId="04f47ffa-00dc-4f53-a1c1-93674d103375" providerId="ADAL" clId="{031C95E4-19D1-44FA-8511-AFE1489D745A}" dt="2024-04-06T05:37:13.150" v="16907" actId="20577"/>
          <ac:spMkLst>
            <pc:docMk/>
            <pc:sldMk cId="3639121617" sldId="425"/>
            <ac:spMk id="4" creationId="{3332AEE5-98AD-BBDF-02F6-D63F99A7F892}"/>
          </ac:spMkLst>
        </pc:spChg>
        <pc:picChg chg="add del mod">
          <ac:chgData name="Meena, Ramjilal" userId="04f47ffa-00dc-4f53-a1c1-93674d103375" providerId="ADAL" clId="{031C95E4-19D1-44FA-8511-AFE1489D745A}" dt="2024-04-07T03:38:17.963" v="17378" actId="478"/>
          <ac:picMkLst>
            <pc:docMk/>
            <pc:sldMk cId="3639121617" sldId="425"/>
            <ac:picMk id="3" creationId="{0057A347-74B2-C0CD-069E-715FEB9C4ABB}"/>
          </ac:picMkLst>
        </pc:picChg>
        <pc:picChg chg="add mod">
          <ac:chgData name="Meena, Ramjilal" userId="04f47ffa-00dc-4f53-a1c1-93674d103375" providerId="ADAL" clId="{031C95E4-19D1-44FA-8511-AFE1489D745A}" dt="2024-04-07T03:38:25.959" v="17382" actId="1076"/>
          <ac:picMkLst>
            <pc:docMk/>
            <pc:sldMk cId="3639121617" sldId="425"/>
            <ac:picMk id="5" creationId="{F3776789-7FB6-F58E-236F-C6A02F550DBD}"/>
          </ac:picMkLst>
        </pc:picChg>
        <pc:picChg chg="del mod">
          <ac:chgData name="Meena, Ramjilal" userId="04f47ffa-00dc-4f53-a1c1-93674d103375" providerId="ADAL" clId="{031C95E4-19D1-44FA-8511-AFE1489D745A}" dt="2024-04-07T03:35:52.134" v="17352" actId="478"/>
          <ac:picMkLst>
            <pc:docMk/>
            <pc:sldMk cId="3639121617" sldId="425"/>
            <ac:picMk id="9" creationId="{20104BAA-461F-BA44-0EB3-EE8CF68E6A10}"/>
          </ac:picMkLst>
        </pc:picChg>
        <pc:picChg chg="del">
          <ac:chgData name="Meena, Ramjilal" userId="04f47ffa-00dc-4f53-a1c1-93674d103375" providerId="ADAL" clId="{031C95E4-19D1-44FA-8511-AFE1489D745A}" dt="2024-04-07T03:38:22.286" v="17379" actId="478"/>
          <ac:picMkLst>
            <pc:docMk/>
            <pc:sldMk cId="3639121617" sldId="425"/>
            <ac:picMk id="10" creationId="{8F25FDD0-BF3D-1ED1-22C5-294399AF735D}"/>
          </ac:picMkLst>
        </pc:picChg>
      </pc:sldChg>
      <pc:sldChg chg="addSp delSp modSp mod">
        <pc:chgData name="Meena, Ramjilal" userId="04f47ffa-00dc-4f53-a1c1-93674d103375" providerId="ADAL" clId="{031C95E4-19D1-44FA-8511-AFE1489D745A}" dt="2024-04-01T01:57:44.537" v="16644" actId="20577"/>
        <pc:sldMkLst>
          <pc:docMk/>
          <pc:sldMk cId="2849108800" sldId="428"/>
        </pc:sldMkLst>
        <pc:spChg chg="mod">
          <ac:chgData name="Meena, Ramjilal" userId="04f47ffa-00dc-4f53-a1c1-93674d103375" providerId="ADAL" clId="{031C95E4-19D1-44FA-8511-AFE1489D745A}" dt="2024-03-30T15:48:54.791" v="15910" actId="14100"/>
          <ac:spMkLst>
            <pc:docMk/>
            <pc:sldMk cId="2849108800" sldId="428"/>
            <ac:spMk id="2" creationId="{9C5DD57F-2FE6-ECB7-1681-7956002264DB}"/>
          </ac:spMkLst>
        </pc:spChg>
        <pc:spChg chg="add del mod">
          <ac:chgData name="Meena, Ramjilal" userId="04f47ffa-00dc-4f53-a1c1-93674d103375" providerId="ADAL" clId="{031C95E4-19D1-44FA-8511-AFE1489D745A}" dt="2024-03-11T01:41:01.602" v="13706" actId="478"/>
          <ac:spMkLst>
            <pc:docMk/>
            <pc:sldMk cId="2849108800" sldId="428"/>
            <ac:spMk id="3" creationId="{63078E53-018D-1A3A-6751-97D1FD18BECB}"/>
          </ac:spMkLst>
        </pc:spChg>
        <pc:spChg chg="add mod">
          <ac:chgData name="Meena, Ramjilal" userId="04f47ffa-00dc-4f53-a1c1-93674d103375" providerId="ADAL" clId="{031C95E4-19D1-44FA-8511-AFE1489D745A}" dt="2024-03-30T15:48:43.902" v="15908"/>
          <ac:spMkLst>
            <pc:docMk/>
            <pc:sldMk cId="2849108800" sldId="428"/>
            <ac:spMk id="3" creationId="{6D441194-3CC6-31D5-398D-42093A10A053}"/>
          </ac:spMkLst>
        </pc:spChg>
        <pc:spChg chg="mod">
          <ac:chgData name="Meena, Ramjilal" userId="04f47ffa-00dc-4f53-a1c1-93674d103375" providerId="ADAL" clId="{031C95E4-19D1-44FA-8511-AFE1489D745A}" dt="2024-04-01T01:57:44.537" v="16644" actId="20577"/>
          <ac:spMkLst>
            <pc:docMk/>
            <pc:sldMk cId="2849108800" sldId="428"/>
            <ac:spMk id="4" creationId="{32E52595-A079-6D3B-08FE-44033F763DDD}"/>
          </ac:spMkLst>
        </pc:spChg>
        <pc:spChg chg="add del mod">
          <ac:chgData name="Meena, Ramjilal" userId="04f47ffa-00dc-4f53-a1c1-93674d103375" providerId="ADAL" clId="{031C95E4-19D1-44FA-8511-AFE1489D745A}" dt="2024-03-11T01:40:46.168" v="13703" actId="478"/>
          <ac:spMkLst>
            <pc:docMk/>
            <pc:sldMk cId="2849108800" sldId="428"/>
            <ac:spMk id="5" creationId="{EBAEE0F3-9A65-0914-2781-5E247F671CBA}"/>
          </ac:spMkLst>
        </pc:spChg>
        <pc:spChg chg="add del mod">
          <ac:chgData name="Meena, Ramjilal" userId="04f47ffa-00dc-4f53-a1c1-93674d103375" providerId="ADAL" clId="{031C95E4-19D1-44FA-8511-AFE1489D745A}" dt="2024-03-11T01:40:46.168" v="13703" actId="478"/>
          <ac:spMkLst>
            <pc:docMk/>
            <pc:sldMk cId="2849108800" sldId="428"/>
            <ac:spMk id="7" creationId="{7E0BE038-CB09-BF26-E24C-6B353FAC740A}"/>
          </ac:spMkLst>
        </pc:spChg>
        <pc:spChg chg="add mod">
          <ac:chgData name="Meena, Ramjilal" userId="04f47ffa-00dc-4f53-a1c1-93674d103375" providerId="ADAL" clId="{031C95E4-19D1-44FA-8511-AFE1489D745A}" dt="2024-03-31T01:53:58.457" v="16142" actId="12"/>
          <ac:spMkLst>
            <pc:docMk/>
            <pc:sldMk cId="2849108800" sldId="428"/>
            <ac:spMk id="7" creationId="{8D0C7C5A-46CB-9CCF-6F66-6C545DDC53CF}"/>
          </ac:spMkLst>
        </pc:spChg>
        <pc:spChg chg="add del mod">
          <ac:chgData name="Meena, Ramjilal" userId="04f47ffa-00dc-4f53-a1c1-93674d103375" providerId="ADAL" clId="{031C95E4-19D1-44FA-8511-AFE1489D745A}" dt="2024-03-11T01:41:04.286" v="13707" actId="478"/>
          <ac:spMkLst>
            <pc:docMk/>
            <pc:sldMk cId="2849108800" sldId="428"/>
            <ac:spMk id="9" creationId="{08569E05-3FA4-3404-456B-74BEF351C071}"/>
          </ac:spMkLst>
        </pc:spChg>
        <pc:spChg chg="add del mod">
          <ac:chgData name="Meena, Ramjilal" userId="04f47ffa-00dc-4f53-a1c1-93674d103375" providerId="ADAL" clId="{031C95E4-19D1-44FA-8511-AFE1489D745A}" dt="2024-03-11T01:40:54.958" v="13705" actId="478"/>
          <ac:spMkLst>
            <pc:docMk/>
            <pc:sldMk cId="2849108800" sldId="428"/>
            <ac:spMk id="12" creationId="{98BA79D7-F8CB-EF82-49E4-2290F56C577B}"/>
          </ac:spMkLst>
        </pc:spChg>
        <pc:spChg chg="add del mod">
          <ac:chgData name="Meena, Ramjilal" userId="04f47ffa-00dc-4f53-a1c1-93674d103375" providerId="ADAL" clId="{031C95E4-19D1-44FA-8511-AFE1489D745A}" dt="2024-03-30T15:48:50.525" v="15909" actId="478"/>
          <ac:spMkLst>
            <pc:docMk/>
            <pc:sldMk cId="2849108800" sldId="428"/>
            <ac:spMk id="13" creationId="{C901BC96-A855-E416-0F32-8FCA8D5D0150}"/>
          </ac:spMkLst>
        </pc:spChg>
        <pc:spChg chg="add mod">
          <ac:chgData name="Meena, Ramjilal" userId="04f47ffa-00dc-4f53-a1c1-93674d103375" providerId="ADAL" clId="{031C95E4-19D1-44FA-8511-AFE1489D745A}" dt="2024-03-11T01:41:07.225" v="13709"/>
          <ac:spMkLst>
            <pc:docMk/>
            <pc:sldMk cId="2849108800" sldId="428"/>
            <ac:spMk id="15" creationId="{6DD00036-C2F1-FCBF-65C5-39F932A7AEFC}"/>
          </ac:spMkLst>
        </pc:spChg>
        <pc:picChg chg="add del mod">
          <ac:chgData name="Meena, Ramjilal" userId="04f47ffa-00dc-4f53-a1c1-93674d103375" providerId="ADAL" clId="{031C95E4-19D1-44FA-8511-AFE1489D745A}" dt="2024-03-11T01:40:46.168" v="13703" actId="478"/>
          <ac:picMkLst>
            <pc:docMk/>
            <pc:sldMk cId="2849108800" sldId="428"/>
            <ac:picMk id="6" creationId="{B37F99CD-CC50-E921-D030-F40ACBA97C45}"/>
          </ac:picMkLst>
        </pc:picChg>
        <pc:picChg chg="add del mod">
          <ac:chgData name="Meena, Ramjilal" userId="04f47ffa-00dc-4f53-a1c1-93674d103375" providerId="ADAL" clId="{031C95E4-19D1-44FA-8511-AFE1489D745A}" dt="2024-03-31T01:47:13.316" v="16061" actId="478"/>
          <ac:picMkLst>
            <pc:docMk/>
            <pc:sldMk cId="2849108800" sldId="428"/>
            <ac:picMk id="6" creationId="{F3ED4577-5743-623E-9A5E-9521BE1FF4C2}"/>
          </ac:picMkLst>
        </pc:picChg>
        <pc:picChg chg="add del mod">
          <ac:chgData name="Meena, Ramjilal" userId="04f47ffa-00dc-4f53-a1c1-93674d103375" providerId="ADAL" clId="{031C95E4-19D1-44FA-8511-AFE1489D745A}" dt="2024-03-31T01:47:38.047" v="16063" actId="478"/>
          <ac:picMkLst>
            <pc:docMk/>
            <pc:sldMk cId="2849108800" sldId="428"/>
            <ac:picMk id="9" creationId="{91A70EE3-90BF-02AB-CCBA-91AFB70A0A70}"/>
          </ac:picMkLst>
        </pc:picChg>
        <pc:picChg chg="add del mod">
          <ac:chgData name="Meena, Ramjilal" userId="04f47ffa-00dc-4f53-a1c1-93674d103375" providerId="ADAL" clId="{031C95E4-19D1-44FA-8511-AFE1489D745A}" dt="2024-03-11T01:41:06.329" v="13708" actId="478"/>
          <ac:picMkLst>
            <pc:docMk/>
            <pc:sldMk cId="2849108800" sldId="428"/>
            <ac:picMk id="11" creationId="{809487AD-44AB-C4F4-130D-8F5E8E979EF7}"/>
          </ac:picMkLst>
        </pc:picChg>
        <pc:picChg chg="add mod">
          <ac:chgData name="Meena, Ramjilal" userId="04f47ffa-00dc-4f53-a1c1-93674d103375" providerId="ADAL" clId="{031C95E4-19D1-44FA-8511-AFE1489D745A}" dt="2024-04-01T01:55:20.608" v="16641" actId="208"/>
          <ac:picMkLst>
            <pc:docMk/>
            <pc:sldMk cId="2849108800" sldId="428"/>
            <ac:picMk id="12" creationId="{DB7686B2-A8E8-8561-C011-F59532F14F3C}"/>
          </ac:picMkLst>
        </pc:picChg>
        <pc:picChg chg="add del mod">
          <ac:chgData name="Meena, Ramjilal" userId="04f47ffa-00dc-4f53-a1c1-93674d103375" providerId="ADAL" clId="{031C95E4-19D1-44FA-8511-AFE1489D745A}" dt="2024-03-31T01:49:34.859" v="16077" actId="478"/>
          <ac:picMkLst>
            <pc:docMk/>
            <pc:sldMk cId="2849108800" sldId="428"/>
            <ac:picMk id="13" creationId="{34458913-2716-D6F5-BA99-9DA92F10FE0C}"/>
          </ac:picMkLst>
        </pc:picChg>
        <pc:picChg chg="add mod">
          <ac:chgData name="Meena, Ramjilal" userId="04f47ffa-00dc-4f53-a1c1-93674d103375" providerId="ADAL" clId="{031C95E4-19D1-44FA-8511-AFE1489D745A}" dt="2024-03-11T01:41:07.225" v="13709"/>
          <ac:picMkLst>
            <pc:docMk/>
            <pc:sldMk cId="2849108800" sldId="428"/>
            <ac:picMk id="14" creationId="{A2D147BB-876B-9288-9E32-979CF459E708}"/>
          </ac:picMkLst>
        </pc:picChg>
        <pc:picChg chg="add mod">
          <ac:chgData name="Meena, Ramjilal" userId="04f47ffa-00dc-4f53-a1c1-93674d103375" providerId="ADAL" clId="{031C95E4-19D1-44FA-8511-AFE1489D745A}" dt="2024-04-01T01:55:57.253" v="16642" actId="208"/>
          <ac:picMkLst>
            <pc:docMk/>
            <pc:sldMk cId="2849108800" sldId="428"/>
            <ac:picMk id="17" creationId="{F782D0AF-9FE2-BE3B-E34B-8AE5E42245C7}"/>
          </ac:picMkLst>
        </pc:picChg>
        <pc:picChg chg="del">
          <ac:chgData name="Meena, Ramjilal" userId="04f47ffa-00dc-4f53-a1c1-93674d103375" providerId="ADAL" clId="{031C95E4-19D1-44FA-8511-AFE1489D745A}" dt="2024-03-31T01:42:51.558" v="16041" actId="478"/>
          <ac:picMkLst>
            <pc:docMk/>
            <pc:sldMk cId="2849108800" sldId="428"/>
            <ac:picMk id="31746" creationId="{11480E2A-0A9D-7A51-956F-09D4059AA9ED}"/>
          </ac:picMkLst>
        </pc:picChg>
        <pc:picChg chg="del mod">
          <ac:chgData name="Meena, Ramjilal" userId="04f47ffa-00dc-4f53-a1c1-93674d103375" providerId="ADAL" clId="{031C95E4-19D1-44FA-8511-AFE1489D745A}" dt="2024-03-31T01:49:02.488" v="16073" actId="478"/>
          <ac:picMkLst>
            <pc:docMk/>
            <pc:sldMk cId="2849108800" sldId="428"/>
            <ac:picMk id="31750" creationId="{10A2F121-541B-2C34-08EE-45AFBF0F0D28}"/>
          </ac:picMkLst>
        </pc:picChg>
      </pc:sldChg>
      <pc:sldChg chg="addSp delSp modSp mod">
        <pc:chgData name="Meena, Ramjilal" userId="04f47ffa-00dc-4f53-a1c1-93674d103375" providerId="ADAL" clId="{031C95E4-19D1-44FA-8511-AFE1489D745A}" dt="2024-03-31T04:09:56.245" v="16612" actId="21"/>
        <pc:sldMkLst>
          <pc:docMk/>
          <pc:sldMk cId="3941125681" sldId="429"/>
        </pc:sldMkLst>
        <pc:spChg chg="del mod">
          <ac:chgData name="Meena, Ramjilal" userId="04f47ffa-00dc-4f53-a1c1-93674d103375" providerId="ADAL" clId="{031C95E4-19D1-44FA-8511-AFE1489D745A}" dt="2024-03-31T02:48:59.090" v="16602" actId="478"/>
          <ac:spMkLst>
            <pc:docMk/>
            <pc:sldMk cId="3941125681" sldId="429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3-30T15:49:16.844" v="15914"/>
          <ac:spMkLst>
            <pc:docMk/>
            <pc:sldMk cId="3941125681" sldId="429"/>
            <ac:spMk id="3" creationId="{3F47CA21-BBD3-FC11-06FC-2FD9743BFEF1}"/>
          </ac:spMkLst>
        </pc:spChg>
        <pc:spChg chg="add del mod">
          <ac:chgData name="Meena, Ramjilal" userId="04f47ffa-00dc-4f53-a1c1-93674d103375" providerId="ADAL" clId="{031C95E4-19D1-44FA-8511-AFE1489D745A}" dt="2024-03-11T01:41:18.382" v="13712" actId="478"/>
          <ac:spMkLst>
            <pc:docMk/>
            <pc:sldMk cId="3941125681" sldId="429"/>
            <ac:spMk id="3" creationId="{B8CBF501-3025-CAFB-BC1F-4A859F65E5F7}"/>
          </ac:spMkLst>
        </pc:spChg>
        <pc:spChg chg="add del mod">
          <ac:chgData name="Meena, Ramjilal" userId="04f47ffa-00dc-4f53-a1c1-93674d103375" providerId="ADAL" clId="{031C95E4-19D1-44FA-8511-AFE1489D745A}" dt="2024-03-30T15:49:16.076" v="15913" actId="478"/>
          <ac:spMkLst>
            <pc:docMk/>
            <pc:sldMk cId="3941125681" sldId="429"/>
            <ac:spMk id="4" creationId="{89559671-6CB0-4B29-48BB-4F9363BBAB00}"/>
          </ac:spMkLst>
        </pc:spChg>
        <pc:spChg chg="del mod">
          <ac:chgData name="Meena, Ramjilal" userId="04f47ffa-00dc-4f53-a1c1-93674d103375" providerId="ADAL" clId="{031C95E4-19D1-44FA-8511-AFE1489D745A}" dt="2024-03-31T01:57:46.798" v="16165" actId="478"/>
          <ac:spMkLst>
            <pc:docMk/>
            <pc:sldMk cId="3941125681" sldId="429"/>
            <ac:spMk id="5" creationId="{747A917B-7821-5E02-F2C7-6E238FD88A8B}"/>
          </ac:spMkLst>
        </pc:spChg>
        <pc:spChg chg="mod">
          <ac:chgData name="Meena, Ramjilal" userId="04f47ffa-00dc-4f53-a1c1-93674d103375" providerId="ADAL" clId="{031C95E4-19D1-44FA-8511-AFE1489D745A}" dt="2024-03-31T02:10:42.870" v="16287" actId="1076"/>
          <ac:spMkLst>
            <pc:docMk/>
            <pc:sldMk cId="3941125681" sldId="429"/>
            <ac:spMk id="11" creationId="{2F43203E-6064-EB23-340A-06DF43802045}"/>
          </ac:spMkLst>
        </pc:spChg>
        <pc:spChg chg="add mod">
          <ac:chgData name="Meena, Ramjilal" userId="04f47ffa-00dc-4f53-a1c1-93674d103375" providerId="ADAL" clId="{031C95E4-19D1-44FA-8511-AFE1489D745A}" dt="2024-03-11T01:41:19.153" v="13713"/>
          <ac:spMkLst>
            <pc:docMk/>
            <pc:sldMk cId="3941125681" sldId="429"/>
            <ac:spMk id="12" creationId="{666CBA6F-26B8-AE5F-1141-B997DCEF6DD4}"/>
          </ac:spMkLst>
        </pc:spChg>
        <pc:spChg chg="mod">
          <ac:chgData name="Meena, Ramjilal" userId="04f47ffa-00dc-4f53-a1c1-93674d103375" providerId="ADAL" clId="{031C95E4-19D1-44FA-8511-AFE1489D745A}" dt="2024-03-31T02:10:42.870" v="16287" actId="1076"/>
          <ac:spMkLst>
            <pc:docMk/>
            <pc:sldMk cId="3941125681" sldId="429"/>
            <ac:spMk id="15" creationId="{CB80801B-7151-8380-4FE2-E781B52CC41E}"/>
          </ac:spMkLst>
        </pc:spChg>
        <pc:spChg chg="add del mod">
          <ac:chgData name="Meena, Ramjilal" userId="04f47ffa-00dc-4f53-a1c1-93674d103375" providerId="ADAL" clId="{031C95E4-19D1-44FA-8511-AFE1489D745A}" dt="2024-03-31T01:59:00.790" v="16175" actId="478"/>
          <ac:spMkLst>
            <pc:docMk/>
            <pc:sldMk cId="3941125681" sldId="429"/>
            <ac:spMk id="16" creationId="{E6B69DED-BDCE-9F9F-09C5-0079DB4B177A}"/>
          </ac:spMkLst>
        </pc:spChg>
        <pc:spChg chg="del">
          <ac:chgData name="Meena, Ramjilal" userId="04f47ffa-00dc-4f53-a1c1-93674d103375" providerId="ADAL" clId="{031C95E4-19D1-44FA-8511-AFE1489D745A}" dt="2024-03-31T02:49:31.340" v="16607" actId="478"/>
          <ac:spMkLst>
            <pc:docMk/>
            <pc:sldMk cId="3941125681" sldId="429"/>
            <ac:spMk id="18" creationId="{7B3EA1C1-B335-8D93-147F-1EC8B4DB53A9}"/>
          </ac:spMkLst>
        </pc:spChg>
        <pc:spChg chg="add mod">
          <ac:chgData name="Meena, Ramjilal" userId="04f47ffa-00dc-4f53-a1c1-93674d103375" providerId="ADAL" clId="{031C95E4-19D1-44FA-8511-AFE1489D745A}" dt="2024-03-31T02:11:03.985" v="16290" actId="14100"/>
          <ac:spMkLst>
            <pc:docMk/>
            <pc:sldMk cId="3941125681" sldId="429"/>
            <ac:spMk id="19" creationId="{64C2F2C3-63D2-7E44-14F5-560A88048477}"/>
          </ac:spMkLst>
        </pc:spChg>
        <pc:spChg chg="mod">
          <ac:chgData name="Meena, Ramjilal" userId="04f47ffa-00dc-4f53-a1c1-93674d103375" providerId="ADAL" clId="{031C95E4-19D1-44FA-8511-AFE1489D745A}" dt="2024-03-31T02:10:42.870" v="16287" actId="1076"/>
          <ac:spMkLst>
            <pc:docMk/>
            <pc:sldMk cId="3941125681" sldId="429"/>
            <ac:spMk id="20" creationId="{BD2BF43B-1B15-023F-9A59-0A1EBDFF2DDD}"/>
          </ac:spMkLst>
        </pc:spChg>
        <pc:spChg chg="add mod">
          <ac:chgData name="Meena, Ramjilal" userId="04f47ffa-00dc-4f53-a1c1-93674d103375" providerId="ADAL" clId="{031C95E4-19D1-44FA-8511-AFE1489D745A}" dt="2024-03-31T02:10:42.870" v="16287" actId="1076"/>
          <ac:spMkLst>
            <pc:docMk/>
            <pc:sldMk cId="3941125681" sldId="429"/>
            <ac:spMk id="26" creationId="{877DD828-B088-591C-2FAE-DD1CAB1E76AA}"/>
          </ac:spMkLst>
        </pc:spChg>
        <pc:spChg chg="add mod">
          <ac:chgData name="Meena, Ramjilal" userId="04f47ffa-00dc-4f53-a1c1-93674d103375" providerId="ADAL" clId="{031C95E4-19D1-44FA-8511-AFE1489D745A}" dt="2024-03-31T02:10:42.870" v="16287" actId="1076"/>
          <ac:spMkLst>
            <pc:docMk/>
            <pc:sldMk cId="3941125681" sldId="429"/>
            <ac:spMk id="28" creationId="{2CA0349D-936C-CD26-589F-79B6C51B465B}"/>
          </ac:spMkLst>
        </pc:spChg>
        <pc:spChg chg="add mod">
          <ac:chgData name="Meena, Ramjilal" userId="04f47ffa-00dc-4f53-a1c1-93674d103375" providerId="ADAL" clId="{031C95E4-19D1-44FA-8511-AFE1489D745A}" dt="2024-03-31T04:09:56.245" v="16612" actId="21"/>
          <ac:spMkLst>
            <pc:docMk/>
            <pc:sldMk cId="3941125681" sldId="429"/>
            <ac:spMk id="32" creationId="{91DB46B2-4FC4-6676-A1B0-D44DAC38F322}"/>
          </ac:spMkLst>
        </pc:spChg>
        <pc:spChg chg="add del mod">
          <ac:chgData name="Meena, Ramjilal" userId="04f47ffa-00dc-4f53-a1c1-93674d103375" providerId="ADAL" clId="{031C95E4-19D1-44FA-8511-AFE1489D745A}" dt="2024-03-31T02:49:27.541" v="16606" actId="478"/>
          <ac:spMkLst>
            <pc:docMk/>
            <pc:sldMk cId="3941125681" sldId="429"/>
            <ac:spMk id="37" creationId="{12391599-629C-368D-8726-6E9103686333}"/>
          </ac:spMkLst>
        </pc:spChg>
        <pc:spChg chg="add del mod">
          <ac:chgData name="Meena, Ramjilal" userId="04f47ffa-00dc-4f53-a1c1-93674d103375" providerId="ADAL" clId="{031C95E4-19D1-44FA-8511-AFE1489D745A}" dt="2024-03-31T02:49:03.501" v="16604" actId="478"/>
          <ac:spMkLst>
            <pc:docMk/>
            <pc:sldMk cId="3941125681" sldId="429"/>
            <ac:spMk id="40" creationId="{93BD5473-C84F-4891-D318-94FBDABFB2B4}"/>
          </ac:spMkLst>
        </pc:spChg>
        <pc:spChg chg="add mod">
          <ac:chgData name="Meena, Ramjilal" userId="04f47ffa-00dc-4f53-a1c1-93674d103375" providerId="ADAL" clId="{031C95E4-19D1-44FA-8511-AFE1489D745A}" dt="2024-03-31T02:48:59.526" v="16603"/>
          <ac:spMkLst>
            <pc:docMk/>
            <pc:sldMk cId="3941125681" sldId="429"/>
            <ac:spMk id="41" creationId="{E3BA7C2A-7831-66EA-2390-7F938FE62A6C}"/>
          </ac:spMkLst>
        </pc:spChg>
        <pc:picChg chg="del mod">
          <ac:chgData name="Meena, Ramjilal" userId="04f47ffa-00dc-4f53-a1c1-93674d103375" providerId="ADAL" clId="{031C95E4-19D1-44FA-8511-AFE1489D745A}" dt="2024-03-31T02:01:58.730" v="16197" actId="478"/>
          <ac:picMkLst>
            <pc:docMk/>
            <pc:sldMk cId="3941125681" sldId="429"/>
            <ac:picMk id="6" creationId="{95B22BD5-653E-4D09-CA2F-0E8742DB00B6}"/>
          </ac:picMkLst>
        </pc:picChg>
        <pc:picChg chg="mod">
          <ac:chgData name="Meena, Ramjilal" userId="04f47ffa-00dc-4f53-a1c1-93674d103375" providerId="ADAL" clId="{031C95E4-19D1-44FA-8511-AFE1489D745A}" dt="2024-03-31T02:11:00.298" v="16289" actId="14100"/>
          <ac:picMkLst>
            <pc:docMk/>
            <pc:sldMk cId="3941125681" sldId="429"/>
            <ac:picMk id="7" creationId="{A4AE7552-8B76-98D9-0F6A-7C1795140E5C}"/>
          </ac:picMkLst>
        </pc:picChg>
        <pc:picChg chg="add mod">
          <ac:chgData name="Meena, Ramjilal" userId="04f47ffa-00dc-4f53-a1c1-93674d103375" providerId="ADAL" clId="{031C95E4-19D1-44FA-8511-AFE1489D745A}" dt="2024-03-11T01:41:19.153" v="13713"/>
          <ac:picMkLst>
            <pc:docMk/>
            <pc:sldMk cId="3941125681" sldId="429"/>
            <ac:picMk id="9" creationId="{368906D6-33D6-5EA4-39C1-221E86391C8A}"/>
          </ac:picMkLst>
        </pc:picChg>
        <pc:picChg chg="mod">
          <ac:chgData name="Meena, Ramjilal" userId="04f47ffa-00dc-4f53-a1c1-93674d103375" providerId="ADAL" clId="{031C95E4-19D1-44FA-8511-AFE1489D745A}" dt="2024-03-31T02:10:42.870" v="16287" actId="1076"/>
          <ac:picMkLst>
            <pc:docMk/>
            <pc:sldMk cId="3941125681" sldId="429"/>
            <ac:picMk id="13" creationId="{0C7D7412-1428-415D-CF3D-9D657CDBC7FB}"/>
          </ac:picMkLst>
        </pc:picChg>
        <pc:picChg chg="add del mod">
          <ac:chgData name="Meena, Ramjilal" userId="04f47ffa-00dc-4f53-a1c1-93674d103375" providerId="ADAL" clId="{031C95E4-19D1-44FA-8511-AFE1489D745A}" dt="2024-03-31T01:59:52.170" v="16179" actId="478"/>
          <ac:picMkLst>
            <pc:docMk/>
            <pc:sldMk cId="3941125681" sldId="429"/>
            <ac:picMk id="14" creationId="{9E5E97BF-CCBB-14E4-A4BE-C5C926204B04}"/>
          </ac:picMkLst>
        </pc:picChg>
        <pc:picChg chg="mod">
          <ac:chgData name="Meena, Ramjilal" userId="04f47ffa-00dc-4f53-a1c1-93674d103375" providerId="ADAL" clId="{031C95E4-19D1-44FA-8511-AFE1489D745A}" dt="2024-03-31T02:10:42.870" v="16287" actId="1076"/>
          <ac:picMkLst>
            <pc:docMk/>
            <pc:sldMk cId="3941125681" sldId="429"/>
            <ac:picMk id="17" creationId="{D9C061B9-8573-A8E6-DC9A-83278F08C16D}"/>
          </ac:picMkLst>
        </pc:picChg>
        <pc:picChg chg="mod">
          <ac:chgData name="Meena, Ramjilal" userId="04f47ffa-00dc-4f53-a1c1-93674d103375" providerId="ADAL" clId="{031C95E4-19D1-44FA-8511-AFE1489D745A}" dt="2024-03-31T02:10:42.870" v="16287" actId="1076"/>
          <ac:picMkLst>
            <pc:docMk/>
            <pc:sldMk cId="3941125681" sldId="429"/>
            <ac:picMk id="22" creationId="{673B812E-23B0-6068-78D9-1DDF9E0CBA84}"/>
          </ac:picMkLst>
        </pc:picChg>
        <pc:picChg chg="add mod">
          <ac:chgData name="Meena, Ramjilal" userId="04f47ffa-00dc-4f53-a1c1-93674d103375" providerId="ADAL" clId="{031C95E4-19D1-44FA-8511-AFE1489D745A}" dt="2024-03-31T02:10:56.953" v="16288" actId="14100"/>
          <ac:picMkLst>
            <pc:docMk/>
            <pc:sldMk cId="3941125681" sldId="429"/>
            <ac:picMk id="23" creationId="{E7E2AD08-8554-5EA5-CAB0-A80071990B93}"/>
          </ac:picMkLst>
        </pc:picChg>
        <pc:picChg chg="add mod">
          <ac:chgData name="Meena, Ramjilal" userId="04f47ffa-00dc-4f53-a1c1-93674d103375" providerId="ADAL" clId="{031C95E4-19D1-44FA-8511-AFE1489D745A}" dt="2024-03-31T02:10:42.870" v="16287" actId="1076"/>
          <ac:picMkLst>
            <pc:docMk/>
            <pc:sldMk cId="3941125681" sldId="429"/>
            <ac:picMk id="25" creationId="{15975C4A-700B-687B-2EA4-460E239291C6}"/>
          </ac:picMkLst>
        </pc:picChg>
        <pc:picChg chg="add mod">
          <ac:chgData name="Meena, Ramjilal" userId="04f47ffa-00dc-4f53-a1c1-93674d103375" providerId="ADAL" clId="{031C95E4-19D1-44FA-8511-AFE1489D745A}" dt="2024-03-31T02:10:42.870" v="16287" actId="1076"/>
          <ac:picMkLst>
            <pc:docMk/>
            <pc:sldMk cId="3941125681" sldId="429"/>
            <ac:picMk id="30" creationId="{A52F4AE1-F083-359C-DD00-CD966E8BD446}"/>
          </ac:picMkLst>
        </pc:picChg>
        <pc:picChg chg="add mod">
          <ac:chgData name="Meena, Ramjilal" userId="04f47ffa-00dc-4f53-a1c1-93674d103375" providerId="ADAL" clId="{031C95E4-19D1-44FA-8511-AFE1489D745A}" dt="2024-03-31T02:10:42.870" v="16287" actId="1076"/>
          <ac:picMkLst>
            <pc:docMk/>
            <pc:sldMk cId="3941125681" sldId="429"/>
            <ac:picMk id="34" creationId="{513BE453-2078-555D-FF3A-FB49942B715C}"/>
          </ac:picMkLst>
        </pc:picChg>
        <pc:picChg chg="add del mod">
          <ac:chgData name="Meena, Ramjilal" userId="04f47ffa-00dc-4f53-a1c1-93674d103375" providerId="ADAL" clId="{031C95E4-19D1-44FA-8511-AFE1489D745A}" dt="2024-03-31T02:49:24.434" v="16605" actId="478"/>
          <ac:picMkLst>
            <pc:docMk/>
            <pc:sldMk cId="3941125681" sldId="429"/>
            <ac:picMk id="36" creationId="{8950340D-8D88-F3BB-0362-4C128C7FD07E}"/>
          </ac:picMkLst>
        </pc:picChg>
        <pc:picChg chg="add del mod">
          <ac:chgData name="Meena, Ramjilal" userId="04f47ffa-00dc-4f53-a1c1-93674d103375" providerId="ADAL" clId="{031C95E4-19D1-44FA-8511-AFE1489D745A}" dt="2024-03-31T02:49:24.434" v="16605" actId="478"/>
          <ac:picMkLst>
            <pc:docMk/>
            <pc:sldMk cId="3941125681" sldId="429"/>
            <ac:picMk id="38" creationId="{DE439C0B-5042-3A8F-C9AA-EFDF61F12C4D}"/>
          </ac:picMkLst>
        </pc:picChg>
        <pc:picChg chg="del mod">
          <ac:chgData name="Meena, Ramjilal" userId="04f47ffa-00dc-4f53-a1c1-93674d103375" providerId="ADAL" clId="{031C95E4-19D1-44FA-8511-AFE1489D745A}" dt="2024-03-31T01:58:20.708" v="16166" actId="478"/>
          <ac:picMkLst>
            <pc:docMk/>
            <pc:sldMk cId="3941125681" sldId="429"/>
            <ac:picMk id="32770" creationId="{D724A93E-806E-0017-C99D-C6337581269A}"/>
          </ac:picMkLst>
        </pc:picChg>
      </pc:sldChg>
      <pc:sldChg chg="addSp delSp modSp mod">
        <pc:chgData name="Meena, Ramjilal" userId="04f47ffa-00dc-4f53-a1c1-93674d103375" providerId="ADAL" clId="{031C95E4-19D1-44FA-8511-AFE1489D745A}" dt="2024-03-31T02:49:36.998" v="16608" actId="478"/>
        <pc:sldMkLst>
          <pc:docMk/>
          <pc:sldMk cId="1890727264" sldId="430"/>
        </pc:sldMkLst>
        <pc:spChg chg="mod">
          <ac:chgData name="Meena, Ramjilal" userId="04f47ffa-00dc-4f53-a1c1-93674d103375" providerId="ADAL" clId="{031C95E4-19D1-44FA-8511-AFE1489D745A}" dt="2024-03-30T15:51:15.971" v="15941" actId="404"/>
          <ac:spMkLst>
            <pc:docMk/>
            <pc:sldMk cId="1890727264" sldId="430"/>
            <ac:spMk id="2" creationId="{9C5DD57F-2FE6-ECB7-1681-7956002264DB}"/>
          </ac:spMkLst>
        </pc:spChg>
        <pc:spChg chg="add del mod">
          <ac:chgData name="Meena, Ramjilal" userId="04f47ffa-00dc-4f53-a1c1-93674d103375" providerId="ADAL" clId="{031C95E4-19D1-44FA-8511-AFE1489D745A}" dt="2024-03-11T01:41:30.263" v="13714" actId="478"/>
          <ac:spMkLst>
            <pc:docMk/>
            <pc:sldMk cId="1890727264" sldId="430"/>
            <ac:spMk id="4" creationId="{7983327F-DBAC-925A-6ABC-D1B363E8BCF3}"/>
          </ac:spMkLst>
        </pc:spChg>
        <pc:spChg chg="add mod">
          <ac:chgData name="Meena, Ramjilal" userId="04f47ffa-00dc-4f53-a1c1-93674d103375" providerId="ADAL" clId="{031C95E4-19D1-44FA-8511-AFE1489D745A}" dt="2024-03-30T15:49:23.286" v="15916"/>
          <ac:spMkLst>
            <pc:docMk/>
            <pc:sldMk cId="1890727264" sldId="430"/>
            <ac:spMk id="4" creationId="{7A3BEFB6-57D5-6652-DD94-D505AFDAB54B}"/>
          </ac:spMkLst>
        </pc:spChg>
        <pc:spChg chg="add del mod">
          <ac:chgData name="Meena, Ramjilal" userId="04f47ffa-00dc-4f53-a1c1-93674d103375" providerId="ADAL" clId="{031C95E4-19D1-44FA-8511-AFE1489D745A}" dt="2024-03-30T15:49:22.841" v="15915" actId="478"/>
          <ac:spMkLst>
            <pc:docMk/>
            <pc:sldMk cId="1890727264" sldId="430"/>
            <ac:spMk id="5" creationId="{F4F3F27B-4A44-3B6A-D93D-9FB2D659AF44}"/>
          </ac:spMkLst>
        </pc:spChg>
        <pc:spChg chg="add mod">
          <ac:chgData name="Meena, Ramjilal" userId="04f47ffa-00dc-4f53-a1c1-93674d103375" providerId="ADAL" clId="{031C95E4-19D1-44FA-8511-AFE1489D745A}" dt="2024-03-11T01:41:30.806" v="13715"/>
          <ac:spMkLst>
            <pc:docMk/>
            <pc:sldMk cId="1890727264" sldId="430"/>
            <ac:spMk id="7" creationId="{5C184954-1A01-18DE-8508-80341F9FF537}"/>
          </ac:spMkLst>
        </pc:spChg>
        <pc:spChg chg="mod">
          <ac:chgData name="Meena, Ramjilal" userId="04f47ffa-00dc-4f53-a1c1-93674d103375" providerId="ADAL" clId="{031C95E4-19D1-44FA-8511-AFE1489D745A}" dt="2024-03-31T02:17:05.579" v="16324" actId="1076"/>
          <ac:spMkLst>
            <pc:docMk/>
            <pc:sldMk cId="1890727264" sldId="430"/>
            <ac:spMk id="9" creationId="{D14BA3C1-1034-F969-9E78-07967A9ECE75}"/>
          </ac:spMkLst>
        </pc:spChg>
        <pc:spChg chg="add mod">
          <ac:chgData name="Meena, Ramjilal" userId="04f47ffa-00dc-4f53-a1c1-93674d103375" providerId="ADAL" clId="{031C95E4-19D1-44FA-8511-AFE1489D745A}" dt="2024-03-31T02:17:21.503" v="16327" actId="14100"/>
          <ac:spMkLst>
            <pc:docMk/>
            <pc:sldMk cId="1890727264" sldId="430"/>
            <ac:spMk id="12" creationId="{D6EBE14C-766D-7BA6-AD62-E22178F611AA}"/>
          </ac:spMkLst>
        </pc:spChg>
        <pc:spChg chg="add mod">
          <ac:chgData name="Meena, Ramjilal" userId="04f47ffa-00dc-4f53-a1c1-93674d103375" providerId="ADAL" clId="{031C95E4-19D1-44FA-8511-AFE1489D745A}" dt="2024-03-31T02:18:38.067" v="16339" actId="14100"/>
          <ac:spMkLst>
            <pc:docMk/>
            <pc:sldMk cId="1890727264" sldId="430"/>
            <ac:spMk id="13" creationId="{B2B4EF4F-033D-0794-C665-CA2B9C9D36C4}"/>
          </ac:spMkLst>
        </pc:spChg>
        <pc:spChg chg="del">
          <ac:chgData name="Meena, Ramjilal" userId="04f47ffa-00dc-4f53-a1c1-93674d103375" providerId="ADAL" clId="{031C95E4-19D1-44FA-8511-AFE1489D745A}" dt="2024-03-31T02:49:36.998" v="16608" actId="478"/>
          <ac:spMkLst>
            <pc:docMk/>
            <pc:sldMk cId="1890727264" sldId="430"/>
            <ac:spMk id="18" creationId="{7B3EA1C1-B335-8D93-147F-1EC8B4DB53A9}"/>
          </ac:spMkLst>
        </pc:spChg>
        <pc:spChg chg="add del">
          <ac:chgData name="Meena, Ramjilal" userId="04f47ffa-00dc-4f53-a1c1-93674d103375" providerId="ADAL" clId="{031C95E4-19D1-44FA-8511-AFE1489D745A}" dt="2024-03-31T02:20:19.308" v="16357" actId="478"/>
          <ac:spMkLst>
            <pc:docMk/>
            <pc:sldMk cId="1890727264" sldId="430"/>
            <ac:spMk id="20" creationId="{1A066F15-3450-E146-156F-95D41EFBA14D}"/>
          </ac:spMkLst>
        </pc:spChg>
        <pc:spChg chg="add mod">
          <ac:chgData name="Meena, Ramjilal" userId="04f47ffa-00dc-4f53-a1c1-93674d103375" providerId="ADAL" clId="{031C95E4-19D1-44FA-8511-AFE1489D745A}" dt="2024-03-31T02:20:58.919" v="16368" actId="14100"/>
          <ac:spMkLst>
            <pc:docMk/>
            <pc:sldMk cId="1890727264" sldId="430"/>
            <ac:spMk id="21" creationId="{216E616D-3BE1-2C8D-CE5D-4AB74BC0381E}"/>
          </ac:spMkLst>
        </pc:spChg>
        <pc:spChg chg="add del mod">
          <ac:chgData name="Meena, Ramjilal" userId="04f47ffa-00dc-4f53-a1c1-93674d103375" providerId="ADAL" clId="{031C95E4-19D1-44FA-8511-AFE1489D745A}" dt="2024-03-31T02:22:40.766" v="16375"/>
          <ac:spMkLst>
            <pc:docMk/>
            <pc:sldMk cId="1890727264" sldId="430"/>
            <ac:spMk id="22" creationId="{0B7FEFA4-9998-CA3E-E85B-AB40670159D9}"/>
          </ac:spMkLst>
        </pc:spChg>
        <pc:spChg chg="mod">
          <ac:chgData name="Meena, Ramjilal" userId="04f47ffa-00dc-4f53-a1c1-93674d103375" providerId="ADAL" clId="{031C95E4-19D1-44FA-8511-AFE1489D745A}" dt="2024-03-31T02:18:26.762" v="16338" actId="207"/>
          <ac:spMkLst>
            <pc:docMk/>
            <pc:sldMk cId="1890727264" sldId="430"/>
            <ac:spMk id="23" creationId="{72148F9F-FE36-F9DA-945A-A8945A62062D}"/>
          </ac:spMkLst>
        </pc:spChg>
        <pc:picChg chg="del mod">
          <ac:chgData name="Meena, Ramjilal" userId="04f47ffa-00dc-4f53-a1c1-93674d103375" providerId="ADAL" clId="{031C95E4-19D1-44FA-8511-AFE1489D745A}" dt="2024-03-31T02:09:29.492" v="16279" actId="478"/>
          <ac:picMkLst>
            <pc:docMk/>
            <pc:sldMk cId="1890727264" sldId="430"/>
            <ac:picMk id="3" creationId="{48B2C573-80DB-4723-AE29-E67CAA14B128}"/>
          </ac:picMkLst>
        </pc:picChg>
        <pc:picChg chg="add del mod">
          <ac:chgData name="Meena, Ramjilal" userId="04f47ffa-00dc-4f53-a1c1-93674d103375" providerId="ADAL" clId="{031C95E4-19D1-44FA-8511-AFE1489D745A}" dt="2024-03-31T02:15:37.416" v="16307" actId="478"/>
          <ac:picMkLst>
            <pc:docMk/>
            <pc:sldMk cId="1890727264" sldId="430"/>
            <ac:picMk id="5" creationId="{D6464833-BE85-2FD2-321E-E4F8FEDA9E56}"/>
          </ac:picMkLst>
        </pc:picChg>
        <pc:picChg chg="add mod">
          <ac:chgData name="Meena, Ramjilal" userId="04f47ffa-00dc-4f53-a1c1-93674d103375" providerId="ADAL" clId="{031C95E4-19D1-44FA-8511-AFE1489D745A}" dt="2024-03-11T01:41:30.806" v="13715"/>
          <ac:picMkLst>
            <pc:docMk/>
            <pc:sldMk cId="1890727264" sldId="430"/>
            <ac:picMk id="6" creationId="{DBC87FC0-B0CF-9510-12B0-29CEA8D30487}"/>
          </ac:picMkLst>
        </pc:picChg>
        <pc:picChg chg="add mod">
          <ac:chgData name="Meena, Ramjilal" userId="04f47ffa-00dc-4f53-a1c1-93674d103375" providerId="ADAL" clId="{031C95E4-19D1-44FA-8511-AFE1489D745A}" dt="2024-03-31T02:15:49.015" v="16312" actId="14100"/>
          <ac:picMkLst>
            <pc:docMk/>
            <pc:sldMk cId="1890727264" sldId="430"/>
            <ac:picMk id="11" creationId="{3B64D3EF-B765-D9C0-3011-1A065BB74853}"/>
          </ac:picMkLst>
        </pc:picChg>
        <pc:picChg chg="mod">
          <ac:chgData name="Meena, Ramjilal" userId="04f47ffa-00dc-4f53-a1c1-93674d103375" providerId="ADAL" clId="{031C95E4-19D1-44FA-8511-AFE1489D745A}" dt="2024-03-31T02:17:02.124" v="16323" actId="1076"/>
          <ac:picMkLst>
            <pc:docMk/>
            <pc:sldMk cId="1890727264" sldId="430"/>
            <ac:picMk id="14" creationId="{6B48D065-825A-3DFF-3923-2B93973E987B}"/>
          </ac:picMkLst>
        </pc:picChg>
        <pc:picChg chg="add del mod">
          <ac:chgData name="Meena, Ramjilal" userId="04f47ffa-00dc-4f53-a1c1-93674d103375" providerId="ADAL" clId="{031C95E4-19D1-44FA-8511-AFE1489D745A}" dt="2024-03-31T02:19:27.116" v="16345" actId="478"/>
          <ac:picMkLst>
            <pc:docMk/>
            <pc:sldMk cId="1890727264" sldId="430"/>
            <ac:picMk id="15" creationId="{88CBF388-3E01-3F9E-C0BE-7FB2DFEE0C2C}"/>
          </ac:picMkLst>
        </pc:picChg>
        <pc:picChg chg="add mod">
          <ac:chgData name="Meena, Ramjilal" userId="04f47ffa-00dc-4f53-a1c1-93674d103375" providerId="ADAL" clId="{031C95E4-19D1-44FA-8511-AFE1489D745A}" dt="2024-03-31T02:21:23.928" v="16372" actId="14100"/>
          <ac:picMkLst>
            <pc:docMk/>
            <pc:sldMk cId="1890727264" sldId="430"/>
            <ac:picMk id="17" creationId="{4A09B2CE-DEDC-3590-9385-270291536098}"/>
          </ac:picMkLst>
        </pc:picChg>
        <pc:picChg chg="del mod">
          <ac:chgData name="Meena, Ramjilal" userId="04f47ffa-00dc-4f53-a1c1-93674d103375" providerId="ADAL" clId="{031C95E4-19D1-44FA-8511-AFE1489D745A}" dt="2024-03-31T02:19:09.005" v="16343" actId="478"/>
          <ac:picMkLst>
            <pc:docMk/>
            <pc:sldMk cId="1890727264" sldId="430"/>
            <ac:picMk id="24" creationId="{2431AB3B-FB98-190D-B1C2-F0C151FEE950}"/>
          </ac:picMkLst>
        </pc:picChg>
        <pc:picChg chg="add del mod">
          <ac:chgData name="Meena, Ramjilal" userId="04f47ffa-00dc-4f53-a1c1-93674d103375" providerId="ADAL" clId="{031C95E4-19D1-44FA-8511-AFE1489D745A}" dt="2024-03-31T02:22:40.766" v="16375"/>
          <ac:picMkLst>
            <pc:docMk/>
            <pc:sldMk cId="1890727264" sldId="430"/>
            <ac:picMk id="25" creationId="{1A7D1F9F-AE8C-72CB-6EB7-2BE985FADCBE}"/>
          </ac:picMkLst>
        </pc:picChg>
        <pc:picChg chg="mod">
          <ac:chgData name="Meena, Ramjilal" userId="04f47ffa-00dc-4f53-a1c1-93674d103375" providerId="ADAL" clId="{031C95E4-19D1-44FA-8511-AFE1489D745A}" dt="2024-03-31T02:21:10.019" v="16370" actId="1076"/>
          <ac:picMkLst>
            <pc:docMk/>
            <pc:sldMk cId="1890727264" sldId="430"/>
            <ac:picMk id="26" creationId="{51AB41F8-E979-268E-7576-AE5CABD18051}"/>
          </ac:picMkLst>
        </pc:picChg>
        <pc:picChg chg="add del mod">
          <ac:chgData name="Meena, Ramjilal" userId="04f47ffa-00dc-4f53-a1c1-93674d103375" providerId="ADAL" clId="{031C95E4-19D1-44FA-8511-AFE1489D745A}" dt="2024-03-31T02:22:40.766" v="16375"/>
          <ac:picMkLst>
            <pc:docMk/>
            <pc:sldMk cId="1890727264" sldId="430"/>
            <ac:picMk id="27" creationId="{DE3908C3-D90F-21BC-4CFB-E6FEF7B87341}"/>
          </ac:picMkLst>
        </pc:picChg>
      </pc:sldChg>
      <pc:sldChg chg="addSp delSp modSp mod ord">
        <pc:chgData name="Meena, Ramjilal" userId="04f47ffa-00dc-4f53-a1c1-93674d103375" providerId="ADAL" clId="{031C95E4-19D1-44FA-8511-AFE1489D745A}" dt="2024-04-04T04:08:17.642" v="16802" actId="478"/>
        <pc:sldMkLst>
          <pc:docMk/>
          <pc:sldMk cId="903477916" sldId="431"/>
        </pc:sldMkLst>
        <pc:spChg chg="mod">
          <ac:chgData name="Meena, Ramjilal" userId="04f47ffa-00dc-4f53-a1c1-93674d103375" providerId="ADAL" clId="{031C95E4-19D1-44FA-8511-AFE1489D745A}" dt="2024-03-30T15:52:32.803" v="15968" actId="403"/>
          <ac:spMkLst>
            <pc:docMk/>
            <pc:sldMk cId="903477916" sldId="431"/>
            <ac:spMk id="2" creationId="{9C5DD57F-2FE6-ECB7-1681-7956002264DB}"/>
          </ac:spMkLst>
        </pc:spChg>
        <pc:spChg chg="add del mod">
          <ac:chgData name="Meena, Ramjilal" userId="04f47ffa-00dc-4f53-a1c1-93674d103375" providerId="ADAL" clId="{031C95E4-19D1-44FA-8511-AFE1489D745A}" dt="2024-03-11T01:41:13.140" v="13710" actId="478"/>
          <ac:spMkLst>
            <pc:docMk/>
            <pc:sldMk cId="903477916" sldId="431"/>
            <ac:spMk id="3" creationId="{2A6B3A66-4692-1238-F7B7-B3AEA9D42B42}"/>
          </ac:spMkLst>
        </pc:spChg>
        <pc:spChg chg="add mod">
          <ac:chgData name="Meena, Ramjilal" userId="04f47ffa-00dc-4f53-a1c1-93674d103375" providerId="ADAL" clId="{031C95E4-19D1-44FA-8511-AFE1489D745A}" dt="2024-03-30T15:49:08.711" v="15912"/>
          <ac:spMkLst>
            <pc:docMk/>
            <pc:sldMk cId="903477916" sldId="431"/>
            <ac:spMk id="3" creationId="{CA8E0746-1F35-83A8-57AC-7FEE25E7A5ED}"/>
          </ac:spMkLst>
        </pc:spChg>
        <pc:spChg chg="add del mod">
          <ac:chgData name="Meena, Ramjilal" userId="04f47ffa-00dc-4f53-a1c1-93674d103375" providerId="ADAL" clId="{031C95E4-19D1-44FA-8511-AFE1489D745A}" dt="2024-04-04T04:06:58.493" v="16781" actId="478"/>
          <ac:spMkLst>
            <pc:docMk/>
            <pc:sldMk cId="903477916" sldId="431"/>
            <ac:spMk id="4" creationId="{4CF95441-D92E-641C-2C84-DE36E72386AE}"/>
          </ac:spMkLst>
        </pc:spChg>
        <pc:spChg chg="add del mod">
          <ac:chgData name="Meena, Ramjilal" userId="04f47ffa-00dc-4f53-a1c1-93674d103375" providerId="ADAL" clId="{031C95E4-19D1-44FA-8511-AFE1489D745A}" dt="2024-03-30T15:49:07.959" v="15911" actId="478"/>
          <ac:spMkLst>
            <pc:docMk/>
            <pc:sldMk cId="903477916" sldId="431"/>
            <ac:spMk id="4" creationId="{946DEBFF-50AF-2896-5D66-28C61B9FB6E3}"/>
          </ac:spMkLst>
        </pc:spChg>
        <pc:spChg chg="mod">
          <ac:chgData name="Meena, Ramjilal" userId="04f47ffa-00dc-4f53-a1c1-93674d103375" providerId="ADAL" clId="{031C95E4-19D1-44FA-8511-AFE1489D745A}" dt="2024-04-04T04:08:06.232" v="16801" actId="5793"/>
          <ac:spMkLst>
            <pc:docMk/>
            <pc:sldMk cId="903477916" sldId="431"/>
            <ac:spMk id="5" creationId="{2A505A35-15A2-78F5-D435-FE322AA2FAEC}"/>
          </ac:spMkLst>
        </pc:spChg>
        <pc:spChg chg="add mod">
          <ac:chgData name="Meena, Ramjilal" userId="04f47ffa-00dc-4f53-a1c1-93674d103375" providerId="ADAL" clId="{031C95E4-19D1-44FA-8511-AFE1489D745A}" dt="2024-03-11T01:41:13.929" v="13711"/>
          <ac:spMkLst>
            <pc:docMk/>
            <pc:sldMk cId="903477916" sldId="431"/>
            <ac:spMk id="9" creationId="{68246039-A1A1-8F25-3CC3-809CD9AD5EB2}"/>
          </ac:spMkLst>
        </pc:spChg>
        <pc:spChg chg="add del mod">
          <ac:chgData name="Meena, Ramjilal" userId="04f47ffa-00dc-4f53-a1c1-93674d103375" providerId="ADAL" clId="{031C95E4-19D1-44FA-8511-AFE1489D745A}" dt="2024-04-04T04:08:17.642" v="16802" actId="478"/>
          <ac:spMkLst>
            <pc:docMk/>
            <pc:sldMk cId="903477916" sldId="431"/>
            <ac:spMk id="11" creationId="{8439D9BC-BB91-E675-B354-E1DEEE9ED94B}"/>
          </ac:spMkLst>
        </pc:spChg>
        <pc:spChg chg="del">
          <ac:chgData name="Meena, Ramjilal" userId="04f47ffa-00dc-4f53-a1c1-93674d103375" providerId="ADAL" clId="{031C95E4-19D1-44FA-8511-AFE1489D745A}" dt="2024-03-31T04:41:26.527" v="16633" actId="478"/>
          <ac:spMkLst>
            <pc:docMk/>
            <pc:sldMk cId="903477916" sldId="431"/>
            <ac:spMk id="18" creationId="{7B3EA1C1-B335-8D93-147F-1EC8B4DB53A9}"/>
          </ac:spMkLst>
        </pc:spChg>
        <pc:picChg chg="add mod">
          <ac:chgData name="Meena, Ramjilal" userId="04f47ffa-00dc-4f53-a1c1-93674d103375" providerId="ADAL" clId="{031C95E4-19D1-44FA-8511-AFE1489D745A}" dt="2024-03-11T01:41:13.929" v="13711"/>
          <ac:picMkLst>
            <pc:docMk/>
            <pc:sldMk cId="903477916" sldId="431"/>
            <ac:picMk id="6" creationId="{BE66F76B-F39F-67AF-2C4A-643B9D720B34}"/>
          </ac:picMkLst>
        </pc:picChg>
        <pc:picChg chg="del">
          <ac:chgData name="Meena, Ramjilal" userId="04f47ffa-00dc-4f53-a1c1-93674d103375" providerId="ADAL" clId="{031C95E4-19D1-44FA-8511-AFE1489D745A}" dt="2024-04-04T04:04:52.034" v="16758" actId="478"/>
          <ac:picMkLst>
            <pc:docMk/>
            <pc:sldMk cId="903477916" sldId="431"/>
            <ac:picMk id="7" creationId="{83101D1A-8622-6B41-1A92-AC03520338E3}"/>
          </ac:picMkLst>
        </pc:picChg>
        <pc:picChg chg="del">
          <ac:chgData name="Meena, Ramjilal" userId="04f47ffa-00dc-4f53-a1c1-93674d103375" providerId="ADAL" clId="{031C95E4-19D1-44FA-8511-AFE1489D745A}" dt="2024-04-04T04:04:46.166" v="16757" actId="478"/>
          <ac:picMkLst>
            <pc:docMk/>
            <pc:sldMk cId="903477916" sldId="431"/>
            <ac:picMk id="13" creationId="{515D7617-EBB5-DF0A-3DE2-C45DD3068ACA}"/>
          </ac:picMkLst>
        </pc:picChg>
        <pc:picChg chg="mod">
          <ac:chgData name="Meena, Ramjilal" userId="04f47ffa-00dc-4f53-a1c1-93674d103375" providerId="ADAL" clId="{031C95E4-19D1-44FA-8511-AFE1489D745A}" dt="2024-04-04T04:07:38.852" v="16796" actId="1076"/>
          <ac:picMkLst>
            <pc:docMk/>
            <pc:sldMk cId="903477916" sldId="431"/>
            <ac:picMk id="15" creationId="{FA153D2C-3C38-F6B4-715E-FC3C12EB77D5}"/>
          </ac:picMkLst>
        </pc:picChg>
        <pc:picChg chg="del">
          <ac:chgData name="Meena, Ramjilal" userId="04f47ffa-00dc-4f53-a1c1-93674d103375" providerId="ADAL" clId="{031C95E4-19D1-44FA-8511-AFE1489D745A}" dt="2024-04-04T04:06:07.744" v="16767" actId="478"/>
          <ac:picMkLst>
            <pc:docMk/>
            <pc:sldMk cId="903477916" sldId="431"/>
            <ac:picMk id="17" creationId="{DD7B93E7-9788-2ADE-CB9F-271936661C20}"/>
          </ac:picMkLst>
        </pc:picChg>
        <pc:picChg chg="del mod">
          <ac:chgData name="Meena, Ramjilal" userId="04f47ffa-00dc-4f53-a1c1-93674d103375" providerId="ADAL" clId="{031C95E4-19D1-44FA-8511-AFE1489D745A}" dt="2024-04-04T04:05:59.121" v="16766" actId="478"/>
          <ac:picMkLst>
            <pc:docMk/>
            <pc:sldMk cId="903477916" sldId="431"/>
            <ac:picMk id="21" creationId="{8D9B8C70-95B8-2519-258E-04B7CEF79C12}"/>
          </ac:picMkLst>
        </pc:picChg>
        <pc:picChg chg="mod">
          <ac:chgData name="Meena, Ramjilal" userId="04f47ffa-00dc-4f53-a1c1-93674d103375" providerId="ADAL" clId="{031C95E4-19D1-44FA-8511-AFE1489D745A}" dt="2024-04-04T04:07:41.133" v="16797" actId="1076"/>
          <ac:picMkLst>
            <pc:docMk/>
            <pc:sldMk cId="903477916" sldId="431"/>
            <ac:picMk id="22" creationId="{3F1F74A7-FE23-3235-0F98-5807B87BAB9D}"/>
          </ac:picMkLst>
        </pc:picChg>
      </pc:sldChg>
      <pc:sldChg chg="addSp delSp modSp mod ord">
        <pc:chgData name="Meena, Ramjilal" userId="04f47ffa-00dc-4f53-a1c1-93674d103375" providerId="ADAL" clId="{031C95E4-19D1-44FA-8511-AFE1489D745A}" dt="2024-03-23T10:14:57.854" v="15146" actId="1076"/>
        <pc:sldMkLst>
          <pc:docMk/>
          <pc:sldMk cId="3223145003" sldId="432"/>
        </pc:sldMkLst>
        <pc:spChg chg="mod">
          <ac:chgData name="Meena, Ramjilal" userId="04f47ffa-00dc-4f53-a1c1-93674d103375" providerId="ADAL" clId="{031C95E4-19D1-44FA-8511-AFE1489D745A}" dt="2024-03-23T09:58:59.923" v="15124" actId="20577"/>
          <ac:spMkLst>
            <pc:docMk/>
            <pc:sldMk cId="3223145003" sldId="432"/>
            <ac:spMk id="2" creationId="{9C5DD57F-2FE6-ECB7-1681-7956002264DB}"/>
          </ac:spMkLst>
        </pc:spChg>
        <pc:spChg chg="add del mod">
          <ac:chgData name="Meena, Ramjilal" userId="04f47ffa-00dc-4f53-a1c1-93674d103375" providerId="ADAL" clId="{031C95E4-19D1-44FA-8511-AFE1489D745A}" dt="2024-03-11T01:41:35.555" v="13716" actId="478"/>
          <ac:spMkLst>
            <pc:docMk/>
            <pc:sldMk cId="3223145003" sldId="432"/>
            <ac:spMk id="3" creationId="{6B9DC2CD-35A3-826B-C874-ED11A8448521}"/>
          </ac:spMkLst>
        </pc:spChg>
        <pc:spChg chg="mod">
          <ac:chgData name="Meena, Ramjilal" userId="04f47ffa-00dc-4f53-a1c1-93674d103375" providerId="ADAL" clId="{031C95E4-19D1-44FA-8511-AFE1489D745A}" dt="2024-03-23T10:03:12.944" v="15143" actId="20577"/>
          <ac:spMkLst>
            <pc:docMk/>
            <pc:sldMk cId="3223145003" sldId="432"/>
            <ac:spMk id="4" creationId="{3F2677BB-1509-6C77-B19D-E5231F33BCFB}"/>
          </ac:spMkLst>
        </pc:spChg>
        <pc:spChg chg="add mod">
          <ac:chgData name="Meena, Ramjilal" userId="04f47ffa-00dc-4f53-a1c1-93674d103375" providerId="ADAL" clId="{031C95E4-19D1-44FA-8511-AFE1489D745A}" dt="2024-03-11T01:41:36.058" v="13717"/>
          <ac:spMkLst>
            <pc:docMk/>
            <pc:sldMk cId="3223145003" sldId="432"/>
            <ac:spMk id="5" creationId="{6D94225F-EBD3-5370-287A-552A9CED78EB}"/>
          </ac:spMkLst>
        </pc:spChg>
        <pc:spChg chg="add mod">
          <ac:chgData name="Meena, Ramjilal" userId="04f47ffa-00dc-4f53-a1c1-93674d103375" providerId="ADAL" clId="{031C95E4-19D1-44FA-8511-AFE1489D745A}" dt="2024-03-11T01:41:36.058" v="13717"/>
          <ac:spMkLst>
            <pc:docMk/>
            <pc:sldMk cId="3223145003" sldId="432"/>
            <ac:spMk id="7" creationId="{B9FEBFDD-BF19-5F03-833A-416F2111CC96}"/>
          </ac:spMkLst>
        </pc:spChg>
        <pc:spChg chg="mod">
          <ac:chgData name="Meena, Ramjilal" userId="04f47ffa-00dc-4f53-a1c1-93674d103375" providerId="ADAL" clId="{031C95E4-19D1-44FA-8511-AFE1489D745A}" dt="2024-03-23T10:14:53.737" v="15145" actId="14100"/>
          <ac:spMkLst>
            <pc:docMk/>
            <pc:sldMk cId="3223145003" sldId="432"/>
            <ac:spMk id="9" creationId="{B886933F-D54C-D7E4-4489-BDEE76445484}"/>
          </ac:spMkLst>
        </pc:spChg>
        <pc:spChg chg="del">
          <ac:chgData name="Meena, Ramjilal" userId="04f47ffa-00dc-4f53-a1c1-93674d103375" providerId="ADAL" clId="{031C95E4-19D1-44FA-8511-AFE1489D745A}" dt="2024-03-23T10:01:16.334" v="15125" actId="478"/>
          <ac:spMkLst>
            <pc:docMk/>
            <pc:sldMk cId="3223145003" sldId="432"/>
            <ac:spMk id="18" creationId="{7B3EA1C1-B335-8D93-147F-1EC8B4DB53A9}"/>
          </ac:spMkLst>
        </pc:spChg>
        <pc:picChg chg="add mod">
          <ac:chgData name="Meena, Ramjilal" userId="04f47ffa-00dc-4f53-a1c1-93674d103375" providerId="ADAL" clId="{031C95E4-19D1-44FA-8511-AFE1489D745A}" dt="2024-03-11T01:41:36.058" v="13717"/>
          <ac:picMkLst>
            <pc:docMk/>
            <pc:sldMk cId="3223145003" sldId="432"/>
            <ac:picMk id="6" creationId="{23ED6F9D-3302-53FD-008A-8185DB146D48}"/>
          </ac:picMkLst>
        </pc:picChg>
        <pc:picChg chg="mod">
          <ac:chgData name="Meena, Ramjilal" userId="04f47ffa-00dc-4f53-a1c1-93674d103375" providerId="ADAL" clId="{031C95E4-19D1-44FA-8511-AFE1489D745A}" dt="2024-03-23T10:14:57.854" v="15146" actId="1076"/>
          <ac:picMkLst>
            <pc:docMk/>
            <pc:sldMk cId="3223145003" sldId="432"/>
            <ac:picMk id="19" creationId="{C464DB5C-254C-9478-F939-551FA38E1919}"/>
          </ac:picMkLst>
        </pc:picChg>
      </pc:sldChg>
      <pc:sldChg chg="addSp delSp modSp del mod ord">
        <pc:chgData name="Meena, Ramjilal" userId="04f47ffa-00dc-4f53-a1c1-93674d103375" providerId="ADAL" clId="{031C95E4-19D1-44FA-8511-AFE1489D745A}" dt="2024-03-31T02:39:41.746" v="16546" actId="47"/>
        <pc:sldMkLst>
          <pc:docMk/>
          <pc:sldMk cId="937258981" sldId="433"/>
        </pc:sldMkLst>
        <pc:spChg chg="mod">
          <ac:chgData name="Meena, Ramjilal" userId="04f47ffa-00dc-4f53-a1c1-93674d103375" providerId="ADAL" clId="{031C95E4-19D1-44FA-8511-AFE1489D745A}" dt="2024-03-31T01:54:45.326" v="16152" actId="6549"/>
          <ac:spMkLst>
            <pc:docMk/>
            <pc:sldMk cId="937258981" sldId="433"/>
            <ac:spMk id="2" creationId="{9C5DD57F-2FE6-ECB7-1681-7956002264DB}"/>
          </ac:spMkLst>
        </pc:spChg>
        <pc:spChg chg="add del mod">
          <ac:chgData name="Meena, Ramjilal" userId="04f47ffa-00dc-4f53-a1c1-93674d103375" providerId="ADAL" clId="{031C95E4-19D1-44FA-8511-AFE1489D745A}" dt="2024-03-11T01:41:40.457" v="13718" actId="478"/>
          <ac:spMkLst>
            <pc:docMk/>
            <pc:sldMk cId="937258981" sldId="433"/>
            <ac:spMk id="3" creationId="{A3125FDC-3E58-296F-3771-DE88CD14664E}"/>
          </ac:spMkLst>
        </pc:spChg>
        <pc:spChg chg="add mod">
          <ac:chgData name="Meena, Ramjilal" userId="04f47ffa-00dc-4f53-a1c1-93674d103375" providerId="ADAL" clId="{031C95E4-19D1-44FA-8511-AFE1489D745A}" dt="2024-03-30T15:49:29.008" v="15918"/>
          <ac:spMkLst>
            <pc:docMk/>
            <pc:sldMk cId="937258981" sldId="433"/>
            <ac:spMk id="3" creationId="{C0B8C49F-163A-5DB0-F9A4-39E8DD64E633}"/>
          </ac:spMkLst>
        </pc:spChg>
        <pc:spChg chg="add del mod">
          <ac:chgData name="Meena, Ramjilal" userId="04f47ffa-00dc-4f53-a1c1-93674d103375" providerId="ADAL" clId="{031C95E4-19D1-44FA-8511-AFE1489D745A}" dt="2024-03-30T15:49:28.240" v="15917" actId="478"/>
          <ac:spMkLst>
            <pc:docMk/>
            <pc:sldMk cId="937258981" sldId="433"/>
            <ac:spMk id="4" creationId="{149CE1D2-17BA-8EF3-C8AA-0BA52C84A672}"/>
          </ac:spMkLst>
        </pc:spChg>
        <pc:spChg chg="add mod">
          <ac:chgData name="Meena, Ramjilal" userId="04f47ffa-00dc-4f53-a1c1-93674d103375" providerId="ADAL" clId="{031C95E4-19D1-44FA-8511-AFE1489D745A}" dt="2024-03-11T01:41:41.090" v="13719"/>
          <ac:spMkLst>
            <pc:docMk/>
            <pc:sldMk cId="937258981" sldId="433"/>
            <ac:spMk id="9" creationId="{CF0C5915-5DBB-84AA-0C2E-D29E56D42665}"/>
          </ac:spMkLst>
        </pc:spChg>
        <pc:spChg chg="del mod">
          <ac:chgData name="Meena, Ramjilal" userId="04f47ffa-00dc-4f53-a1c1-93674d103375" providerId="ADAL" clId="{031C95E4-19D1-44FA-8511-AFE1489D745A}" dt="2024-03-31T01:54:35.153" v="16143" actId="478"/>
          <ac:spMkLst>
            <pc:docMk/>
            <pc:sldMk cId="937258981" sldId="433"/>
            <ac:spMk id="12" creationId="{222FC0CC-5EEA-6B74-80CE-FDAE92F671E2}"/>
          </ac:spMkLst>
        </pc:spChg>
        <pc:picChg chg="del">
          <ac:chgData name="Meena, Ramjilal" userId="04f47ffa-00dc-4f53-a1c1-93674d103375" providerId="ADAL" clId="{031C95E4-19D1-44FA-8511-AFE1489D745A}" dt="2024-03-31T02:21:38.358" v="16373" actId="478"/>
          <ac:picMkLst>
            <pc:docMk/>
            <pc:sldMk cId="937258981" sldId="433"/>
            <ac:picMk id="6" creationId="{7E28E9C3-F414-3DBA-D859-34F341582DA4}"/>
          </ac:picMkLst>
        </pc:picChg>
        <pc:picChg chg="add mod">
          <ac:chgData name="Meena, Ramjilal" userId="04f47ffa-00dc-4f53-a1c1-93674d103375" providerId="ADAL" clId="{031C95E4-19D1-44FA-8511-AFE1489D745A}" dt="2024-03-11T01:41:41.090" v="13719"/>
          <ac:picMkLst>
            <pc:docMk/>
            <pc:sldMk cId="937258981" sldId="433"/>
            <ac:picMk id="7" creationId="{2B6C1C72-7A0A-33B9-1781-AF47EB5C16B9}"/>
          </ac:picMkLst>
        </pc:picChg>
      </pc:sldChg>
      <pc:sldChg chg="addSp delSp modSp mod">
        <pc:chgData name="Meena, Ramjilal" userId="04f47ffa-00dc-4f53-a1c1-93674d103375" providerId="ADAL" clId="{031C95E4-19D1-44FA-8511-AFE1489D745A}" dt="2024-03-31T02:39:26.690" v="16545" actId="403"/>
        <pc:sldMkLst>
          <pc:docMk/>
          <pc:sldMk cId="3662119247" sldId="434"/>
        </pc:sldMkLst>
        <pc:spChg chg="mod">
          <ac:chgData name="Meena, Ramjilal" userId="04f47ffa-00dc-4f53-a1c1-93674d103375" providerId="ADAL" clId="{031C95E4-19D1-44FA-8511-AFE1489D745A}" dt="2024-03-30T15:50:02.005" v="15926" actId="403"/>
          <ac:spMkLst>
            <pc:docMk/>
            <pc:sldMk cId="3662119247" sldId="434"/>
            <ac:spMk id="2" creationId="{9C5DD57F-2FE6-ECB7-1681-7956002264DB}"/>
          </ac:spMkLst>
        </pc:spChg>
        <pc:spChg chg="add del mod">
          <ac:chgData name="Meena, Ramjilal" userId="04f47ffa-00dc-4f53-a1c1-93674d103375" providerId="ADAL" clId="{031C95E4-19D1-44FA-8511-AFE1489D745A}" dt="2024-03-11T01:41:45.073" v="13720" actId="478"/>
          <ac:spMkLst>
            <pc:docMk/>
            <pc:sldMk cId="3662119247" sldId="434"/>
            <ac:spMk id="3" creationId="{0264E9CD-FAF6-D99E-85AE-B2E679AA75B5}"/>
          </ac:spMkLst>
        </pc:spChg>
        <pc:spChg chg="add mod">
          <ac:chgData name="Meena, Ramjilal" userId="04f47ffa-00dc-4f53-a1c1-93674d103375" providerId="ADAL" clId="{031C95E4-19D1-44FA-8511-AFE1489D745A}" dt="2024-03-30T15:49:33.857" v="15920"/>
          <ac:spMkLst>
            <pc:docMk/>
            <pc:sldMk cId="3662119247" sldId="434"/>
            <ac:spMk id="3" creationId="{BDF59C8C-750A-DA28-2324-25B7D6779474}"/>
          </ac:spMkLst>
        </pc:spChg>
        <pc:spChg chg="mod">
          <ac:chgData name="Meena, Ramjilal" userId="04f47ffa-00dc-4f53-a1c1-93674d103375" providerId="ADAL" clId="{031C95E4-19D1-44FA-8511-AFE1489D745A}" dt="2024-03-31T02:38:21.981" v="16537" actId="208"/>
          <ac:spMkLst>
            <pc:docMk/>
            <pc:sldMk cId="3662119247" sldId="434"/>
            <ac:spMk id="5" creationId="{306B084F-F239-2D71-9797-8C5CE8FE8E6E}"/>
          </ac:spMkLst>
        </pc:spChg>
        <pc:spChg chg="add del mod">
          <ac:chgData name="Meena, Ramjilal" userId="04f47ffa-00dc-4f53-a1c1-93674d103375" providerId="ADAL" clId="{031C95E4-19D1-44FA-8511-AFE1489D745A}" dt="2024-03-30T15:49:33.166" v="15919" actId="478"/>
          <ac:spMkLst>
            <pc:docMk/>
            <pc:sldMk cId="3662119247" sldId="434"/>
            <ac:spMk id="6" creationId="{164715C4-B490-CA26-2B5C-1BB8E24FE6FA}"/>
          </ac:spMkLst>
        </pc:spChg>
        <pc:spChg chg="add del">
          <ac:chgData name="Meena, Ramjilal" userId="04f47ffa-00dc-4f53-a1c1-93674d103375" providerId="ADAL" clId="{031C95E4-19D1-44FA-8511-AFE1489D745A}" dt="2024-03-31T02:37:35.245" v="16527" actId="478"/>
          <ac:spMkLst>
            <pc:docMk/>
            <pc:sldMk cId="3662119247" sldId="434"/>
            <ac:spMk id="6" creationId="{E05FE82A-9E30-0849-D481-7FB0C4485D82}"/>
          </ac:spMkLst>
        </pc:spChg>
        <pc:spChg chg="add mod">
          <ac:chgData name="Meena, Ramjilal" userId="04f47ffa-00dc-4f53-a1c1-93674d103375" providerId="ADAL" clId="{031C95E4-19D1-44FA-8511-AFE1489D745A}" dt="2024-03-11T01:41:45.622" v="13721"/>
          <ac:spMkLst>
            <pc:docMk/>
            <pc:sldMk cId="3662119247" sldId="434"/>
            <ac:spMk id="11" creationId="{C78386DF-6FBC-B178-27D7-49B4B2981FFA}"/>
          </ac:spMkLst>
        </pc:spChg>
        <pc:spChg chg="add mod">
          <ac:chgData name="Meena, Ramjilal" userId="04f47ffa-00dc-4f53-a1c1-93674d103375" providerId="ADAL" clId="{031C95E4-19D1-44FA-8511-AFE1489D745A}" dt="2024-03-31T02:39:26.690" v="16545" actId="403"/>
          <ac:spMkLst>
            <pc:docMk/>
            <pc:sldMk cId="3662119247" sldId="434"/>
            <ac:spMk id="12" creationId="{16506FB3-2C61-5B9D-9D99-F241E04840DA}"/>
          </ac:spMkLst>
        </pc:spChg>
        <pc:picChg chg="del">
          <ac:chgData name="Meena, Ramjilal" userId="04f47ffa-00dc-4f53-a1c1-93674d103375" providerId="ADAL" clId="{031C95E4-19D1-44FA-8511-AFE1489D745A}" dt="2024-03-31T02:23:54.738" v="16377" actId="478"/>
          <ac:picMkLst>
            <pc:docMk/>
            <pc:sldMk cId="3662119247" sldId="434"/>
            <ac:picMk id="4" creationId="{C9BD8D22-0091-0537-2FA4-BB700C5407F2}"/>
          </ac:picMkLst>
        </pc:picChg>
        <pc:picChg chg="add mod">
          <ac:chgData name="Meena, Ramjilal" userId="04f47ffa-00dc-4f53-a1c1-93674d103375" providerId="ADAL" clId="{031C95E4-19D1-44FA-8511-AFE1489D745A}" dt="2024-03-11T01:41:45.622" v="13721"/>
          <ac:picMkLst>
            <pc:docMk/>
            <pc:sldMk cId="3662119247" sldId="434"/>
            <ac:picMk id="7" creationId="{5ABBFC68-898B-9CFC-5426-11197FDFB806}"/>
          </ac:picMkLst>
        </pc:picChg>
        <pc:picChg chg="del">
          <ac:chgData name="Meena, Ramjilal" userId="04f47ffa-00dc-4f53-a1c1-93674d103375" providerId="ADAL" clId="{031C95E4-19D1-44FA-8511-AFE1489D745A}" dt="2024-03-31T02:23:47.564" v="16376" actId="478"/>
          <ac:picMkLst>
            <pc:docMk/>
            <pc:sldMk cId="3662119247" sldId="434"/>
            <ac:picMk id="9" creationId="{0D948760-3B3C-F7EA-66DC-C9548F650855}"/>
          </ac:picMkLst>
        </pc:picChg>
      </pc:sldChg>
      <pc:sldChg chg="addSp delSp modSp mod">
        <pc:chgData name="Meena, Ramjilal" userId="04f47ffa-00dc-4f53-a1c1-93674d103375" providerId="ADAL" clId="{031C95E4-19D1-44FA-8511-AFE1489D745A}" dt="2024-03-31T04:41:12.897" v="16631" actId="478"/>
        <pc:sldMkLst>
          <pc:docMk/>
          <pc:sldMk cId="3942626464" sldId="435"/>
        </pc:sldMkLst>
        <pc:spChg chg="add mod">
          <ac:chgData name="Meena, Ramjilal" userId="04f47ffa-00dc-4f53-a1c1-93674d103375" providerId="ADAL" clId="{031C95E4-19D1-44FA-8511-AFE1489D745A}" dt="2024-03-31T04:41:07.780" v="16630"/>
          <ac:spMkLst>
            <pc:docMk/>
            <pc:sldMk cId="3942626464" sldId="435"/>
            <ac:spMk id="3" creationId="{41DA39D5-ED7D-7D59-3E13-6EAABB324CB4}"/>
          </ac:spMkLst>
        </pc:spChg>
        <pc:spChg chg="add del mod">
          <ac:chgData name="Meena, Ramjilal" userId="04f47ffa-00dc-4f53-a1c1-93674d103375" providerId="ADAL" clId="{031C95E4-19D1-44FA-8511-AFE1489D745A}" dt="2024-03-11T01:42:10.802" v="13728" actId="478"/>
          <ac:spMkLst>
            <pc:docMk/>
            <pc:sldMk cId="3942626464" sldId="435"/>
            <ac:spMk id="3" creationId="{9DE4BAA1-76D0-8FE3-035D-3391CBC5BAC3}"/>
          </ac:spMkLst>
        </pc:spChg>
        <pc:spChg chg="add del mod">
          <ac:chgData name="Meena, Ramjilal" userId="04f47ffa-00dc-4f53-a1c1-93674d103375" providerId="ADAL" clId="{031C95E4-19D1-44FA-8511-AFE1489D745A}" dt="2024-03-31T04:41:07.498" v="16629" actId="478"/>
          <ac:spMkLst>
            <pc:docMk/>
            <pc:sldMk cId="3942626464" sldId="435"/>
            <ac:spMk id="4" creationId="{917988B4-F19C-F6D3-E99E-6D1DC8D908AE}"/>
          </ac:spMkLst>
        </pc:spChg>
        <pc:spChg chg="add mod">
          <ac:chgData name="Meena, Ramjilal" userId="04f47ffa-00dc-4f53-a1c1-93674d103375" providerId="ADAL" clId="{031C95E4-19D1-44FA-8511-AFE1489D745A}" dt="2024-03-11T01:42:11.383" v="13729"/>
          <ac:spMkLst>
            <pc:docMk/>
            <pc:sldMk cId="3942626464" sldId="435"/>
            <ac:spMk id="7" creationId="{E49E501A-A09F-C4DD-C31F-93FCEA46EFD3}"/>
          </ac:spMkLst>
        </pc:spChg>
        <pc:spChg chg="del">
          <ac:chgData name="Meena, Ramjilal" userId="04f47ffa-00dc-4f53-a1c1-93674d103375" providerId="ADAL" clId="{031C95E4-19D1-44FA-8511-AFE1489D745A}" dt="2024-03-31T04:41:12.897" v="16631" actId="478"/>
          <ac:spMkLst>
            <pc:docMk/>
            <pc:sldMk cId="3942626464" sldId="435"/>
            <ac:spMk id="20" creationId="{B936F2B0-768B-0A32-EF21-A449B1CF41DE}"/>
          </ac:spMkLst>
        </pc:spChg>
        <pc:picChg chg="add mod">
          <ac:chgData name="Meena, Ramjilal" userId="04f47ffa-00dc-4f53-a1c1-93674d103375" providerId="ADAL" clId="{031C95E4-19D1-44FA-8511-AFE1489D745A}" dt="2024-03-11T01:42:11.383" v="13729"/>
          <ac:picMkLst>
            <pc:docMk/>
            <pc:sldMk cId="3942626464" sldId="435"/>
            <ac:picMk id="6" creationId="{E2E86984-09F1-03E0-96BF-E6B49094073C}"/>
          </ac:picMkLst>
        </pc:picChg>
      </pc:sldChg>
      <pc:sldChg chg="addSp delSp modSp mod">
        <pc:chgData name="Meena, Ramjilal" userId="04f47ffa-00dc-4f53-a1c1-93674d103375" providerId="ADAL" clId="{031C95E4-19D1-44FA-8511-AFE1489D745A}" dt="2024-04-03T02:43:40.373" v="16756" actId="20577"/>
        <pc:sldMkLst>
          <pc:docMk/>
          <pc:sldMk cId="882224399" sldId="436"/>
        </pc:sldMkLst>
        <pc:spChg chg="mod">
          <ac:chgData name="Meena, Ramjilal" userId="04f47ffa-00dc-4f53-a1c1-93674d103375" providerId="ADAL" clId="{031C95E4-19D1-44FA-8511-AFE1489D745A}" dt="2024-04-03T02:43:40.373" v="16756" actId="20577"/>
          <ac:spMkLst>
            <pc:docMk/>
            <pc:sldMk cId="882224399" sldId="436"/>
            <ac:spMk id="2" creationId="{9C5DD57F-2FE6-ECB7-1681-7956002264DB}"/>
          </ac:spMkLst>
        </pc:spChg>
        <pc:spChg chg="add del mod">
          <ac:chgData name="Meena, Ramjilal" userId="04f47ffa-00dc-4f53-a1c1-93674d103375" providerId="ADAL" clId="{031C95E4-19D1-44FA-8511-AFE1489D745A}" dt="2024-03-11T01:41:58.695" v="13724" actId="478"/>
          <ac:spMkLst>
            <pc:docMk/>
            <pc:sldMk cId="882224399" sldId="436"/>
            <ac:spMk id="3" creationId="{0EB906C4-4C4D-9EF0-67E1-39664E924C5E}"/>
          </ac:spMkLst>
        </pc:spChg>
        <pc:spChg chg="add mod">
          <ac:chgData name="Meena, Ramjilal" userId="04f47ffa-00dc-4f53-a1c1-93674d103375" providerId="ADAL" clId="{031C95E4-19D1-44FA-8511-AFE1489D745A}" dt="2024-03-31T04:40:46.158" v="16625"/>
          <ac:spMkLst>
            <pc:docMk/>
            <pc:sldMk cId="882224399" sldId="436"/>
            <ac:spMk id="3" creationId="{5EF43739-3FED-02C6-0092-BB9CF1FF04DB}"/>
          </ac:spMkLst>
        </pc:spChg>
        <pc:spChg chg="add del mod">
          <ac:chgData name="Meena, Ramjilal" userId="04f47ffa-00dc-4f53-a1c1-93674d103375" providerId="ADAL" clId="{031C95E4-19D1-44FA-8511-AFE1489D745A}" dt="2024-03-31T04:40:45.812" v="16624" actId="478"/>
          <ac:spMkLst>
            <pc:docMk/>
            <pc:sldMk cId="882224399" sldId="436"/>
            <ac:spMk id="4" creationId="{726FFF10-FE3F-E4E8-17CF-6FB0F393255F}"/>
          </ac:spMkLst>
        </pc:spChg>
        <pc:spChg chg="add mod">
          <ac:chgData name="Meena, Ramjilal" userId="04f47ffa-00dc-4f53-a1c1-93674d103375" providerId="ADAL" clId="{031C95E4-19D1-44FA-8511-AFE1489D745A}" dt="2024-03-11T01:41:59.418" v="13725"/>
          <ac:spMkLst>
            <pc:docMk/>
            <pc:sldMk cId="882224399" sldId="436"/>
            <ac:spMk id="7" creationId="{138D0F5C-7D98-D57D-1D53-C7090AA848EB}"/>
          </ac:spMkLst>
        </pc:spChg>
        <pc:spChg chg="del">
          <ac:chgData name="Meena, Ramjilal" userId="04f47ffa-00dc-4f53-a1c1-93674d103375" providerId="ADAL" clId="{031C95E4-19D1-44FA-8511-AFE1489D745A}" dt="2024-04-03T02:41:10.512" v="16745" actId="478"/>
          <ac:spMkLst>
            <pc:docMk/>
            <pc:sldMk cId="882224399" sldId="436"/>
            <ac:spMk id="13" creationId="{0B74F3F2-9F16-0CFC-8648-08B67D0AD6DC}"/>
          </ac:spMkLst>
        </pc:spChg>
        <pc:picChg chg="add mod">
          <ac:chgData name="Meena, Ramjilal" userId="04f47ffa-00dc-4f53-a1c1-93674d103375" providerId="ADAL" clId="{031C95E4-19D1-44FA-8511-AFE1489D745A}" dt="2024-03-11T01:41:59.418" v="13725"/>
          <ac:picMkLst>
            <pc:docMk/>
            <pc:sldMk cId="882224399" sldId="436"/>
            <ac:picMk id="6" creationId="{C26B15BB-7749-8A4D-A8A1-1BE30D94998E}"/>
          </ac:picMkLst>
        </pc:picChg>
      </pc:sldChg>
      <pc:sldChg chg="addSp delSp modSp del mod">
        <pc:chgData name="Meena, Ramjilal" userId="04f47ffa-00dc-4f53-a1c1-93674d103375" providerId="ADAL" clId="{031C95E4-19D1-44FA-8511-AFE1489D745A}" dt="2024-03-31T04:39:57.885" v="16613" actId="47"/>
        <pc:sldMkLst>
          <pc:docMk/>
          <pc:sldMk cId="334568382" sldId="437"/>
        </pc:sldMkLst>
        <pc:spChg chg="add del mod">
          <ac:chgData name="Meena, Ramjilal" userId="04f47ffa-00dc-4f53-a1c1-93674d103375" providerId="ADAL" clId="{031C95E4-19D1-44FA-8511-AFE1489D745A}" dt="2024-03-11T01:42:17.003" v="13730" actId="478"/>
          <ac:spMkLst>
            <pc:docMk/>
            <pc:sldMk cId="334568382" sldId="437"/>
            <ac:spMk id="3" creationId="{62CDDD26-6B60-6D70-59C5-1CA3B13051F9}"/>
          </ac:spMkLst>
        </pc:spChg>
        <pc:spChg chg="add mod">
          <ac:chgData name="Meena, Ramjilal" userId="04f47ffa-00dc-4f53-a1c1-93674d103375" providerId="ADAL" clId="{031C95E4-19D1-44FA-8511-AFE1489D745A}" dt="2024-03-11T01:42:17.395" v="13731"/>
          <ac:spMkLst>
            <pc:docMk/>
            <pc:sldMk cId="334568382" sldId="437"/>
            <ac:spMk id="4" creationId="{639324A2-DB51-EA77-18BF-13B542432E2F}"/>
          </ac:spMkLst>
        </pc:spChg>
        <pc:spChg chg="add mod">
          <ac:chgData name="Meena, Ramjilal" userId="04f47ffa-00dc-4f53-a1c1-93674d103375" providerId="ADAL" clId="{031C95E4-19D1-44FA-8511-AFE1489D745A}" dt="2024-03-11T01:42:17.395" v="13731"/>
          <ac:spMkLst>
            <pc:docMk/>
            <pc:sldMk cId="334568382" sldId="437"/>
            <ac:spMk id="7" creationId="{B194EA6E-EB2E-5AA5-A0DF-028D4188F068}"/>
          </ac:spMkLst>
        </pc:spChg>
        <pc:picChg chg="add mod">
          <ac:chgData name="Meena, Ramjilal" userId="04f47ffa-00dc-4f53-a1c1-93674d103375" providerId="ADAL" clId="{031C95E4-19D1-44FA-8511-AFE1489D745A}" dt="2024-03-11T01:42:17.395" v="13731"/>
          <ac:picMkLst>
            <pc:docMk/>
            <pc:sldMk cId="334568382" sldId="437"/>
            <ac:picMk id="6" creationId="{C60DE44B-450A-7FCC-86E2-8F4C6F8000E4}"/>
          </ac:picMkLst>
        </pc:picChg>
      </pc:sldChg>
      <pc:sldChg chg="del">
        <pc:chgData name="Meena, Ramjilal" userId="04f47ffa-00dc-4f53-a1c1-93674d103375" providerId="ADAL" clId="{031C95E4-19D1-44FA-8511-AFE1489D745A}" dt="2024-02-25T06:27:34.555" v="7602" actId="47"/>
        <pc:sldMkLst>
          <pc:docMk/>
          <pc:sldMk cId="3620421443" sldId="439"/>
        </pc:sldMkLst>
      </pc:sldChg>
      <pc:sldChg chg="del">
        <pc:chgData name="Meena, Ramjilal" userId="04f47ffa-00dc-4f53-a1c1-93674d103375" providerId="ADAL" clId="{031C95E4-19D1-44FA-8511-AFE1489D745A}" dt="2024-02-25T06:27:27.871" v="7600" actId="47"/>
        <pc:sldMkLst>
          <pc:docMk/>
          <pc:sldMk cId="2865062679" sldId="440"/>
        </pc:sldMkLst>
      </pc:sldChg>
      <pc:sldChg chg="del">
        <pc:chgData name="Meena, Ramjilal" userId="04f47ffa-00dc-4f53-a1c1-93674d103375" providerId="ADAL" clId="{031C95E4-19D1-44FA-8511-AFE1489D745A}" dt="2024-02-25T06:27:26.199" v="7599" actId="47"/>
        <pc:sldMkLst>
          <pc:docMk/>
          <pc:sldMk cId="697250421" sldId="441"/>
        </pc:sldMkLst>
      </pc:sldChg>
      <pc:sldChg chg="addSp delSp modSp mod">
        <pc:chgData name="Meena, Ramjilal" userId="04f47ffa-00dc-4f53-a1c1-93674d103375" providerId="ADAL" clId="{031C95E4-19D1-44FA-8511-AFE1489D745A}" dt="2024-04-07T02:24:51.127" v="17146" actId="208"/>
        <pc:sldMkLst>
          <pc:docMk/>
          <pc:sldMk cId="2003652486" sldId="442"/>
        </pc:sldMkLst>
        <pc:spChg chg="mod">
          <ac:chgData name="Meena, Ramjilal" userId="04f47ffa-00dc-4f53-a1c1-93674d103375" providerId="ADAL" clId="{031C95E4-19D1-44FA-8511-AFE1489D745A}" dt="2024-04-07T02:14:01.695" v="17041" actId="207"/>
          <ac:spMkLst>
            <pc:docMk/>
            <pc:sldMk cId="2003652486" sldId="442"/>
            <ac:spMk id="2" creationId="{9C5DD57F-2FE6-ECB7-1681-7956002264DB}"/>
          </ac:spMkLst>
        </pc:spChg>
        <pc:spChg chg="add del mod">
          <ac:chgData name="Meena, Ramjilal" userId="04f47ffa-00dc-4f53-a1c1-93674d103375" providerId="ADAL" clId="{031C95E4-19D1-44FA-8511-AFE1489D745A}" dt="2024-03-11T01:42:24.575" v="13732" actId="478"/>
          <ac:spMkLst>
            <pc:docMk/>
            <pc:sldMk cId="2003652486" sldId="442"/>
            <ac:spMk id="4" creationId="{A8271EFF-8B45-73DB-603B-627C04C8505E}"/>
          </ac:spMkLst>
        </pc:spChg>
        <pc:spChg chg="mod">
          <ac:chgData name="Meena, Ramjilal" userId="04f47ffa-00dc-4f53-a1c1-93674d103375" providerId="ADAL" clId="{031C95E4-19D1-44FA-8511-AFE1489D745A}" dt="2024-04-07T02:24:51.127" v="17146" actId="208"/>
          <ac:spMkLst>
            <pc:docMk/>
            <pc:sldMk cId="2003652486" sldId="442"/>
            <ac:spMk id="5" creationId="{306B084F-F239-2D71-9797-8C5CE8FE8E6E}"/>
          </ac:spMkLst>
        </pc:spChg>
        <pc:spChg chg="add mod">
          <ac:chgData name="Meena, Ramjilal" userId="04f47ffa-00dc-4f53-a1c1-93674d103375" providerId="ADAL" clId="{031C95E4-19D1-44FA-8511-AFE1489D745A}" dt="2024-03-11T01:42:25.319" v="13733"/>
          <ac:spMkLst>
            <pc:docMk/>
            <pc:sldMk cId="2003652486" sldId="442"/>
            <ac:spMk id="7" creationId="{3DA6EFEB-DFB9-0EB4-27FB-C599950F0518}"/>
          </ac:spMkLst>
        </pc:spChg>
        <pc:spChg chg="add mod">
          <ac:chgData name="Meena, Ramjilal" userId="04f47ffa-00dc-4f53-a1c1-93674d103375" providerId="ADAL" clId="{031C95E4-19D1-44FA-8511-AFE1489D745A}" dt="2024-03-11T01:42:25.319" v="13733"/>
          <ac:spMkLst>
            <pc:docMk/>
            <pc:sldMk cId="2003652486" sldId="442"/>
            <ac:spMk id="13" creationId="{9050AE5A-2E9F-E783-8359-9FEF484941BA}"/>
          </ac:spMkLst>
        </pc:spChg>
        <pc:spChg chg="mod">
          <ac:chgData name="Meena, Ramjilal" userId="04f47ffa-00dc-4f53-a1c1-93674d103375" providerId="ADAL" clId="{031C95E4-19D1-44FA-8511-AFE1489D745A}" dt="2024-04-07T02:24:35.257" v="17144" actId="208"/>
          <ac:spMkLst>
            <pc:docMk/>
            <pc:sldMk cId="2003652486" sldId="442"/>
            <ac:spMk id="19" creationId="{D5B331AC-9B1A-3BA4-A316-190871A9ACA1}"/>
          </ac:spMkLst>
        </pc:spChg>
        <pc:spChg chg="del">
          <ac:chgData name="Meena, Ramjilal" userId="04f47ffa-00dc-4f53-a1c1-93674d103375" providerId="ADAL" clId="{031C95E4-19D1-44FA-8511-AFE1489D745A}" dt="2024-04-07T02:22:09.912" v="17121" actId="478"/>
          <ac:spMkLst>
            <pc:docMk/>
            <pc:sldMk cId="2003652486" sldId="442"/>
            <ac:spMk id="20" creationId="{B936F2B0-768B-0A32-EF21-A449B1CF41DE}"/>
          </ac:spMkLst>
        </pc:spChg>
        <pc:picChg chg="add del mod">
          <ac:chgData name="Meena, Ramjilal" userId="04f47ffa-00dc-4f53-a1c1-93674d103375" providerId="ADAL" clId="{031C95E4-19D1-44FA-8511-AFE1489D745A}" dt="2024-04-07T02:17:54.665" v="17094" actId="478"/>
          <ac:picMkLst>
            <pc:docMk/>
            <pc:sldMk cId="2003652486" sldId="442"/>
            <ac:picMk id="3" creationId="{B038BB9F-2CB0-40CF-3FD7-4A65B1BF1075}"/>
          </ac:picMkLst>
        </pc:picChg>
        <pc:picChg chg="mod">
          <ac:chgData name="Meena, Ramjilal" userId="04f47ffa-00dc-4f53-a1c1-93674d103375" providerId="ADAL" clId="{031C95E4-19D1-44FA-8511-AFE1489D745A}" dt="2024-04-07T02:18:38.186" v="17103" actId="1076"/>
          <ac:picMkLst>
            <pc:docMk/>
            <pc:sldMk cId="2003652486" sldId="442"/>
            <ac:picMk id="6" creationId="{F12891F5-0226-3FAD-FB3F-581E0800202D}"/>
          </ac:picMkLst>
        </pc:picChg>
        <pc:picChg chg="mod">
          <ac:chgData name="Meena, Ramjilal" userId="04f47ffa-00dc-4f53-a1c1-93674d103375" providerId="ADAL" clId="{031C95E4-19D1-44FA-8511-AFE1489D745A}" dt="2024-04-07T02:23:04.799" v="17127" actId="1076"/>
          <ac:picMkLst>
            <pc:docMk/>
            <pc:sldMk cId="2003652486" sldId="442"/>
            <ac:picMk id="9" creationId="{B2B4EC36-CC21-63AD-4163-F6527136851B}"/>
          </ac:picMkLst>
        </pc:picChg>
        <pc:picChg chg="add mod">
          <ac:chgData name="Meena, Ramjilal" userId="04f47ffa-00dc-4f53-a1c1-93674d103375" providerId="ADAL" clId="{031C95E4-19D1-44FA-8511-AFE1489D745A}" dt="2024-03-11T01:42:25.319" v="13733"/>
          <ac:picMkLst>
            <pc:docMk/>
            <pc:sldMk cId="2003652486" sldId="442"/>
            <ac:picMk id="11" creationId="{82F897BD-6EE2-FCE5-B21D-16D7EEEE7B05}"/>
          </ac:picMkLst>
        </pc:picChg>
        <pc:picChg chg="mod">
          <ac:chgData name="Meena, Ramjilal" userId="04f47ffa-00dc-4f53-a1c1-93674d103375" providerId="ADAL" clId="{031C95E4-19D1-44FA-8511-AFE1489D745A}" dt="2024-04-07T02:23:27.959" v="17132" actId="1076"/>
          <ac:picMkLst>
            <pc:docMk/>
            <pc:sldMk cId="2003652486" sldId="442"/>
            <ac:picMk id="12" creationId="{B7493EA6-A5F1-F82F-CA42-9B6B25F80256}"/>
          </ac:picMkLst>
        </pc:picChg>
        <pc:picChg chg="mod">
          <ac:chgData name="Meena, Ramjilal" userId="04f47ffa-00dc-4f53-a1c1-93674d103375" providerId="ADAL" clId="{031C95E4-19D1-44FA-8511-AFE1489D745A}" dt="2024-04-07T02:23:32.853" v="17133" actId="1076"/>
          <ac:picMkLst>
            <pc:docMk/>
            <pc:sldMk cId="2003652486" sldId="442"/>
            <ac:picMk id="14" creationId="{C84DF9B0-E216-E387-D884-A43C3DE86391}"/>
          </ac:picMkLst>
        </pc:picChg>
        <pc:picChg chg="add del mod">
          <ac:chgData name="Meena, Ramjilal" userId="04f47ffa-00dc-4f53-a1c1-93674d103375" providerId="ADAL" clId="{031C95E4-19D1-44FA-8511-AFE1489D745A}" dt="2024-04-07T02:17:47.226" v="17091" actId="22"/>
          <ac:picMkLst>
            <pc:docMk/>
            <pc:sldMk cId="2003652486" sldId="442"/>
            <ac:picMk id="15" creationId="{F4583CD7-CCCF-7ED0-4AEA-F5557DC9EE50}"/>
          </ac:picMkLst>
        </pc:picChg>
        <pc:picChg chg="mod">
          <ac:chgData name="Meena, Ramjilal" userId="04f47ffa-00dc-4f53-a1c1-93674d103375" providerId="ADAL" clId="{031C95E4-19D1-44FA-8511-AFE1489D745A}" dt="2024-04-07T02:23:54.230" v="17137" actId="1076"/>
          <ac:picMkLst>
            <pc:docMk/>
            <pc:sldMk cId="2003652486" sldId="442"/>
            <ac:picMk id="16" creationId="{A25A4477-2EED-BE78-DF2F-372B3F2E4736}"/>
          </ac:picMkLst>
        </pc:picChg>
        <pc:picChg chg="del mod">
          <ac:chgData name="Meena, Ramjilal" userId="04f47ffa-00dc-4f53-a1c1-93674d103375" providerId="ADAL" clId="{031C95E4-19D1-44FA-8511-AFE1489D745A}" dt="2024-04-07T02:22:03.789" v="17120" actId="478"/>
          <ac:picMkLst>
            <pc:docMk/>
            <pc:sldMk cId="2003652486" sldId="442"/>
            <ac:picMk id="17" creationId="{561DB466-9128-7457-2BAB-20D9FE095002}"/>
          </ac:picMkLst>
        </pc:picChg>
        <pc:picChg chg="add del mod">
          <ac:chgData name="Meena, Ramjilal" userId="04f47ffa-00dc-4f53-a1c1-93674d103375" providerId="ADAL" clId="{031C95E4-19D1-44FA-8511-AFE1489D745A}" dt="2024-04-07T02:18:10.168" v="17097" actId="478"/>
          <ac:picMkLst>
            <pc:docMk/>
            <pc:sldMk cId="2003652486" sldId="442"/>
            <ac:picMk id="18" creationId="{BC3DDC80-604D-32B3-C83A-F7AB0F7440B0}"/>
          </ac:picMkLst>
        </pc:picChg>
        <pc:picChg chg="add mod">
          <ac:chgData name="Meena, Ramjilal" userId="04f47ffa-00dc-4f53-a1c1-93674d103375" providerId="ADAL" clId="{031C95E4-19D1-44FA-8511-AFE1489D745A}" dt="2024-04-07T02:18:30.623" v="17102" actId="208"/>
          <ac:picMkLst>
            <pc:docMk/>
            <pc:sldMk cId="2003652486" sldId="442"/>
            <ac:picMk id="22" creationId="{E5ED41A8-B692-AF48-F8FD-FB9E8FD5C392}"/>
          </ac:picMkLst>
        </pc:picChg>
      </pc:sldChg>
      <pc:sldChg chg="addSp delSp modSp mod">
        <pc:chgData name="Meena, Ramjilal" userId="04f47ffa-00dc-4f53-a1c1-93674d103375" providerId="ADAL" clId="{031C95E4-19D1-44FA-8511-AFE1489D745A}" dt="2024-04-07T03:42:39.239" v="17401" actId="478"/>
        <pc:sldMkLst>
          <pc:docMk/>
          <pc:sldMk cId="741794031" sldId="443"/>
        </pc:sldMkLst>
        <pc:spChg chg="add del mod">
          <ac:chgData name="Meena, Ramjilal" userId="04f47ffa-00dc-4f53-a1c1-93674d103375" providerId="ADAL" clId="{031C95E4-19D1-44FA-8511-AFE1489D745A}" dt="2024-03-11T01:42:34.014" v="13736" actId="478"/>
          <ac:spMkLst>
            <pc:docMk/>
            <pc:sldMk cId="741794031" sldId="443"/>
            <ac:spMk id="3" creationId="{E0FAB6BC-15B2-ED86-9D20-FC21ACE69EFE}"/>
          </ac:spMkLst>
        </pc:spChg>
        <pc:spChg chg="add mod">
          <ac:chgData name="Meena, Ramjilal" userId="04f47ffa-00dc-4f53-a1c1-93674d103375" providerId="ADAL" clId="{031C95E4-19D1-44FA-8511-AFE1489D745A}" dt="2024-03-11T01:42:34.704" v="13737"/>
          <ac:spMkLst>
            <pc:docMk/>
            <pc:sldMk cId="741794031" sldId="443"/>
            <ac:spMk id="4" creationId="{E634A006-EB40-4E94-EEF2-A29DFC77C13C}"/>
          </ac:spMkLst>
        </pc:spChg>
        <pc:spChg chg="add mod">
          <ac:chgData name="Meena, Ramjilal" userId="04f47ffa-00dc-4f53-a1c1-93674d103375" providerId="ADAL" clId="{031C95E4-19D1-44FA-8511-AFE1489D745A}" dt="2024-03-11T01:42:34.704" v="13737"/>
          <ac:spMkLst>
            <pc:docMk/>
            <pc:sldMk cId="741794031" sldId="443"/>
            <ac:spMk id="6" creationId="{BE1AAAA2-04B4-4EF0-10F1-9B0F552A92A5}"/>
          </ac:spMkLst>
        </pc:spChg>
        <pc:spChg chg="del">
          <ac:chgData name="Meena, Ramjilal" userId="04f47ffa-00dc-4f53-a1c1-93674d103375" providerId="ADAL" clId="{031C95E4-19D1-44FA-8511-AFE1489D745A}" dt="2024-04-07T03:42:39.239" v="17401" actId="478"/>
          <ac:spMkLst>
            <pc:docMk/>
            <pc:sldMk cId="741794031" sldId="443"/>
            <ac:spMk id="20" creationId="{B936F2B0-768B-0A32-EF21-A449B1CF41DE}"/>
          </ac:spMkLst>
        </pc:spChg>
        <pc:picChg chg="add mod">
          <ac:chgData name="Meena, Ramjilal" userId="04f47ffa-00dc-4f53-a1c1-93674d103375" providerId="ADAL" clId="{031C95E4-19D1-44FA-8511-AFE1489D745A}" dt="2024-03-11T01:42:34.704" v="13737"/>
          <ac:picMkLst>
            <pc:docMk/>
            <pc:sldMk cId="741794031" sldId="443"/>
            <ac:picMk id="5" creationId="{510F3994-95F9-3BF2-ED13-7C2741783D26}"/>
          </ac:picMkLst>
        </pc:picChg>
      </pc:sldChg>
      <pc:sldChg chg="addSp delSp modSp mod">
        <pc:chgData name="Meena, Ramjilal" userId="04f47ffa-00dc-4f53-a1c1-93674d103375" providerId="ADAL" clId="{031C95E4-19D1-44FA-8511-AFE1489D745A}" dt="2024-03-11T01:42:29.932" v="13735"/>
        <pc:sldMkLst>
          <pc:docMk/>
          <pc:sldMk cId="2046006558" sldId="444"/>
        </pc:sldMkLst>
        <pc:spChg chg="add del mod">
          <ac:chgData name="Meena, Ramjilal" userId="04f47ffa-00dc-4f53-a1c1-93674d103375" providerId="ADAL" clId="{031C95E4-19D1-44FA-8511-AFE1489D745A}" dt="2024-03-11T01:42:29.523" v="13734" actId="478"/>
          <ac:spMkLst>
            <pc:docMk/>
            <pc:sldMk cId="2046006558" sldId="444"/>
            <ac:spMk id="3" creationId="{85CA5235-DB30-8D6A-592F-9235DE574786}"/>
          </ac:spMkLst>
        </pc:spChg>
        <pc:spChg chg="add mod">
          <ac:chgData name="Meena, Ramjilal" userId="04f47ffa-00dc-4f53-a1c1-93674d103375" providerId="ADAL" clId="{031C95E4-19D1-44FA-8511-AFE1489D745A}" dt="2024-03-11T01:42:29.932" v="13735"/>
          <ac:spMkLst>
            <pc:docMk/>
            <pc:sldMk cId="2046006558" sldId="444"/>
            <ac:spMk id="4" creationId="{812B034A-C8F7-BD70-4E52-37BF3D424422}"/>
          </ac:spMkLst>
        </pc:spChg>
        <pc:spChg chg="add mod">
          <ac:chgData name="Meena, Ramjilal" userId="04f47ffa-00dc-4f53-a1c1-93674d103375" providerId="ADAL" clId="{031C95E4-19D1-44FA-8511-AFE1489D745A}" dt="2024-03-11T01:42:29.932" v="13735"/>
          <ac:spMkLst>
            <pc:docMk/>
            <pc:sldMk cId="2046006558" sldId="444"/>
            <ac:spMk id="7" creationId="{CF61CEA0-DA44-FBFD-45EF-C49651F29701}"/>
          </ac:spMkLst>
        </pc:spChg>
        <pc:picChg chg="add mod">
          <ac:chgData name="Meena, Ramjilal" userId="04f47ffa-00dc-4f53-a1c1-93674d103375" providerId="ADAL" clId="{031C95E4-19D1-44FA-8511-AFE1489D745A}" dt="2024-03-11T01:42:29.932" v="13735"/>
          <ac:picMkLst>
            <pc:docMk/>
            <pc:sldMk cId="2046006558" sldId="444"/>
            <ac:picMk id="5" creationId="{77442505-258C-99E4-C9C5-7E80C3007B50}"/>
          </ac:picMkLst>
        </pc:picChg>
      </pc:sldChg>
      <pc:sldChg chg="addSp modSp del ord">
        <pc:chgData name="Meena, Ramjilal" userId="04f47ffa-00dc-4f53-a1c1-93674d103375" providerId="ADAL" clId="{031C95E4-19D1-44FA-8511-AFE1489D745A}" dt="2024-03-03T17:19:17.357" v="11873" actId="47"/>
        <pc:sldMkLst>
          <pc:docMk/>
          <pc:sldMk cId="933164047" sldId="445"/>
        </pc:sldMkLst>
        <pc:spChg chg="add mod">
          <ac:chgData name="Meena, Ramjilal" userId="04f47ffa-00dc-4f53-a1c1-93674d103375" providerId="ADAL" clId="{031C95E4-19D1-44FA-8511-AFE1489D745A}" dt="2024-02-28T02:17:12.837" v="7756"/>
          <ac:spMkLst>
            <pc:docMk/>
            <pc:sldMk cId="933164047" sldId="445"/>
            <ac:spMk id="5" creationId="{219DC250-4F58-BC58-F938-D7689FCB6BCC}"/>
          </ac:spMkLst>
        </pc:spChg>
        <pc:picChg chg="add mod">
          <ac:chgData name="Meena, Ramjilal" userId="04f47ffa-00dc-4f53-a1c1-93674d103375" providerId="ADAL" clId="{031C95E4-19D1-44FA-8511-AFE1489D745A}" dt="2024-02-28T02:16:42.164" v="7745"/>
          <ac:picMkLst>
            <pc:docMk/>
            <pc:sldMk cId="933164047" sldId="445"/>
            <ac:picMk id="3" creationId="{159313E0-E784-4840-3417-A7178B071840}"/>
          </ac:picMkLst>
        </pc:picChg>
      </pc:sldChg>
      <pc:sldChg chg="addSp delSp modSp del mod">
        <pc:chgData name="Meena, Ramjilal" userId="04f47ffa-00dc-4f53-a1c1-93674d103375" providerId="ADAL" clId="{031C95E4-19D1-44FA-8511-AFE1489D745A}" dt="2024-03-03T10:27:37.998" v="10909" actId="47"/>
        <pc:sldMkLst>
          <pc:docMk/>
          <pc:sldMk cId="4237135673" sldId="447"/>
        </pc:sldMkLst>
        <pc:spChg chg="add mod">
          <ac:chgData name="Meena, Ramjilal" userId="04f47ffa-00dc-4f53-a1c1-93674d103375" providerId="ADAL" clId="{031C95E4-19D1-44FA-8511-AFE1489D745A}" dt="2024-02-28T02:17:09.854" v="7754"/>
          <ac:spMkLst>
            <pc:docMk/>
            <pc:sldMk cId="4237135673" sldId="447"/>
            <ac:spMk id="3" creationId="{2CA4445F-1372-ACE0-FD3C-E514681C003B}"/>
          </ac:spMkLst>
        </pc:spChg>
        <pc:spChg chg="del">
          <ac:chgData name="Meena, Ramjilal" userId="04f47ffa-00dc-4f53-a1c1-93674d103375" providerId="ADAL" clId="{031C95E4-19D1-44FA-8511-AFE1489D745A}" dt="2024-03-03T10:24:28.964" v="10810" actId="478"/>
          <ac:spMkLst>
            <pc:docMk/>
            <pc:sldMk cId="4237135673" sldId="447"/>
            <ac:spMk id="9" creationId="{95099F3E-1E90-1F9E-4E6A-059316016322}"/>
          </ac:spMkLst>
        </pc:spChg>
        <pc:spChg chg="del">
          <ac:chgData name="Meena, Ramjilal" userId="04f47ffa-00dc-4f53-a1c1-93674d103375" providerId="ADAL" clId="{031C95E4-19D1-44FA-8511-AFE1489D745A}" dt="2024-03-03T10:24:26.908" v="10809" actId="478"/>
          <ac:spMkLst>
            <pc:docMk/>
            <pc:sldMk cId="4237135673" sldId="447"/>
            <ac:spMk id="11" creationId="{5137E79A-D1BC-B631-232D-C818705CF41C}"/>
          </ac:spMkLst>
        </pc:spChg>
      </pc:sldChg>
      <pc:sldChg chg="modSp mod">
        <pc:chgData name="Meena, Ramjilal" userId="04f47ffa-00dc-4f53-a1c1-93674d103375" providerId="ADAL" clId="{031C95E4-19D1-44FA-8511-AFE1489D745A}" dt="2024-03-10T11:11:07.662" v="13684" actId="6549"/>
        <pc:sldMkLst>
          <pc:docMk/>
          <pc:sldMk cId="1805143026" sldId="450"/>
        </pc:sldMkLst>
        <pc:spChg chg="mod">
          <ac:chgData name="Meena, Ramjilal" userId="04f47ffa-00dc-4f53-a1c1-93674d103375" providerId="ADAL" clId="{031C95E4-19D1-44FA-8511-AFE1489D745A}" dt="2024-03-10T11:11:07.662" v="13684" actId="6549"/>
          <ac:spMkLst>
            <pc:docMk/>
            <pc:sldMk cId="1805143026" sldId="450"/>
            <ac:spMk id="4" creationId="{3332AEE5-98AD-BBDF-02F6-D63F99A7F892}"/>
          </ac:spMkLst>
        </pc:spChg>
      </pc:sldChg>
      <pc:sldChg chg="del">
        <pc:chgData name="Meena, Ramjilal" userId="04f47ffa-00dc-4f53-a1c1-93674d103375" providerId="ADAL" clId="{031C95E4-19D1-44FA-8511-AFE1489D745A}" dt="2024-02-25T06:27:31.952" v="7601" actId="47"/>
        <pc:sldMkLst>
          <pc:docMk/>
          <pc:sldMk cId="2280065472" sldId="451"/>
        </pc:sldMkLst>
      </pc:sldChg>
      <pc:sldChg chg="addSp delSp modSp del mod">
        <pc:chgData name="Meena, Ramjilal" userId="04f47ffa-00dc-4f53-a1c1-93674d103375" providerId="ADAL" clId="{031C95E4-19D1-44FA-8511-AFE1489D745A}" dt="2024-04-03T02:09:20.157" v="16744" actId="47"/>
        <pc:sldMkLst>
          <pc:docMk/>
          <pc:sldMk cId="3108857805" sldId="452"/>
        </pc:sldMkLst>
        <pc:spChg chg="mod">
          <ac:chgData name="Meena, Ramjilal" userId="04f47ffa-00dc-4f53-a1c1-93674d103375" providerId="ADAL" clId="{031C95E4-19D1-44FA-8511-AFE1489D745A}" dt="2024-03-31T04:40:28.013" v="16621" actId="14100"/>
          <ac:spMkLst>
            <pc:docMk/>
            <pc:sldMk cId="3108857805" sldId="452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3-31T04:40:41.180" v="16623"/>
          <ac:spMkLst>
            <pc:docMk/>
            <pc:sldMk cId="3108857805" sldId="452"/>
            <ac:spMk id="3" creationId="{CA53DB62-6D44-0A64-C1D8-5477A2EADB59}"/>
          </ac:spMkLst>
        </pc:spChg>
        <pc:spChg chg="add del mod">
          <ac:chgData name="Meena, Ramjilal" userId="04f47ffa-00dc-4f53-a1c1-93674d103375" providerId="ADAL" clId="{031C95E4-19D1-44FA-8511-AFE1489D745A}" dt="2024-03-11T01:41:52.162" v="13722" actId="478"/>
          <ac:spMkLst>
            <pc:docMk/>
            <pc:sldMk cId="3108857805" sldId="452"/>
            <ac:spMk id="3" creationId="{FEF4AE5B-F757-9EE7-2A40-9E6AB73271FC}"/>
          </ac:spMkLst>
        </pc:spChg>
        <pc:spChg chg="add del mod">
          <ac:chgData name="Meena, Ramjilal" userId="04f47ffa-00dc-4f53-a1c1-93674d103375" providerId="ADAL" clId="{031C95E4-19D1-44FA-8511-AFE1489D745A}" dt="2024-03-31T04:40:40.811" v="16622" actId="478"/>
          <ac:spMkLst>
            <pc:docMk/>
            <pc:sldMk cId="3108857805" sldId="452"/>
            <ac:spMk id="4" creationId="{A3506586-8A73-699B-9B85-6F40D25D8005}"/>
          </ac:spMkLst>
        </pc:spChg>
        <pc:spChg chg="add mod">
          <ac:chgData name="Meena, Ramjilal" userId="04f47ffa-00dc-4f53-a1c1-93674d103375" providerId="ADAL" clId="{031C95E4-19D1-44FA-8511-AFE1489D745A}" dt="2024-03-11T01:41:52.743" v="13723"/>
          <ac:spMkLst>
            <pc:docMk/>
            <pc:sldMk cId="3108857805" sldId="452"/>
            <ac:spMk id="6" creationId="{B60DC8F5-2733-660B-0904-C0E9FD636318}"/>
          </ac:spMkLst>
        </pc:spChg>
        <pc:spChg chg="del">
          <ac:chgData name="Meena, Ramjilal" userId="04f47ffa-00dc-4f53-a1c1-93674d103375" providerId="ADAL" clId="{031C95E4-19D1-44FA-8511-AFE1489D745A}" dt="2024-03-31T04:41:21.377" v="16632" actId="478"/>
          <ac:spMkLst>
            <pc:docMk/>
            <pc:sldMk cId="3108857805" sldId="452"/>
            <ac:spMk id="18" creationId="{7B3EA1C1-B335-8D93-147F-1EC8B4DB53A9}"/>
          </ac:spMkLst>
        </pc:spChg>
        <pc:picChg chg="add mod">
          <ac:chgData name="Meena, Ramjilal" userId="04f47ffa-00dc-4f53-a1c1-93674d103375" providerId="ADAL" clId="{031C95E4-19D1-44FA-8511-AFE1489D745A}" dt="2024-03-11T01:41:52.743" v="13723"/>
          <ac:picMkLst>
            <pc:docMk/>
            <pc:sldMk cId="3108857805" sldId="452"/>
            <ac:picMk id="5" creationId="{66513441-197D-F323-60E4-BDA4D4E33ADE}"/>
          </ac:picMkLst>
        </pc:picChg>
      </pc:sldChg>
      <pc:sldChg chg="addSp delSp modSp mod modAnim">
        <pc:chgData name="Meena, Ramjilal" userId="04f47ffa-00dc-4f53-a1c1-93674d103375" providerId="ADAL" clId="{031C95E4-19D1-44FA-8511-AFE1489D745A}" dt="2024-03-15T02:20:08.410" v="14769"/>
        <pc:sldMkLst>
          <pc:docMk/>
          <pc:sldMk cId="2100263449" sldId="470"/>
        </pc:sldMkLst>
        <pc:spChg chg="mod">
          <ac:chgData name="Meena, Ramjilal" userId="04f47ffa-00dc-4f53-a1c1-93674d103375" providerId="ADAL" clId="{031C95E4-19D1-44FA-8511-AFE1489D745A}" dt="2024-03-11T02:36:43.832" v="14039" actId="207"/>
          <ac:spMkLst>
            <pc:docMk/>
            <pc:sldMk cId="2100263449" sldId="470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3-11T01:39:37.588" v="13690"/>
          <ac:spMkLst>
            <pc:docMk/>
            <pc:sldMk cId="2100263449" sldId="470"/>
            <ac:spMk id="3" creationId="{14995DC8-7630-BC50-59AF-B44EA3FA7505}"/>
          </ac:spMkLst>
        </pc:spChg>
        <pc:spChg chg="del mod">
          <ac:chgData name="Meena, Ramjilal" userId="04f47ffa-00dc-4f53-a1c1-93674d103375" providerId="ADAL" clId="{031C95E4-19D1-44FA-8511-AFE1489D745A}" dt="2024-03-11T01:50:56.189" v="13871" actId="478"/>
          <ac:spMkLst>
            <pc:docMk/>
            <pc:sldMk cId="2100263449" sldId="470"/>
            <ac:spMk id="4" creationId="{4D5EDC9D-50E8-EDA5-8415-05A2DCFBDEC6}"/>
          </ac:spMkLst>
        </pc:spChg>
        <pc:spChg chg="del mod">
          <ac:chgData name="Meena, Ramjilal" userId="04f47ffa-00dc-4f53-a1c1-93674d103375" providerId="ADAL" clId="{031C95E4-19D1-44FA-8511-AFE1489D745A}" dt="2024-03-15T02:13:27.210" v="14707" actId="478"/>
          <ac:spMkLst>
            <pc:docMk/>
            <pc:sldMk cId="2100263449" sldId="470"/>
            <ac:spMk id="4" creationId="{F40251FD-BEA1-B811-9DEC-6F1E8BEB659C}"/>
          </ac:spMkLst>
        </pc:spChg>
        <pc:spChg chg="add mod">
          <ac:chgData name="Meena, Ramjilal" userId="04f47ffa-00dc-4f53-a1c1-93674d103375" providerId="ADAL" clId="{031C95E4-19D1-44FA-8511-AFE1489D745A}" dt="2024-03-11T01:40:04.521" v="13694"/>
          <ac:spMkLst>
            <pc:docMk/>
            <pc:sldMk cId="2100263449" sldId="470"/>
            <ac:spMk id="7" creationId="{5227D257-C680-38D8-A8CF-92953E16BCDF}"/>
          </ac:spMkLst>
        </pc:spChg>
        <pc:spChg chg="add del mod">
          <ac:chgData name="Meena, Ramjilal" userId="04f47ffa-00dc-4f53-a1c1-93674d103375" providerId="ADAL" clId="{031C95E4-19D1-44FA-8511-AFE1489D745A}" dt="2024-03-11T01:44:05.295" v="13745"/>
          <ac:spMkLst>
            <pc:docMk/>
            <pc:sldMk cId="2100263449" sldId="470"/>
            <ac:spMk id="9" creationId="{72F1DA01-BA58-4675-C6A8-BA96EA1DE5A3}"/>
          </ac:spMkLst>
        </pc:spChg>
        <pc:spChg chg="mod">
          <ac:chgData name="Meena, Ramjilal" userId="04f47ffa-00dc-4f53-a1c1-93674d103375" providerId="ADAL" clId="{031C95E4-19D1-44FA-8511-AFE1489D745A}" dt="2024-03-15T02:16:03.676" v="14722" actId="14100"/>
          <ac:spMkLst>
            <pc:docMk/>
            <pc:sldMk cId="2100263449" sldId="470"/>
            <ac:spMk id="9" creationId="{FF1C1A52-E6AD-B025-6125-7E8849C50679}"/>
          </ac:spMkLst>
        </pc:spChg>
        <pc:spChg chg="add del mod">
          <ac:chgData name="Meena, Ramjilal" userId="04f47ffa-00dc-4f53-a1c1-93674d103375" providerId="ADAL" clId="{031C95E4-19D1-44FA-8511-AFE1489D745A}" dt="2024-03-11T01:44:05.295" v="13745"/>
          <ac:spMkLst>
            <pc:docMk/>
            <pc:sldMk cId="2100263449" sldId="470"/>
            <ac:spMk id="12" creationId="{3733A82A-7B26-5591-FFF7-77A27E223A2F}"/>
          </ac:spMkLst>
        </pc:spChg>
        <pc:spChg chg="add mod">
          <ac:chgData name="Meena, Ramjilal" userId="04f47ffa-00dc-4f53-a1c1-93674d103375" providerId="ADAL" clId="{031C95E4-19D1-44FA-8511-AFE1489D745A}" dt="2024-03-15T01:55:30.763" v="14702" actId="20577"/>
          <ac:spMkLst>
            <pc:docMk/>
            <pc:sldMk cId="2100263449" sldId="470"/>
            <ac:spMk id="14" creationId="{531DFF36-0AF9-D6DA-AA6B-F48BDC86153B}"/>
          </ac:spMkLst>
        </pc:spChg>
        <pc:spChg chg="add mod">
          <ac:chgData name="Meena, Ramjilal" userId="04f47ffa-00dc-4f53-a1c1-93674d103375" providerId="ADAL" clId="{031C95E4-19D1-44FA-8511-AFE1489D745A}" dt="2024-03-15T02:17:40.026" v="14763" actId="1036"/>
          <ac:spMkLst>
            <pc:docMk/>
            <pc:sldMk cId="2100263449" sldId="470"/>
            <ac:spMk id="15" creationId="{7D3B615F-44D3-04C8-79AC-42F7437FC803}"/>
          </ac:spMkLst>
        </pc:spChg>
        <pc:spChg chg="add mod">
          <ac:chgData name="Meena, Ramjilal" userId="04f47ffa-00dc-4f53-a1c1-93674d103375" providerId="ADAL" clId="{031C95E4-19D1-44FA-8511-AFE1489D745A}" dt="2024-03-15T02:17:26.455" v="14759" actId="1038"/>
          <ac:spMkLst>
            <pc:docMk/>
            <pc:sldMk cId="2100263449" sldId="470"/>
            <ac:spMk id="16" creationId="{EE21C8BA-5582-9B12-A664-DBA4B7C3CBF9}"/>
          </ac:spMkLst>
        </pc:spChg>
        <pc:graphicFrameChg chg="add mod">
          <ac:chgData name="Meena, Ramjilal" userId="04f47ffa-00dc-4f53-a1c1-93674d103375" providerId="ADAL" clId="{031C95E4-19D1-44FA-8511-AFE1489D745A}" dt="2024-03-15T02:18:44.877" v="14766" actId="1076"/>
          <ac:graphicFrameMkLst>
            <pc:docMk/>
            <pc:sldMk cId="2100263449" sldId="470"/>
            <ac:graphicFrameMk id="17" creationId="{B3FC256D-EDFE-6653-A028-19D75026BAE4}"/>
          </ac:graphicFrameMkLst>
        </pc:graphicFrameChg>
        <pc:picChg chg="add mod">
          <ac:chgData name="Meena, Ramjilal" userId="04f47ffa-00dc-4f53-a1c1-93674d103375" providerId="ADAL" clId="{031C95E4-19D1-44FA-8511-AFE1489D745A}" dt="2024-03-11T01:39:45.940" v="13691"/>
          <ac:picMkLst>
            <pc:docMk/>
            <pc:sldMk cId="2100263449" sldId="470"/>
            <ac:picMk id="5" creationId="{05D9A3AD-568B-F3CD-7836-E9EDC3C41AE5}"/>
          </ac:picMkLst>
        </pc:picChg>
        <pc:picChg chg="mod">
          <ac:chgData name="Meena, Ramjilal" userId="04f47ffa-00dc-4f53-a1c1-93674d103375" providerId="ADAL" clId="{031C95E4-19D1-44FA-8511-AFE1489D745A}" dt="2024-03-11T01:48:55.666" v="13856" actId="208"/>
          <ac:picMkLst>
            <pc:docMk/>
            <pc:sldMk cId="2100263449" sldId="470"/>
            <ac:picMk id="6" creationId="{C6094F21-6D7B-E6CF-6AD3-606C7E444F1D}"/>
          </ac:picMkLst>
        </pc:picChg>
        <pc:picChg chg="add del mod">
          <ac:chgData name="Meena, Ramjilal" userId="04f47ffa-00dc-4f53-a1c1-93674d103375" providerId="ADAL" clId="{031C95E4-19D1-44FA-8511-AFE1489D745A}" dt="2024-03-11T01:44:05.295" v="13745"/>
          <ac:picMkLst>
            <pc:docMk/>
            <pc:sldMk cId="2100263449" sldId="470"/>
            <ac:picMk id="11" creationId="{9D2AAFD7-0A94-1932-04C9-BE4A1D18A476}"/>
          </ac:picMkLst>
        </pc:picChg>
        <pc:picChg chg="del mod">
          <ac:chgData name="Meena, Ramjilal" userId="04f47ffa-00dc-4f53-a1c1-93674d103375" providerId="ADAL" clId="{031C95E4-19D1-44FA-8511-AFE1489D745A}" dt="2024-03-15T01:35:14.623" v="14678" actId="478"/>
          <ac:picMkLst>
            <pc:docMk/>
            <pc:sldMk cId="2100263449" sldId="470"/>
            <ac:picMk id="11" creationId="{EF436ABD-30B6-EA17-256B-B671ADE204DB}"/>
          </ac:picMkLst>
        </pc:picChg>
        <pc:picChg chg="add mod">
          <ac:chgData name="Meena, Ramjilal" userId="04f47ffa-00dc-4f53-a1c1-93674d103375" providerId="ADAL" clId="{031C95E4-19D1-44FA-8511-AFE1489D745A}" dt="2024-03-15T02:15:24.224" v="14715" actId="14100"/>
          <ac:picMkLst>
            <pc:docMk/>
            <pc:sldMk cId="2100263449" sldId="470"/>
            <ac:picMk id="12" creationId="{C2E6390E-33B3-931F-9C2E-DCE2BC536DB9}"/>
          </ac:picMkLst>
        </pc:picChg>
        <pc:picChg chg="del mod">
          <ac:chgData name="Meena, Ramjilal" userId="04f47ffa-00dc-4f53-a1c1-93674d103375" providerId="ADAL" clId="{031C95E4-19D1-44FA-8511-AFE1489D745A}" dt="2024-03-15T02:15:19.816" v="14714" actId="478"/>
          <ac:picMkLst>
            <pc:docMk/>
            <pc:sldMk cId="2100263449" sldId="470"/>
            <ac:picMk id="13" creationId="{75E4F08E-0D4D-4CB9-9E58-C29E82742451}"/>
          </ac:picMkLst>
        </pc:picChg>
        <pc:picChg chg="add mod">
          <ac:chgData name="Meena, Ramjilal" userId="04f47ffa-00dc-4f53-a1c1-93674d103375" providerId="ADAL" clId="{031C95E4-19D1-44FA-8511-AFE1489D745A}" dt="2024-03-11T01:50:48.985" v="13869" actId="208"/>
          <ac:picMkLst>
            <pc:docMk/>
            <pc:sldMk cId="2100263449" sldId="470"/>
            <ac:picMk id="16" creationId="{2CCE4EF1-8F5D-3BE5-B064-2A21B353530E}"/>
          </ac:picMkLst>
        </pc:picChg>
        <pc:picChg chg="add mod">
          <ac:chgData name="Meena, Ramjilal" userId="04f47ffa-00dc-4f53-a1c1-93674d103375" providerId="ADAL" clId="{031C95E4-19D1-44FA-8511-AFE1489D745A}" dt="2024-03-11T01:51:37.775" v="13877" actId="208"/>
          <ac:picMkLst>
            <pc:docMk/>
            <pc:sldMk cId="2100263449" sldId="470"/>
            <ac:picMk id="17" creationId="{81048837-210B-0835-C9D1-FEB8D78BADD9}"/>
          </ac:picMkLst>
        </pc:picChg>
      </pc:sldChg>
      <pc:sldChg chg="addSp delSp modSp mod">
        <pc:chgData name="Meena, Ramjilal" userId="04f47ffa-00dc-4f53-a1c1-93674d103375" providerId="ADAL" clId="{031C95E4-19D1-44FA-8511-AFE1489D745A}" dt="2024-03-11T03:10:18.713" v="14363" actId="404"/>
        <pc:sldMkLst>
          <pc:docMk/>
          <pc:sldMk cId="2489146262" sldId="471"/>
        </pc:sldMkLst>
        <pc:spChg chg="del">
          <ac:chgData name="Meena, Ramjilal" userId="04f47ffa-00dc-4f53-a1c1-93674d103375" providerId="ADAL" clId="{031C95E4-19D1-44FA-8511-AFE1489D745A}" dt="2024-03-11T02:38:24.104" v="14040" actId="478"/>
          <ac:spMkLst>
            <pc:docMk/>
            <pc:sldMk cId="2489146262" sldId="471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3-11T01:39:51.526" v="13692"/>
          <ac:spMkLst>
            <pc:docMk/>
            <pc:sldMk cId="2489146262" sldId="471"/>
            <ac:spMk id="3" creationId="{E8221ADB-1F3F-71B9-8CD6-BFA701A519ED}"/>
          </ac:spMkLst>
        </pc:spChg>
        <pc:spChg chg="mod">
          <ac:chgData name="Meena, Ramjilal" userId="04f47ffa-00dc-4f53-a1c1-93674d103375" providerId="ADAL" clId="{031C95E4-19D1-44FA-8511-AFE1489D745A}" dt="2024-03-11T03:10:18.713" v="14363" actId="404"/>
          <ac:spMkLst>
            <pc:docMk/>
            <pc:sldMk cId="2489146262" sldId="471"/>
            <ac:spMk id="4" creationId="{4D5EDC9D-50E8-EDA5-8415-05A2DCFBDEC6}"/>
          </ac:spMkLst>
        </pc:spChg>
        <pc:spChg chg="add mod">
          <ac:chgData name="Meena, Ramjilal" userId="04f47ffa-00dc-4f53-a1c1-93674d103375" providerId="ADAL" clId="{031C95E4-19D1-44FA-8511-AFE1489D745A}" dt="2024-03-11T01:40:06.829" v="13695"/>
          <ac:spMkLst>
            <pc:docMk/>
            <pc:sldMk cId="2489146262" sldId="471"/>
            <ac:spMk id="6" creationId="{7F268BE6-DE40-01AE-F38F-9DCEC9FAC093}"/>
          </ac:spMkLst>
        </pc:spChg>
        <pc:spChg chg="add del mod">
          <ac:chgData name="Meena, Ramjilal" userId="04f47ffa-00dc-4f53-a1c1-93674d103375" providerId="ADAL" clId="{031C95E4-19D1-44FA-8511-AFE1489D745A}" dt="2024-03-11T02:09:08.879" v="13884" actId="478"/>
          <ac:spMkLst>
            <pc:docMk/>
            <pc:sldMk cId="2489146262" sldId="471"/>
            <ac:spMk id="7" creationId="{4B6130AD-98CA-2E2C-C461-7ACCBD268F6D}"/>
          </ac:spMkLst>
        </pc:spChg>
        <pc:spChg chg="del">
          <ac:chgData name="Meena, Ramjilal" userId="04f47ffa-00dc-4f53-a1c1-93674d103375" providerId="ADAL" clId="{031C95E4-19D1-44FA-8511-AFE1489D745A}" dt="2024-03-11T02:20:56.556" v="14013" actId="478"/>
          <ac:spMkLst>
            <pc:docMk/>
            <pc:sldMk cId="2489146262" sldId="471"/>
            <ac:spMk id="11" creationId="{BA68158F-A24B-A035-BE40-FFE25988700E}"/>
          </ac:spMkLst>
        </pc:spChg>
        <pc:spChg chg="add mod">
          <ac:chgData name="Meena, Ramjilal" userId="04f47ffa-00dc-4f53-a1c1-93674d103375" providerId="ADAL" clId="{031C95E4-19D1-44FA-8511-AFE1489D745A}" dt="2024-03-11T02:35:09.530" v="14029" actId="14100"/>
          <ac:spMkLst>
            <pc:docMk/>
            <pc:sldMk cId="2489146262" sldId="471"/>
            <ac:spMk id="13" creationId="{3276468F-7BB3-6B6B-EA84-29C2B13E81C9}"/>
          </ac:spMkLst>
        </pc:spChg>
        <pc:spChg chg="add del mod">
          <ac:chgData name="Meena, Ramjilal" userId="04f47ffa-00dc-4f53-a1c1-93674d103375" providerId="ADAL" clId="{031C95E4-19D1-44FA-8511-AFE1489D745A}" dt="2024-03-11T02:38:26.772" v="14041" actId="478"/>
          <ac:spMkLst>
            <pc:docMk/>
            <pc:sldMk cId="2489146262" sldId="471"/>
            <ac:spMk id="16" creationId="{7CCFADC2-9EDE-A17F-2BC0-9F18A826365C}"/>
          </ac:spMkLst>
        </pc:spChg>
        <pc:spChg chg="add mod">
          <ac:chgData name="Meena, Ramjilal" userId="04f47ffa-00dc-4f53-a1c1-93674d103375" providerId="ADAL" clId="{031C95E4-19D1-44FA-8511-AFE1489D745A}" dt="2024-03-11T03:00:57.182" v="14250" actId="20577"/>
          <ac:spMkLst>
            <pc:docMk/>
            <pc:sldMk cId="2489146262" sldId="471"/>
            <ac:spMk id="17" creationId="{C9DA91B1-FFFB-0679-D772-F9DB07C9CDFB}"/>
          </ac:spMkLst>
        </pc:spChg>
        <pc:spChg chg="add mod">
          <ac:chgData name="Meena, Ramjilal" userId="04f47ffa-00dc-4f53-a1c1-93674d103375" providerId="ADAL" clId="{031C95E4-19D1-44FA-8511-AFE1489D745A}" dt="2024-03-11T03:02:49.184" v="14280" actId="14100"/>
          <ac:spMkLst>
            <pc:docMk/>
            <pc:sldMk cId="2489146262" sldId="471"/>
            <ac:spMk id="18" creationId="{FC2F2D78-479D-4213-7C23-5323AE3A73F8}"/>
          </ac:spMkLst>
        </pc:spChg>
        <pc:spChg chg="add mod">
          <ac:chgData name="Meena, Ramjilal" userId="04f47ffa-00dc-4f53-a1c1-93674d103375" providerId="ADAL" clId="{031C95E4-19D1-44FA-8511-AFE1489D745A}" dt="2024-03-11T03:04:24.931" v="14316" actId="20577"/>
          <ac:spMkLst>
            <pc:docMk/>
            <pc:sldMk cId="2489146262" sldId="471"/>
            <ac:spMk id="19" creationId="{C6F1CC13-C98F-9766-99CB-F82D7FD57D37}"/>
          </ac:spMkLst>
        </pc:spChg>
        <pc:spChg chg="del">
          <ac:chgData name="Meena, Ramjilal" userId="04f47ffa-00dc-4f53-a1c1-93674d103375" providerId="ADAL" clId="{031C95E4-19D1-44FA-8511-AFE1489D745A}" dt="2024-03-11T02:09:15.617" v="13886" actId="478"/>
          <ac:spMkLst>
            <pc:docMk/>
            <pc:sldMk cId="2489146262" sldId="471"/>
            <ac:spMk id="20" creationId="{B936F2B0-768B-0A32-EF21-A449B1CF41DE}"/>
          </ac:spMkLst>
        </pc:spChg>
        <pc:spChg chg="add del mod">
          <ac:chgData name="Meena, Ramjilal" userId="04f47ffa-00dc-4f53-a1c1-93674d103375" providerId="ADAL" clId="{031C95E4-19D1-44FA-8511-AFE1489D745A}" dt="2024-03-11T03:07:03.522" v="14325"/>
          <ac:spMkLst>
            <pc:docMk/>
            <pc:sldMk cId="2489146262" sldId="471"/>
            <ac:spMk id="21" creationId="{051295D8-330E-B134-4425-6488AD50EF6E}"/>
          </ac:spMkLst>
        </pc:spChg>
        <pc:spChg chg="add del mod">
          <ac:chgData name="Meena, Ramjilal" userId="04f47ffa-00dc-4f53-a1c1-93674d103375" providerId="ADAL" clId="{031C95E4-19D1-44FA-8511-AFE1489D745A}" dt="2024-03-11T03:07:03.522" v="14325"/>
          <ac:spMkLst>
            <pc:docMk/>
            <pc:sldMk cId="2489146262" sldId="471"/>
            <ac:spMk id="22" creationId="{BB563D94-2762-AE51-48F2-E53EBC1DCA0A}"/>
          </ac:spMkLst>
        </pc:spChg>
        <pc:picChg chg="add mod">
          <ac:chgData name="Meena, Ramjilal" userId="04f47ffa-00dc-4f53-a1c1-93674d103375" providerId="ADAL" clId="{031C95E4-19D1-44FA-8511-AFE1489D745A}" dt="2024-03-11T01:39:51.526" v="13692"/>
          <ac:picMkLst>
            <pc:docMk/>
            <pc:sldMk cId="2489146262" sldId="471"/>
            <ac:picMk id="5" creationId="{4ABA287E-4244-FD9C-AC85-FD139E96BE4F}"/>
          </ac:picMkLst>
        </pc:picChg>
        <pc:picChg chg="del mod">
          <ac:chgData name="Meena, Ramjilal" userId="04f47ffa-00dc-4f53-a1c1-93674d103375" providerId="ADAL" clId="{031C95E4-19D1-44FA-8511-AFE1489D745A}" dt="2024-03-11T02:20:11.500" v="14012" actId="478"/>
          <ac:picMkLst>
            <pc:docMk/>
            <pc:sldMk cId="2489146262" sldId="471"/>
            <ac:picMk id="12" creationId="{06B556FE-6A59-B408-B577-F637BD3C5EDF}"/>
          </ac:picMkLst>
        </pc:picChg>
        <pc:picChg chg="add mod">
          <ac:chgData name="Meena, Ramjilal" userId="04f47ffa-00dc-4f53-a1c1-93674d103375" providerId="ADAL" clId="{031C95E4-19D1-44FA-8511-AFE1489D745A}" dt="2024-03-11T03:05:00.476" v="14317" actId="14100"/>
          <ac:picMkLst>
            <pc:docMk/>
            <pc:sldMk cId="2489146262" sldId="471"/>
            <ac:picMk id="14" creationId="{3EB7C392-0486-55A5-1805-38A9CDBDBAF6}"/>
          </ac:picMkLst>
        </pc:picChg>
      </pc:sldChg>
      <pc:sldChg chg="addSp delSp modSp del mod">
        <pc:chgData name="Meena, Ramjilal" userId="04f47ffa-00dc-4f53-a1c1-93674d103375" providerId="ADAL" clId="{031C95E4-19D1-44FA-8511-AFE1489D745A}" dt="2024-03-15T02:18:56.947" v="14767" actId="47"/>
        <pc:sldMkLst>
          <pc:docMk/>
          <pc:sldMk cId="2664662108" sldId="472"/>
        </pc:sldMkLst>
        <pc:spChg chg="mod">
          <ac:chgData name="Meena, Ramjilal" userId="04f47ffa-00dc-4f53-a1c1-93674d103375" providerId="ADAL" clId="{031C95E4-19D1-44FA-8511-AFE1489D745A}" dt="2024-03-11T02:50:18.805" v="14114" actId="403"/>
          <ac:spMkLst>
            <pc:docMk/>
            <pc:sldMk cId="2664662108" sldId="472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3-11T01:39:54.132" v="13693"/>
          <ac:spMkLst>
            <pc:docMk/>
            <pc:sldMk cId="2664662108" sldId="472"/>
            <ac:spMk id="3" creationId="{DF87A6C3-0B55-0FC0-8CD0-AC1503D11705}"/>
          </ac:spMkLst>
        </pc:spChg>
        <pc:spChg chg="del mod">
          <ac:chgData name="Meena, Ramjilal" userId="04f47ffa-00dc-4f53-a1c1-93674d103375" providerId="ADAL" clId="{031C95E4-19D1-44FA-8511-AFE1489D745A}" dt="2024-03-15T02:10:05.682" v="14706" actId="478"/>
          <ac:spMkLst>
            <pc:docMk/>
            <pc:sldMk cId="2664662108" sldId="472"/>
            <ac:spMk id="4" creationId="{4D5EDC9D-50E8-EDA5-8415-05A2DCFBDEC6}"/>
          </ac:spMkLst>
        </pc:spChg>
        <pc:spChg chg="add mod">
          <ac:chgData name="Meena, Ramjilal" userId="04f47ffa-00dc-4f53-a1c1-93674d103375" providerId="ADAL" clId="{031C95E4-19D1-44FA-8511-AFE1489D745A}" dt="2024-03-11T01:40:09.843" v="13696"/>
          <ac:spMkLst>
            <pc:docMk/>
            <pc:sldMk cId="2664662108" sldId="472"/>
            <ac:spMk id="6" creationId="{E0127961-B241-A2BB-0A23-52F3E599E887}"/>
          </ac:spMkLst>
        </pc:spChg>
        <pc:spChg chg="add del mod">
          <ac:chgData name="Meena, Ramjilal" userId="04f47ffa-00dc-4f53-a1c1-93674d103375" providerId="ADAL" clId="{031C95E4-19D1-44FA-8511-AFE1489D745A}" dt="2024-03-11T02:50:37.885" v="14115" actId="478"/>
          <ac:spMkLst>
            <pc:docMk/>
            <pc:sldMk cId="2664662108" sldId="472"/>
            <ac:spMk id="9" creationId="{324F55FE-22FC-0A5C-71AB-5E4939E09D5C}"/>
          </ac:spMkLst>
        </pc:spChg>
        <pc:spChg chg="add del mod">
          <ac:chgData name="Meena, Ramjilal" userId="04f47ffa-00dc-4f53-a1c1-93674d103375" providerId="ADAL" clId="{031C95E4-19D1-44FA-8511-AFE1489D745A}" dt="2024-03-15T02:18:33.482" v="14764" actId="478"/>
          <ac:spMkLst>
            <pc:docMk/>
            <pc:sldMk cId="2664662108" sldId="472"/>
            <ac:spMk id="11" creationId="{7A1C3EE8-C675-6A6D-C93F-2C8C65B9C91C}"/>
          </ac:spMkLst>
        </pc:spChg>
        <pc:spChg chg="mod">
          <ac:chgData name="Meena, Ramjilal" userId="04f47ffa-00dc-4f53-a1c1-93674d103375" providerId="ADAL" clId="{031C95E4-19D1-44FA-8511-AFE1489D745A}" dt="2024-03-11T03:12:19.361" v="14386" actId="20577"/>
          <ac:spMkLst>
            <pc:docMk/>
            <pc:sldMk cId="2664662108" sldId="472"/>
            <ac:spMk id="12" creationId="{576E1F70-ABEC-FA0E-B337-418D22E88855}"/>
          </ac:spMkLst>
        </pc:spChg>
        <pc:spChg chg="add del mod">
          <ac:chgData name="Meena, Ramjilal" userId="04f47ffa-00dc-4f53-a1c1-93674d103375" providerId="ADAL" clId="{031C95E4-19D1-44FA-8511-AFE1489D745A}" dt="2024-03-11T03:21:54.393" v="14475"/>
          <ac:spMkLst>
            <pc:docMk/>
            <pc:sldMk cId="2664662108" sldId="472"/>
            <ac:spMk id="13" creationId="{551C36DC-DF86-A7FD-B923-AFDC3E47A1AF}"/>
          </ac:spMkLst>
        </pc:spChg>
        <pc:spChg chg="add del mod">
          <ac:chgData name="Meena, Ramjilal" userId="04f47ffa-00dc-4f53-a1c1-93674d103375" providerId="ADAL" clId="{031C95E4-19D1-44FA-8511-AFE1489D745A}" dt="2024-03-11T03:21:54.393" v="14475"/>
          <ac:spMkLst>
            <pc:docMk/>
            <pc:sldMk cId="2664662108" sldId="472"/>
            <ac:spMk id="14" creationId="{23AD61A5-A8F1-A2F7-444F-ED0E83D2FC77}"/>
          </ac:spMkLst>
        </pc:spChg>
        <pc:spChg chg="del">
          <ac:chgData name="Meena, Ramjilal" userId="04f47ffa-00dc-4f53-a1c1-93674d103375" providerId="ADAL" clId="{031C95E4-19D1-44FA-8511-AFE1489D745A}" dt="2024-03-11T02:55:25.724" v="14170" actId="478"/>
          <ac:spMkLst>
            <pc:docMk/>
            <pc:sldMk cId="2664662108" sldId="472"/>
            <ac:spMk id="20" creationId="{B936F2B0-768B-0A32-EF21-A449B1CF41DE}"/>
          </ac:spMkLst>
        </pc:spChg>
        <pc:picChg chg="add mod">
          <ac:chgData name="Meena, Ramjilal" userId="04f47ffa-00dc-4f53-a1c1-93674d103375" providerId="ADAL" clId="{031C95E4-19D1-44FA-8511-AFE1489D745A}" dt="2024-03-11T01:39:54.132" v="13693"/>
          <ac:picMkLst>
            <pc:docMk/>
            <pc:sldMk cId="2664662108" sldId="472"/>
            <ac:picMk id="5" creationId="{41AAD7DE-03A0-962D-F9E4-5C26F11AEDEC}"/>
          </ac:picMkLst>
        </pc:picChg>
      </pc:sldChg>
      <pc:sldChg chg="addSp delSp modSp mod">
        <pc:chgData name="Meena, Ramjilal" userId="04f47ffa-00dc-4f53-a1c1-93674d103375" providerId="ADAL" clId="{031C95E4-19D1-44FA-8511-AFE1489D745A}" dt="2024-03-11T03:22:17.135" v="14481" actId="20577"/>
        <pc:sldMkLst>
          <pc:docMk/>
          <pc:sldMk cId="1304385104" sldId="473"/>
        </pc:sldMkLst>
        <pc:spChg chg="mod">
          <ac:chgData name="Meena, Ramjilal" userId="04f47ffa-00dc-4f53-a1c1-93674d103375" providerId="ADAL" clId="{031C95E4-19D1-44FA-8511-AFE1489D745A}" dt="2024-03-11T03:22:17.135" v="14481" actId="20577"/>
          <ac:spMkLst>
            <pc:docMk/>
            <pc:sldMk cId="1304385104" sldId="473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3-11T01:40:22.728" v="13697"/>
          <ac:spMkLst>
            <pc:docMk/>
            <pc:sldMk cId="1304385104" sldId="473"/>
            <ac:spMk id="3" creationId="{6959D0B9-1228-2532-0580-28F508892462}"/>
          </ac:spMkLst>
        </pc:spChg>
        <pc:spChg chg="mod">
          <ac:chgData name="Meena, Ramjilal" userId="04f47ffa-00dc-4f53-a1c1-93674d103375" providerId="ADAL" clId="{031C95E4-19D1-44FA-8511-AFE1489D745A}" dt="2024-03-11T03:21:00.071" v="14472" actId="14100"/>
          <ac:spMkLst>
            <pc:docMk/>
            <pc:sldMk cId="1304385104" sldId="473"/>
            <ac:spMk id="4" creationId="{4D5EDC9D-50E8-EDA5-8415-05A2DCFBDEC6}"/>
          </ac:spMkLst>
        </pc:spChg>
        <pc:spChg chg="mod">
          <ac:chgData name="Meena, Ramjilal" userId="04f47ffa-00dc-4f53-a1c1-93674d103375" providerId="ADAL" clId="{031C95E4-19D1-44FA-8511-AFE1489D745A}" dt="2024-03-11T03:21:03.915" v="14473" actId="14100"/>
          <ac:spMkLst>
            <pc:docMk/>
            <pc:sldMk cId="1304385104" sldId="473"/>
            <ac:spMk id="5" creationId="{25FC20EF-DD33-D249-D8E9-1B47585C204C}"/>
          </ac:spMkLst>
        </pc:spChg>
        <pc:spChg chg="add mod">
          <ac:chgData name="Meena, Ramjilal" userId="04f47ffa-00dc-4f53-a1c1-93674d103375" providerId="ADAL" clId="{031C95E4-19D1-44FA-8511-AFE1489D745A}" dt="2024-03-11T01:40:22.728" v="13697"/>
          <ac:spMkLst>
            <pc:docMk/>
            <pc:sldMk cId="1304385104" sldId="473"/>
            <ac:spMk id="7" creationId="{855E1701-11C5-4ADB-F309-E93A4EBCBFA7}"/>
          </ac:spMkLst>
        </pc:spChg>
        <pc:spChg chg="add del">
          <ac:chgData name="Meena, Ramjilal" userId="04f47ffa-00dc-4f53-a1c1-93674d103375" providerId="ADAL" clId="{031C95E4-19D1-44FA-8511-AFE1489D745A}" dt="2024-03-11T03:14:40.364" v="14400" actId="22"/>
          <ac:spMkLst>
            <pc:docMk/>
            <pc:sldMk cId="1304385104" sldId="473"/>
            <ac:spMk id="11" creationId="{FD22760C-B212-5C34-D73B-FA17D26F7C1B}"/>
          </ac:spMkLst>
        </pc:spChg>
        <pc:picChg chg="add mod">
          <ac:chgData name="Meena, Ramjilal" userId="04f47ffa-00dc-4f53-a1c1-93674d103375" providerId="ADAL" clId="{031C95E4-19D1-44FA-8511-AFE1489D745A}" dt="2024-03-11T01:40:22.728" v="13697"/>
          <ac:picMkLst>
            <pc:docMk/>
            <pc:sldMk cId="1304385104" sldId="473"/>
            <ac:picMk id="6" creationId="{51978BF9-B1BE-7EAD-A4FD-2EACB331EC49}"/>
          </ac:picMkLst>
        </pc:picChg>
      </pc:sldChg>
      <pc:sldChg chg="addSp modSp del">
        <pc:chgData name="Meena, Ramjilal" userId="04f47ffa-00dc-4f53-a1c1-93674d103375" providerId="ADAL" clId="{031C95E4-19D1-44FA-8511-AFE1489D745A}" dt="2024-03-19T02:06:42.583" v="14964" actId="47"/>
        <pc:sldMkLst>
          <pc:docMk/>
          <pc:sldMk cId="488370351" sldId="477"/>
        </pc:sldMkLst>
        <pc:spChg chg="add mod">
          <ac:chgData name="Meena, Ramjilal" userId="04f47ffa-00dc-4f53-a1c1-93674d103375" providerId="ADAL" clId="{031C95E4-19D1-44FA-8511-AFE1489D745A}" dt="2024-03-11T01:40:24.712" v="13698"/>
          <ac:spMkLst>
            <pc:docMk/>
            <pc:sldMk cId="488370351" sldId="477"/>
            <ac:spMk id="3" creationId="{6889C5AA-E3D3-5814-7141-3C8D9439447C}"/>
          </ac:spMkLst>
        </pc:spChg>
        <pc:spChg chg="add mod">
          <ac:chgData name="Meena, Ramjilal" userId="04f47ffa-00dc-4f53-a1c1-93674d103375" providerId="ADAL" clId="{031C95E4-19D1-44FA-8511-AFE1489D745A}" dt="2024-03-11T01:40:24.712" v="13698"/>
          <ac:spMkLst>
            <pc:docMk/>
            <pc:sldMk cId="488370351" sldId="477"/>
            <ac:spMk id="6" creationId="{0AF883CE-63B4-8DDA-E3E6-4E95132867C1}"/>
          </ac:spMkLst>
        </pc:spChg>
        <pc:picChg chg="add mod">
          <ac:chgData name="Meena, Ramjilal" userId="04f47ffa-00dc-4f53-a1c1-93674d103375" providerId="ADAL" clId="{031C95E4-19D1-44FA-8511-AFE1489D745A}" dt="2024-03-11T01:40:24.712" v="13698"/>
          <ac:picMkLst>
            <pc:docMk/>
            <pc:sldMk cId="488370351" sldId="477"/>
            <ac:picMk id="5" creationId="{CD0A23DE-0165-C29F-B2A5-86E670C2A830}"/>
          </ac:picMkLst>
        </pc:picChg>
        <pc:picChg chg="add">
          <ac:chgData name="Meena, Ramjilal" userId="04f47ffa-00dc-4f53-a1c1-93674d103375" providerId="ADAL" clId="{031C95E4-19D1-44FA-8511-AFE1489D745A}" dt="2024-03-14T03:11:19.456" v="14490"/>
          <ac:picMkLst>
            <pc:docMk/>
            <pc:sldMk cId="488370351" sldId="477"/>
            <ac:picMk id="7" creationId="{794063C5-CD90-66B2-2608-DDA6CE4DB97F}"/>
          </ac:picMkLst>
        </pc:picChg>
      </pc:sldChg>
      <pc:sldChg chg="addSp delSp modSp del mod">
        <pc:chgData name="Meena, Ramjilal" userId="04f47ffa-00dc-4f53-a1c1-93674d103375" providerId="ADAL" clId="{031C95E4-19D1-44FA-8511-AFE1489D745A}" dt="2024-03-23T09:25:59.721" v="15105" actId="47"/>
        <pc:sldMkLst>
          <pc:docMk/>
          <pc:sldMk cId="1828383853" sldId="479"/>
        </pc:sldMkLst>
        <pc:spChg chg="add mod">
          <ac:chgData name="Meena, Ramjilal" userId="04f47ffa-00dc-4f53-a1c1-93674d103375" providerId="ADAL" clId="{031C95E4-19D1-44FA-8511-AFE1489D745A}" dt="2024-03-11T01:40:26.163" v="13699"/>
          <ac:spMkLst>
            <pc:docMk/>
            <pc:sldMk cId="1828383853" sldId="479"/>
            <ac:spMk id="3" creationId="{213C06CA-A163-7D73-CCDE-FF3DA8BA1C38}"/>
          </ac:spMkLst>
        </pc:spChg>
        <pc:spChg chg="add mod">
          <ac:chgData name="Meena, Ramjilal" userId="04f47ffa-00dc-4f53-a1c1-93674d103375" providerId="ADAL" clId="{031C95E4-19D1-44FA-8511-AFE1489D745A}" dt="2024-03-11T01:40:26.163" v="13699"/>
          <ac:spMkLst>
            <pc:docMk/>
            <pc:sldMk cId="1828383853" sldId="479"/>
            <ac:spMk id="6" creationId="{B8067BF1-BEC5-A5AD-FC5F-A5A3B559AE05}"/>
          </ac:spMkLst>
        </pc:spChg>
        <pc:spChg chg="del mod">
          <ac:chgData name="Meena, Ramjilal" userId="04f47ffa-00dc-4f53-a1c1-93674d103375" providerId="ADAL" clId="{031C95E4-19D1-44FA-8511-AFE1489D745A}" dt="2024-03-14T11:23:16.458" v="14508" actId="478"/>
          <ac:spMkLst>
            <pc:docMk/>
            <pc:sldMk cId="1828383853" sldId="479"/>
            <ac:spMk id="7" creationId="{6FD8F052-4903-0C0A-6F9B-8C5A4707BDCE}"/>
          </ac:spMkLst>
        </pc:spChg>
        <pc:spChg chg="add mod">
          <ac:chgData name="Meena, Ramjilal" userId="04f47ffa-00dc-4f53-a1c1-93674d103375" providerId="ADAL" clId="{031C95E4-19D1-44FA-8511-AFE1489D745A}" dt="2024-03-14T11:32:13.608" v="14573" actId="208"/>
          <ac:spMkLst>
            <pc:docMk/>
            <pc:sldMk cId="1828383853" sldId="479"/>
            <ac:spMk id="9" creationId="{5653BED2-7E51-E035-8046-9A98DA8A3FFE}"/>
          </ac:spMkLst>
        </pc:spChg>
        <pc:spChg chg="add mod">
          <ac:chgData name="Meena, Ramjilal" userId="04f47ffa-00dc-4f53-a1c1-93674d103375" providerId="ADAL" clId="{031C95E4-19D1-44FA-8511-AFE1489D745A}" dt="2024-03-14T11:37:34.578" v="14632" actId="14100"/>
          <ac:spMkLst>
            <pc:docMk/>
            <pc:sldMk cId="1828383853" sldId="479"/>
            <ac:spMk id="15" creationId="{E476DB02-425C-E8C8-ADA0-E6A689319EF3}"/>
          </ac:spMkLst>
        </pc:spChg>
        <pc:picChg chg="add mod">
          <ac:chgData name="Meena, Ramjilal" userId="04f47ffa-00dc-4f53-a1c1-93674d103375" providerId="ADAL" clId="{031C95E4-19D1-44FA-8511-AFE1489D745A}" dt="2024-03-11T01:40:26.163" v="13699"/>
          <ac:picMkLst>
            <pc:docMk/>
            <pc:sldMk cId="1828383853" sldId="479"/>
            <ac:picMk id="4" creationId="{2F832CCD-984A-58AA-8CFB-A8522484099F}"/>
          </ac:picMkLst>
        </pc:picChg>
        <pc:picChg chg="add mod">
          <ac:chgData name="Meena, Ramjilal" userId="04f47ffa-00dc-4f53-a1c1-93674d103375" providerId="ADAL" clId="{031C95E4-19D1-44FA-8511-AFE1489D745A}" dt="2024-03-11T03:25:59.500" v="14488" actId="14100"/>
          <ac:picMkLst>
            <pc:docMk/>
            <pc:sldMk cId="1828383853" sldId="479"/>
            <ac:picMk id="9" creationId="{5B427F7F-05AE-5B66-E320-8778AFBCDC2F}"/>
          </ac:picMkLst>
        </pc:picChg>
        <pc:picChg chg="mod">
          <ac:chgData name="Meena, Ramjilal" userId="04f47ffa-00dc-4f53-a1c1-93674d103375" providerId="ADAL" clId="{031C95E4-19D1-44FA-8511-AFE1489D745A}" dt="2024-03-14T11:39:28.033" v="14650" actId="14100"/>
          <ac:picMkLst>
            <pc:docMk/>
            <pc:sldMk cId="1828383853" sldId="479"/>
            <ac:picMk id="11" creationId="{DBBFBBA2-2617-DEA2-E304-4E0923BE758E}"/>
          </ac:picMkLst>
        </pc:picChg>
        <pc:picChg chg="mod">
          <ac:chgData name="Meena, Ramjilal" userId="04f47ffa-00dc-4f53-a1c1-93674d103375" providerId="ADAL" clId="{031C95E4-19D1-44FA-8511-AFE1489D745A}" dt="2024-03-14T11:41:23.833" v="14672" actId="14100"/>
          <ac:picMkLst>
            <pc:docMk/>
            <pc:sldMk cId="1828383853" sldId="479"/>
            <ac:picMk id="12" creationId="{93799F76-2CA3-AC2B-3587-E8B1D3C244F6}"/>
          </ac:picMkLst>
        </pc:picChg>
        <pc:picChg chg="mod">
          <ac:chgData name="Meena, Ramjilal" userId="04f47ffa-00dc-4f53-a1c1-93674d103375" providerId="ADAL" clId="{031C95E4-19D1-44FA-8511-AFE1489D745A}" dt="2024-03-14T11:40:45.673" v="14666" actId="14100"/>
          <ac:picMkLst>
            <pc:docMk/>
            <pc:sldMk cId="1828383853" sldId="479"/>
            <ac:picMk id="13" creationId="{5959E369-F096-E813-D545-03B5CC107FE7}"/>
          </ac:picMkLst>
        </pc:picChg>
        <pc:picChg chg="mod">
          <ac:chgData name="Meena, Ramjilal" userId="04f47ffa-00dc-4f53-a1c1-93674d103375" providerId="ADAL" clId="{031C95E4-19D1-44FA-8511-AFE1489D745A}" dt="2024-03-14T11:40:49.041" v="14667" actId="1076"/>
          <ac:picMkLst>
            <pc:docMk/>
            <pc:sldMk cId="1828383853" sldId="479"/>
            <ac:picMk id="16" creationId="{94276D58-3B42-9DF1-281F-986DA2B3F8CD}"/>
          </ac:picMkLst>
        </pc:picChg>
        <pc:picChg chg="mod">
          <ac:chgData name="Meena, Ramjilal" userId="04f47ffa-00dc-4f53-a1c1-93674d103375" providerId="ADAL" clId="{031C95E4-19D1-44FA-8511-AFE1489D745A}" dt="2024-03-14T11:41:50.233" v="14674" actId="1076"/>
          <ac:picMkLst>
            <pc:docMk/>
            <pc:sldMk cId="1828383853" sldId="479"/>
            <ac:picMk id="18" creationId="{E69C2567-F28A-29AF-4A1D-0938F08239F0}"/>
          </ac:picMkLst>
        </pc:picChg>
      </pc:sldChg>
      <pc:sldChg chg="del">
        <pc:chgData name="Meena, Ramjilal" userId="04f47ffa-00dc-4f53-a1c1-93674d103375" providerId="ADAL" clId="{031C95E4-19D1-44FA-8511-AFE1489D745A}" dt="2024-02-25T06:27:23.930" v="7598" actId="47"/>
        <pc:sldMkLst>
          <pc:docMk/>
          <pc:sldMk cId="3911877160" sldId="481"/>
        </pc:sldMkLst>
      </pc:sldChg>
      <pc:sldChg chg="addSp modSp del mod ord">
        <pc:chgData name="Meena, Ramjilal" userId="04f47ffa-00dc-4f53-a1c1-93674d103375" providerId="ADAL" clId="{031C95E4-19D1-44FA-8511-AFE1489D745A}" dt="2024-03-26T05:54:08.900" v="15790" actId="47"/>
        <pc:sldMkLst>
          <pc:docMk/>
          <pc:sldMk cId="1037676641" sldId="482"/>
        </pc:sldMkLst>
        <pc:spChg chg="mod">
          <ac:chgData name="Meena, Ramjilal" userId="04f47ffa-00dc-4f53-a1c1-93674d103375" providerId="ADAL" clId="{031C95E4-19D1-44FA-8511-AFE1489D745A}" dt="2024-03-11T03:26:22.887" v="14489" actId="20577"/>
          <ac:spMkLst>
            <pc:docMk/>
            <pc:sldMk cId="1037676641" sldId="482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3-11T01:40:29.646" v="13700"/>
          <ac:spMkLst>
            <pc:docMk/>
            <pc:sldMk cId="1037676641" sldId="482"/>
            <ac:spMk id="3" creationId="{7A70A6BF-9976-832B-24FE-CFE9E271DD89}"/>
          </ac:spMkLst>
        </pc:spChg>
        <pc:spChg chg="add mod">
          <ac:chgData name="Meena, Ramjilal" userId="04f47ffa-00dc-4f53-a1c1-93674d103375" providerId="ADAL" clId="{031C95E4-19D1-44FA-8511-AFE1489D745A}" dt="2024-03-11T01:40:29.646" v="13700"/>
          <ac:spMkLst>
            <pc:docMk/>
            <pc:sldMk cId="1037676641" sldId="482"/>
            <ac:spMk id="11" creationId="{B5E52982-74D3-A4F0-B916-CBF88AA4A943}"/>
          </ac:spMkLst>
        </pc:spChg>
        <pc:picChg chg="add mod">
          <ac:chgData name="Meena, Ramjilal" userId="04f47ffa-00dc-4f53-a1c1-93674d103375" providerId="ADAL" clId="{031C95E4-19D1-44FA-8511-AFE1489D745A}" dt="2024-03-11T01:40:29.646" v="13700"/>
          <ac:picMkLst>
            <pc:docMk/>
            <pc:sldMk cId="1037676641" sldId="482"/>
            <ac:picMk id="7" creationId="{C7E1A9D6-E052-00A4-1614-88C9C45201C5}"/>
          </ac:picMkLst>
        </pc:picChg>
      </pc:sldChg>
      <pc:sldChg chg="addSp delSp modSp del mod">
        <pc:chgData name="Meena, Ramjilal" userId="04f47ffa-00dc-4f53-a1c1-93674d103375" providerId="ADAL" clId="{031C95E4-19D1-44FA-8511-AFE1489D745A}" dt="2024-03-31T04:41:03.807" v="16628" actId="47"/>
        <pc:sldMkLst>
          <pc:docMk/>
          <pc:sldMk cId="1282109398" sldId="483"/>
        </pc:sldMkLst>
        <pc:spChg chg="add del mod">
          <ac:chgData name="Meena, Ramjilal" userId="04f47ffa-00dc-4f53-a1c1-93674d103375" providerId="ADAL" clId="{031C95E4-19D1-44FA-8511-AFE1489D745A}" dt="2024-03-11T01:42:03.935" v="13726" actId="478"/>
          <ac:spMkLst>
            <pc:docMk/>
            <pc:sldMk cId="1282109398" sldId="483"/>
            <ac:spMk id="3" creationId="{22E8A4E4-0E26-BEF2-AD26-6A429B1D4D33}"/>
          </ac:spMkLst>
        </pc:spChg>
        <pc:spChg chg="add mod">
          <ac:chgData name="Meena, Ramjilal" userId="04f47ffa-00dc-4f53-a1c1-93674d103375" providerId="ADAL" clId="{031C95E4-19D1-44FA-8511-AFE1489D745A}" dt="2024-03-31T04:40:56.872" v="16627"/>
          <ac:spMkLst>
            <pc:docMk/>
            <pc:sldMk cId="1282109398" sldId="483"/>
            <ac:spMk id="3" creationId="{25AFA4D7-CC22-0C8C-061A-84ABFD8DF6B6}"/>
          </ac:spMkLst>
        </pc:spChg>
        <pc:spChg chg="add del mod">
          <ac:chgData name="Meena, Ramjilal" userId="04f47ffa-00dc-4f53-a1c1-93674d103375" providerId="ADAL" clId="{031C95E4-19D1-44FA-8511-AFE1489D745A}" dt="2024-03-31T04:40:56.150" v="16626" actId="478"/>
          <ac:spMkLst>
            <pc:docMk/>
            <pc:sldMk cId="1282109398" sldId="483"/>
            <ac:spMk id="5" creationId="{20D8B8C3-8418-A649-4062-B077B24FFA5C}"/>
          </ac:spMkLst>
        </pc:spChg>
        <pc:spChg chg="add mod">
          <ac:chgData name="Meena, Ramjilal" userId="04f47ffa-00dc-4f53-a1c1-93674d103375" providerId="ADAL" clId="{031C95E4-19D1-44FA-8511-AFE1489D745A}" dt="2024-03-11T01:42:05.163" v="13727"/>
          <ac:spMkLst>
            <pc:docMk/>
            <pc:sldMk cId="1282109398" sldId="483"/>
            <ac:spMk id="7" creationId="{485239AE-F999-65D7-16E7-5E523FCB8960}"/>
          </ac:spMkLst>
        </pc:spChg>
        <pc:picChg chg="add mod">
          <ac:chgData name="Meena, Ramjilal" userId="04f47ffa-00dc-4f53-a1c1-93674d103375" providerId="ADAL" clId="{031C95E4-19D1-44FA-8511-AFE1489D745A}" dt="2024-03-11T01:42:05.163" v="13727"/>
          <ac:picMkLst>
            <pc:docMk/>
            <pc:sldMk cId="1282109398" sldId="483"/>
            <ac:picMk id="6" creationId="{E0B9C8B0-ED8E-490D-406C-0D306F335BAC}"/>
          </ac:picMkLst>
        </pc:picChg>
      </pc:sldChg>
      <pc:sldChg chg="addSp modSp del ord">
        <pc:chgData name="Meena, Ramjilal" userId="04f47ffa-00dc-4f53-a1c1-93674d103375" providerId="ADAL" clId="{031C95E4-19D1-44FA-8511-AFE1489D745A}" dt="2024-03-26T05:54:23.328" v="15791" actId="47"/>
        <pc:sldMkLst>
          <pc:docMk/>
          <pc:sldMk cId="3308996830" sldId="486"/>
        </pc:sldMkLst>
        <pc:spChg chg="add mod">
          <ac:chgData name="Meena, Ramjilal" userId="04f47ffa-00dc-4f53-a1c1-93674d103375" providerId="ADAL" clId="{031C95E4-19D1-44FA-8511-AFE1489D745A}" dt="2024-03-11T01:40:30.948" v="13701"/>
          <ac:spMkLst>
            <pc:docMk/>
            <pc:sldMk cId="3308996830" sldId="486"/>
            <ac:spMk id="3" creationId="{E96F0F05-C8ED-71A9-3DEF-DB416867CB56}"/>
          </ac:spMkLst>
        </pc:spChg>
        <pc:spChg chg="add mod">
          <ac:chgData name="Meena, Ramjilal" userId="04f47ffa-00dc-4f53-a1c1-93674d103375" providerId="ADAL" clId="{031C95E4-19D1-44FA-8511-AFE1489D745A}" dt="2024-03-11T01:40:30.948" v="13701"/>
          <ac:spMkLst>
            <pc:docMk/>
            <pc:sldMk cId="3308996830" sldId="486"/>
            <ac:spMk id="6" creationId="{7E32C5AF-60C3-2300-79F8-32D7F13161A1}"/>
          </ac:spMkLst>
        </pc:spChg>
        <pc:picChg chg="add mod">
          <ac:chgData name="Meena, Ramjilal" userId="04f47ffa-00dc-4f53-a1c1-93674d103375" providerId="ADAL" clId="{031C95E4-19D1-44FA-8511-AFE1489D745A}" dt="2024-03-11T01:40:30.948" v="13701"/>
          <ac:picMkLst>
            <pc:docMk/>
            <pc:sldMk cId="3308996830" sldId="486"/>
            <ac:picMk id="4" creationId="{7831595F-76B0-80DA-E281-C63282846F65}"/>
          </ac:picMkLst>
        </pc:picChg>
      </pc:sldChg>
      <pc:sldChg chg="del">
        <pc:chgData name="Meena, Ramjilal" userId="04f47ffa-00dc-4f53-a1c1-93674d103375" providerId="ADAL" clId="{031C95E4-19D1-44FA-8511-AFE1489D745A}" dt="2024-02-25T06:27:22.222" v="7597" actId="47"/>
        <pc:sldMkLst>
          <pc:docMk/>
          <pc:sldMk cId="2993260668" sldId="488"/>
        </pc:sldMkLst>
      </pc:sldChg>
      <pc:sldChg chg="del">
        <pc:chgData name="Meena, Ramjilal" userId="04f47ffa-00dc-4f53-a1c1-93674d103375" providerId="ADAL" clId="{031C95E4-19D1-44FA-8511-AFE1489D745A}" dt="2024-03-24T02:47:01.680" v="15380" actId="47"/>
        <pc:sldMkLst>
          <pc:docMk/>
          <pc:sldMk cId="506680432" sldId="491"/>
        </pc:sldMkLst>
      </pc:sldChg>
      <pc:sldChg chg="del">
        <pc:chgData name="Meena, Ramjilal" userId="04f47ffa-00dc-4f53-a1c1-93674d103375" providerId="ADAL" clId="{031C95E4-19D1-44FA-8511-AFE1489D745A}" dt="2024-02-25T06:28:31.609" v="7605" actId="47"/>
        <pc:sldMkLst>
          <pc:docMk/>
          <pc:sldMk cId="1738651405" sldId="495"/>
        </pc:sldMkLst>
      </pc:sldChg>
      <pc:sldChg chg="del">
        <pc:chgData name="Meena, Ramjilal" userId="04f47ffa-00dc-4f53-a1c1-93674d103375" providerId="ADAL" clId="{031C95E4-19D1-44FA-8511-AFE1489D745A}" dt="2024-02-25T06:28:09.490" v="7604" actId="47"/>
        <pc:sldMkLst>
          <pc:docMk/>
          <pc:sldMk cId="664912861" sldId="496"/>
        </pc:sldMkLst>
      </pc:sldChg>
      <pc:sldChg chg="del">
        <pc:chgData name="Meena, Ramjilal" userId="04f47ffa-00dc-4f53-a1c1-93674d103375" providerId="ADAL" clId="{031C95E4-19D1-44FA-8511-AFE1489D745A}" dt="2024-02-25T06:27:19.444" v="7596" actId="47"/>
        <pc:sldMkLst>
          <pc:docMk/>
          <pc:sldMk cId="1768354204" sldId="511"/>
        </pc:sldMkLst>
      </pc:sldChg>
      <pc:sldChg chg="del">
        <pc:chgData name="Meena, Ramjilal" userId="04f47ffa-00dc-4f53-a1c1-93674d103375" providerId="ADAL" clId="{031C95E4-19D1-44FA-8511-AFE1489D745A}" dt="2024-02-25T06:28:07.197" v="7603" actId="47"/>
        <pc:sldMkLst>
          <pc:docMk/>
          <pc:sldMk cId="858926120" sldId="522"/>
        </pc:sldMkLst>
      </pc:sldChg>
      <pc:sldChg chg="addSp delSp modSp del mod ord">
        <pc:chgData name="Meena, Ramjilal" userId="04f47ffa-00dc-4f53-a1c1-93674d103375" providerId="ADAL" clId="{031C95E4-19D1-44FA-8511-AFE1489D745A}" dt="2024-02-12T12:53:54.628" v="5212" actId="47"/>
        <pc:sldMkLst>
          <pc:docMk/>
          <pc:sldMk cId="4281177872" sldId="528"/>
        </pc:sldMkLst>
        <pc:picChg chg="del">
          <ac:chgData name="Meena, Ramjilal" userId="04f47ffa-00dc-4f53-a1c1-93674d103375" providerId="ADAL" clId="{031C95E4-19D1-44FA-8511-AFE1489D745A}" dt="2024-02-12T12:48:15.812" v="5168" actId="478"/>
          <ac:picMkLst>
            <pc:docMk/>
            <pc:sldMk cId="4281177872" sldId="528"/>
            <ac:picMk id="5" creationId="{900DE08E-5923-CDEC-3363-7CB306489C33}"/>
          </ac:picMkLst>
        </pc:picChg>
        <pc:picChg chg="add mod">
          <ac:chgData name="Meena, Ramjilal" userId="04f47ffa-00dc-4f53-a1c1-93674d103375" providerId="ADAL" clId="{031C95E4-19D1-44FA-8511-AFE1489D745A}" dt="2024-02-12T12:48:18.754" v="5170" actId="1076"/>
          <ac:picMkLst>
            <pc:docMk/>
            <pc:sldMk cId="4281177872" sldId="528"/>
            <ac:picMk id="7" creationId="{61CA02C8-9273-6BC7-09F0-69B7C8CC43B3}"/>
          </ac:picMkLst>
        </pc:picChg>
      </pc:sldChg>
      <pc:sldChg chg="addSp delSp modSp mod ord">
        <pc:chgData name="Meena, Ramjilal" userId="04f47ffa-00dc-4f53-a1c1-93674d103375" providerId="ADAL" clId="{031C95E4-19D1-44FA-8511-AFE1489D745A}" dt="2024-02-13T12:40:29.365" v="5986"/>
        <pc:sldMkLst>
          <pc:docMk/>
          <pc:sldMk cId="2361896878" sldId="530"/>
        </pc:sldMkLst>
        <pc:spChg chg="mod">
          <ac:chgData name="Meena, Ramjilal" userId="04f47ffa-00dc-4f53-a1c1-93674d103375" providerId="ADAL" clId="{031C95E4-19D1-44FA-8511-AFE1489D745A}" dt="2024-02-12T12:58:08.855" v="5257"/>
          <ac:spMkLst>
            <pc:docMk/>
            <pc:sldMk cId="2361896878" sldId="530"/>
            <ac:spMk id="2" creationId="{9C5DD57F-2FE6-ECB7-1681-7956002264DB}"/>
          </ac:spMkLst>
        </pc:spChg>
        <pc:spChg chg="mod">
          <ac:chgData name="Meena, Ramjilal" userId="04f47ffa-00dc-4f53-a1c1-93674d103375" providerId="ADAL" clId="{031C95E4-19D1-44FA-8511-AFE1489D745A}" dt="2024-02-12T12:58:40.666" v="5263" actId="208"/>
          <ac:spMkLst>
            <pc:docMk/>
            <pc:sldMk cId="2361896878" sldId="530"/>
            <ac:spMk id="4" creationId="{3EBD3907-632A-A01B-CF2B-6C7E7DAB39CD}"/>
          </ac:spMkLst>
        </pc:spChg>
        <pc:spChg chg="del">
          <ac:chgData name="Meena, Ramjilal" userId="04f47ffa-00dc-4f53-a1c1-93674d103375" providerId="ADAL" clId="{031C95E4-19D1-44FA-8511-AFE1489D745A}" dt="2024-02-13T12:17:22.284" v="5723" actId="478"/>
          <ac:spMkLst>
            <pc:docMk/>
            <pc:sldMk cId="2361896878" sldId="530"/>
            <ac:spMk id="5" creationId="{3503417E-1E68-BEAC-18AD-DD7B76A9C1E5}"/>
          </ac:spMkLst>
        </pc:spChg>
        <pc:picChg chg="add mod">
          <ac:chgData name="Meena, Ramjilal" userId="04f47ffa-00dc-4f53-a1c1-93674d103375" providerId="ADAL" clId="{031C95E4-19D1-44FA-8511-AFE1489D745A}" dt="2024-02-12T13:00:59.698" v="5279" actId="14100"/>
          <ac:picMkLst>
            <pc:docMk/>
            <pc:sldMk cId="2361896878" sldId="530"/>
            <ac:picMk id="3" creationId="{FD4770C4-F57A-F10B-FB64-9488F14AA384}"/>
          </ac:picMkLst>
        </pc:picChg>
        <pc:picChg chg="del">
          <ac:chgData name="Meena, Ramjilal" userId="04f47ffa-00dc-4f53-a1c1-93674d103375" providerId="ADAL" clId="{031C95E4-19D1-44FA-8511-AFE1489D745A}" dt="2024-02-12T12:58:48.349" v="5264" actId="478"/>
          <ac:picMkLst>
            <pc:docMk/>
            <pc:sldMk cId="2361896878" sldId="530"/>
            <ac:picMk id="6" creationId="{A2DFF631-79FC-F469-5C35-B775EBA93776}"/>
          </ac:picMkLst>
        </pc:picChg>
        <pc:picChg chg="add mod">
          <ac:chgData name="Meena, Ramjilal" userId="04f47ffa-00dc-4f53-a1c1-93674d103375" providerId="ADAL" clId="{031C95E4-19D1-44FA-8511-AFE1489D745A}" dt="2024-02-13T12:40:29.365" v="5986"/>
          <ac:picMkLst>
            <pc:docMk/>
            <pc:sldMk cId="2361896878" sldId="530"/>
            <ac:picMk id="6" creationId="{C5310E42-A28D-84E4-0B29-C45A9A176E1F}"/>
          </ac:picMkLst>
        </pc:picChg>
        <pc:picChg chg="mod">
          <ac:chgData name="Meena, Ramjilal" userId="04f47ffa-00dc-4f53-a1c1-93674d103375" providerId="ADAL" clId="{031C95E4-19D1-44FA-8511-AFE1489D745A}" dt="2024-02-12T12:59:46.338" v="5272" actId="1076"/>
          <ac:picMkLst>
            <pc:docMk/>
            <pc:sldMk cId="2361896878" sldId="530"/>
            <ac:picMk id="7" creationId="{18CB0584-87BC-0B9F-E11D-C3C08840942F}"/>
          </ac:picMkLst>
        </pc:picChg>
        <pc:picChg chg="mod">
          <ac:chgData name="Meena, Ramjilal" userId="04f47ffa-00dc-4f53-a1c1-93674d103375" providerId="ADAL" clId="{031C95E4-19D1-44FA-8511-AFE1489D745A}" dt="2024-02-12T12:59:55.025" v="5274" actId="14100"/>
          <ac:picMkLst>
            <pc:docMk/>
            <pc:sldMk cId="2361896878" sldId="530"/>
            <ac:picMk id="9" creationId="{7EF99FB6-FCA8-9F31-5DA8-6609932B24D8}"/>
          </ac:picMkLst>
        </pc:picChg>
      </pc:sldChg>
      <pc:sldChg chg="modSp del mod ord">
        <pc:chgData name="Meena, Ramjilal" userId="04f47ffa-00dc-4f53-a1c1-93674d103375" providerId="ADAL" clId="{031C95E4-19D1-44FA-8511-AFE1489D745A}" dt="2024-02-13T12:17:25.958" v="5724" actId="47"/>
        <pc:sldMkLst>
          <pc:docMk/>
          <pc:sldMk cId="3377591527" sldId="532"/>
        </pc:sldMkLst>
        <pc:spChg chg="mod">
          <ac:chgData name="Meena, Ramjilal" userId="04f47ffa-00dc-4f53-a1c1-93674d103375" providerId="ADAL" clId="{031C95E4-19D1-44FA-8511-AFE1489D745A}" dt="2024-02-13T11:40:34.896" v="5635" actId="21"/>
          <ac:spMkLst>
            <pc:docMk/>
            <pc:sldMk cId="3377591527" sldId="532"/>
            <ac:spMk id="7" creationId="{A3A47539-0935-32CC-7C34-5E72FF3C39AA}"/>
          </ac:spMkLst>
        </pc:spChg>
      </pc:sldChg>
      <pc:sldChg chg="del ord">
        <pc:chgData name="Meena, Ramjilal" userId="04f47ffa-00dc-4f53-a1c1-93674d103375" providerId="ADAL" clId="{031C95E4-19D1-44FA-8511-AFE1489D745A}" dt="2024-02-13T12:17:28.812" v="5725" actId="47"/>
        <pc:sldMkLst>
          <pc:docMk/>
          <pc:sldMk cId="2088001845" sldId="533"/>
        </pc:sldMkLst>
      </pc:sldChg>
      <pc:sldChg chg="del">
        <pc:chgData name="Meena, Ramjilal" userId="04f47ffa-00dc-4f53-a1c1-93674d103375" providerId="ADAL" clId="{031C95E4-19D1-44FA-8511-AFE1489D745A}" dt="2024-02-25T06:29:13.223" v="7608" actId="47"/>
        <pc:sldMkLst>
          <pc:docMk/>
          <pc:sldMk cId="989913824" sldId="555"/>
        </pc:sldMkLst>
      </pc:sldChg>
      <pc:sldChg chg="del">
        <pc:chgData name="Meena, Ramjilal" userId="04f47ffa-00dc-4f53-a1c1-93674d103375" providerId="ADAL" clId="{031C95E4-19D1-44FA-8511-AFE1489D745A}" dt="2024-02-25T06:28:40.887" v="7606" actId="47"/>
        <pc:sldMkLst>
          <pc:docMk/>
          <pc:sldMk cId="1673523965" sldId="557"/>
        </pc:sldMkLst>
      </pc:sldChg>
      <pc:sldChg chg="del">
        <pc:chgData name="Meena, Ramjilal" userId="04f47ffa-00dc-4f53-a1c1-93674d103375" providerId="ADAL" clId="{031C95E4-19D1-44FA-8511-AFE1489D745A}" dt="2024-02-25T06:29:02.655" v="7607" actId="47"/>
        <pc:sldMkLst>
          <pc:docMk/>
          <pc:sldMk cId="1663910071" sldId="558"/>
        </pc:sldMkLst>
      </pc:sldChg>
      <pc:sldChg chg="del">
        <pc:chgData name="Meena, Ramjilal" userId="04f47ffa-00dc-4f53-a1c1-93674d103375" providerId="ADAL" clId="{031C95E4-19D1-44FA-8511-AFE1489D745A}" dt="2024-02-25T06:29:31.963" v="7610" actId="47"/>
        <pc:sldMkLst>
          <pc:docMk/>
          <pc:sldMk cId="1476255787" sldId="561"/>
        </pc:sldMkLst>
      </pc:sldChg>
      <pc:sldChg chg="del">
        <pc:chgData name="Meena, Ramjilal" userId="04f47ffa-00dc-4f53-a1c1-93674d103375" providerId="ADAL" clId="{031C95E4-19D1-44FA-8511-AFE1489D745A}" dt="2024-02-25T06:29:23.125" v="7609" actId="47"/>
        <pc:sldMkLst>
          <pc:docMk/>
          <pc:sldMk cId="606375448" sldId="563"/>
        </pc:sldMkLst>
      </pc:sldChg>
      <pc:sldChg chg="addSp delSp modSp del mod modAnim">
        <pc:chgData name="Meena, Ramjilal" userId="04f47ffa-00dc-4f53-a1c1-93674d103375" providerId="ADAL" clId="{031C95E4-19D1-44FA-8511-AFE1489D745A}" dt="2024-02-05T14:52:11.241" v="442" actId="47"/>
        <pc:sldMkLst>
          <pc:docMk/>
          <pc:sldMk cId="1187627881" sldId="578"/>
        </pc:sldMkLst>
        <pc:spChg chg="mod">
          <ac:chgData name="Meena, Ramjilal" userId="04f47ffa-00dc-4f53-a1c1-93674d103375" providerId="ADAL" clId="{031C95E4-19D1-44FA-8511-AFE1489D745A}" dt="2024-02-04T15:16:32.724" v="211" actId="20577"/>
          <ac:spMkLst>
            <pc:docMk/>
            <pc:sldMk cId="1187627881" sldId="578"/>
            <ac:spMk id="4" creationId="{3332AEE5-98AD-BBDF-02F6-D63F99A7F892}"/>
          </ac:spMkLst>
        </pc:spChg>
        <pc:picChg chg="del mod">
          <ac:chgData name="Meena, Ramjilal" userId="04f47ffa-00dc-4f53-a1c1-93674d103375" providerId="ADAL" clId="{031C95E4-19D1-44FA-8511-AFE1489D745A}" dt="2024-02-04T15:13:29.106" v="185" actId="478"/>
          <ac:picMkLst>
            <pc:docMk/>
            <pc:sldMk cId="1187627881" sldId="578"/>
            <ac:picMk id="3" creationId="{1024A25B-5D5A-ED4E-3F29-AF69272A67C1}"/>
          </ac:picMkLst>
        </pc:picChg>
        <pc:picChg chg="del">
          <ac:chgData name="Meena, Ramjilal" userId="04f47ffa-00dc-4f53-a1c1-93674d103375" providerId="ADAL" clId="{031C95E4-19D1-44FA-8511-AFE1489D745A}" dt="2024-02-04T14:58:55.626" v="75" actId="478"/>
          <ac:picMkLst>
            <pc:docMk/>
            <pc:sldMk cId="1187627881" sldId="578"/>
            <ac:picMk id="5" creationId="{1982121D-DF36-8950-CCCF-12D7BFB15736}"/>
          </ac:picMkLst>
        </pc:picChg>
        <pc:picChg chg="del mod">
          <ac:chgData name="Meena, Ramjilal" userId="04f47ffa-00dc-4f53-a1c1-93674d103375" providerId="ADAL" clId="{031C95E4-19D1-44FA-8511-AFE1489D745A}" dt="2024-02-04T15:04:01.973" v="120" actId="478"/>
          <ac:picMkLst>
            <pc:docMk/>
            <pc:sldMk cId="1187627881" sldId="578"/>
            <ac:picMk id="7" creationId="{A396B675-21D0-71D4-B7FE-F57F55DD31F0}"/>
          </ac:picMkLst>
        </pc:picChg>
        <pc:picChg chg="add del mod">
          <ac:chgData name="Meena, Ramjilal" userId="04f47ffa-00dc-4f53-a1c1-93674d103375" providerId="ADAL" clId="{031C95E4-19D1-44FA-8511-AFE1489D745A}" dt="2024-02-04T14:48:16.322" v="6" actId="478"/>
          <ac:picMkLst>
            <pc:docMk/>
            <pc:sldMk cId="1187627881" sldId="578"/>
            <ac:picMk id="10" creationId="{A8C6D510-493C-6761-1633-FEA44039D670}"/>
          </ac:picMkLst>
        </pc:picChg>
        <pc:picChg chg="add mod">
          <ac:chgData name="Meena, Ramjilal" userId="04f47ffa-00dc-4f53-a1c1-93674d103375" providerId="ADAL" clId="{031C95E4-19D1-44FA-8511-AFE1489D745A}" dt="2024-02-04T14:49:30.181" v="15" actId="14100"/>
          <ac:picMkLst>
            <pc:docMk/>
            <pc:sldMk cId="1187627881" sldId="578"/>
            <ac:picMk id="12" creationId="{984D71F7-FF45-E973-0A7B-9B05BDBA5BBB}"/>
          </ac:picMkLst>
        </pc:picChg>
        <pc:picChg chg="add del mod">
          <ac:chgData name="Meena, Ramjilal" userId="04f47ffa-00dc-4f53-a1c1-93674d103375" providerId="ADAL" clId="{031C95E4-19D1-44FA-8511-AFE1489D745A}" dt="2024-02-04T14:52:12.245" v="29" actId="478"/>
          <ac:picMkLst>
            <pc:docMk/>
            <pc:sldMk cId="1187627881" sldId="578"/>
            <ac:picMk id="17" creationId="{FEEAC226-F203-71FD-6C98-C43517CAC607}"/>
          </ac:picMkLst>
        </pc:picChg>
        <pc:picChg chg="add mod">
          <ac:chgData name="Meena, Ramjilal" userId="04f47ffa-00dc-4f53-a1c1-93674d103375" providerId="ADAL" clId="{031C95E4-19D1-44FA-8511-AFE1489D745A}" dt="2024-02-04T14:52:56.151" v="36" actId="14100"/>
          <ac:picMkLst>
            <pc:docMk/>
            <pc:sldMk cId="1187627881" sldId="578"/>
            <ac:picMk id="20" creationId="{915CEF9C-D11F-6697-C510-F39DB52E8A9E}"/>
          </ac:picMkLst>
        </pc:picChg>
        <pc:picChg chg="add del mod">
          <ac:chgData name="Meena, Ramjilal" userId="04f47ffa-00dc-4f53-a1c1-93674d103375" providerId="ADAL" clId="{031C95E4-19D1-44FA-8511-AFE1489D745A}" dt="2024-02-04T14:59:39.453" v="82" actId="478"/>
          <ac:picMkLst>
            <pc:docMk/>
            <pc:sldMk cId="1187627881" sldId="578"/>
            <ac:picMk id="24" creationId="{6BDC3F3B-2C46-61B6-459C-53065EAB6E4C}"/>
          </ac:picMkLst>
        </pc:picChg>
        <pc:picChg chg="add del mod">
          <ac:chgData name="Meena, Ramjilal" userId="04f47ffa-00dc-4f53-a1c1-93674d103375" providerId="ADAL" clId="{031C95E4-19D1-44FA-8511-AFE1489D745A}" dt="2024-02-04T15:04:23.711" v="124" actId="478"/>
          <ac:picMkLst>
            <pc:docMk/>
            <pc:sldMk cId="1187627881" sldId="578"/>
            <ac:picMk id="25" creationId="{31D188C4-9BF8-783B-02B9-6A41F7B2E5AB}"/>
          </ac:picMkLst>
        </pc:picChg>
        <pc:picChg chg="add del mod">
          <ac:chgData name="Meena, Ramjilal" userId="04f47ffa-00dc-4f53-a1c1-93674d103375" providerId="ADAL" clId="{031C95E4-19D1-44FA-8511-AFE1489D745A}" dt="2024-02-04T15:12:22.783" v="168" actId="478"/>
          <ac:picMkLst>
            <pc:docMk/>
            <pc:sldMk cId="1187627881" sldId="578"/>
            <ac:picMk id="26" creationId="{C451BC85-FF1D-EA7E-F821-49E6387BDF88}"/>
          </ac:picMkLst>
        </pc:picChg>
        <pc:picChg chg="add del mod">
          <ac:chgData name="Meena, Ramjilal" userId="04f47ffa-00dc-4f53-a1c1-93674d103375" providerId="ADAL" clId="{031C95E4-19D1-44FA-8511-AFE1489D745A}" dt="2024-02-04T15:01:39.927" v="106"/>
          <ac:picMkLst>
            <pc:docMk/>
            <pc:sldMk cId="1187627881" sldId="578"/>
            <ac:picMk id="27" creationId="{75896472-969E-59E7-97BC-6AD4680033B4}"/>
          </ac:picMkLst>
        </pc:picChg>
        <pc:picChg chg="add del mod">
          <ac:chgData name="Meena, Ramjilal" userId="04f47ffa-00dc-4f53-a1c1-93674d103375" providerId="ADAL" clId="{031C95E4-19D1-44FA-8511-AFE1489D745A}" dt="2024-02-04T15:12:51.113" v="177" actId="478"/>
          <ac:picMkLst>
            <pc:docMk/>
            <pc:sldMk cId="1187627881" sldId="578"/>
            <ac:picMk id="31" creationId="{57D54AE7-0A7B-3EBE-F26C-E987FE592034}"/>
          </ac:picMkLst>
        </pc:picChg>
        <pc:picChg chg="add mod">
          <ac:chgData name="Meena, Ramjilal" userId="04f47ffa-00dc-4f53-a1c1-93674d103375" providerId="ADAL" clId="{031C95E4-19D1-44FA-8511-AFE1489D745A}" dt="2024-02-04T15:12:55.944" v="178" actId="1440"/>
          <ac:picMkLst>
            <pc:docMk/>
            <pc:sldMk cId="1187627881" sldId="578"/>
            <ac:picMk id="32" creationId="{C268D9AB-5F9D-E70E-AE8E-1BE7731F28E0}"/>
          </ac:picMkLst>
        </pc:picChg>
        <pc:picChg chg="add mod">
          <ac:chgData name="Meena, Ramjilal" userId="04f47ffa-00dc-4f53-a1c1-93674d103375" providerId="ADAL" clId="{031C95E4-19D1-44FA-8511-AFE1489D745A}" dt="2024-02-04T15:13:07.894" v="180" actId="1440"/>
          <ac:picMkLst>
            <pc:docMk/>
            <pc:sldMk cId="1187627881" sldId="578"/>
            <ac:picMk id="33" creationId="{0D0A1C8B-C41D-CCE7-11F1-45BF2C226D24}"/>
          </ac:picMkLst>
        </pc:picChg>
        <pc:picChg chg="add mod">
          <ac:chgData name="Meena, Ramjilal" userId="04f47ffa-00dc-4f53-a1c1-93674d103375" providerId="ADAL" clId="{031C95E4-19D1-44FA-8511-AFE1489D745A}" dt="2024-02-04T15:13:51.156" v="187" actId="1076"/>
          <ac:picMkLst>
            <pc:docMk/>
            <pc:sldMk cId="1187627881" sldId="578"/>
            <ac:picMk id="34" creationId="{1E1648C6-6314-4B87-CEC8-0FB483BA3B97}"/>
          </ac:picMkLst>
        </pc:picChg>
      </pc:sldChg>
      <pc:sldChg chg="del">
        <pc:chgData name="Meena, Ramjilal" userId="04f47ffa-00dc-4f53-a1c1-93674d103375" providerId="ADAL" clId="{031C95E4-19D1-44FA-8511-AFE1489D745A}" dt="2024-02-25T06:29:39.061" v="7611" actId="47"/>
        <pc:sldMkLst>
          <pc:docMk/>
          <pc:sldMk cId="4048312234" sldId="579"/>
        </pc:sldMkLst>
      </pc:sldChg>
      <pc:sldChg chg="del">
        <pc:chgData name="Meena, Ramjilal" userId="04f47ffa-00dc-4f53-a1c1-93674d103375" providerId="ADAL" clId="{031C95E4-19D1-44FA-8511-AFE1489D745A}" dt="2024-02-25T06:29:49.688" v="7613" actId="47"/>
        <pc:sldMkLst>
          <pc:docMk/>
          <pc:sldMk cId="3452702819" sldId="602"/>
        </pc:sldMkLst>
      </pc:sldChg>
      <pc:sldChg chg="addSp delSp modSp mod">
        <pc:chgData name="Meena, Ramjilal" userId="04f47ffa-00dc-4f53-a1c1-93674d103375" providerId="ADAL" clId="{031C95E4-19D1-44FA-8511-AFE1489D745A}" dt="2024-02-05T15:06:09.759" v="467" actId="1076"/>
        <pc:sldMkLst>
          <pc:docMk/>
          <pc:sldMk cId="145656980" sldId="604"/>
        </pc:sldMkLst>
        <pc:spChg chg="mod">
          <ac:chgData name="Meena, Ramjilal" userId="04f47ffa-00dc-4f53-a1c1-93674d103375" providerId="ADAL" clId="{031C95E4-19D1-44FA-8511-AFE1489D745A}" dt="2024-02-04T15:16:46.238" v="213" actId="20577"/>
          <ac:spMkLst>
            <pc:docMk/>
            <pc:sldMk cId="145656980" sldId="604"/>
            <ac:spMk id="4" creationId="{3332AEE5-98AD-BBDF-02F6-D63F99A7F892}"/>
          </ac:spMkLst>
        </pc:spChg>
        <pc:picChg chg="add del mod">
          <ac:chgData name="Meena, Ramjilal" userId="04f47ffa-00dc-4f53-a1c1-93674d103375" providerId="ADAL" clId="{031C95E4-19D1-44FA-8511-AFE1489D745A}" dt="2024-02-04T15:06:04.875" v="131" actId="478"/>
          <ac:picMkLst>
            <pc:docMk/>
            <pc:sldMk cId="145656980" sldId="604"/>
            <ac:picMk id="5" creationId="{C518DFF0-4A78-8E2E-5285-E189FA33F1F7}"/>
          </ac:picMkLst>
        </pc:picChg>
        <pc:picChg chg="add del mod">
          <ac:chgData name="Meena, Ramjilal" userId="04f47ffa-00dc-4f53-a1c1-93674d103375" providerId="ADAL" clId="{031C95E4-19D1-44FA-8511-AFE1489D745A}" dt="2024-02-05T15:04:52.157" v="451" actId="1076"/>
          <ac:picMkLst>
            <pc:docMk/>
            <pc:sldMk cId="145656980" sldId="604"/>
            <ac:picMk id="7" creationId="{9B1E3C2D-7BC4-26F1-0AEE-994C9EBC9002}"/>
          </ac:picMkLst>
        </pc:picChg>
        <pc:picChg chg="add mod">
          <ac:chgData name="Meena, Ramjilal" userId="04f47ffa-00dc-4f53-a1c1-93674d103375" providerId="ADAL" clId="{031C95E4-19D1-44FA-8511-AFE1489D745A}" dt="2024-02-04T15:11:45.270" v="161" actId="1076"/>
          <ac:picMkLst>
            <pc:docMk/>
            <pc:sldMk cId="145656980" sldId="604"/>
            <ac:picMk id="9" creationId="{51877BDE-C3FE-2501-DFA9-4A39F0993DA0}"/>
          </ac:picMkLst>
        </pc:picChg>
        <pc:picChg chg="add mod">
          <ac:chgData name="Meena, Ramjilal" userId="04f47ffa-00dc-4f53-a1c1-93674d103375" providerId="ADAL" clId="{031C95E4-19D1-44FA-8511-AFE1489D745A}" dt="2024-02-05T15:06:09.759" v="467" actId="1076"/>
          <ac:picMkLst>
            <pc:docMk/>
            <pc:sldMk cId="145656980" sldId="604"/>
            <ac:picMk id="10" creationId="{6D183C5B-4F04-D2A0-0247-D69CCDD30135}"/>
          </ac:picMkLst>
        </pc:picChg>
        <pc:picChg chg="del">
          <ac:chgData name="Meena, Ramjilal" userId="04f47ffa-00dc-4f53-a1c1-93674d103375" providerId="ADAL" clId="{031C95E4-19D1-44FA-8511-AFE1489D745A}" dt="2024-02-04T15:11:41.722" v="160" actId="478"/>
          <ac:picMkLst>
            <pc:docMk/>
            <pc:sldMk cId="145656980" sldId="604"/>
            <ac:picMk id="34" creationId="{B3E7D900-33FB-6F3B-1C38-7C0BF3B1FAD7}"/>
          </ac:picMkLst>
        </pc:picChg>
      </pc:sldChg>
      <pc:sldChg chg="addSp delSp modSp del mod">
        <pc:chgData name="Meena, Ramjilal" userId="04f47ffa-00dc-4f53-a1c1-93674d103375" providerId="ADAL" clId="{031C95E4-19D1-44FA-8511-AFE1489D745A}" dt="2024-02-09T03:01:45.252" v="750" actId="2696"/>
        <pc:sldMkLst>
          <pc:docMk/>
          <pc:sldMk cId="3091468309" sldId="605"/>
        </pc:sldMkLst>
        <pc:spChg chg="mod">
          <ac:chgData name="Meena, Ramjilal" userId="04f47ffa-00dc-4f53-a1c1-93674d103375" providerId="ADAL" clId="{031C95E4-19D1-44FA-8511-AFE1489D745A}" dt="2024-02-04T15:17:00.803" v="217" actId="20577"/>
          <ac:spMkLst>
            <pc:docMk/>
            <pc:sldMk cId="3091468309" sldId="605"/>
            <ac:spMk id="4" creationId="{3332AEE5-98AD-BBDF-02F6-D63F99A7F892}"/>
          </ac:spMkLst>
        </pc:spChg>
        <pc:picChg chg="add mod">
          <ac:chgData name="Meena, Ramjilal" userId="04f47ffa-00dc-4f53-a1c1-93674d103375" providerId="ADAL" clId="{031C95E4-19D1-44FA-8511-AFE1489D745A}" dt="2024-02-04T15:14:34.740" v="194"/>
          <ac:picMkLst>
            <pc:docMk/>
            <pc:sldMk cId="3091468309" sldId="605"/>
            <ac:picMk id="3" creationId="{50E037E3-99CD-9500-27A4-3E2EF6A7590D}"/>
          </ac:picMkLst>
        </pc:picChg>
        <pc:picChg chg="mod">
          <ac:chgData name="Meena, Ramjilal" userId="04f47ffa-00dc-4f53-a1c1-93674d103375" providerId="ADAL" clId="{031C95E4-19D1-44FA-8511-AFE1489D745A}" dt="2024-02-09T03:00:22.099" v="740" actId="14100"/>
          <ac:picMkLst>
            <pc:docMk/>
            <pc:sldMk cId="3091468309" sldId="605"/>
            <ac:picMk id="10" creationId="{0CBA60DF-ECBD-EA24-E819-79CFCB85BA74}"/>
          </ac:picMkLst>
        </pc:picChg>
        <pc:picChg chg="add del">
          <ac:chgData name="Meena, Ramjilal" userId="04f47ffa-00dc-4f53-a1c1-93674d103375" providerId="ADAL" clId="{031C95E4-19D1-44FA-8511-AFE1489D745A}" dt="2024-02-09T03:01:39.899" v="749" actId="478"/>
          <ac:picMkLst>
            <pc:docMk/>
            <pc:sldMk cId="3091468309" sldId="605"/>
            <ac:picMk id="12" creationId="{AC14EB89-57A0-3CC9-6294-A1F42E8D9DFA}"/>
          </ac:picMkLst>
        </pc:picChg>
        <pc:cxnChg chg="del">
          <ac:chgData name="Meena, Ramjilal" userId="04f47ffa-00dc-4f53-a1c1-93674d103375" providerId="ADAL" clId="{031C95E4-19D1-44FA-8511-AFE1489D745A}" dt="2024-02-09T03:00:18.599" v="739" actId="478"/>
          <ac:cxnSpMkLst>
            <pc:docMk/>
            <pc:sldMk cId="3091468309" sldId="605"/>
            <ac:cxnSpMk id="5" creationId="{AD0B2704-3DDC-7163-704D-AE4332D006DD}"/>
          </ac:cxnSpMkLst>
        </pc:cxnChg>
      </pc:sldChg>
      <pc:sldChg chg="addSp delSp modSp mod modAnim">
        <pc:chgData name="Meena, Ramjilal" userId="04f47ffa-00dc-4f53-a1c1-93674d103375" providerId="ADAL" clId="{031C95E4-19D1-44FA-8511-AFE1489D745A}" dt="2024-02-11T05:09:32.028" v="3716" actId="14100"/>
        <pc:sldMkLst>
          <pc:docMk/>
          <pc:sldMk cId="2843648879" sldId="606"/>
        </pc:sldMkLst>
        <pc:spChg chg="mod">
          <ac:chgData name="Meena, Ramjilal" userId="04f47ffa-00dc-4f53-a1c1-93674d103375" providerId="ADAL" clId="{031C95E4-19D1-44FA-8511-AFE1489D745A}" dt="2024-02-04T15:16:55.154" v="215" actId="20577"/>
          <ac:spMkLst>
            <pc:docMk/>
            <pc:sldMk cId="2843648879" sldId="606"/>
            <ac:spMk id="4" creationId="{3332AEE5-98AD-BBDF-02F6-D63F99A7F892}"/>
          </ac:spMkLst>
        </pc:spChg>
        <pc:spChg chg="add del mod">
          <ac:chgData name="Meena, Ramjilal" userId="04f47ffa-00dc-4f53-a1c1-93674d103375" providerId="ADAL" clId="{031C95E4-19D1-44FA-8511-AFE1489D745A}" dt="2024-02-08T02:58:10.590" v="682" actId="478"/>
          <ac:spMkLst>
            <pc:docMk/>
            <pc:sldMk cId="2843648879" sldId="606"/>
            <ac:spMk id="9" creationId="{4614745B-E2D7-78EC-C84B-6246996BE5D8}"/>
          </ac:spMkLst>
        </pc:spChg>
        <pc:picChg chg="mod">
          <ac:chgData name="Meena, Ramjilal" userId="04f47ffa-00dc-4f53-a1c1-93674d103375" providerId="ADAL" clId="{031C95E4-19D1-44FA-8511-AFE1489D745A}" dt="2024-02-11T05:09:32.028" v="3716" actId="14100"/>
          <ac:picMkLst>
            <pc:docMk/>
            <pc:sldMk cId="2843648879" sldId="606"/>
            <ac:picMk id="3" creationId="{21F3B5AB-1BF2-7B22-210B-653B99471E2A}"/>
          </ac:picMkLst>
        </pc:picChg>
        <pc:picChg chg="add mod">
          <ac:chgData name="Meena, Ramjilal" userId="04f47ffa-00dc-4f53-a1c1-93674d103375" providerId="ADAL" clId="{031C95E4-19D1-44FA-8511-AFE1489D745A}" dt="2024-02-04T15:14:22.349" v="193"/>
          <ac:picMkLst>
            <pc:docMk/>
            <pc:sldMk cId="2843648879" sldId="606"/>
            <ac:picMk id="7" creationId="{53E79CCD-FD88-EA0D-055E-B4BAE6BCF54B}"/>
          </ac:picMkLst>
        </pc:picChg>
        <pc:picChg chg="add mod">
          <ac:chgData name="Meena, Ramjilal" userId="04f47ffa-00dc-4f53-a1c1-93674d103375" providerId="ADAL" clId="{031C95E4-19D1-44FA-8511-AFE1489D745A}" dt="2024-02-11T05:08:27.361" v="3711"/>
          <ac:picMkLst>
            <pc:docMk/>
            <pc:sldMk cId="2843648879" sldId="606"/>
            <ac:picMk id="7" creationId="{8DE0A95D-01D4-5D8F-7934-91603E440739}"/>
          </ac:picMkLst>
        </pc:picChg>
        <pc:picChg chg="del mod">
          <ac:chgData name="Meena, Ramjilal" userId="04f47ffa-00dc-4f53-a1c1-93674d103375" providerId="ADAL" clId="{031C95E4-19D1-44FA-8511-AFE1489D745A}" dt="2024-02-11T05:09:16.710" v="3715" actId="478"/>
          <ac:picMkLst>
            <pc:docMk/>
            <pc:sldMk cId="2843648879" sldId="606"/>
            <ac:picMk id="12" creationId="{F0D8C791-F9AB-C800-6783-A09C5FFBAF97}"/>
          </ac:picMkLst>
        </pc:picChg>
        <pc:picChg chg="add del mod">
          <ac:chgData name="Meena, Ramjilal" userId="04f47ffa-00dc-4f53-a1c1-93674d103375" providerId="ADAL" clId="{031C95E4-19D1-44FA-8511-AFE1489D745A}" dt="2024-02-08T03:33:45.168" v="721" actId="478"/>
          <ac:picMkLst>
            <pc:docMk/>
            <pc:sldMk cId="2843648879" sldId="606"/>
            <ac:picMk id="16" creationId="{C5A87BA8-1F33-BEB9-2BE0-1264B38BC15C}"/>
          </ac:picMkLst>
        </pc:picChg>
        <pc:picChg chg="add mod">
          <ac:chgData name="Meena, Ramjilal" userId="04f47ffa-00dc-4f53-a1c1-93674d103375" providerId="ADAL" clId="{031C95E4-19D1-44FA-8511-AFE1489D745A}" dt="2024-02-08T03:34:02.330" v="726" actId="1440"/>
          <ac:picMkLst>
            <pc:docMk/>
            <pc:sldMk cId="2843648879" sldId="606"/>
            <ac:picMk id="18" creationId="{8FC09A23-B421-7B87-6B74-05780DA4681B}"/>
          </ac:picMkLst>
        </pc:picChg>
      </pc:sldChg>
      <pc:sldChg chg="addSp delSp modSp mod ord">
        <pc:chgData name="Meena, Ramjilal" userId="04f47ffa-00dc-4f53-a1c1-93674d103375" providerId="ADAL" clId="{031C95E4-19D1-44FA-8511-AFE1489D745A}" dt="2024-02-10T04:49:29.573" v="2240" actId="207"/>
        <pc:sldMkLst>
          <pc:docMk/>
          <pc:sldMk cId="1798650425" sldId="610"/>
        </pc:sldMkLst>
        <pc:spChg chg="mod">
          <ac:chgData name="Meena, Ramjilal" userId="04f47ffa-00dc-4f53-a1c1-93674d103375" providerId="ADAL" clId="{031C95E4-19D1-44FA-8511-AFE1489D745A}" dt="2024-02-10T04:49:29.573" v="2240" actId="207"/>
          <ac:spMkLst>
            <pc:docMk/>
            <pc:sldMk cId="1798650425" sldId="610"/>
            <ac:spMk id="2" creationId="{99F2AB9C-497F-2B8F-6B85-E5795A8DF5C5}"/>
          </ac:spMkLst>
        </pc:spChg>
        <pc:spChg chg="mod">
          <ac:chgData name="Meena, Ramjilal" userId="04f47ffa-00dc-4f53-a1c1-93674d103375" providerId="ADAL" clId="{031C95E4-19D1-44FA-8511-AFE1489D745A}" dt="2024-02-10T02:23:44.772" v="1034" actId="208"/>
          <ac:spMkLst>
            <pc:docMk/>
            <pc:sldMk cId="1798650425" sldId="610"/>
            <ac:spMk id="4" creationId="{05A0A92F-6E8F-EAE3-966E-A4DD0B37BF01}"/>
          </ac:spMkLst>
        </pc:spChg>
        <pc:spChg chg="add mod">
          <ac:chgData name="Meena, Ramjilal" userId="04f47ffa-00dc-4f53-a1c1-93674d103375" providerId="ADAL" clId="{031C95E4-19D1-44FA-8511-AFE1489D745A}" dt="2024-02-10T02:25:48.046" v="1062" actId="27636"/>
          <ac:spMkLst>
            <pc:docMk/>
            <pc:sldMk cId="1798650425" sldId="610"/>
            <ac:spMk id="5" creationId="{3E8506EB-9A09-D255-2C80-00DB7608C83A}"/>
          </ac:spMkLst>
        </pc:spChg>
        <pc:spChg chg="add mod">
          <ac:chgData name="Meena, Ramjilal" userId="04f47ffa-00dc-4f53-a1c1-93674d103375" providerId="ADAL" clId="{031C95E4-19D1-44FA-8511-AFE1489D745A}" dt="2024-02-10T02:22:36.968" v="1026" actId="2711"/>
          <ac:spMkLst>
            <pc:docMk/>
            <pc:sldMk cId="1798650425" sldId="610"/>
            <ac:spMk id="7" creationId="{962E90C3-BE4E-E734-F1AB-8FBD2D33A874}"/>
          </ac:spMkLst>
        </pc:spChg>
        <pc:spChg chg="add mod">
          <ac:chgData name="Meena, Ramjilal" userId="04f47ffa-00dc-4f53-a1c1-93674d103375" providerId="ADAL" clId="{031C95E4-19D1-44FA-8511-AFE1489D745A}" dt="2024-02-09T03:29:33.332" v="910" actId="20577"/>
          <ac:spMkLst>
            <pc:docMk/>
            <pc:sldMk cId="1798650425" sldId="610"/>
            <ac:spMk id="8" creationId="{8B195242-2B97-0928-C5CC-3F18A404D60F}"/>
          </ac:spMkLst>
        </pc:spChg>
        <pc:picChg chg="del">
          <ac:chgData name="Meena, Ramjilal" userId="04f47ffa-00dc-4f53-a1c1-93674d103375" providerId="ADAL" clId="{031C95E4-19D1-44FA-8511-AFE1489D745A}" dt="2024-02-09T03:16:27.498" v="878" actId="478"/>
          <ac:picMkLst>
            <pc:docMk/>
            <pc:sldMk cId="1798650425" sldId="610"/>
            <ac:picMk id="3" creationId="{A3AB8C6B-B1AB-E89C-065D-5C68D70CE923}"/>
          </ac:picMkLst>
        </pc:picChg>
        <pc:picChg chg="add mod">
          <ac:chgData name="Meena, Ramjilal" userId="04f47ffa-00dc-4f53-a1c1-93674d103375" providerId="ADAL" clId="{031C95E4-19D1-44FA-8511-AFE1489D745A}" dt="2024-02-05T15:06:50.431" v="473" actId="1076"/>
          <ac:picMkLst>
            <pc:docMk/>
            <pc:sldMk cId="1798650425" sldId="610"/>
            <ac:picMk id="5" creationId="{90BE6A07-614B-F95C-7C90-D06E7EFDB262}"/>
          </ac:picMkLst>
        </pc:picChg>
        <pc:picChg chg="add mod">
          <ac:chgData name="Meena, Ramjilal" userId="04f47ffa-00dc-4f53-a1c1-93674d103375" providerId="ADAL" clId="{031C95E4-19D1-44FA-8511-AFE1489D745A}" dt="2024-02-09T03:16:05.866" v="877"/>
          <ac:picMkLst>
            <pc:docMk/>
            <pc:sldMk cId="1798650425" sldId="610"/>
            <ac:picMk id="6" creationId="{A27E4EE4-FC3D-C91B-6A6C-CD57CE8ED032}"/>
          </ac:picMkLst>
        </pc:picChg>
        <pc:picChg chg="del">
          <ac:chgData name="Meena, Ramjilal" userId="04f47ffa-00dc-4f53-a1c1-93674d103375" providerId="ADAL" clId="{031C95E4-19D1-44FA-8511-AFE1489D745A}" dt="2024-02-09T03:06:45.304" v="774" actId="21"/>
          <ac:picMkLst>
            <pc:docMk/>
            <pc:sldMk cId="1798650425" sldId="610"/>
            <ac:picMk id="12" creationId="{73C9EA15-BAB7-B584-7209-267F0BF2D6B6}"/>
          </ac:picMkLst>
        </pc:picChg>
      </pc:sldChg>
      <pc:sldChg chg="del">
        <pc:chgData name="Meena, Ramjilal" userId="04f47ffa-00dc-4f53-a1c1-93674d103375" providerId="ADAL" clId="{031C95E4-19D1-44FA-8511-AFE1489D745A}" dt="2024-02-05T15:07:15.467" v="474" actId="47"/>
        <pc:sldMkLst>
          <pc:docMk/>
          <pc:sldMk cId="3561880279" sldId="611"/>
        </pc:sldMkLst>
      </pc:sldChg>
      <pc:sldChg chg="del">
        <pc:chgData name="Meena, Ramjilal" userId="04f47ffa-00dc-4f53-a1c1-93674d103375" providerId="ADAL" clId="{031C95E4-19D1-44FA-8511-AFE1489D745A}" dt="2024-02-10T07:57:57.693" v="2671" actId="47"/>
        <pc:sldMkLst>
          <pc:docMk/>
          <pc:sldMk cId="3894930282" sldId="613"/>
        </pc:sldMkLst>
      </pc:sldChg>
      <pc:sldChg chg="addSp delSp modSp mod delAnim modNotesTx">
        <pc:chgData name="Meena, Ramjilal" userId="04f47ffa-00dc-4f53-a1c1-93674d103375" providerId="ADAL" clId="{031C95E4-19D1-44FA-8511-AFE1489D745A}" dt="2024-02-13T05:07:08" v="5509" actId="14100"/>
        <pc:sldMkLst>
          <pc:docMk/>
          <pc:sldMk cId="1457928067" sldId="615"/>
        </pc:sldMkLst>
        <pc:spChg chg="mod">
          <ac:chgData name="Meena, Ramjilal" userId="04f47ffa-00dc-4f53-a1c1-93674d103375" providerId="ADAL" clId="{031C95E4-19D1-44FA-8511-AFE1489D745A}" dt="2024-02-10T11:53:19.352" v="3095" actId="1036"/>
          <ac:spMkLst>
            <pc:docMk/>
            <pc:sldMk cId="1457928067" sldId="615"/>
            <ac:spMk id="4" creationId="{3332AEE5-98AD-BBDF-02F6-D63F99A7F892}"/>
          </ac:spMkLst>
        </pc:spChg>
        <pc:spChg chg="del mod">
          <ac:chgData name="Meena, Ramjilal" userId="04f47ffa-00dc-4f53-a1c1-93674d103375" providerId="ADAL" clId="{031C95E4-19D1-44FA-8511-AFE1489D745A}" dt="2024-02-09T03:03:55.791" v="770" actId="478"/>
          <ac:spMkLst>
            <pc:docMk/>
            <pc:sldMk cId="1457928067" sldId="615"/>
            <ac:spMk id="9" creationId="{7B244D45-F433-142E-4683-AE18B0787021}"/>
          </ac:spMkLst>
        </pc:spChg>
        <pc:spChg chg="add mod">
          <ac:chgData name="Meena, Ramjilal" userId="04f47ffa-00dc-4f53-a1c1-93674d103375" providerId="ADAL" clId="{031C95E4-19D1-44FA-8511-AFE1489D745A}" dt="2024-02-13T05:06:48.836" v="5504" actId="14100"/>
          <ac:spMkLst>
            <pc:docMk/>
            <pc:sldMk cId="1457928067" sldId="615"/>
            <ac:spMk id="16" creationId="{8481E29B-7640-A1ED-C5CA-BA3C7B975247}"/>
          </ac:spMkLst>
        </pc:spChg>
        <pc:spChg chg="add del mod">
          <ac:chgData name="Meena, Ramjilal" userId="04f47ffa-00dc-4f53-a1c1-93674d103375" providerId="ADAL" clId="{031C95E4-19D1-44FA-8511-AFE1489D745A}" dt="2024-02-09T03:04:04.384" v="771" actId="478"/>
          <ac:spMkLst>
            <pc:docMk/>
            <pc:sldMk cId="1457928067" sldId="615"/>
            <ac:spMk id="18" creationId="{2AFB2311-2A54-4959-09F5-41EA81304222}"/>
          </ac:spMkLst>
        </pc:spChg>
        <pc:picChg chg="add mod">
          <ac:chgData name="Meena, Ramjilal" userId="04f47ffa-00dc-4f53-a1c1-93674d103375" providerId="ADAL" clId="{031C95E4-19D1-44FA-8511-AFE1489D745A}" dt="2024-02-13T05:07:08" v="5509" actId="14100"/>
          <ac:picMkLst>
            <pc:docMk/>
            <pc:sldMk cId="1457928067" sldId="615"/>
            <ac:picMk id="3" creationId="{74105CB7-2E9B-24E8-6103-A3AB98E5D37A}"/>
          </ac:picMkLst>
        </pc:picChg>
        <pc:picChg chg="add del mod">
          <ac:chgData name="Meena, Ramjilal" userId="04f47ffa-00dc-4f53-a1c1-93674d103375" providerId="ADAL" clId="{031C95E4-19D1-44FA-8511-AFE1489D745A}" dt="2024-02-09T02:59:44.412" v="732" actId="478"/>
          <ac:picMkLst>
            <pc:docMk/>
            <pc:sldMk cId="1457928067" sldId="615"/>
            <ac:picMk id="3" creationId="{B43ABFE2-0C9B-A0C0-62DC-362449EC7E1C}"/>
          </ac:picMkLst>
        </pc:picChg>
        <pc:picChg chg="add del mod">
          <ac:chgData name="Meena, Ramjilal" userId="04f47ffa-00dc-4f53-a1c1-93674d103375" providerId="ADAL" clId="{031C95E4-19D1-44FA-8511-AFE1489D745A}" dt="2024-02-11T05:09:44.764" v="3718" actId="478"/>
          <ac:picMkLst>
            <pc:docMk/>
            <pc:sldMk cId="1457928067" sldId="615"/>
            <ac:picMk id="5" creationId="{B028F916-93E5-D7B1-6C30-2850097A29B1}"/>
          </ac:picMkLst>
        </pc:picChg>
        <pc:picChg chg="add mod">
          <ac:chgData name="Meena, Ramjilal" userId="04f47ffa-00dc-4f53-a1c1-93674d103375" providerId="ADAL" clId="{031C95E4-19D1-44FA-8511-AFE1489D745A}" dt="2024-02-09T02:59:15.531" v="730"/>
          <ac:picMkLst>
            <pc:docMk/>
            <pc:sldMk cId="1457928067" sldId="615"/>
            <ac:picMk id="7" creationId="{15F56C10-8364-32A8-6983-D2F3178A84F9}"/>
          </ac:picMkLst>
        </pc:picChg>
        <pc:picChg chg="add mod">
          <ac:chgData name="Meena, Ramjilal" userId="04f47ffa-00dc-4f53-a1c1-93674d103375" providerId="ADAL" clId="{031C95E4-19D1-44FA-8511-AFE1489D745A}" dt="2024-02-13T05:07:05.771" v="5508" actId="14100"/>
          <ac:picMkLst>
            <pc:docMk/>
            <pc:sldMk cId="1457928067" sldId="615"/>
            <ac:picMk id="9" creationId="{4651AB2F-513E-D07E-059D-83911DDD6CC4}"/>
          </ac:picMkLst>
        </pc:picChg>
        <pc:picChg chg="add mod">
          <ac:chgData name="Meena, Ramjilal" userId="04f47ffa-00dc-4f53-a1c1-93674d103375" providerId="ADAL" clId="{031C95E4-19D1-44FA-8511-AFE1489D745A}" dt="2024-02-09T02:59:30.853" v="731"/>
          <ac:picMkLst>
            <pc:docMk/>
            <pc:sldMk cId="1457928067" sldId="615"/>
            <ac:picMk id="10" creationId="{F049E7BA-79B2-4549-B2DE-6FA1EC060BD1}"/>
          </ac:picMkLst>
        </pc:picChg>
        <pc:picChg chg="add mod">
          <ac:chgData name="Meena, Ramjilal" userId="04f47ffa-00dc-4f53-a1c1-93674d103375" providerId="ADAL" clId="{031C95E4-19D1-44FA-8511-AFE1489D745A}" dt="2024-02-10T11:49:22.428" v="3047" actId="14100"/>
          <ac:picMkLst>
            <pc:docMk/>
            <pc:sldMk cId="1457928067" sldId="615"/>
            <ac:picMk id="11" creationId="{802EC2DD-4CA7-C3C3-ABD4-567415077245}"/>
          </ac:picMkLst>
        </pc:picChg>
        <pc:picChg chg="del">
          <ac:chgData name="Meena, Ramjilal" userId="04f47ffa-00dc-4f53-a1c1-93674d103375" providerId="ADAL" clId="{031C95E4-19D1-44FA-8511-AFE1489D745A}" dt="2024-02-09T02:58:42.133" v="728" actId="478"/>
          <ac:picMkLst>
            <pc:docMk/>
            <pc:sldMk cId="1457928067" sldId="615"/>
            <ac:picMk id="11" creationId="{8F2EF458-9879-2932-2779-3D61045E6C74}"/>
          </ac:picMkLst>
        </pc:picChg>
        <pc:picChg chg="add mod">
          <ac:chgData name="Meena, Ramjilal" userId="04f47ffa-00dc-4f53-a1c1-93674d103375" providerId="ADAL" clId="{031C95E4-19D1-44FA-8511-AFE1489D745A}" dt="2024-02-11T05:09:40.987" v="3717"/>
          <ac:picMkLst>
            <pc:docMk/>
            <pc:sldMk cId="1457928067" sldId="615"/>
            <ac:picMk id="12" creationId="{AE9A9593-36E5-102A-A158-8E602C6ADE9F}"/>
          </ac:picMkLst>
        </pc:picChg>
        <pc:picChg chg="add del mod">
          <ac:chgData name="Meena, Ramjilal" userId="04f47ffa-00dc-4f53-a1c1-93674d103375" providerId="ADAL" clId="{031C95E4-19D1-44FA-8511-AFE1489D745A}" dt="2024-02-10T11:47:10.369" v="3031" actId="478"/>
          <ac:picMkLst>
            <pc:docMk/>
            <pc:sldMk cId="1457928067" sldId="615"/>
            <ac:picMk id="12" creationId="{D6D299D0-5929-2B88-7E30-EA0FCCDA7FB8}"/>
          </ac:picMkLst>
        </pc:picChg>
        <pc:picChg chg="add del mod">
          <ac:chgData name="Meena, Ramjilal" userId="04f47ffa-00dc-4f53-a1c1-93674d103375" providerId="ADAL" clId="{031C95E4-19D1-44FA-8511-AFE1489D745A}" dt="2024-02-10T11:46:00.062" v="3025" actId="478"/>
          <ac:picMkLst>
            <pc:docMk/>
            <pc:sldMk cId="1457928067" sldId="615"/>
            <ac:picMk id="13" creationId="{93CBEC44-FB2E-3704-4B44-4BBF0BB64680}"/>
          </ac:picMkLst>
        </pc:picChg>
        <pc:picChg chg="add del mod">
          <ac:chgData name="Meena, Ramjilal" userId="04f47ffa-00dc-4f53-a1c1-93674d103375" providerId="ADAL" clId="{031C95E4-19D1-44FA-8511-AFE1489D745A}" dt="2024-02-10T11:44:02.092" v="3009" actId="478"/>
          <ac:picMkLst>
            <pc:docMk/>
            <pc:sldMk cId="1457928067" sldId="615"/>
            <ac:picMk id="19" creationId="{F2EFDCA4-C19F-34D2-4575-6686D3034DC3}"/>
          </ac:picMkLst>
        </pc:picChg>
        <pc:picChg chg="del">
          <ac:chgData name="Meena, Ramjilal" userId="04f47ffa-00dc-4f53-a1c1-93674d103375" providerId="ADAL" clId="{031C95E4-19D1-44FA-8511-AFE1489D745A}" dt="2024-02-09T02:58:38.979" v="727" actId="478"/>
          <ac:picMkLst>
            <pc:docMk/>
            <pc:sldMk cId="1457928067" sldId="615"/>
            <ac:picMk id="34" creationId="{B3E7D900-33FB-6F3B-1C38-7C0BF3B1FAD7}"/>
          </ac:picMkLst>
        </pc:picChg>
      </pc:sldChg>
      <pc:sldChg chg="addSp modSp del mod">
        <pc:chgData name="Meena, Ramjilal" userId="04f47ffa-00dc-4f53-a1c1-93674d103375" providerId="ADAL" clId="{031C95E4-19D1-44FA-8511-AFE1489D745A}" dt="2024-02-09T03:36:43.850" v="942" actId="47"/>
        <pc:sldMkLst>
          <pc:docMk/>
          <pc:sldMk cId="3272547581" sldId="616"/>
        </pc:sldMkLst>
        <pc:spChg chg="mod">
          <ac:chgData name="Meena, Ramjilal" userId="04f47ffa-00dc-4f53-a1c1-93674d103375" providerId="ADAL" clId="{031C95E4-19D1-44FA-8511-AFE1489D745A}" dt="2024-02-04T15:17:11.572" v="221" actId="20577"/>
          <ac:spMkLst>
            <pc:docMk/>
            <pc:sldMk cId="3272547581" sldId="616"/>
            <ac:spMk id="4" creationId="{3332AEE5-98AD-BBDF-02F6-D63F99A7F892}"/>
          </ac:spMkLst>
        </pc:spChg>
        <pc:picChg chg="add mod">
          <ac:chgData name="Meena, Ramjilal" userId="04f47ffa-00dc-4f53-a1c1-93674d103375" providerId="ADAL" clId="{031C95E4-19D1-44FA-8511-AFE1489D745A}" dt="2024-02-04T15:14:39.229" v="196"/>
          <ac:picMkLst>
            <pc:docMk/>
            <pc:sldMk cId="3272547581" sldId="616"/>
            <ac:picMk id="5" creationId="{08B01D0F-F484-9EB3-6F55-709169D282D7}"/>
          </ac:picMkLst>
        </pc:picChg>
      </pc:sldChg>
      <pc:sldChg chg="addSp modSp del mod">
        <pc:chgData name="Meena, Ramjilal" userId="04f47ffa-00dc-4f53-a1c1-93674d103375" providerId="ADAL" clId="{031C95E4-19D1-44FA-8511-AFE1489D745A}" dt="2024-02-10T04:52:18.192" v="2262" actId="47"/>
        <pc:sldMkLst>
          <pc:docMk/>
          <pc:sldMk cId="25737968" sldId="617"/>
        </pc:sldMkLst>
        <pc:spChg chg="mod">
          <ac:chgData name="Meena, Ramjilal" userId="04f47ffa-00dc-4f53-a1c1-93674d103375" providerId="ADAL" clId="{031C95E4-19D1-44FA-8511-AFE1489D745A}" dt="2024-02-04T15:17:17.409" v="223" actId="20577"/>
          <ac:spMkLst>
            <pc:docMk/>
            <pc:sldMk cId="25737968" sldId="617"/>
            <ac:spMk id="4" creationId="{3332AEE5-98AD-BBDF-02F6-D63F99A7F892}"/>
          </ac:spMkLst>
        </pc:spChg>
        <pc:picChg chg="add mod">
          <ac:chgData name="Meena, Ramjilal" userId="04f47ffa-00dc-4f53-a1c1-93674d103375" providerId="ADAL" clId="{031C95E4-19D1-44FA-8511-AFE1489D745A}" dt="2024-02-04T15:14:40.564" v="197"/>
          <ac:picMkLst>
            <pc:docMk/>
            <pc:sldMk cId="25737968" sldId="617"/>
            <ac:picMk id="5" creationId="{F51E438D-EC02-F2E5-0341-AF494D81F66C}"/>
          </ac:picMkLst>
        </pc:picChg>
      </pc:sldChg>
      <pc:sldChg chg="addSp delSp modSp del mod">
        <pc:chgData name="Meena, Ramjilal" userId="04f47ffa-00dc-4f53-a1c1-93674d103375" providerId="ADAL" clId="{031C95E4-19D1-44FA-8511-AFE1489D745A}" dt="2024-02-10T11:15:57.539" v="2903" actId="47"/>
        <pc:sldMkLst>
          <pc:docMk/>
          <pc:sldMk cId="1084507714" sldId="618"/>
        </pc:sldMkLst>
        <pc:picChg chg="del mod">
          <ac:chgData name="Meena, Ramjilal" userId="04f47ffa-00dc-4f53-a1c1-93674d103375" providerId="ADAL" clId="{031C95E4-19D1-44FA-8511-AFE1489D745A}" dt="2024-02-04T15:15:15.760" v="204" actId="478"/>
          <ac:picMkLst>
            <pc:docMk/>
            <pc:sldMk cId="1084507714" sldId="618"/>
            <ac:picMk id="7" creationId="{52A18FB9-F5FD-5A3D-9FEA-C969E34052E2}"/>
          </ac:picMkLst>
        </pc:picChg>
        <pc:picChg chg="add mod">
          <ac:chgData name="Meena, Ramjilal" userId="04f47ffa-00dc-4f53-a1c1-93674d103375" providerId="ADAL" clId="{031C95E4-19D1-44FA-8511-AFE1489D745A}" dt="2024-02-04T15:14:47.791" v="199"/>
          <ac:picMkLst>
            <pc:docMk/>
            <pc:sldMk cId="1084507714" sldId="618"/>
            <ac:picMk id="10" creationId="{66FF93FE-224B-5264-393A-D5C1E638B2C4}"/>
          </ac:picMkLst>
        </pc:picChg>
      </pc:sldChg>
      <pc:sldChg chg="addSp delSp modSp del mod modNotesTx">
        <pc:chgData name="Meena, Ramjilal" userId="04f47ffa-00dc-4f53-a1c1-93674d103375" providerId="ADAL" clId="{031C95E4-19D1-44FA-8511-AFE1489D745A}" dt="2024-02-13T12:24:47.746" v="5848" actId="47"/>
        <pc:sldMkLst>
          <pc:docMk/>
          <pc:sldMk cId="854718131" sldId="620"/>
        </pc:sldMkLst>
        <pc:spChg chg="mod">
          <ac:chgData name="Meena, Ramjilal" userId="04f47ffa-00dc-4f53-a1c1-93674d103375" providerId="ADAL" clId="{031C95E4-19D1-44FA-8511-AFE1489D745A}" dt="2024-02-12T14:10:17.704" v="5498" actId="20577"/>
          <ac:spMkLst>
            <pc:docMk/>
            <pc:sldMk cId="854718131" sldId="620"/>
            <ac:spMk id="4" creationId="{3332AEE5-98AD-BBDF-02F6-D63F99A7F892}"/>
          </ac:spMkLst>
        </pc:spChg>
        <pc:picChg chg="del">
          <ac:chgData name="Meena, Ramjilal" userId="04f47ffa-00dc-4f53-a1c1-93674d103375" providerId="ADAL" clId="{031C95E4-19D1-44FA-8511-AFE1489D745A}" dt="2024-02-04T15:15:26.136" v="205" actId="478"/>
          <ac:picMkLst>
            <pc:docMk/>
            <pc:sldMk cId="854718131" sldId="620"/>
            <ac:picMk id="7" creationId="{52A18FB9-F5FD-5A3D-9FEA-C969E34052E2}"/>
          </ac:picMkLst>
        </pc:picChg>
        <pc:picChg chg="add del mod">
          <ac:chgData name="Meena, Ramjilal" userId="04f47ffa-00dc-4f53-a1c1-93674d103375" providerId="ADAL" clId="{031C95E4-19D1-44FA-8511-AFE1489D745A}" dt="2024-02-11T05:58:00.233" v="3909" actId="478"/>
          <ac:picMkLst>
            <pc:docMk/>
            <pc:sldMk cId="854718131" sldId="620"/>
            <ac:picMk id="12" creationId="{2AFB9859-67F1-A05C-55D5-965170EC601B}"/>
          </ac:picMkLst>
        </pc:picChg>
      </pc:sldChg>
      <pc:sldChg chg="del">
        <pc:chgData name="Meena, Ramjilal" userId="04f47ffa-00dc-4f53-a1c1-93674d103375" providerId="ADAL" clId="{031C95E4-19D1-44FA-8511-AFE1489D745A}" dt="2024-02-25T06:29:43.504" v="7612" actId="47"/>
        <pc:sldMkLst>
          <pc:docMk/>
          <pc:sldMk cId="1496932916" sldId="627"/>
        </pc:sldMkLst>
      </pc:sldChg>
      <pc:sldChg chg="del">
        <pc:chgData name="Meena, Ramjilal" userId="04f47ffa-00dc-4f53-a1c1-93674d103375" providerId="ADAL" clId="{031C95E4-19D1-44FA-8511-AFE1489D745A}" dt="2024-02-25T06:29:52.004" v="7614" actId="47"/>
        <pc:sldMkLst>
          <pc:docMk/>
          <pc:sldMk cId="3353266924" sldId="634"/>
        </pc:sldMkLst>
      </pc:sldChg>
      <pc:sldChg chg="addSp delSp modSp add del mod">
        <pc:chgData name="Meena, Ramjilal" userId="04f47ffa-00dc-4f53-a1c1-93674d103375" providerId="ADAL" clId="{031C95E4-19D1-44FA-8511-AFE1489D745A}" dt="2024-02-04T15:14:04.812" v="188" actId="47"/>
        <pc:sldMkLst>
          <pc:docMk/>
          <pc:sldMk cId="448148482" sldId="638"/>
        </pc:sldMkLst>
        <pc:spChg chg="del">
          <ac:chgData name="Meena, Ramjilal" userId="04f47ffa-00dc-4f53-a1c1-93674d103375" providerId="ADAL" clId="{031C95E4-19D1-44FA-8511-AFE1489D745A}" dt="2024-02-04T15:08:03.137" v="134" actId="478"/>
          <ac:spMkLst>
            <pc:docMk/>
            <pc:sldMk cId="448148482" sldId="638"/>
            <ac:spMk id="2" creationId="{593FF5E7-0143-06B7-E96B-8E2452A79E15}"/>
          </ac:spMkLst>
        </pc:spChg>
        <pc:spChg chg="del">
          <ac:chgData name="Meena, Ramjilal" userId="04f47ffa-00dc-4f53-a1c1-93674d103375" providerId="ADAL" clId="{031C95E4-19D1-44FA-8511-AFE1489D745A}" dt="2024-02-04T15:08:01.364" v="133" actId="478"/>
          <ac:spMkLst>
            <pc:docMk/>
            <pc:sldMk cId="448148482" sldId="638"/>
            <ac:spMk id="4" creationId="{3858D42D-E32C-B066-0E5B-FA05FBB099C7}"/>
          </ac:spMkLst>
        </pc:spChg>
        <pc:spChg chg="add del mod">
          <ac:chgData name="Meena, Ramjilal" userId="04f47ffa-00dc-4f53-a1c1-93674d103375" providerId="ADAL" clId="{031C95E4-19D1-44FA-8511-AFE1489D745A}" dt="2024-02-04T15:08:05.584" v="135" actId="478"/>
          <ac:spMkLst>
            <pc:docMk/>
            <pc:sldMk cId="448148482" sldId="638"/>
            <ac:spMk id="5" creationId="{9ACFECDB-75A3-FCD6-3EDE-A11812426F63}"/>
          </ac:spMkLst>
        </pc:spChg>
        <pc:picChg chg="add del mod">
          <ac:chgData name="Meena, Ramjilal" userId="04f47ffa-00dc-4f53-a1c1-93674d103375" providerId="ADAL" clId="{031C95E4-19D1-44FA-8511-AFE1489D745A}" dt="2024-02-04T15:10:06.110" v="144" actId="478"/>
          <ac:picMkLst>
            <pc:docMk/>
            <pc:sldMk cId="448148482" sldId="638"/>
            <ac:picMk id="7" creationId="{925B4B1B-99B3-25D1-C4A9-83C5A582A04F}"/>
          </ac:picMkLst>
        </pc:picChg>
        <pc:picChg chg="add">
          <ac:chgData name="Meena, Ramjilal" userId="04f47ffa-00dc-4f53-a1c1-93674d103375" providerId="ADAL" clId="{031C95E4-19D1-44FA-8511-AFE1489D745A}" dt="2024-02-04T15:10:08.074" v="145" actId="22"/>
          <ac:picMkLst>
            <pc:docMk/>
            <pc:sldMk cId="448148482" sldId="638"/>
            <ac:picMk id="10" creationId="{A3BEE308-53CE-74BA-6705-186D669FAB3B}"/>
          </ac:picMkLst>
        </pc:picChg>
      </pc:sldChg>
      <pc:sldChg chg="add del">
        <pc:chgData name="Meena, Ramjilal" userId="04f47ffa-00dc-4f53-a1c1-93674d103375" providerId="ADAL" clId="{031C95E4-19D1-44FA-8511-AFE1489D745A}" dt="2024-02-04T14:54:42.544" v="41" actId="2890"/>
        <pc:sldMkLst>
          <pc:docMk/>
          <pc:sldMk cId="1676402743" sldId="638"/>
        </pc:sldMkLst>
      </pc:sldChg>
      <pc:sldChg chg="addSp delSp modSp add del mod">
        <pc:chgData name="Meena, Ramjilal" userId="04f47ffa-00dc-4f53-a1c1-93674d103375" providerId="ADAL" clId="{031C95E4-19D1-44FA-8511-AFE1489D745A}" dt="2024-02-04T15:03:23.282" v="119" actId="47"/>
        <pc:sldMkLst>
          <pc:docMk/>
          <pc:sldMk cId="1295238734" sldId="639"/>
        </pc:sldMkLst>
        <pc:picChg chg="add mod">
          <ac:chgData name="Meena, Ramjilal" userId="04f47ffa-00dc-4f53-a1c1-93674d103375" providerId="ADAL" clId="{031C95E4-19D1-44FA-8511-AFE1489D745A}" dt="2024-02-04T14:57:56.320" v="62" actId="14100"/>
          <ac:picMkLst>
            <pc:docMk/>
            <pc:sldMk cId="1295238734" sldId="639"/>
            <ac:picMk id="3" creationId="{418F6AB8-4633-01B7-8235-52AA99699D72}"/>
          </ac:picMkLst>
        </pc:picChg>
        <pc:picChg chg="del">
          <ac:chgData name="Meena, Ramjilal" userId="04f47ffa-00dc-4f53-a1c1-93674d103375" providerId="ADAL" clId="{031C95E4-19D1-44FA-8511-AFE1489D745A}" dt="2024-02-04T14:57:42.617" v="58" actId="478"/>
          <ac:picMkLst>
            <pc:docMk/>
            <pc:sldMk cId="1295238734" sldId="639"/>
            <ac:picMk id="6" creationId="{F3D8FC25-C04A-BF4E-ABFA-211E94D08EE6}"/>
          </ac:picMkLst>
        </pc:picChg>
      </pc:sldChg>
      <pc:sldChg chg="addSp modSp add mod">
        <pc:chgData name="Meena, Ramjilal" userId="04f47ffa-00dc-4f53-a1c1-93674d103375" providerId="ADAL" clId="{031C95E4-19D1-44FA-8511-AFE1489D745A}" dt="2024-02-07T04:02:01.139" v="669" actId="403"/>
        <pc:sldMkLst>
          <pc:docMk/>
          <pc:sldMk cId="3013977165" sldId="639"/>
        </pc:sldMkLst>
        <pc:spChg chg="mod">
          <ac:chgData name="Meena, Ramjilal" userId="04f47ffa-00dc-4f53-a1c1-93674d103375" providerId="ADAL" clId="{031C95E4-19D1-44FA-8511-AFE1489D745A}" dt="2024-02-07T04:02:01.139" v="669" actId="403"/>
          <ac:spMkLst>
            <pc:docMk/>
            <pc:sldMk cId="3013977165" sldId="639"/>
            <ac:spMk id="2" creationId="{593FF5E7-0143-06B7-E96B-8E2452A79E15}"/>
          </ac:spMkLst>
        </pc:spChg>
        <pc:picChg chg="add mod">
          <ac:chgData name="Meena, Ramjilal" userId="04f47ffa-00dc-4f53-a1c1-93674d103375" providerId="ADAL" clId="{031C95E4-19D1-44FA-8511-AFE1489D745A}" dt="2024-02-04T15:14:09.922" v="189"/>
          <ac:picMkLst>
            <pc:docMk/>
            <pc:sldMk cId="3013977165" sldId="639"/>
            <ac:picMk id="3" creationId="{6A34A798-5FA5-EA02-7C8C-BC4576CF8D1F}"/>
          </ac:picMkLst>
        </pc:picChg>
      </pc:sldChg>
      <pc:sldChg chg="addSp delSp modSp add mod ord delAnim modAnim">
        <pc:chgData name="Meena, Ramjilal" userId="04f47ffa-00dc-4f53-a1c1-93674d103375" providerId="ADAL" clId="{031C95E4-19D1-44FA-8511-AFE1489D745A}" dt="2024-03-03T03:32:47.461" v="8767" actId="255"/>
        <pc:sldMkLst>
          <pc:docMk/>
          <pc:sldMk cId="2755911879" sldId="640"/>
        </pc:sldMkLst>
        <pc:spChg chg="mod">
          <ac:chgData name="Meena, Ramjilal" userId="04f47ffa-00dc-4f53-a1c1-93674d103375" providerId="ADAL" clId="{031C95E4-19D1-44FA-8511-AFE1489D745A}" dt="2024-02-05T14:42:15.255" v="439" actId="108"/>
          <ac:spMkLst>
            <pc:docMk/>
            <pc:sldMk cId="2755911879" sldId="640"/>
            <ac:spMk id="2" creationId="{E8BEF486-4AA2-1415-B40E-85F4FEE92377}"/>
          </ac:spMkLst>
        </pc:spChg>
        <pc:spChg chg="add mod">
          <ac:chgData name="Meena, Ramjilal" userId="04f47ffa-00dc-4f53-a1c1-93674d103375" providerId="ADAL" clId="{031C95E4-19D1-44FA-8511-AFE1489D745A}" dt="2024-02-05T15:02:57.983" v="447" actId="14100"/>
          <ac:spMkLst>
            <pc:docMk/>
            <pc:sldMk cId="2755911879" sldId="640"/>
            <ac:spMk id="3" creationId="{A916A722-02C4-BD7F-053E-9A4D94B4BC64}"/>
          </ac:spMkLst>
        </pc:spChg>
        <pc:spChg chg="del">
          <ac:chgData name="Meena, Ramjilal" userId="04f47ffa-00dc-4f53-a1c1-93674d103375" providerId="ADAL" clId="{031C95E4-19D1-44FA-8511-AFE1489D745A}" dt="2024-02-05T14:09:20.332" v="369" actId="478"/>
          <ac:spMkLst>
            <pc:docMk/>
            <pc:sldMk cId="2755911879" sldId="640"/>
            <ac:spMk id="16" creationId="{2C6E3003-2B81-9B5A-ED22-DC14D221356C}"/>
          </ac:spMkLst>
        </pc:spChg>
        <pc:spChg chg="mod">
          <ac:chgData name="Meena, Ramjilal" userId="04f47ffa-00dc-4f53-a1c1-93674d103375" providerId="ADAL" clId="{031C95E4-19D1-44FA-8511-AFE1489D745A}" dt="2024-03-03T03:32:47.461" v="8767" actId="255"/>
          <ac:spMkLst>
            <pc:docMk/>
            <pc:sldMk cId="2755911879" sldId="640"/>
            <ac:spMk id="22" creationId="{BA365313-BB65-06EB-962B-97768B24C7E0}"/>
          </ac:spMkLst>
        </pc:spChg>
        <pc:picChg chg="del">
          <ac:chgData name="Meena, Ramjilal" userId="04f47ffa-00dc-4f53-a1c1-93674d103375" providerId="ADAL" clId="{031C95E4-19D1-44FA-8511-AFE1489D745A}" dt="2024-02-05T13:59:59.471" v="349" actId="478"/>
          <ac:picMkLst>
            <pc:docMk/>
            <pc:sldMk cId="2755911879" sldId="640"/>
            <ac:picMk id="12" creationId="{984D71F7-FF45-E973-0A7B-9B05BDBA5BBB}"/>
          </ac:picMkLst>
        </pc:picChg>
        <pc:picChg chg="mod">
          <ac:chgData name="Meena, Ramjilal" userId="04f47ffa-00dc-4f53-a1c1-93674d103375" providerId="ADAL" clId="{031C95E4-19D1-44FA-8511-AFE1489D745A}" dt="2024-02-07T02:13:15.166" v="475" actId="14100"/>
          <ac:picMkLst>
            <pc:docMk/>
            <pc:sldMk cId="2755911879" sldId="640"/>
            <ac:picMk id="19" creationId="{DA049918-93CB-9A83-8474-1898EF960B60}"/>
          </ac:picMkLst>
        </pc:picChg>
        <pc:picChg chg="del">
          <ac:chgData name="Meena, Ramjilal" userId="04f47ffa-00dc-4f53-a1c1-93674d103375" providerId="ADAL" clId="{031C95E4-19D1-44FA-8511-AFE1489D745A}" dt="2024-02-05T14:00:01.488" v="350" actId="478"/>
          <ac:picMkLst>
            <pc:docMk/>
            <pc:sldMk cId="2755911879" sldId="640"/>
            <ac:picMk id="20" creationId="{915CEF9C-D11F-6697-C510-F39DB52E8A9E}"/>
          </ac:picMkLst>
        </pc:picChg>
        <pc:picChg chg="del">
          <ac:chgData name="Meena, Ramjilal" userId="04f47ffa-00dc-4f53-a1c1-93674d103375" providerId="ADAL" clId="{031C95E4-19D1-44FA-8511-AFE1489D745A}" dt="2024-02-05T13:57:31.770" v="341" actId="478"/>
          <ac:picMkLst>
            <pc:docMk/>
            <pc:sldMk cId="2755911879" sldId="640"/>
            <ac:picMk id="21" creationId="{73C2C0DB-CD23-A58F-B584-D627586CBD9B}"/>
          </ac:picMkLst>
        </pc:picChg>
        <pc:picChg chg="mod">
          <ac:chgData name="Meena, Ramjilal" userId="04f47ffa-00dc-4f53-a1c1-93674d103375" providerId="ADAL" clId="{031C95E4-19D1-44FA-8511-AFE1489D745A}" dt="2024-02-05T15:02:59.271" v="448" actId="14100"/>
          <ac:picMkLst>
            <pc:docMk/>
            <pc:sldMk cId="2755911879" sldId="640"/>
            <ac:picMk id="1026" creationId="{C50703D6-EC7B-9ADF-3082-EB1B59AAA850}"/>
          </ac:picMkLst>
        </pc:picChg>
      </pc:sldChg>
      <pc:sldChg chg="delSp del mod">
        <pc:chgData name="Meena, Ramjilal" userId="04f47ffa-00dc-4f53-a1c1-93674d103375" providerId="ADAL" clId="{031C95E4-19D1-44FA-8511-AFE1489D745A}" dt="2024-02-09T03:17:19.799" v="883" actId="47"/>
        <pc:sldMkLst>
          <pc:docMk/>
          <pc:sldMk cId="4221486422" sldId="641"/>
        </pc:sldMkLst>
        <pc:spChg chg="del">
          <ac:chgData name="Meena, Ramjilal" userId="04f47ffa-00dc-4f53-a1c1-93674d103375" providerId="ADAL" clId="{031C95E4-19D1-44FA-8511-AFE1489D745A}" dt="2024-02-09T03:12:47.496" v="830" actId="21"/>
          <ac:spMkLst>
            <pc:docMk/>
            <pc:sldMk cId="4221486422" sldId="641"/>
            <ac:spMk id="4" creationId="{05A0A92F-6E8F-EAE3-966E-A4DD0B37BF01}"/>
          </ac:spMkLst>
        </pc:spChg>
      </pc:sldChg>
      <pc:sldChg chg="addSp delSp modSp add del mod delAnim modAnim">
        <pc:chgData name="Meena, Ramjilal" userId="04f47ffa-00dc-4f53-a1c1-93674d103375" providerId="ADAL" clId="{031C95E4-19D1-44FA-8511-AFE1489D745A}" dt="2024-02-05T14:51:59.442" v="441" actId="47"/>
        <pc:sldMkLst>
          <pc:docMk/>
          <pc:sldMk cId="4250838146" sldId="641"/>
        </pc:sldMkLst>
        <pc:spChg chg="mod">
          <ac:chgData name="Meena, Ramjilal" userId="04f47ffa-00dc-4f53-a1c1-93674d103375" providerId="ADAL" clId="{031C95E4-19D1-44FA-8511-AFE1489D745A}" dt="2024-02-05T14:41:59.079" v="438" actId="108"/>
          <ac:spMkLst>
            <pc:docMk/>
            <pc:sldMk cId="4250838146" sldId="641"/>
            <ac:spMk id="2" creationId="{E8BEF486-4AA2-1415-B40E-85F4FEE92377}"/>
          </ac:spMkLst>
        </pc:spChg>
        <pc:spChg chg="add mod">
          <ac:chgData name="Meena, Ramjilal" userId="04f47ffa-00dc-4f53-a1c1-93674d103375" providerId="ADAL" clId="{031C95E4-19D1-44FA-8511-AFE1489D745A}" dt="2024-02-05T14:29:17.761" v="416"/>
          <ac:spMkLst>
            <pc:docMk/>
            <pc:sldMk cId="4250838146" sldId="641"/>
            <ac:spMk id="3" creationId="{8B1B27B6-5838-F89C-B628-F7EB4CE09C27}"/>
          </ac:spMkLst>
        </pc:spChg>
        <pc:spChg chg="del">
          <ac:chgData name="Meena, Ramjilal" userId="04f47ffa-00dc-4f53-a1c1-93674d103375" providerId="ADAL" clId="{031C95E4-19D1-44FA-8511-AFE1489D745A}" dt="2024-02-05T14:07:45.475" v="352" actId="478"/>
          <ac:spMkLst>
            <pc:docMk/>
            <pc:sldMk cId="4250838146" sldId="641"/>
            <ac:spMk id="16" creationId="{2C6E3003-2B81-9B5A-ED22-DC14D221356C}"/>
          </ac:spMkLst>
        </pc:spChg>
        <pc:spChg chg="mod">
          <ac:chgData name="Meena, Ramjilal" userId="04f47ffa-00dc-4f53-a1c1-93674d103375" providerId="ADAL" clId="{031C95E4-19D1-44FA-8511-AFE1489D745A}" dt="2024-02-05T14:29:30.969" v="418" actId="108"/>
          <ac:spMkLst>
            <pc:docMk/>
            <pc:sldMk cId="4250838146" sldId="641"/>
            <ac:spMk id="22" creationId="{BA365313-BB65-06EB-962B-97768B24C7E0}"/>
          </ac:spMkLst>
        </pc:spChg>
        <pc:picChg chg="del">
          <ac:chgData name="Meena, Ramjilal" userId="04f47ffa-00dc-4f53-a1c1-93674d103375" providerId="ADAL" clId="{031C95E4-19D1-44FA-8511-AFE1489D745A}" dt="2024-02-05T14:25:40.379" v="413" actId="478"/>
          <ac:picMkLst>
            <pc:docMk/>
            <pc:sldMk cId="4250838146" sldId="641"/>
            <ac:picMk id="12" creationId="{984D71F7-FF45-E973-0A7B-9B05BDBA5BBB}"/>
          </ac:picMkLst>
        </pc:picChg>
        <pc:picChg chg="del">
          <ac:chgData name="Meena, Ramjilal" userId="04f47ffa-00dc-4f53-a1c1-93674d103375" providerId="ADAL" clId="{031C95E4-19D1-44FA-8511-AFE1489D745A}" dt="2024-02-05T14:25:41.236" v="414" actId="478"/>
          <ac:picMkLst>
            <pc:docMk/>
            <pc:sldMk cId="4250838146" sldId="641"/>
            <ac:picMk id="20" creationId="{915CEF9C-D11F-6697-C510-F39DB52E8A9E}"/>
          </ac:picMkLst>
        </pc:picChg>
        <pc:picChg chg="del">
          <ac:chgData name="Meena, Ramjilal" userId="04f47ffa-00dc-4f53-a1c1-93674d103375" providerId="ADAL" clId="{031C95E4-19D1-44FA-8511-AFE1489D745A}" dt="2024-02-05T14:10:17.954" v="373" actId="478"/>
          <ac:picMkLst>
            <pc:docMk/>
            <pc:sldMk cId="4250838146" sldId="641"/>
            <ac:picMk id="21" creationId="{73C2C0DB-CD23-A58F-B584-D627586CBD9B}"/>
          </ac:picMkLst>
        </pc:picChg>
      </pc:sldChg>
      <pc:sldChg chg="addSp delSp modSp add del mod delAnim modAnim">
        <pc:chgData name="Meena, Ramjilal" userId="04f47ffa-00dc-4f53-a1c1-93674d103375" providerId="ADAL" clId="{031C95E4-19D1-44FA-8511-AFE1489D745A}" dt="2024-02-05T14:51:56.091" v="440" actId="47"/>
        <pc:sldMkLst>
          <pc:docMk/>
          <pc:sldMk cId="1095092400" sldId="642"/>
        </pc:sldMkLst>
        <pc:spChg chg="mod">
          <ac:chgData name="Meena, Ramjilal" userId="04f47ffa-00dc-4f53-a1c1-93674d103375" providerId="ADAL" clId="{031C95E4-19D1-44FA-8511-AFE1489D745A}" dt="2024-02-05T13:54:31.233" v="322" actId="108"/>
          <ac:spMkLst>
            <pc:docMk/>
            <pc:sldMk cId="1095092400" sldId="642"/>
            <ac:spMk id="2" creationId="{E8BEF486-4AA2-1415-B40E-85F4FEE92377}"/>
          </ac:spMkLst>
        </pc:spChg>
        <pc:spChg chg="add del mod">
          <ac:chgData name="Meena, Ramjilal" userId="04f47ffa-00dc-4f53-a1c1-93674d103375" providerId="ADAL" clId="{031C95E4-19D1-44FA-8511-AFE1489D745A}" dt="2024-02-05T14:38:44.797" v="432" actId="478"/>
          <ac:spMkLst>
            <pc:docMk/>
            <pc:sldMk cId="1095092400" sldId="642"/>
            <ac:spMk id="3" creationId="{80934373-89F2-7AE3-2E31-4240479B2EC4}"/>
          </ac:spMkLst>
        </pc:spChg>
        <pc:spChg chg="del">
          <ac:chgData name="Meena, Ramjilal" userId="04f47ffa-00dc-4f53-a1c1-93674d103375" providerId="ADAL" clId="{031C95E4-19D1-44FA-8511-AFE1489D745A}" dt="2024-02-05T14:39:11.643" v="435" actId="478"/>
          <ac:spMkLst>
            <pc:docMk/>
            <pc:sldMk cId="1095092400" sldId="642"/>
            <ac:spMk id="16" creationId="{2C6E3003-2B81-9B5A-ED22-DC14D221356C}"/>
          </ac:spMkLst>
        </pc:spChg>
        <pc:picChg chg="add mod">
          <ac:chgData name="Meena, Ramjilal" userId="04f47ffa-00dc-4f53-a1c1-93674d103375" providerId="ADAL" clId="{031C95E4-19D1-44FA-8511-AFE1489D745A}" dt="2024-02-05T14:39:21.199" v="437" actId="1076"/>
          <ac:picMkLst>
            <pc:docMk/>
            <pc:sldMk cId="1095092400" sldId="642"/>
            <ac:picMk id="5" creationId="{19C3969C-93E7-0CB3-60A9-D11BBBDEFD86}"/>
          </ac:picMkLst>
        </pc:picChg>
        <pc:picChg chg="del">
          <ac:chgData name="Meena, Ramjilal" userId="04f47ffa-00dc-4f53-a1c1-93674d103375" providerId="ADAL" clId="{031C95E4-19D1-44FA-8511-AFE1489D745A}" dt="2024-02-05T14:33:59.281" v="427" actId="478"/>
          <ac:picMkLst>
            <pc:docMk/>
            <pc:sldMk cId="1095092400" sldId="642"/>
            <ac:picMk id="12" creationId="{984D71F7-FF45-E973-0A7B-9B05BDBA5BBB}"/>
          </ac:picMkLst>
        </pc:picChg>
        <pc:picChg chg="del">
          <ac:chgData name="Meena, Ramjilal" userId="04f47ffa-00dc-4f53-a1c1-93674d103375" providerId="ADAL" clId="{031C95E4-19D1-44FA-8511-AFE1489D745A}" dt="2024-02-05T14:33:59.927" v="428" actId="478"/>
          <ac:picMkLst>
            <pc:docMk/>
            <pc:sldMk cId="1095092400" sldId="642"/>
            <ac:picMk id="20" creationId="{915CEF9C-D11F-6697-C510-F39DB52E8A9E}"/>
          </ac:picMkLst>
        </pc:picChg>
        <pc:picChg chg="del">
          <ac:chgData name="Meena, Ramjilal" userId="04f47ffa-00dc-4f53-a1c1-93674d103375" providerId="ADAL" clId="{031C95E4-19D1-44FA-8511-AFE1489D745A}" dt="2024-02-05T14:33:43.647" v="422" actId="478"/>
          <ac:picMkLst>
            <pc:docMk/>
            <pc:sldMk cId="1095092400" sldId="642"/>
            <ac:picMk id="21" creationId="{73C2C0DB-CD23-A58F-B584-D627586CBD9B}"/>
          </ac:picMkLst>
        </pc:picChg>
      </pc:sldChg>
      <pc:sldChg chg="del">
        <pc:chgData name="Meena, Ramjilal" userId="04f47ffa-00dc-4f53-a1c1-93674d103375" providerId="ADAL" clId="{031C95E4-19D1-44FA-8511-AFE1489D745A}" dt="2024-02-23T05:57:53.608" v="6753" actId="47"/>
        <pc:sldMkLst>
          <pc:docMk/>
          <pc:sldMk cId="1711553536" sldId="642"/>
        </pc:sldMkLst>
      </pc:sldChg>
      <pc:sldChg chg="add del">
        <pc:chgData name="Meena, Ramjilal" userId="04f47ffa-00dc-4f53-a1c1-93674d103375" providerId="ADAL" clId="{031C95E4-19D1-44FA-8511-AFE1489D745A}" dt="2024-02-05T14:10:05.009" v="371" actId="2890"/>
        <pc:sldMkLst>
          <pc:docMk/>
          <pc:sldMk cId="2761112071" sldId="643"/>
        </pc:sldMkLst>
      </pc:sldChg>
      <pc:sldChg chg="addSp delSp modSp add del mod modAnim">
        <pc:chgData name="Meena, Ramjilal" userId="04f47ffa-00dc-4f53-a1c1-93674d103375" providerId="ADAL" clId="{031C95E4-19D1-44FA-8511-AFE1489D745A}" dt="2024-02-10T11:11:26.418" v="2871" actId="47"/>
        <pc:sldMkLst>
          <pc:docMk/>
          <pc:sldMk cId="4107745085" sldId="643"/>
        </pc:sldMkLst>
        <pc:spChg chg="mod">
          <ac:chgData name="Meena, Ramjilal" userId="04f47ffa-00dc-4f53-a1c1-93674d103375" providerId="ADAL" clId="{031C95E4-19D1-44FA-8511-AFE1489D745A}" dt="2024-02-10T04:47:44.839" v="2201" actId="20577"/>
          <ac:spMkLst>
            <pc:docMk/>
            <pc:sldMk cId="4107745085" sldId="643"/>
            <ac:spMk id="2" creationId="{99F2AB9C-497F-2B8F-6B85-E5795A8DF5C5}"/>
          </ac:spMkLst>
        </pc:spChg>
        <pc:spChg chg="del">
          <ac:chgData name="Meena, Ramjilal" userId="04f47ffa-00dc-4f53-a1c1-93674d103375" providerId="ADAL" clId="{031C95E4-19D1-44FA-8511-AFE1489D745A}" dt="2024-02-09T03:17:25.779" v="884" actId="478"/>
          <ac:spMkLst>
            <pc:docMk/>
            <pc:sldMk cId="4107745085" sldId="643"/>
            <ac:spMk id="4" creationId="{05A0A92F-6E8F-EAE3-966E-A4DD0B37BF01}"/>
          </ac:spMkLst>
        </pc:spChg>
        <pc:spChg chg="add del mod">
          <ac:chgData name="Meena, Ramjilal" userId="04f47ffa-00dc-4f53-a1c1-93674d103375" providerId="ADAL" clId="{031C95E4-19D1-44FA-8511-AFE1489D745A}" dt="2024-02-10T02:26:03.031" v="1063" actId="478"/>
          <ac:spMkLst>
            <pc:docMk/>
            <pc:sldMk cId="4107745085" sldId="643"/>
            <ac:spMk id="4" creationId="{5F609CE7-DBF6-B064-B1D5-88D3C1079323}"/>
          </ac:spMkLst>
        </pc:spChg>
        <pc:spChg chg="del">
          <ac:chgData name="Meena, Ramjilal" userId="04f47ffa-00dc-4f53-a1c1-93674d103375" providerId="ADAL" clId="{031C95E4-19D1-44FA-8511-AFE1489D745A}" dt="2024-02-09T03:17:27.365" v="885" actId="478"/>
          <ac:spMkLst>
            <pc:docMk/>
            <pc:sldMk cId="4107745085" sldId="643"/>
            <ac:spMk id="5" creationId="{3E8506EB-9A09-D255-2C80-00DB7608C83A}"/>
          </ac:spMkLst>
        </pc:spChg>
        <pc:spChg chg="add del mod">
          <ac:chgData name="Meena, Ramjilal" userId="04f47ffa-00dc-4f53-a1c1-93674d103375" providerId="ADAL" clId="{031C95E4-19D1-44FA-8511-AFE1489D745A}" dt="2024-02-10T02:32:13.558" v="1090" actId="478"/>
          <ac:spMkLst>
            <pc:docMk/>
            <pc:sldMk cId="4107745085" sldId="643"/>
            <ac:spMk id="7" creationId="{8D847806-D473-5731-BCD7-1EC5BB44D010}"/>
          </ac:spMkLst>
        </pc:spChg>
        <pc:spChg chg="add mod">
          <ac:chgData name="Meena, Ramjilal" userId="04f47ffa-00dc-4f53-a1c1-93674d103375" providerId="ADAL" clId="{031C95E4-19D1-44FA-8511-AFE1489D745A}" dt="2024-02-10T04:43:47.613" v="2103" actId="2711"/>
          <ac:spMkLst>
            <pc:docMk/>
            <pc:sldMk cId="4107745085" sldId="643"/>
            <ac:spMk id="12" creationId="{89741BDA-8536-DB3D-5990-ED46C1B659F4}"/>
          </ac:spMkLst>
        </pc:spChg>
        <pc:spChg chg="add del mod">
          <ac:chgData name="Meena, Ramjilal" userId="04f47ffa-00dc-4f53-a1c1-93674d103375" providerId="ADAL" clId="{031C95E4-19D1-44FA-8511-AFE1489D745A}" dt="2024-02-10T04:32:53.811" v="2041" actId="478"/>
          <ac:spMkLst>
            <pc:docMk/>
            <pc:sldMk cId="4107745085" sldId="643"/>
            <ac:spMk id="14" creationId="{CD9FD3A1-CFB5-822F-1F84-888A8DBD825E}"/>
          </ac:spMkLst>
        </pc:spChg>
        <pc:spChg chg="add mod">
          <ac:chgData name="Meena, Ramjilal" userId="04f47ffa-00dc-4f53-a1c1-93674d103375" providerId="ADAL" clId="{031C95E4-19D1-44FA-8511-AFE1489D745A}" dt="2024-02-10T04:25:40.683" v="1983" actId="20577"/>
          <ac:spMkLst>
            <pc:docMk/>
            <pc:sldMk cId="4107745085" sldId="643"/>
            <ac:spMk id="15" creationId="{D09200FE-8793-1A75-BD12-824AE76D2DDB}"/>
          </ac:spMkLst>
        </pc:spChg>
        <pc:spChg chg="add mod">
          <ac:chgData name="Meena, Ramjilal" userId="04f47ffa-00dc-4f53-a1c1-93674d103375" providerId="ADAL" clId="{031C95E4-19D1-44FA-8511-AFE1489D745A}" dt="2024-02-10T04:33:51.784" v="2052" actId="208"/>
          <ac:spMkLst>
            <pc:docMk/>
            <pc:sldMk cId="4107745085" sldId="643"/>
            <ac:spMk id="17" creationId="{80A7EAAD-9A29-CD9C-1F35-4A6C69FDF80E}"/>
          </ac:spMkLst>
        </pc:spChg>
        <pc:spChg chg="add mod">
          <ac:chgData name="Meena, Ramjilal" userId="04f47ffa-00dc-4f53-a1c1-93674d103375" providerId="ADAL" clId="{031C95E4-19D1-44FA-8511-AFE1489D745A}" dt="2024-02-10T04:37:02.379" v="2064" actId="1036"/>
          <ac:spMkLst>
            <pc:docMk/>
            <pc:sldMk cId="4107745085" sldId="643"/>
            <ac:spMk id="18" creationId="{ED31976C-79FD-00C6-9C3C-801474018C9D}"/>
          </ac:spMkLst>
        </pc:spChg>
        <pc:spChg chg="add mod">
          <ac:chgData name="Meena, Ramjilal" userId="04f47ffa-00dc-4f53-a1c1-93674d103375" providerId="ADAL" clId="{031C95E4-19D1-44FA-8511-AFE1489D745A}" dt="2024-02-10T04:37:30.122" v="2067" actId="1076"/>
          <ac:spMkLst>
            <pc:docMk/>
            <pc:sldMk cId="4107745085" sldId="643"/>
            <ac:spMk id="19" creationId="{23220E4A-F517-8777-E642-CA589D804970}"/>
          </ac:spMkLst>
        </pc:spChg>
        <pc:spChg chg="add mod">
          <ac:chgData name="Meena, Ramjilal" userId="04f47ffa-00dc-4f53-a1c1-93674d103375" providerId="ADAL" clId="{031C95E4-19D1-44FA-8511-AFE1489D745A}" dt="2024-02-10T04:38:53.472" v="2077" actId="1036"/>
          <ac:spMkLst>
            <pc:docMk/>
            <pc:sldMk cId="4107745085" sldId="643"/>
            <ac:spMk id="21" creationId="{56DBC3CD-4EBF-5999-09FE-317947239335}"/>
          </ac:spMkLst>
        </pc:spChg>
        <pc:spChg chg="add mod">
          <ac:chgData name="Meena, Ramjilal" userId="04f47ffa-00dc-4f53-a1c1-93674d103375" providerId="ADAL" clId="{031C95E4-19D1-44FA-8511-AFE1489D745A}" dt="2024-02-10T04:40:22.372" v="2092" actId="20577"/>
          <ac:spMkLst>
            <pc:docMk/>
            <pc:sldMk cId="4107745085" sldId="643"/>
            <ac:spMk id="22" creationId="{BE2442AD-167E-B8D7-5A04-957C9144E410}"/>
          </ac:spMkLst>
        </pc:spChg>
        <pc:spChg chg="add mod">
          <ac:chgData name="Meena, Ramjilal" userId="04f47ffa-00dc-4f53-a1c1-93674d103375" providerId="ADAL" clId="{031C95E4-19D1-44FA-8511-AFE1489D745A}" dt="2024-02-10T04:41:11.356" v="2093"/>
          <ac:spMkLst>
            <pc:docMk/>
            <pc:sldMk cId="4107745085" sldId="643"/>
            <ac:spMk id="23" creationId="{5F455BB7-C1F2-E037-3312-C8B29D618495}"/>
          </ac:spMkLst>
        </pc:spChg>
        <pc:picChg chg="add mod">
          <ac:chgData name="Meena, Ramjilal" userId="04f47ffa-00dc-4f53-a1c1-93674d103375" providerId="ADAL" clId="{031C95E4-19D1-44FA-8511-AFE1489D745A}" dt="2024-02-10T02:54:25.474" v="1304" actId="14100"/>
          <ac:picMkLst>
            <pc:docMk/>
            <pc:sldMk cId="4107745085" sldId="643"/>
            <ac:picMk id="8" creationId="{87D29158-8827-AA81-5239-15BCFBFFA9DB}"/>
          </ac:picMkLst>
        </pc:picChg>
        <pc:picChg chg="add mod">
          <ac:chgData name="Meena, Ramjilal" userId="04f47ffa-00dc-4f53-a1c1-93674d103375" providerId="ADAL" clId="{031C95E4-19D1-44FA-8511-AFE1489D745A}" dt="2024-02-10T04:37:48.456" v="2069" actId="14100"/>
          <ac:picMkLst>
            <pc:docMk/>
            <pc:sldMk cId="4107745085" sldId="643"/>
            <ac:picMk id="20" creationId="{6B4BAEBF-BE4D-0BF9-53A9-AA57A847F25A}"/>
          </ac:picMkLst>
        </pc:picChg>
      </pc:sldChg>
      <pc:sldChg chg="addSp delSp modSp add del mod">
        <pc:chgData name="Meena, Ramjilal" userId="04f47ffa-00dc-4f53-a1c1-93674d103375" providerId="ADAL" clId="{031C95E4-19D1-44FA-8511-AFE1489D745A}" dt="2024-02-10T04:44:06.295" v="2104" actId="47"/>
        <pc:sldMkLst>
          <pc:docMk/>
          <pc:sldMk cId="3158117539" sldId="644"/>
        </pc:sldMkLst>
        <pc:spChg chg="mod">
          <ac:chgData name="Meena, Ramjilal" userId="04f47ffa-00dc-4f53-a1c1-93674d103375" providerId="ADAL" clId="{031C95E4-19D1-44FA-8511-AFE1489D745A}" dt="2024-02-10T02:41:37.598" v="1169" actId="20577"/>
          <ac:spMkLst>
            <pc:docMk/>
            <pc:sldMk cId="3158117539" sldId="644"/>
            <ac:spMk id="2" creationId="{99F2AB9C-497F-2B8F-6B85-E5795A8DF5C5}"/>
          </ac:spMkLst>
        </pc:spChg>
        <pc:spChg chg="add del mod">
          <ac:chgData name="Meena, Ramjilal" userId="04f47ffa-00dc-4f53-a1c1-93674d103375" providerId="ADAL" clId="{031C95E4-19D1-44FA-8511-AFE1489D745A}" dt="2024-02-10T02:43:03.791" v="1176" actId="478"/>
          <ac:spMkLst>
            <pc:docMk/>
            <pc:sldMk cId="3158117539" sldId="644"/>
            <ac:spMk id="4" creationId="{30CEA4E6-4725-8FDE-DE07-AD91EDEF7553}"/>
          </ac:spMkLst>
        </pc:spChg>
        <pc:spChg chg="add mod">
          <ac:chgData name="Meena, Ramjilal" userId="04f47ffa-00dc-4f53-a1c1-93674d103375" providerId="ADAL" clId="{031C95E4-19D1-44FA-8511-AFE1489D745A}" dt="2024-02-10T04:15:29.874" v="1891" actId="14100"/>
          <ac:spMkLst>
            <pc:docMk/>
            <pc:sldMk cId="3158117539" sldId="644"/>
            <ac:spMk id="7" creationId="{01D8737C-5785-6FF2-161C-1BC8519D60CB}"/>
          </ac:spMkLst>
        </pc:spChg>
        <pc:spChg chg="add mod">
          <ac:chgData name="Meena, Ramjilal" userId="04f47ffa-00dc-4f53-a1c1-93674d103375" providerId="ADAL" clId="{031C95E4-19D1-44FA-8511-AFE1489D745A}" dt="2024-02-10T04:12:03.514" v="1862" actId="207"/>
          <ac:spMkLst>
            <pc:docMk/>
            <pc:sldMk cId="3158117539" sldId="644"/>
            <ac:spMk id="8" creationId="{D72C3C91-1F1B-60CB-8E24-DB02133F4B04}"/>
          </ac:spMkLst>
        </pc:spChg>
        <pc:spChg chg="add del mod">
          <ac:chgData name="Meena, Ramjilal" userId="04f47ffa-00dc-4f53-a1c1-93674d103375" providerId="ADAL" clId="{031C95E4-19D1-44FA-8511-AFE1489D745A}" dt="2024-02-10T03:02:24.338" v="1411" actId="478"/>
          <ac:spMkLst>
            <pc:docMk/>
            <pc:sldMk cId="3158117539" sldId="644"/>
            <ac:spMk id="10" creationId="{FC8569D7-15EA-6B5E-2BF2-4B7E4A49D15D}"/>
          </ac:spMkLst>
        </pc:spChg>
        <pc:spChg chg="add del">
          <ac:chgData name="Meena, Ramjilal" userId="04f47ffa-00dc-4f53-a1c1-93674d103375" providerId="ADAL" clId="{031C95E4-19D1-44FA-8511-AFE1489D745A}" dt="2024-02-10T03:13:16.495" v="1669" actId="478"/>
          <ac:spMkLst>
            <pc:docMk/>
            <pc:sldMk cId="3158117539" sldId="644"/>
            <ac:spMk id="13" creationId="{6DD1111B-1F67-439C-495F-E6F57964DE87}"/>
          </ac:spMkLst>
        </pc:spChg>
        <pc:spChg chg="add del mod">
          <ac:chgData name="Meena, Ramjilal" userId="04f47ffa-00dc-4f53-a1c1-93674d103375" providerId="ADAL" clId="{031C95E4-19D1-44FA-8511-AFE1489D745A}" dt="2024-02-10T04:18:08.768" v="1910" actId="207"/>
          <ac:spMkLst>
            <pc:docMk/>
            <pc:sldMk cId="3158117539" sldId="644"/>
            <ac:spMk id="14" creationId="{F7D91558-D69B-C6C3-1B1F-F376065AB4F8}"/>
          </ac:spMkLst>
        </pc:spChg>
        <pc:spChg chg="add mod">
          <ac:chgData name="Meena, Ramjilal" userId="04f47ffa-00dc-4f53-a1c1-93674d103375" providerId="ADAL" clId="{031C95E4-19D1-44FA-8511-AFE1489D745A}" dt="2024-02-10T04:18:59.955" v="1915" actId="1076"/>
          <ac:spMkLst>
            <pc:docMk/>
            <pc:sldMk cId="3158117539" sldId="644"/>
            <ac:spMk id="15" creationId="{1ADD11C7-A801-CB40-EFAA-B2082511B732}"/>
          </ac:spMkLst>
        </pc:spChg>
        <pc:spChg chg="add mod">
          <ac:chgData name="Meena, Ramjilal" userId="04f47ffa-00dc-4f53-a1c1-93674d103375" providerId="ADAL" clId="{031C95E4-19D1-44FA-8511-AFE1489D745A}" dt="2024-02-10T04:18:51.415" v="1914" actId="1076"/>
          <ac:spMkLst>
            <pc:docMk/>
            <pc:sldMk cId="3158117539" sldId="644"/>
            <ac:spMk id="16" creationId="{2A378FC6-9F37-D63C-8099-5A44EC515161}"/>
          </ac:spMkLst>
        </pc:spChg>
        <pc:picChg chg="add del mod">
          <ac:chgData name="Meena, Ramjilal" userId="04f47ffa-00dc-4f53-a1c1-93674d103375" providerId="ADAL" clId="{031C95E4-19D1-44FA-8511-AFE1489D745A}" dt="2024-02-10T04:17:33.011" v="1907" actId="14100"/>
          <ac:picMkLst>
            <pc:docMk/>
            <pc:sldMk cId="3158117539" sldId="644"/>
            <ac:picMk id="1027" creationId="{C07DFDE1-8149-C5D6-A64E-4136D2863EE3}"/>
          </ac:picMkLst>
        </pc:picChg>
      </pc:sldChg>
      <pc:sldChg chg="addSp modSp add mod">
        <pc:chgData name="Meena, Ramjilal" userId="04f47ffa-00dc-4f53-a1c1-93674d103375" providerId="ADAL" clId="{031C95E4-19D1-44FA-8511-AFE1489D745A}" dt="2024-02-10T02:29:27.145" v="1088" actId="14100"/>
        <pc:sldMkLst>
          <pc:docMk/>
          <pc:sldMk cId="2462889636" sldId="645"/>
        </pc:sldMkLst>
        <pc:spChg chg="mod">
          <ac:chgData name="Meena, Ramjilal" userId="04f47ffa-00dc-4f53-a1c1-93674d103375" providerId="ADAL" clId="{031C95E4-19D1-44FA-8511-AFE1489D745A}" dt="2024-02-10T02:29:27.145" v="1088" actId="14100"/>
          <ac:spMkLst>
            <pc:docMk/>
            <pc:sldMk cId="2462889636" sldId="645"/>
            <ac:spMk id="2" creationId="{9C5DD57F-2FE6-ECB7-1681-7956002264DB}"/>
          </ac:spMkLst>
        </pc:spChg>
        <pc:spChg chg="add">
          <ac:chgData name="Meena, Ramjilal" userId="04f47ffa-00dc-4f53-a1c1-93674d103375" providerId="ADAL" clId="{031C95E4-19D1-44FA-8511-AFE1489D745A}" dt="2024-02-10T02:28:54.481" v="1065" actId="22"/>
          <ac:spMkLst>
            <pc:docMk/>
            <pc:sldMk cId="2462889636" sldId="645"/>
            <ac:spMk id="4" creationId="{1B83D057-E036-929F-DB82-1997F9E445E8}"/>
          </ac:spMkLst>
        </pc:spChg>
      </pc:sldChg>
      <pc:sldChg chg="addSp delSp modSp add del mod">
        <pc:chgData name="Meena, Ramjilal" userId="04f47ffa-00dc-4f53-a1c1-93674d103375" providerId="ADAL" clId="{031C95E4-19D1-44FA-8511-AFE1489D745A}" dt="2024-02-10T04:19:13.815" v="1916" actId="47"/>
        <pc:sldMkLst>
          <pc:docMk/>
          <pc:sldMk cId="1830129594" sldId="646"/>
        </pc:sldMkLst>
        <pc:spChg chg="add mod">
          <ac:chgData name="Meena, Ramjilal" userId="04f47ffa-00dc-4f53-a1c1-93674d103375" providerId="ADAL" clId="{031C95E4-19D1-44FA-8511-AFE1489D745A}" dt="2024-02-10T04:09:22.060" v="1847" actId="14100"/>
          <ac:spMkLst>
            <pc:docMk/>
            <pc:sldMk cId="1830129594" sldId="646"/>
            <ac:spMk id="3" creationId="{7DB5AC9A-1E70-EBE1-E10B-B1012D304F88}"/>
          </ac:spMkLst>
        </pc:spChg>
        <pc:spChg chg="del">
          <ac:chgData name="Meena, Ramjilal" userId="04f47ffa-00dc-4f53-a1c1-93674d103375" providerId="ADAL" clId="{031C95E4-19D1-44FA-8511-AFE1489D745A}" dt="2024-02-10T04:08:37.302" v="1839" actId="478"/>
          <ac:spMkLst>
            <pc:docMk/>
            <pc:sldMk cId="1830129594" sldId="646"/>
            <ac:spMk id="7" creationId="{01D8737C-5785-6FF2-161C-1BC8519D60CB}"/>
          </ac:spMkLst>
        </pc:spChg>
        <pc:spChg chg="mod">
          <ac:chgData name="Meena, Ramjilal" userId="04f47ffa-00dc-4f53-a1c1-93674d103375" providerId="ADAL" clId="{031C95E4-19D1-44FA-8511-AFE1489D745A}" dt="2024-02-10T04:07:28.121" v="1835" actId="6549"/>
          <ac:spMkLst>
            <pc:docMk/>
            <pc:sldMk cId="1830129594" sldId="646"/>
            <ac:spMk id="8" creationId="{D72C3C91-1F1B-60CB-8E24-DB02133F4B04}"/>
          </ac:spMkLst>
        </pc:spChg>
        <pc:spChg chg="mod">
          <ac:chgData name="Meena, Ramjilal" userId="04f47ffa-00dc-4f53-a1c1-93674d103375" providerId="ADAL" clId="{031C95E4-19D1-44FA-8511-AFE1489D745A}" dt="2024-02-10T04:06:03.437" v="1790" actId="20577"/>
          <ac:spMkLst>
            <pc:docMk/>
            <pc:sldMk cId="1830129594" sldId="646"/>
            <ac:spMk id="14" creationId="{F7D91558-D69B-C6C3-1B1F-F376065AB4F8}"/>
          </ac:spMkLst>
        </pc:spChg>
        <pc:picChg chg="add mod">
          <ac:chgData name="Meena, Ramjilal" userId="04f47ffa-00dc-4f53-a1c1-93674d103375" providerId="ADAL" clId="{031C95E4-19D1-44FA-8511-AFE1489D745A}" dt="2024-02-10T04:09:15.358" v="1846" actId="14100"/>
          <ac:picMkLst>
            <pc:docMk/>
            <pc:sldMk cId="1830129594" sldId="646"/>
            <ac:picMk id="4" creationId="{02A27B14-FB43-72EE-1C84-3679BD7A9B00}"/>
          </ac:picMkLst>
        </pc:picChg>
        <pc:picChg chg="del">
          <ac:chgData name="Meena, Ramjilal" userId="04f47ffa-00dc-4f53-a1c1-93674d103375" providerId="ADAL" clId="{031C95E4-19D1-44FA-8511-AFE1489D745A}" dt="2024-02-10T04:04:01.956" v="1762" actId="478"/>
          <ac:picMkLst>
            <pc:docMk/>
            <pc:sldMk cId="1830129594" sldId="646"/>
            <ac:picMk id="1027" creationId="{C07DFDE1-8149-C5D6-A64E-4136D2863EE3}"/>
          </ac:picMkLst>
        </pc:picChg>
      </pc:sldChg>
      <pc:sldChg chg="addSp delSp modSp add mod ord delAnim modAnim">
        <pc:chgData name="Meena, Ramjilal" userId="04f47ffa-00dc-4f53-a1c1-93674d103375" providerId="ADAL" clId="{031C95E4-19D1-44FA-8511-AFE1489D745A}" dt="2024-02-12T13:26:19.914" v="5288" actId="108"/>
        <pc:sldMkLst>
          <pc:docMk/>
          <pc:sldMk cId="2875880759" sldId="646"/>
        </pc:sldMkLst>
        <pc:spChg chg="mod">
          <ac:chgData name="Meena, Ramjilal" userId="04f47ffa-00dc-4f53-a1c1-93674d103375" providerId="ADAL" clId="{031C95E4-19D1-44FA-8511-AFE1489D745A}" dt="2024-02-12T13:26:19.914" v="5288" actId="108"/>
          <ac:spMkLst>
            <pc:docMk/>
            <pc:sldMk cId="2875880759" sldId="646"/>
            <ac:spMk id="2" creationId="{99F2AB9C-497F-2B8F-6B85-E5795A8DF5C5}"/>
          </ac:spMkLst>
        </pc:spChg>
        <pc:spChg chg="del">
          <ac:chgData name="Meena, Ramjilal" userId="04f47ffa-00dc-4f53-a1c1-93674d103375" providerId="ADAL" clId="{031C95E4-19D1-44FA-8511-AFE1489D745A}" dt="2024-02-10T04:44:23.878" v="2108" actId="478"/>
          <ac:spMkLst>
            <pc:docMk/>
            <pc:sldMk cId="2875880759" sldId="646"/>
            <ac:spMk id="4" creationId="{05A0A92F-6E8F-EAE3-966E-A4DD0B37BF01}"/>
          </ac:spMkLst>
        </pc:spChg>
        <pc:spChg chg="add del mod">
          <ac:chgData name="Meena, Ramjilal" userId="04f47ffa-00dc-4f53-a1c1-93674d103375" providerId="ADAL" clId="{031C95E4-19D1-44FA-8511-AFE1489D745A}" dt="2024-02-12T03:10:04.580" v="4064" actId="478"/>
          <ac:spMkLst>
            <pc:docMk/>
            <pc:sldMk cId="2875880759" sldId="646"/>
            <ac:spMk id="4" creationId="{B79F74A1-8E21-59E2-8875-42FE3149E3F0}"/>
          </ac:spMkLst>
        </pc:spChg>
        <pc:spChg chg="add del mod">
          <ac:chgData name="Meena, Ramjilal" userId="04f47ffa-00dc-4f53-a1c1-93674d103375" providerId="ADAL" clId="{031C95E4-19D1-44FA-8511-AFE1489D745A}" dt="2024-02-12T02:55:37.264" v="3938" actId="478"/>
          <ac:spMkLst>
            <pc:docMk/>
            <pc:sldMk cId="2875880759" sldId="646"/>
            <ac:spMk id="5" creationId="{20F84049-530A-FED2-BF13-6A72E29288E4}"/>
          </ac:spMkLst>
        </pc:spChg>
        <pc:spChg chg="del">
          <ac:chgData name="Meena, Ramjilal" userId="04f47ffa-00dc-4f53-a1c1-93674d103375" providerId="ADAL" clId="{031C95E4-19D1-44FA-8511-AFE1489D745A}" dt="2024-02-10T04:44:25.998" v="2109" actId="478"/>
          <ac:spMkLst>
            <pc:docMk/>
            <pc:sldMk cId="2875880759" sldId="646"/>
            <ac:spMk id="5" creationId="{3E8506EB-9A09-D255-2C80-00DB7608C83A}"/>
          </ac:spMkLst>
        </pc:spChg>
        <pc:spChg chg="del">
          <ac:chgData name="Meena, Ramjilal" userId="04f47ffa-00dc-4f53-a1c1-93674d103375" providerId="ADAL" clId="{031C95E4-19D1-44FA-8511-AFE1489D745A}" dt="2024-02-10T04:44:27.912" v="2110" actId="478"/>
          <ac:spMkLst>
            <pc:docMk/>
            <pc:sldMk cId="2875880759" sldId="646"/>
            <ac:spMk id="7" creationId="{962E90C3-BE4E-E734-F1AB-8FBD2D33A874}"/>
          </ac:spMkLst>
        </pc:spChg>
        <pc:spChg chg="mod">
          <ac:chgData name="Meena, Ramjilal" userId="04f47ffa-00dc-4f53-a1c1-93674d103375" providerId="ADAL" clId="{031C95E4-19D1-44FA-8511-AFE1489D745A}" dt="2024-02-12T03:41:30.229" v="4416" actId="20577"/>
          <ac:spMkLst>
            <pc:docMk/>
            <pc:sldMk cId="2875880759" sldId="646"/>
            <ac:spMk id="8" creationId="{8B195242-2B97-0928-C5CC-3F18A404D60F}"/>
          </ac:spMkLst>
        </pc:spChg>
        <pc:spChg chg="add del mod">
          <ac:chgData name="Meena, Ramjilal" userId="04f47ffa-00dc-4f53-a1c1-93674d103375" providerId="ADAL" clId="{031C95E4-19D1-44FA-8511-AFE1489D745A}" dt="2024-02-12T03:04:42.151" v="4020" actId="478"/>
          <ac:spMkLst>
            <pc:docMk/>
            <pc:sldMk cId="2875880759" sldId="646"/>
            <ac:spMk id="10" creationId="{4C534070-0FAC-B6C5-E4D5-4901587F7615}"/>
          </ac:spMkLst>
        </pc:spChg>
        <pc:spChg chg="add mod">
          <ac:chgData name="Meena, Ramjilal" userId="04f47ffa-00dc-4f53-a1c1-93674d103375" providerId="ADAL" clId="{031C95E4-19D1-44FA-8511-AFE1489D745A}" dt="2024-02-12T03:41:01.079" v="4412" actId="1036"/>
          <ac:spMkLst>
            <pc:docMk/>
            <pc:sldMk cId="2875880759" sldId="646"/>
            <ac:spMk id="14" creationId="{980E880A-F7F3-C7B5-FC71-62D6DC2D3095}"/>
          </ac:spMkLst>
        </pc:spChg>
        <pc:spChg chg="add mod">
          <ac:chgData name="Meena, Ramjilal" userId="04f47ffa-00dc-4f53-a1c1-93674d103375" providerId="ADAL" clId="{031C95E4-19D1-44FA-8511-AFE1489D745A}" dt="2024-02-12T03:41:01.079" v="4412" actId="1036"/>
          <ac:spMkLst>
            <pc:docMk/>
            <pc:sldMk cId="2875880759" sldId="646"/>
            <ac:spMk id="16" creationId="{DBA723AA-0E3B-7BD6-39E8-149BF743F141}"/>
          </ac:spMkLst>
        </pc:spChg>
        <pc:spChg chg="add mod">
          <ac:chgData name="Meena, Ramjilal" userId="04f47ffa-00dc-4f53-a1c1-93674d103375" providerId="ADAL" clId="{031C95E4-19D1-44FA-8511-AFE1489D745A}" dt="2024-02-12T03:43:32.041" v="4424" actId="1076"/>
          <ac:spMkLst>
            <pc:docMk/>
            <pc:sldMk cId="2875880759" sldId="646"/>
            <ac:spMk id="19" creationId="{91472CCD-1A3F-B62C-668D-5D38E28AF01D}"/>
          </ac:spMkLst>
        </pc:spChg>
        <pc:spChg chg="add mod">
          <ac:chgData name="Meena, Ramjilal" userId="04f47ffa-00dc-4f53-a1c1-93674d103375" providerId="ADAL" clId="{031C95E4-19D1-44FA-8511-AFE1489D745A}" dt="2024-02-12T03:41:01.079" v="4412" actId="1036"/>
          <ac:spMkLst>
            <pc:docMk/>
            <pc:sldMk cId="2875880759" sldId="646"/>
            <ac:spMk id="20" creationId="{894A2BF7-6541-8E58-1386-0E19AB079B4C}"/>
          </ac:spMkLst>
        </pc:spChg>
        <pc:spChg chg="add mod">
          <ac:chgData name="Meena, Ramjilal" userId="04f47ffa-00dc-4f53-a1c1-93674d103375" providerId="ADAL" clId="{031C95E4-19D1-44FA-8511-AFE1489D745A}" dt="2024-02-12T03:41:01.079" v="4412" actId="1036"/>
          <ac:spMkLst>
            <pc:docMk/>
            <pc:sldMk cId="2875880759" sldId="646"/>
            <ac:spMk id="21" creationId="{A60D6D85-DD82-118D-8C43-EE287961A74E}"/>
          </ac:spMkLst>
        </pc:spChg>
        <pc:picChg chg="add del mod">
          <ac:chgData name="Meena, Ramjilal" userId="04f47ffa-00dc-4f53-a1c1-93674d103375" providerId="ADAL" clId="{031C95E4-19D1-44FA-8511-AFE1489D745A}" dt="2024-02-10T07:40:06.580" v="2363" actId="478"/>
          <ac:picMkLst>
            <pc:docMk/>
            <pc:sldMk cId="2875880759" sldId="646"/>
            <ac:picMk id="3" creationId="{6A300696-CAD2-DC73-75F2-E917CC88F490}"/>
          </ac:picMkLst>
        </pc:picChg>
        <pc:picChg chg="add del mod">
          <ac:chgData name="Meena, Ramjilal" userId="04f47ffa-00dc-4f53-a1c1-93674d103375" providerId="ADAL" clId="{031C95E4-19D1-44FA-8511-AFE1489D745A}" dt="2024-02-12T03:15:44.661" v="4230" actId="478"/>
          <ac:picMkLst>
            <pc:docMk/>
            <pc:sldMk cId="2875880759" sldId="646"/>
            <ac:picMk id="12" creationId="{570D9D30-33E7-1329-BA70-991F3546388F}"/>
          </ac:picMkLst>
        </pc:picChg>
        <pc:picChg chg="add mod">
          <ac:chgData name="Meena, Ramjilal" userId="04f47ffa-00dc-4f53-a1c1-93674d103375" providerId="ADAL" clId="{031C95E4-19D1-44FA-8511-AFE1489D745A}" dt="2024-02-12T03:41:43.180" v="4418" actId="14100"/>
          <ac:picMkLst>
            <pc:docMk/>
            <pc:sldMk cId="2875880759" sldId="646"/>
            <ac:picMk id="13" creationId="{16AE2AB6-1298-FEC5-33E5-9E381187ECF5}"/>
          </ac:picMkLst>
        </pc:picChg>
        <pc:picChg chg="add del mod">
          <ac:chgData name="Meena, Ramjilal" userId="04f47ffa-00dc-4f53-a1c1-93674d103375" providerId="ADAL" clId="{031C95E4-19D1-44FA-8511-AFE1489D745A}" dt="2024-02-10T07:40:47.878" v="2368" actId="478"/>
          <ac:picMkLst>
            <pc:docMk/>
            <pc:sldMk cId="2875880759" sldId="646"/>
            <ac:picMk id="13" creationId="{D83DC652-221C-DB48-7D29-031F484DDA1D}"/>
          </ac:picMkLst>
        </pc:picChg>
        <pc:picChg chg="add del mod">
          <ac:chgData name="Meena, Ramjilal" userId="04f47ffa-00dc-4f53-a1c1-93674d103375" providerId="ADAL" clId="{031C95E4-19D1-44FA-8511-AFE1489D745A}" dt="2024-02-12T03:10:32.227" v="4071" actId="478"/>
          <ac:picMkLst>
            <pc:docMk/>
            <pc:sldMk cId="2875880759" sldId="646"/>
            <ac:picMk id="15" creationId="{112272A4-42B7-2125-B7E2-36924C5B1CCC}"/>
          </ac:picMkLst>
        </pc:picChg>
        <pc:picChg chg="add del mod">
          <ac:chgData name="Meena, Ramjilal" userId="04f47ffa-00dc-4f53-a1c1-93674d103375" providerId="ADAL" clId="{031C95E4-19D1-44FA-8511-AFE1489D745A}" dt="2024-02-12T03:10:31.348" v="4070" actId="478"/>
          <ac:picMkLst>
            <pc:docMk/>
            <pc:sldMk cId="2875880759" sldId="646"/>
            <ac:picMk id="17" creationId="{B9F1AA0A-7DA4-D4AC-8C6F-7E8DB445FD02}"/>
          </ac:picMkLst>
        </pc:picChg>
        <pc:picChg chg="add mod">
          <ac:chgData name="Meena, Ramjilal" userId="04f47ffa-00dc-4f53-a1c1-93674d103375" providerId="ADAL" clId="{031C95E4-19D1-44FA-8511-AFE1489D745A}" dt="2024-02-12T03:41:13.872" v="4414" actId="1076"/>
          <ac:picMkLst>
            <pc:docMk/>
            <pc:sldMk cId="2875880759" sldId="646"/>
            <ac:picMk id="18" creationId="{784613B9-6780-2FA0-EB6A-0C780595CCCB}"/>
          </ac:picMkLst>
        </pc:picChg>
        <pc:picChg chg="add del mod">
          <ac:chgData name="Meena, Ramjilal" userId="04f47ffa-00dc-4f53-a1c1-93674d103375" providerId="ADAL" clId="{031C95E4-19D1-44FA-8511-AFE1489D745A}" dt="2024-02-12T03:45:46.124" v="4438" actId="478"/>
          <ac:picMkLst>
            <pc:docMk/>
            <pc:sldMk cId="2875880759" sldId="646"/>
            <ac:picMk id="22" creationId="{FF731E75-9396-78DC-8F03-9253310A8F3F}"/>
          </ac:picMkLst>
        </pc:picChg>
        <pc:picChg chg="add mod">
          <ac:chgData name="Meena, Ramjilal" userId="04f47ffa-00dc-4f53-a1c1-93674d103375" providerId="ADAL" clId="{031C95E4-19D1-44FA-8511-AFE1489D745A}" dt="2024-02-12T03:44:33.097" v="4430" actId="14100"/>
          <ac:picMkLst>
            <pc:docMk/>
            <pc:sldMk cId="2875880759" sldId="646"/>
            <ac:picMk id="24" creationId="{17B0A2CC-86F8-D0B4-87A0-AA4DD48F26E0}"/>
          </ac:picMkLst>
        </pc:picChg>
        <pc:picChg chg="add mod">
          <ac:chgData name="Meena, Ramjilal" userId="04f47ffa-00dc-4f53-a1c1-93674d103375" providerId="ADAL" clId="{031C95E4-19D1-44FA-8511-AFE1489D745A}" dt="2024-02-12T03:46:19.735" v="4444" actId="1076"/>
          <ac:picMkLst>
            <pc:docMk/>
            <pc:sldMk cId="2875880759" sldId="646"/>
            <ac:picMk id="25" creationId="{C20F8961-2F76-0999-7094-7284B1B93BB9}"/>
          </ac:picMkLst>
        </pc:picChg>
        <pc:picChg chg="add mod">
          <ac:chgData name="Meena, Ramjilal" userId="04f47ffa-00dc-4f53-a1c1-93674d103375" providerId="ADAL" clId="{031C95E4-19D1-44FA-8511-AFE1489D745A}" dt="2024-02-12T03:47:31.321" v="4448" actId="14100"/>
          <ac:picMkLst>
            <pc:docMk/>
            <pc:sldMk cId="2875880759" sldId="646"/>
            <ac:picMk id="27" creationId="{D5C4558A-523B-E8DA-C3ED-D9A2901336DF}"/>
          </ac:picMkLst>
        </pc:picChg>
      </pc:sldChg>
      <pc:sldChg chg="addSp delSp modSp add del mod">
        <pc:chgData name="Meena, Ramjilal" userId="04f47ffa-00dc-4f53-a1c1-93674d103375" providerId="ADAL" clId="{031C95E4-19D1-44FA-8511-AFE1489D745A}" dt="2024-02-10T04:41:34.526" v="2094" actId="47"/>
        <pc:sldMkLst>
          <pc:docMk/>
          <pc:sldMk cId="3440315657" sldId="646"/>
        </pc:sldMkLst>
        <pc:spChg chg="add mod">
          <ac:chgData name="Meena, Ramjilal" userId="04f47ffa-00dc-4f53-a1c1-93674d103375" providerId="ADAL" clId="{031C95E4-19D1-44FA-8511-AFE1489D745A}" dt="2024-02-10T04:25:17.171" v="1972" actId="20577"/>
          <ac:spMkLst>
            <pc:docMk/>
            <pc:sldMk cId="3440315657" sldId="646"/>
            <ac:spMk id="3" creationId="{48056D8C-3971-688C-1C0F-D532001D94A4}"/>
          </ac:spMkLst>
        </pc:spChg>
        <pc:spChg chg="add mod">
          <ac:chgData name="Meena, Ramjilal" userId="04f47ffa-00dc-4f53-a1c1-93674d103375" providerId="ADAL" clId="{031C95E4-19D1-44FA-8511-AFE1489D745A}" dt="2024-02-10T04:31:27.185" v="2030" actId="6549"/>
          <ac:spMkLst>
            <pc:docMk/>
            <pc:sldMk cId="3440315657" sldId="646"/>
            <ac:spMk id="5" creationId="{BA1D30CE-F386-FCB4-7B91-D891F8921468}"/>
          </ac:spMkLst>
        </pc:spChg>
        <pc:spChg chg="del">
          <ac:chgData name="Meena, Ramjilal" userId="04f47ffa-00dc-4f53-a1c1-93674d103375" providerId="ADAL" clId="{031C95E4-19D1-44FA-8511-AFE1489D745A}" dt="2024-02-10T04:21:25.903" v="1936" actId="478"/>
          <ac:spMkLst>
            <pc:docMk/>
            <pc:sldMk cId="3440315657" sldId="646"/>
            <ac:spMk id="14" creationId="{CD9FD3A1-CFB5-822F-1F84-888A8DBD825E}"/>
          </ac:spMkLst>
        </pc:spChg>
        <pc:picChg chg="mod">
          <ac:chgData name="Meena, Ramjilal" userId="04f47ffa-00dc-4f53-a1c1-93674d103375" providerId="ADAL" clId="{031C95E4-19D1-44FA-8511-AFE1489D745A}" dt="2024-02-10T04:22:50.763" v="1950" actId="14100"/>
          <ac:picMkLst>
            <pc:docMk/>
            <pc:sldMk cId="3440315657" sldId="646"/>
            <ac:picMk id="8" creationId="{87D29158-8827-AA81-5239-15BCFBFFA9DB}"/>
          </ac:picMkLst>
        </pc:picChg>
      </pc:sldChg>
      <pc:sldChg chg="addSp delSp modSp add del mod">
        <pc:chgData name="Meena, Ramjilal" userId="04f47ffa-00dc-4f53-a1c1-93674d103375" providerId="ADAL" clId="{031C95E4-19D1-44FA-8511-AFE1489D745A}" dt="2024-02-10T04:41:34.526" v="2094" actId="47"/>
        <pc:sldMkLst>
          <pc:docMk/>
          <pc:sldMk cId="3043210924" sldId="647"/>
        </pc:sldMkLst>
        <pc:spChg chg="add mod">
          <ac:chgData name="Meena, Ramjilal" userId="04f47ffa-00dc-4f53-a1c1-93674d103375" providerId="ADAL" clId="{031C95E4-19D1-44FA-8511-AFE1489D745A}" dt="2024-02-10T04:23:57.770" v="1960" actId="14100"/>
          <ac:spMkLst>
            <pc:docMk/>
            <pc:sldMk cId="3043210924" sldId="647"/>
            <ac:spMk id="3" creationId="{9DB42756-DD9F-BDE8-58EF-B75C623340F6}"/>
          </ac:spMkLst>
        </pc:spChg>
        <pc:spChg chg="del">
          <ac:chgData name="Meena, Ramjilal" userId="04f47ffa-00dc-4f53-a1c1-93674d103375" providerId="ADAL" clId="{031C95E4-19D1-44FA-8511-AFE1489D745A}" dt="2024-02-10T04:23:36.133" v="1954" actId="478"/>
          <ac:spMkLst>
            <pc:docMk/>
            <pc:sldMk cId="3043210924" sldId="647"/>
            <ac:spMk id="14" creationId="{CD9FD3A1-CFB5-822F-1F84-888A8DBD825E}"/>
          </ac:spMkLst>
        </pc:spChg>
        <pc:picChg chg="add mod">
          <ac:chgData name="Meena, Ramjilal" userId="04f47ffa-00dc-4f53-a1c1-93674d103375" providerId="ADAL" clId="{031C95E4-19D1-44FA-8511-AFE1489D745A}" dt="2024-02-10T04:24:16.590" v="1962" actId="14100"/>
          <ac:picMkLst>
            <pc:docMk/>
            <pc:sldMk cId="3043210924" sldId="647"/>
            <ac:picMk id="4" creationId="{9B2E85DB-B20B-45F5-4A52-D2CBFC8CF1B9}"/>
          </ac:picMkLst>
        </pc:picChg>
      </pc:sldChg>
      <pc:sldChg chg="add del ord">
        <pc:chgData name="Meena, Ramjilal" userId="04f47ffa-00dc-4f53-a1c1-93674d103375" providerId="ADAL" clId="{031C95E4-19D1-44FA-8511-AFE1489D745A}" dt="2024-02-23T05:57:48.318" v="6752" actId="47"/>
        <pc:sldMkLst>
          <pc:docMk/>
          <pc:sldMk cId="3106180062" sldId="647"/>
        </pc:sldMkLst>
      </pc:sldChg>
      <pc:sldChg chg="addSp delSp modSp add mod ord modNotesTx">
        <pc:chgData name="Meena, Ramjilal" userId="04f47ffa-00dc-4f53-a1c1-93674d103375" providerId="ADAL" clId="{031C95E4-19D1-44FA-8511-AFE1489D745A}" dt="2024-02-12T11:30:25.323" v="5162" actId="404"/>
        <pc:sldMkLst>
          <pc:docMk/>
          <pc:sldMk cId="2137663645" sldId="648"/>
        </pc:sldMkLst>
        <pc:spChg chg="mod">
          <ac:chgData name="Meena, Ramjilal" userId="04f47ffa-00dc-4f53-a1c1-93674d103375" providerId="ADAL" clId="{031C95E4-19D1-44FA-8511-AFE1489D745A}" dt="2024-02-10T11:53:43.869" v="3103" actId="20577"/>
          <ac:spMkLst>
            <pc:docMk/>
            <pc:sldMk cId="2137663645" sldId="648"/>
            <ac:spMk id="4" creationId="{3332AEE5-98AD-BBDF-02F6-D63F99A7F892}"/>
          </ac:spMkLst>
        </pc:spChg>
        <pc:spChg chg="add del mod">
          <ac:chgData name="Meena, Ramjilal" userId="04f47ffa-00dc-4f53-a1c1-93674d103375" providerId="ADAL" clId="{031C95E4-19D1-44FA-8511-AFE1489D745A}" dt="2024-02-10T07:35:50.521" v="2300" actId="478"/>
          <ac:spMkLst>
            <pc:docMk/>
            <pc:sldMk cId="2137663645" sldId="648"/>
            <ac:spMk id="11" creationId="{3FB73383-66D0-A36C-BD51-C348896D3EBA}"/>
          </ac:spMkLst>
        </pc:spChg>
        <pc:spChg chg="add mod">
          <ac:chgData name="Meena, Ramjilal" userId="04f47ffa-00dc-4f53-a1c1-93674d103375" providerId="ADAL" clId="{031C95E4-19D1-44FA-8511-AFE1489D745A}" dt="2024-02-10T07:33:26.616" v="2285" actId="14100"/>
          <ac:spMkLst>
            <pc:docMk/>
            <pc:sldMk cId="2137663645" sldId="648"/>
            <ac:spMk id="12" creationId="{0810B362-20A2-1BE5-148F-6C83E2BE3D69}"/>
          </ac:spMkLst>
        </pc:spChg>
        <pc:spChg chg="mod">
          <ac:chgData name="Meena, Ramjilal" userId="04f47ffa-00dc-4f53-a1c1-93674d103375" providerId="ADAL" clId="{031C95E4-19D1-44FA-8511-AFE1489D745A}" dt="2024-02-12T11:30:25.323" v="5162" actId="404"/>
          <ac:spMkLst>
            <pc:docMk/>
            <pc:sldMk cId="2137663645" sldId="648"/>
            <ac:spMk id="16" creationId="{8481E29B-7640-A1ED-C5CA-BA3C7B975247}"/>
          </ac:spMkLst>
        </pc:spChg>
        <pc:picChg chg="add mod">
          <ac:chgData name="Meena, Ramjilal" userId="04f47ffa-00dc-4f53-a1c1-93674d103375" providerId="ADAL" clId="{031C95E4-19D1-44FA-8511-AFE1489D745A}" dt="2024-02-11T05:10:38.746" v="3727" actId="14100"/>
          <ac:picMkLst>
            <pc:docMk/>
            <pc:sldMk cId="2137663645" sldId="648"/>
            <ac:picMk id="3" creationId="{3FDE2961-23F3-895F-45E9-BADB42290E65}"/>
          </ac:picMkLst>
        </pc:picChg>
        <pc:picChg chg="add mod">
          <ac:chgData name="Meena, Ramjilal" userId="04f47ffa-00dc-4f53-a1c1-93674d103375" providerId="ADAL" clId="{031C95E4-19D1-44FA-8511-AFE1489D745A}" dt="2024-02-11T05:10:30.363" v="3725"/>
          <ac:picMkLst>
            <pc:docMk/>
            <pc:sldMk cId="2137663645" sldId="648"/>
            <ac:picMk id="9" creationId="{BF272D07-BE08-59A4-57F7-37A2764C1800}"/>
          </ac:picMkLst>
        </pc:picChg>
        <pc:picChg chg="add del mod">
          <ac:chgData name="Meena, Ramjilal" userId="04f47ffa-00dc-4f53-a1c1-93674d103375" providerId="ADAL" clId="{031C95E4-19D1-44FA-8511-AFE1489D745A}" dt="2024-02-10T04:51:03.056" v="2254"/>
          <ac:picMkLst>
            <pc:docMk/>
            <pc:sldMk cId="2137663645" sldId="648"/>
            <ac:picMk id="9" creationId="{FF8DDB88-6DB4-7B83-3D6B-AD7A853C0639}"/>
          </ac:picMkLst>
        </pc:picChg>
        <pc:picChg chg="add mod">
          <ac:chgData name="Meena, Ramjilal" userId="04f47ffa-00dc-4f53-a1c1-93674d103375" providerId="ADAL" clId="{031C95E4-19D1-44FA-8511-AFE1489D745A}" dt="2024-02-11T05:12:06.369" v="3739" actId="14100"/>
          <ac:picMkLst>
            <pc:docMk/>
            <pc:sldMk cId="2137663645" sldId="648"/>
            <ac:picMk id="11" creationId="{0DA4CAC9-A97A-6FE1-79FB-2A384E240C46}"/>
          </ac:picMkLst>
        </pc:picChg>
        <pc:picChg chg="del">
          <ac:chgData name="Meena, Ramjilal" userId="04f47ffa-00dc-4f53-a1c1-93674d103375" providerId="ADAL" clId="{031C95E4-19D1-44FA-8511-AFE1489D745A}" dt="2024-02-10T04:50:22.363" v="2247" actId="478"/>
          <ac:picMkLst>
            <pc:docMk/>
            <pc:sldMk cId="2137663645" sldId="648"/>
            <ac:picMk id="13" creationId="{93CBEC44-FB2E-3704-4B44-4BBF0BB64680}"/>
          </ac:picMkLst>
        </pc:picChg>
        <pc:picChg chg="add mod">
          <ac:chgData name="Meena, Ramjilal" userId="04f47ffa-00dc-4f53-a1c1-93674d103375" providerId="ADAL" clId="{031C95E4-19D1-44FA-8511-AFE1489D745A}" dt="2024-02-11T05:11:29.250" v="3734" actId="1076"/>
          <ac:picMkLst>
            <pc:docMk/>
            <pc:sldMk cId="2137663645" sldId="648"/>
            <ac:picMk id="18" creationId="{43EA5A79-EA07-21F1-D5FE-F05A3376D9BC}"/>
          </ac:picMkLst>
        </pc:picChg>
        <pc:picChg chg="del">
          <ac:chgData name="Meena, Ramjilal" userId="04f47ffa-00dc-4f53-a1c1-93674d103375" providerId="ADAL" clId="{031C95E4-19D1-44FA-8511-AFE1489D745A}" dt="2024-02-10T04:50:21.185" v="2246" actId="478"/>
          <ac:picMkLst>
            <pc:docMk/>
            <pc:sldMk cId="2137663645" sldId="648"/>
            <ac:picMk id="19" creationId="{F2EFDCA4-C19F-34D2-4575-6686D3034DC3}"/>
          </ac:picMkLst>
        </pc:picChg>
        <pc:picChg chg="add mod">
          <ac:chgData name="Meena, Ramjilal" userId="04f47ffa-00dc-4f53-a1c1-93674d103375" providerId="ADAL" clId="{031C95E4-19D1-44FA-8511-AFE1489D745A}" dt="2024-02-11T05:11:52.382" v="3736" actId="14100"/>
          <ac:picMkLst>
            <pc:docMk/>
            <pc:sldMk cId="2137663645" sldId="648"/>
            <ac:picMk id="21" creationId="{11123657-C6F4-C068-4AAC-96A2357E375D}"/>
          </ac:picMkLst>
        </pc:picChg>
        <pc:picChg chg="add mod">
          <ac:chgData name="Meena, Ramjilal" userId="04f47ffa-00dc-4f53-a1c1-93674d103375" providerId="ADAL" clId="{031C95E4-19D1-44FA-8511-AFE1489D745A}" dt="2024-02-11T05:11:33.841" v="3735" actId="14100"/>
          <ac:picMkLst>
            <pc:docMk/>
            <pc:sldMk cId="2137663645" sldId="648"/>
            <ac:picMk id="24" creationId="{62C2B8F8-1787-7631-57A7-68F071C33EC9}"/>
          </ac:picMkLst>
        </pc:picChg>
        <pc:picChg chg="add mod">
          <ac:chgData name="Meena, Ramjilal" userId="04f47ffa-00dc-4f53-a1c1-93674d103375" providerId="ADAL" clId="{031C95E4-19D1-44FA-8511-AFE1489D745A}" dt="2024-02-11T05:10:50.530" v="3728" actId="14100"/>
          <ac:picMkLst>
            <pc:docMk/>
            <pc:sldMk cId="2137663645" sldId="648"/>
            <ac:picMk id="26" creationId="{26230C3C-0DF4-347B-EC1B-AB7F7DBF25E4}"/>
          </ac:picMkLst>
        </pc:picChg>
        <pc:picChg chg="add del mod">
          <ac:chgData name="Meena, Ramjilal" userId="04f47ffa-00dc-4f53-a1c1-93674d103375" providerId="ADAL" clId="{031C95E4-19D1-44FA-8511-AFE1489D745A}" dt="2024-02-11T05:10:33.064" v="3726" actId="478"/>
          <ac:picMkLst>
            <pc:docMk/>
            <pc:sldMk cId="2137663645" sldId="648"/>
            <ac:picMk id="27" creationId="{8A4C5679-E4AD-1A4B-AD0D-93FBBA166EDD}"/>
          </ac:picMkLst>
        </pc:picChg>
      </pc:sldChg>
      <pc:sldChg chg="addSp delSp modSp add del mod">
        <pc:chgData name="Meena, Ramjilal" userId="04f47ffa-00dc-4f53-a1c1-93674d103375" providerId="ADAL" clId="{031C95E4-19D1-44FA-8511-AFE1489D745A}" dt="2024-02-10T04:41:34.526" v="2094" actId="47"/>
        <pc:sldMkLst>
          <pc:docMk/>
          <pc:sldMk cId="2422708749" sldId="648"/>
        </pc:sldMkLst>
        <pc:spChg chg="del">
          <ac:chgData name="Meena, Ramjilal" userId="04f47ffa-00dc-4f53-a1c1-93674d103375" providerId="ADAL" clId="{031C95E4-19D1-44FA-8511-AFE1489D745A}" dt="2024-02-10T04:25:55.440" v="1985" actId="478"/>
          <ac:spMkLst>
            <pc:docMk/>
            <pc:sldMk cId="2422708749" sldId="648"/>
            <ac:spMk id="3" creationId="{9DB42756-DD9F-BDE8-58EF-B75C623340F6}"/>
          </ac:spMkLst>
        </pc:spChg>
        <pc:spChg chg="add mod">
          <ac:chgData name="Meena, Ramjilal" userId="04f47ffa-00dc-4f53-a1c1-93674d103375" providerId="ADAL" clId="{031C95E4-19D1-44FA-8511-AFE1489D745A}" dt="2024-02-10T04:26:07.055" v="1989" actId="207"/>
          <ac:spMkLst>
            <pc:docMk/>
            <pc:sldMk cId="2422708749" sldId="648"/>
            <ac:spMk id="5" creationId="{AE47C58C-4344-A575-0297-D5D7C2FD3559}"/>
          </ac:spMkLst>
        </pc:spChg>
        <pc:spChg chg="add mod">
          <ac:chgData name="Meena, Ramjilal" userId="04f47ffa-00dc-4f53-a1c1-93674d103375" providerId="ADAL" clId="{031C95E4-19D1-44FA-8511-AFE1489D745A}" dt="2024-02-10T04:26:32.799" v="1994" actId="207"/>
          <ac:spMkLst>
            <pc:docMk/>
            <pc:sldMk cId="2422708749" sldId="648"/>
            <ac:spMk id="7" creationId="{17692D0A-709E-E72D-0493-BAD6294DA100}"/>
          </ac:spMkLst>
        </pc:spChg>
        <pc:spChg chg="add del mod">
          <ac:chgData name="Meena, Ramjilal" userId="04f47ffa-00dc-4f53-a1c1-93674d103375" providerId="ADAL" clId="{031C95E4-19D1-44FA-8511-AFE1489D745A}" dt="2024-02-10T04:32:41.917" v="2039" actId="478"/>
          <ac:spMkLst>
            <pc:docMk/>
            <pc:sldMk cId="2422708749" sldId="648"/>
            <ac:spMk id="13" creationId="{2F87A368-BE01-96E4-2965-A59C686D65A7}"/>
          </ac:spMkLst>
        </pc:spChg>
        <pc:picChg chg="del">
          <ac:chgData name="Meena, Ramjilal" userId="04f47ffa-00dc-4f53-a1c1-93674d103375" providerId="ADAL" clId="{031C95E4-19D1-44FA-8511-AFE1489D745A}" dt="2024-02-10T04:26:19.851" v="1990" actId="478"/>
          <ac:picMkLst>
            <pc:docMk/>
            <pc:sldMk cId="2422708749" sldId="648"/>
            <ac:picMk id="4" creationId="{9B2E85DB-B20B-45F5-4A52-D2CBFC8CF1B9}"/>
          </ac:picMkLst>
        </pc:picChg>
      </pc:sldChg>
      <pc:sldChg chg="addSp delSp modSp add mod modAnim">
        <pc:chgData name="Meena, Ramjilal" userId="04f47ffa-00dc-4f53-a1c1-93674d103375" providerId="ADAL" clId="{031C95E4-19D1-44FA-8511-AFE1489D745A}" dt="2024-02-12T13:26:13.562" v="5287" actId="108"/>
        <pc:sldMkLst>
          <pc:docMk/>
          <pc:sldMk cId="2849600895" sldId="649"/>
        </pc:sldMkLst>
        <pc:spChg chg="mod">
          <ac:chgData name="Meena, Ramjilal" userId="04f47ffa-00dc-4f53-a1c1-93674d103375" providerId="ADAL" clId="{031C95E4-19D1-44FA-8511-AFE1489D745A}" dt="2024-02-12T13:26:13.562" v="5287" actId="108"/>
          <ac:spMkLst>
            <pc:docMk/>
            <pc:sldMk cId="2849600895" sldId="649"/>
            <ac:spMk id="2" creationId="{99F2AB9C-497F-2B8F-6B85-E5795A8DF5C5}"/>
          </ac:spMkLst>
        </pc:spChg>
        <pc:spChg chg="del">
          <ac:chgData name="Meena, Ramjilal" userId="04f47ffa-00dc-4f53-a1c1-93674d103375" providerId="ADAL" clId="{031C95E4-19D1-44FA-8511-AFE1489D745A}" dt="2024-02-10T07:56:57.306" v="2657" actId="478"/>
          <ac:spMkLst>
            <pc:docMk/>
            <pc:sldMk cId="2849600895" sldId="649"/>
            <ac:spMk id="8" creationId="{8B195242-2B97-0928-C5CC-3F18A404D60F}"/>
          </ac:spMkLst>
        </pc:spChg>
        <pc:spChg chg="add mod">
          <ac:chgData name="Meena, Ramjilal" userId="04f47ffa-00dc-4f53-a1c1-93674d103375" providerId="ADAL" clId="{031C95E4-19D1-44FA-8511-AFE1489D745A}" dt="2024-02-12T04:07:00.234" v="4637" actId="14100"/>
          <ac:spMkLst>
            <pc:docMk/>
            <pc:sldMk cId="2849600895" sldId="649"/>
            <ac:spMk id="8" creationId="{C82A3A5E-8A54-BE16-C268-E54A6AF6F74A}"/>
          </ac:spMkLst>
        </pc:spChg>
        <pc:spChg chg="del">
          <ac:chgData name="Meena, Ramjilal" userId="04f47ffa-00dc-4f53-a1c1-93674d103375" providerId="ADAL" clId="{031C95E4-19D1-44FA-8511-AFE1489D745A}" dt="2024-02-10T07:51:14.653" v="2534" actId="478"/>
          <ac:spMkLst>
            <pc:docMk/>
            <pc:sldMk cId="2849600895" sldId="649"/>
            <ac:spMk id="10" creationId="{4C534070-0FAC-B6C5-E4D5-4901587F7615}"/>
          </ac:spMkLst>
        </pc:spChg>
        <pc:spChg chg="add mod">
          <ac:chgData name="Meena, Ramjilal" userId="04f47ffa-00dc-4f53-a1c1-93674d103375" providerId="ADAL" clId="{031C95E4-19D1-44FA-8511-AFE1489D745A}" dt="2024-02-12T04:07:04.991" v="4638" actId="14100"/>
          <ac:spMkLst>
            <pc:docMk/>
            <pc:sldMk cId="2849600895" sldId="649"/>
            <ac:spMk id="10" creationId="{ACF65830-8F17-44DD-E18C-6E789FA3EDB7}"/>
          </ac:spMkLst>
        </pc:spChg>
        <pc:spChg chg="add mod">
          <ac:chgData name="Meena, Ramjilal" userId="04f47ffa-00dc-4f53-a1c1-93674d103375" providerId="ADAL" clId="{031C95E4-19D1-44FA-8511-AFE1489D745A}" dt="2024-02-12T04:10:57.870" v="4692" actId="20577"/>
          <ac:spMkLst>
            <pc:docMk/>
            <pc:sldMk cId="2849600895" sldId="649"/>
            <ac:spMk id="12" creationId="{8E6B5705-7348-C161-BB10-1CE2D24403CA}"/>
          </ac:spMkLst>
        </pc:spChg>
        <pc:spChg chg="add mod">
          <ac:chgData name="Meena, Ramjilal" userId="04f47ffa-00dc-4f53-a1c1-93674d103375" providerId="ADAL" clId="{031C95E4-19D1-44FA-8511-AFE1489D745A}" dt="2024-02-12T04:13:17.258" v="4711" actId="12"/>
          <ac:spMkLst>
            <pc:docMk/>
            <pc:sldMk cId="2849600895" sldId="649"/>
            <ac:spMk id="13" creationId="{9AEA8A86-B16D-1D85-1112-97536BCFA102}"/>
          </ac:spMkLst>
        </pc:spChg>
        <pc:spChg chg="add mod">
          <ac:chgData name="Meena, Ramjilal" userId="04f47ffa-00dc-4f53-a1c1-93674d103375" providerId="ADAL" clId="{031C95E4-19D1-44FA-8511-AFE1489D745A}" dt="2024-02-12T04:18:31.256" v="4826" actId="1076"/>
          <ac:spMkLst>
            <pc:docMk/>
            <pc:sldMk cId="2849600895" sldId="649"/>
            <ac:spMk id="14" creationId="{BCE010C6-57FE-EDB5-B342-67D65E30663F}"/>
          </ac:spMkLst>
        </pc:spChg>
        <pc:picChg chg="add mod">
          <ac:chgData name="Meena, Ramjilal" userId="04f47ffa-00dc-4f53-a1c1-93674d103375" providerId="ADAL" clId="{031C95E4-19D1-44FA-8511-AFE1489D745A}" dt="2024-02-12T04:06:49.685" v="4635" actId="1076"/>
          <ac:picMkLst>
            <pc:docMk/>
            <pc:sldMk cId="2849600895" sldId="649"/>
            <ac:picMk id="4" creationId="{0FCDE703-4842-D803-6D01-C0935774E8E7}"/>
          </ac:picMkLst>
        </pc:picChg>
        <pc:picChg chg="add del mod">
          <ac:chgData name="Meena, Ramjilal" userId="04f47ffa-00dc-4f53-a1c1-93674d103375" providerId="ADAL" clId="{031C95E4-19D1-44FA-8511-AFE1489D745A}" dt="2024-02-10T07:52:09.071" v="2540" actId="478"/>
          <ac:picMkLst>
            <pc:docMk/>
            <pc:sldMk cId="2849600895" sldId="649"/>
            <ac:picMk id="4" creationId="{6B63D9CF-AF79-8CEB-0A72-BDC8DDCFD28E}"/>
          </ac:picMkLst>
        </pc:picChg>
        <pc:picChg chg="add del mod">
          <ac:chgData name="Meena, Ramjilal" userId="04f47ffa-00dc-4f53-a1c1-93674d103375" providerId="ADAL" clId="{031C95E4-19D1-44FA-8511-AFE1489D745A}" dt="2024-02-12T03:50:49.658" v="4454" actId="478"/>
          <ac:picMkLst>
            <pc:docMk/>
            <pc:sldMk cId="2849600895" sldId="649"/>
            <ac:picMk id="7" creationId="{445363A2-9181-7CCF-9245-63177EF2B524}"/>
          </ac:picMkLst>
        </pc:picChg>
        <pc:picChg chg="del">
          <ac:chgData name="Meena, Ramjilal" userId="04f47ffa-00dc-4f53-a1c1-93674d103375" providerId="ADAL" clId="{031C95E4-19D1-44FA-8511-AFE1489D745A}" dt="2024-02-10T07:51:15.281" v="2535" actId="478"/>
          <ac:picMkLst>
            <pc:docMk/>
            <pc:sldMk cId="2849600895" sldId="649"/>
            <ac:picMk id="12" creationId="{570D9D30-33E7-1329-BA70-991F3546388F}"/>
          </ac:picMkLst>
        </pc:picChg>
        <pc:picChg chg="del">
          <ac:chgData name="Meena, Ramjilal" userId="04f47ffa-00dc-4f53-a1c1-93674d103375" providerId="ADAL" clId="{031C95E4-19D1-44FA-8511-AFE1489D745A}" dt="2024-02-10T07:52:21.752" v="2543" actId="478"/>
          <ac:picMkLst>
            <pc:docMk/>
            <pc:sldMk cId="2849600895" sldId="649"/>
            <ac:picMk id="15" creationId="{112272A4-42B7-2125-B7E2-36924C5B1CCC}"/>
          </ac:picMkLst>
        </pc:picChg>
        <pc:picChg chg="del">
          <ac:chgData name="Meena, Ramjilal" userId="04f47ffa-00dc-4f53-a1c1-93674d103375" providerId="ADAL" clId="{031C95E4-19D1-44FA-8511-AFE1489D745A}" dt="2024-02-10T07:52:22.552" v="2544" actId="478"/>
          <ac:picMkLst>
            <pc:docMk/>
            <pc:sldMk cId="2849600895" sldId="649"/>
            <ac:picMk id="17" creationId="{B9F1AA0A-7DA4-D4AC-8C6F-7E8DB445FD02}"/>
          </ac:picMkLst>
        </pc:picChg>
      </pc:sldChg>
      <pc:sldChg chg="addSp delSp modSp add mod delAnim modAnim">
        <pc:chgData name="Meena, Ramjilal" userId="04f47ffa-00dc-4f53-a1c1-93674d103375" providerId="ADAL" clId="{031C95E4-19D1-44FA-8511-AFE1489D745A}" dt="2024-02-10T11:40:45.451" v="2997" actId="20577"/>
        <pc:sldMkLst>
          <pc:docMk/>
          <pc:sldMk cId="789681189" sldId="650"/>
        </pc:sldMkLst>
        <pc:spChg chg="mod">
          <ac:chgData name="Meena, Ramjilal" userId="04f47ffa-00dc-4f53-a1c1-93674d103375" providerId="ADAL" clId="{031C95E4-19D1-44FA-8511-AFE1489D745A}" dt="2024-02-10T10:48:30.510" v="2740" actId="1076"/>
          <ac:spMkLst>
            <pc:docMk/>
            <pc:sldMk cId="789681189" sldId="650"/>
            <ac:spMk id="2" creationId="{99F2AB9C-497F-2B8F-6B85-E5795A8DF5C5}"/>
          </ac:spMkLst>
        </pc:spChg>
        <pc:spChg chg="add mod">
          <ac:chgData name="Meena, Ramjilal" userId="04f47ffa-00dc-4f53-a1c1-93674d103375" providerId="ADAL" clId="{031C95E4-19D1-44FA-8511-AFE1489D745A}" dt="2024-02-10T10:51:50.995" v="2789" actId="15"/>
          <ac:spMkLst>
            <pc:docMk/>
            <pc:sldMk cId="789681189" sldId="650"/>
            <ac:spMk id="3" creationId="{06194E98-7FC1-2716-EAA5-4128991165B3}"/>
          </ac:spMkLst>
        </pc:spChg>
        <pc:spChg chg="add del mod">
          <ac:chgData name="Meena, Ramjilal" userId="04f47ffa-00dc-4f53-a1c1-93674d103375" providerId="ADAL" clId="{031C95E4-19D1-44FA-8511-AFE1489D745A}" dt="2024-02-10T10:48:39.456" v="2743" actId="478"/>
          <ac:spMkLst>
            <pc:docMk/>
            <pc:sldMk cId="789681189" sldId="650"/>
            <ac:spMk id="4" creationId="{8DED44F7-79F1-0041-BB04-2128CAB1F679}"/>
          </ac:spMkLst>
        </pc:spChg>
        <pc:spChg chg="add del mod">
          <ac:chgData name="Meena, Ramjilal" userId="04f47ffa-00dc-4f53-a1c1-93674d103375" providerId="ADAL" clId="{031C95E4-19D1-44FA-8511-AFE1489D745A}" dt="2024-02-10T10:48:34.342" v="2741"/>
          <ac:spMkLst>
            <pc:docMk/>
            <pc:sldMk cId="789681189" sldId="650"/>
            <ac:spMk id="5" creationId="{8ECF24CE-42BF-A6CC-6464-0CCE40822BC7}"/>
          </ac:spMkLst>
        </pc:spChg>
        <pc:spChg chg="add mod">
          <ac:chgData name="Meena, Ramjilal" userId="04f47ffa-00dc-4f53-a1c1-93674d103375" providerId="ADAL" clId="{031C95E4-19D1-44FA-8511-AFE1489D745A}" dt="2024-02-10T10:54:51.317" v="2819" actId="20577"/>
          <ac:spMkLst>
            <pc:docMk/>
            <pc:sldMk cId="789681189" sldId="650"/>
            <ac:spMk id="7" creationId="{2B59DF49-B669-112F-A229-105410E57C64}"/>
          </ac:spMkLst>
        </pc:spChg>
        <pc:spChg chg="add mod">
          <ac:chgData name="Meena, Ramjilal" userId="04f47ffa-00dc-4f53-a1c1-93674d103375" providerId="ADAL" clId="{031C95E4-19D1-44FA-8511-AFE1489D745A}" dt="2024-02-10T11:34:18.040" v="2951" actId="20577"/>
          <ac:spMkLst>
            <pc:docMk/>
            <pc:sldMk cId="789681189" sldId="650"/>
            <ac:spMk id="10" creationId="{07AABDA5-B60D-97FA-D1FA-093D16578FC4}"/>
          </ac:spMkLst>
        </pc:spChg>
        <pc:spChg chg="add mod">
          <ac:chgData name="Meena, Ramjilal" userId="04f47ffa-00dc-4f53-a1c1-93674d103375" providerId="ADAL" clId="{031C95E4-19D1-44FA-8511-AFE1489D745A}" dt="2024-02-10T11:40:45.451" v="2997" actId="20577"/>
          <ac:spMkLst>
            <pc:docMk/>
            <pc:sldMk cId="789681189" sldId="650"/>
            <ac:spMk id="13" creationId="{A9E9B006-9F3B-4FC3-D9F9-4C8F55AC69FE}"/>
          </ac:spMkLst>
        </pc:spChg>
        <pc:spChg chg="add del mod">
          <ac:chgData name="Meena, Ramjilal" userId="04f47ffa-00dc-4f53-a1c1-93674d103375" providerId="ADAL" clId="{031C95E4-19D1-44FA-8511-AFE1489D745A}" dt="2024-02-10T11:33:44.832" v="2938" actId="478"/>
          <ac:spMkLst>
            <pc:docMk/>
            <pc:sldMk cId="789681189" sldId="650"/>
            <ac:spMk id="16" creationId="{ED1739BF-B536-391D-2F61-B70A608BB005}"/>
          </ac:spMkLst>
        </pc:spChg>
        <pc:spChg chg="mod">
          <ac:chgData name="Meena, Ramjilal" userId="04f47ffa-00dc-4f53-a1c1-93674d103375" providerId="ADAL" clId="{031C95E4-19D1-44FA-8511-AFE1489D745A}" dt="2024-02-10T10:47:05.977" v="2732" actId="20577"/>
          <ac:spMkLst>
            <pc:docMk/>
            <pc:sldMk cId="789681189" sldId="650"/>
            <ac:spMk id="18" creationId="{ED31976C-79FD-00C6-9C3C-801474018C9D}"/>
          </ac:spMkLst>
        </pc:spChg>
        <pc:spChg chg="del mod">
          <ac:chgData name="Meena, Ramjilal" userId="04f47ffa-00dc-4f53-a1c1-93674d103375" providerId="ADAL" clId="{031C95E4-19D1-44FA-8511-AFE1489D745A}" dt="2024-02-10T11:01:55.589" v="2825" actId="478"/>
          <ac:spMkLst>
            <pc:docMk/>
            <pc:sldMk cId="789681189" sldId="650"/>
            <ac:spMk id="19" creationId="{23220E4A-F517-8777-E642-CA589D804970}"/>
          </ac:spMkLst>
        </pc:spChg>
        <pc:spChg chg="del mod">
          <ac:chgData name="Meena, Ramjilal" userId="04f47ffa-00dc-4f53-a1c1-93674d103375" providerId="ADAL" clId="{031C95E4-19D1-44FA-8511-AFE1489D745A}" dt="2024-02-10T11:04:06.665" v="2837" actId="478"/>
          <ac:spMkLst>
            <pc:docMk/>
            <pc:sldMk cId="789681189" sldId="650"/>
            <ac:spMk id="21" creationId="{56DBC3CD-4EBF-5999-09FE-317947239335}"/>
          </ac:spMkLst>
        </pc:spChg>
        <pc:spChg chg="del mod">
          <ac:chgData name="Meena, Ramjilal" userId="04f47ffa-00dc-4f53-a1c1-93674d103375" providerId="ADAL" clId="{031C95E4-19D1-44FA-8511-AFE1489D745A}" dt="2024-02-10T11:06:07.653" v="2858" actId="478"/>
          <ac:spMkLst>
            <pc:docMk/>
            <pc:sldMk cId="789681189" sldId="650"/>
            <ac:spMk id="22" creationId="{BE2442AD-167E-B8D7-5A04-957C9144E410}"/>
          </ac:spMkLst>
        </pc:spChg>
        <pc:spChg chg="del mod">
          <ac:chgData name="Meena, Ramjilal" userId="04f47ffa-00dc-4f53-a1c1-93674d103375" providerId="ADAL" clId="{031C95E4-19D1-44FA-8511-AFE1489D745A}" dt="2024-02-10T10:53:12.905" v="2803" actId="478"/>
          <ac:spMkLst>
            <pc:docMk/>
            <pc:sldMk cId="789681189" sldId="650"/>
            <ac:spMk id="23" creationId="{5F455BB7-C1F2-E037-3312-C8B29D618495}"/>
          </ac:spMkLst>
        </pc:spChg>
        <pc:picChg chg="del">
          <ac:chgData name="Meena, Ramjilal" userId="04f47ffa-00dc-4f53-a1c1-93674d103375" providerId="ADAL" clId="{031C95E4-19D1-44FA-8511-AFE1489D745A}" dt="2024-02-10T11:35:55.805" v="2962" actId="478"/>
          <ac:picMkLst>
            <pc:docMk/>
            <pc:sldMk cId="789681189" sldId="650"/>
            <ac:picMk id="8" creationId="{87D29158-8827-AA81-5239-15BCFBFFA9DB}"/>
          </ac:picMkLst>
        </pc:picChg>
        <pc:picChg chg="add del mod">
          <ac:chgData name="Meena, Ramjilal" userId="04f47ffa-00dc-4f53-a1c1-93674d103375" providerId="ADAL" clId="{031C95E4-19D1-44FA-8511-AFE1489D745A}" dt="2024-02-10T11:35:51.273" v="2961" actId="478"/>
          <ac:picMkLst>
            <pc:docMk/>
            <pc:sldMk cId="789681189" sldId="650"/>
            <ac:picMk id="14" creationId="{013FBA15-E031-481A-15AD-EC3308E90DFA}"/>
          </ac:picMkLst>
        </pc:picChg>
        <pc:picChg chg="mod">
          <ac:chgData name="Meena, Ramjilal" userId="04f47ffa-00dc-4f53-a1c1-93674d103375" providerId="ADAL" clId="{031C95E4-19D1-44FA-8511-AFE1489D745A}" dt="2024-02-10T11:36:49.009" v="2971" actId="1076"/>
          <ac:picMkLst>
            <pc:docMk/>
            <pc:sldMk cId="789681189" sldId="650"/>
            <ac:picMk id="20" creationId="{6B4BAEBF-BE4D-0BF9-53A9-AA57A847F25A}"/>
          </ac:picMkLst>
        </pc:picChg>
        <pc:picChg chg="add mod">
          <ac:chgData name="Meena, Ramjilal" userId="04f47ffa-00dc-4f53-a1c1-93674d103375" providerId="ADAL" clId="{031C95E4-19D1-44FA-8511-AFE1489D745A}" dt="2024-02-10T11:36:37.500" v="2970" actId="14100"/>
          <ac:picMkLst>
            <pc:docMk/>
            <pc:sldMk cId="789681189" sldId="650"/>
            <ac:picMk id="25" creationId="{D104A995-7BAB-D3FE-F292-FCF7DBD66D40}"/>
          </ac:picMkLst>
        </pc:picChg>
      </pc:sldChg>
      <pc:sldChg chg="addSp delSp add del setBg delDesignElem">
        <pc:chgData name="Meena, Ramjilal" userId="04f47ffa-00dc-4f53-a1c1-93674d103375" providerId="ADAL" clId="{031C95E4-19D1-44FA-8511-AFE1489D745A}" dt="2024-02-10T11:49:52.877" v="3050"/>
        <pc:sldMkLst>
          <pc:docMk/>
          <pc:sldMk cId="3365901822" sldId="651"/>
        </pc:sldMkLst>
        <pc:spChg chg="add del">
          <ac:chgData name="Meena, Ramjilal" userId="04f47ffa-00dc-4f53-a1c1-93674d103375" providerId="ADAL" clId="{031C95E4-19D1-44FA-8511-AFE1489D745A}" dt="2024-02-10T11:49:52.877" v="3050"/>
          <ac:spMkLst>
            <pc:docMk/>
            <pc:sldMk cId="3365901822" sldId="651"/>
            <ac:spMk id="28" creationId="{70BEB1E7-2F88-40BC-B73D-42E5B6F80BFC}"/>
          </ac:spMkLst>
        </pc:spChg>
        <pc:spChg chg="add del">
          <ac:chgData name="Meena, Ramjilal" userId="04f47ffa-00dc-4f53-a1c1-93674d103375" providerId="ADAL" clId="{031C95E4-19D1-44FA-8511-AFE1489D745A}" dt="2024-02-10T11:49:52.877" v="3050"/>
          <ac:spMkLst>
            <pc:docMk/>
            <pc:sldMk cId="3365901822" sldId="651"/>
            <ac:spMk id="29" creationId="{D2B783EE-0239-4717-BBEA-8C9EAC61C824}"/>
          </ac:spMkLst>
        </pc:spChg>
        <pc:spChg chg="add del">
          <ac:chgData name="Meena, Ramjilal" userId="04f47ffa-00dc-4f53-a1c1-93674d103375" providerId="ADAL" clId="{031C95E4-19D1-44FA-8511-AFE1489D745A}" dt="2024-02-10T11:49:52.877" v="3050"/>
          <ac:spMkLst>
            <pc:docMk/>
            <pc:sldMk cId="3365901822" sldId="651"/>
            <ac:spMk id="30" creationId="{A7B99495-F43F-4D80-A44F-2CB4764EB90B}"/>
          </ac:spMkLst>
        </pc:spChg>
      </pc:sldChg>
      <pc:sldChg chg="addSp delSp modSp add mod ord">
        <pc:chgData name="Meena, Ramjilal" userId="04f47ffa-00dc-4f53-a1c1-93674d103375" providerId="ADAL" clId="{031C95E4-19D1-44FA-8511-AFE1489D745A}" dt="2024-02-11T05:10:14.700" v="3724" actId="14100"/>
        <pc:sldMkLst>
          <pc:docMk/>
          <pc:sldMk cId="3732003956" sldId="651"/>
        </pc:sldMkLst>
        <pc:spChg chg="mod">
          <ac:chgData name="Meena, Ramjilal" userId="04f47ffa-00dc-4f53-a1c1-93674d103375" providerId="ADAL" clId="{031C95E4-19D1-44FA-8511-AFE1489D745A}" dt="2024-02-10T11:53:03.231" v="3090" actId="1036"/>
          <ac:spMkLst>
            <pc:docMk/>
            <pc:sldMk cId="3732003956" sldId="651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2-11T05:10:14.700" v="3724" actId="14100"/>
          <ac:spMkLst>
            <pc:docMk/>
            <pc:sldMk cId="3732003956" sldId="651"/>
            <ac:spMk id="16" creationId="{8481E29B-7640-A1ED-C5CA-BA3C7B975247}"/>
          </ac:spMkLst>
        </pc:spChg>
        <pc:picChg chg="add mod">
          <ac:chgData name="Meena, Ramjilal" userId="04f47ffa-00dc-4f53-a1c1-93674d103375" providerId="ADAL" clId="{031C95E4-19D1-44FA-8511-AFE1489D745A}" dt="2024-02-11T05:10:01.214" v="3721"/>
          <ac:picMkLst>
            <pc:docMk/>
            <pc:sldMk cId="3732003956" sldId="651"/>
            <ac:picMk id="3" creationId="{29321717-6140-98F2-F1B9-51319CA21B93}"/>
          </ac:picMkLst>
        </pc:picChg>
        <pc:picChg chg="del">
          <ac:chgData name="Meena, Ramjilal" userId="04f47ffa-00dc-4f53-a1c1-93674d103375" providerId="ADAL" clId="{031C95E4-19D1-44FA-8511-AFE1489D745A}" dt="2024-02-10T11:50:55.482" v="3063" actId="478"/>
          <ac:picMkLst>
            <pc:docMk/>
            <pc:sldMk cId="3732003956" sldId="651"/>
            <ac:picMk id="3" creationId="{74105CB7-2E9B-24E8-6103-A3AB98E5D37A}"/>
          </ac:picMkLst>
        </pc:picChg>
        <pc:picChg chg="del">
          <ac:chgData name="Meena, Ramjilal" userId="04f47ffa-00dc-4f53-a1c1-93674d103375" providerId="ADAL" clId="{031C95E4-19D1-44FA-8511-AFE1489D745A}" dt="2024-02-11T05:10:05.249" v="3722" actId="478"/>
          <ac:picMkLst>
            <pc:docMk/>
            <pc:sldMk cId="3732003956" sldId="651"/>
            <ac:picMk id="5" creationId="{B028F916-93E5-D7B1-6C30-2850097A29B1}"/>
          </ac:picMkLst>
        </pc:picChg>
        <pc:picChg chg="del">
          <ac:chgData name="Meena, Ramjilal" userId="04f47ffa-00dc-4f53-a1c1-93674d103375" providerId="ADAL" clId="{031C95E4-19D1-44FA-8511-AFE1489D745A}" dt="2024-02-10T11:50:56.173" v="3064" actId="478"/>
          <ac:picMkLst>
            <pc:docMk/>
            <pc:sldMk cId="3732003956" sldId="651"/>
            <ac:picMk id="9" creationId="{4651AB2F-513E-D07E-059D-83911DDD6CC4}"/>
          </ac:picMkLst>
        </pc:picChg>
        <pc:picChg chg="del">
          <ac:chgData name="Meena, Ramjilal" userId="04f47ffa-00dc-4f53-a1c1-93674d103375" providerId="ADAL" clId="{031C95E4-19D1-44FA-8511-AFE1489D745A}" dt="2024-02-10T11:50:56.739" v="3065" actId="478"/>
          <ac:picMkLst>
            <pc:docMk/>
            <pc:sldMk cId="3732003956" sldId="651"/>
            <ac:picMk id="11" creationId="{802EC2DD-4CA7-C3C3-ABD4-567415077245}"/>
          </ac:picMkLst>
        </pc:picChg>
        <pc:picChg chg="add del mod">
          <ac:chgData name="Meena, Ramjilal" userId="04f47ffa-00dc-4f53-a1c1-93674d103375" providerId="ADAL" clId="{031C95E4-19D1-44FA-8511-AFE1489D745A}" dt="2024-02-10T11:52:12.137" v="3076" actId="478"/>
          <ac:picMkLst>
            <pc:docMk/>
            <pc:sldMk cId="3732003956" sldId="651"/>
            <ac:picMk id="12" creationId="{B8D96EB8-7079-8546-5A60-92B7E9AAAC59}"/>
          </ac:picMkLst>
        </pc:picChg>
        <pc:picChg chg="add del mod">
          <ac:chgData name="Meena, Ramjilal" userId="04f47ffa-00dc-4f53-a1c1-93674d103375" providerId="ADAL" clId="{031C95E4-19D1-44FA-8511-AFE1489D745A}" dt="2024-02-10T14:45:48.959" v="3643" actId="478"/>
          <ac:picMkLst>
            <pc:docMk/>
            <pc:sldMk cId="3732003956" sldId="651"/>
            <ac:picMk id="13" creationId="{2F7EB556-A0B9-D4C9-AB78-966155B3465A}"/>
          </ac:picMkLst>
        </pc:picChg>
        <pc:picChg chg="add mod">
          <ac:chgData name="Meena, Ramjilal" userId="04f47ffa-00dc-4f53-a1c1-93674d103375" providerId="ADAL" clId="{031C95E4-19D1-44FA-8511-AFE1489D745A}" dt="2024-02-11T05:10:09.191" v="3723" actId="14100"/>
          <ac:picMkLst>
            <pc:docMk/>
            <pc:sldMk cId="3732003956" sldId="651"/>
            <ac:picMk id="7170" creationId="{20CD1D1A-1A48-96F3-6AF8-7C9D7B3C3EB7}"/>
          </ac:picMkLst>
        </pc:picChg>
      </pc:sldChg>
      <pc:sldChg chg="addSp delSp modSp add mod ord modAnim">
        <pc:chgData name="Meena, Ramjilal" userId="04f47ffa-00dc-4f53-a1c1-93674d103375" providerId="ADAL" clId="{031C95E4-19D1-44FA-8511-AFE1489D745A}" dt="2024-02-10T14:59:38.656" v="3707" actId="403"/>
        <pc:sldMkLst>
          <pc:docMk/>
          <pc:sldMk cId="2657613051" sldId="652"/>
        </pc:sldMkLst>
        <pc:spChg chg="mod">
          <ac:chgData name="Meena, Ramjilal" userId="04f47ffa-00dc-4f53-a1c1-93674d103375" providerId="ADAL" clId="{031C95E4-19D1-44FA-8511-AFE1489D745A}" dt="2024-02-10T14:59:38.656" v="3707" actId="403"/>
          <ac:spMkLst>
            <pc:docMk/>
            <pc:sldMk cId="2657613051" sldId="652"/>
            <ac:spMk id="2" creationId="{99F2AB9C-497F-2B8F-6B85-E5795A8DF5C5}"/>
          </ac:spMkLst>
        </pc:spChg>
        <pc:spChg chg="add mod">
          <ac:chgData name="Meena, Ramjilal" userId="04f47ffa-00dc-4f53-a1c1-93674d103375" providerId="ADAL" clId="{031C95E4-19D1-44FA-8511-AFE1489D745A}" dt="2024-02-10T11:54:42.315" v="3114" actId="21"/>
          <ac:spMkLst>
            <pc:docMk/>
            <pc:sldMk cId="2657613051" sldId="652"/>
            <ac:spMk id="3" creationId="{EA67AC2E-87F0-B2DE-18C0-0B9A3B73F3F1}"/>
          </ac:spMkLst>
        </pc:spChg>
        <pc:spChg chg="del">
          <ac:chgData name="Meena, Ramjilal" userId="04f47ffa-00dc-4f53-a1c1-93674d103375" providerId="ADAL" clId="{031C95E4-19D1-44FA-8511-AFE1489D745A}" dt="2024-02-10T11:54:26.561" v="3110" actId="478"/>
          <ac:spMkLst>
            <pc:docMk/>
            <pc:sldMk cId="2657613051" sldId="652"/>
            <ac:spMk id="4" creationId="{05A0A92F-6E8F-EAE3-966E-A4DD0B37BF01}"/>
          </ac:spMkLst>
        </pc:spChg>
        <pc:spChg chg="del">
          <ac:chgData name="Meena, Ramjilal" userId="04f47ffa-00dc-4f53-a1c1-93674d103375" providerId="ADAL" clId="{031C95E4-19D1-44FA-8511-AFE1489D745A}" dt="2024-02-10T11:54:28.068" v="3111" actId="478"/>
          <ac:spMkLst>
            <pc:docMk/>
            <pc:sldMk cId="2657613051" sldId="652"/>
            <ac:spMk id="5" creationId="{3E8506EB-9A09-D255-2C80-00DB7608C83A}"/>
          </ac:spMkLst>
        </pc:spChg>
        <pc:spChg chg="del">
          <ac:chgData name="Meena, Ramjilal" userId="04f47ffa-00dc-4f53-a1c1-93674d103375" providerId="ADAL" clId="{031C95E4-19D1-44FA-8511-AFE1489D745A}" dt="2024-02-10T11:54:29.905" v="3112" actId="478"/>
          <ac:spMkLst>
            <pc:docMk/>
            <pc:sldMk cId="2657613051" sldId="652"/>
            <ac:spMk id="7" creationId="{962E90C3-BE4E-E734-F1AB-8FBD2D33A874}"/>
          </ac:spMkLst>
        </pc:spChg>
        <pc:spChg chg="mod">
          <ac:chgData name="Meena, Ramjilal" userId="04f47ffa-00dc-4f53-a1c1-93674d103375" providerId="ADAL" clId="{031C95E4-19D1-44FA-8511-AFE1489D745A}" dt="2024-02-10T11:55:04.621" v="3118" actId="12"/>
          <ac:spMkLst>
            <pc:docMk/>
            <pc:sldMk cId="2657613051" sldId="652"/>
            <ac:spMk id="8" creationId="{8B195242-2B97-0928-C5CC-3F18A404D60F}"/>
          </ac:spMkLst>
        </pc:spChg>
        <pc:spChg chg="add mod">
          <ac:chgData name="Meena, Ramjilal" userId="04f47ffa-00dc-4f53-a1c1-93674d103375" providerId="ADAL" clId="{031C95E4-19D1-44FA-8511-AFE1489D745A}" dt="2024-02-10T14:49:25.383" v="3656" actId="1076"/>
          <ac:spMkLst>
            <pc:docMk/>
            <pc:sldMk cId="2657613051" sldId="652"/>
            <ac:spMk id="16" creationId="{F7AFF370-7B24-AE47-713E-40ED63D9ADD7}"/>
          </ac:spMkLst>
        </pc:spChg>
        <pc:spChg chg="add mod">
          <ac:chgData name="Meena, Ramjilal" userId="04f47ffa-00dc-4f53-a1c1-93674d103375" providerId="ADAL" clId="{031C95E4-19D1-44FA-8511-AFE1489D745A}" dt="2024-02-10T14:49:25.383" v="3656" actId="1076"/>
          <ac:spMkLst>
            <pc:docMk/>
            <pc:sldMk cId="2657613051" sldId="652"/>
            <ac:spMk id="18" creationId="{C9574608-C700-1D37-F7FA-3DEFAC531254}"/>
          </ac:spMkLst>
        </pc:spChg>
        <pc:spChg chg="add mod">
          <ac:chgData name="Meena, Ramjilal" userId="04f47ffa-00dc-4f53-a1c1-93674d103375" providerId="ADAL" clId="{031C95E4-19D1-44FA-8511-AFE1489D745A}" dt="2024-02-10T14:49:25.383" v="3656" actId="1076"/>
          <ac:spMkLst>
            <pc:docMk/>
            <pc:sldMk cId="2657613051" sldId="652"/>
            <ac:spMk id="22" creationId="{EE2AB5C2-3C62-A2CA-AAA3-4918B6E0B6A8}"/>
          </ac:spMkLst>
        </pc:spChg>
        <pc:spChg chg="add mod">
          <ac:chgData name="Meena, Ramjilal" userId="04f47ffa-00dc-4f53-a1c1-93674d103375" providerId="ADAL" clId="{031C95E4-19D1-44FA-8511-AFE1489D745A}" dt="2024-02-10T14:49:25.383" v="3656" actId="1076"/>
          <ac:spMkLst>
            <pc:docMk/>
            <pc:sldMk cId="2657613051" sldId="652"/>
            <ac:spMk id="32" creationId="{AB1A978A-84BD-CDA9-2746-01E45D57D32D}"/>
          </ac:spMkLst>
        </pc:spChg>
        <pc:spChg chg="add mod">
          <ac:chgData name="Meena, Ramjilal" userId="04f47ffa-00dc-4f53-a1c1-93674d103375" providerId="ADAL" clId="{031C95E4-19D1-44FA-8511-AFE1489D745A}" dt="2024-02-10T14:49:25.383" v="3656" actId="1076"/>
          <ac:spMkLst>
            <pc:docMk/>
            <pc:sldMk cId="2657613051" sldId="652"/>
            <ac:spMk id="38" creationId="{B11040BB-F64B-178C-4FA0-9FBDE64F2637}"/>
          </ac:spMkLst>
        </pc:spChg>
        <pc:spChg chg="add mod">
          <ac:chgData name="Meena, Ramjilal" userId="04f47ffa-00dc-4f53-a1c1-93674d103375" providerId="ADAL" clId="{031C95E4-19D1-44FA-8511-AFE1489D745A}" dt="2024-02-10T14:49:24.802" v="3655" actId="1076"/>
          <ac:spMkLst>
            <pc:docMk/>
            <pc:sldMk cId="2657613051" sldId="652"/>
            <ac:spMk id="40" creationId="{03DA4736-861F-559F-9C08-EAD316BAF4DF}"/>
          </ac:spMkLst>
        </pc:spChg>
        <pc:spChg chg="add mod">
          <ac:chgData name="Meena, Ramjilal" userId="04f47ffa-00dc-4f53-a1c1-93674d103375" providerId="ADAL" clId="{031C95E4-19D1-44FA-8511-AFE1489D745A}" dt="2024-02-10T14:49:25.383" v="3656" actId="1076"/>
          <ac:spMkLst>
            <pc:docMk/>
            <pc:sldMk cId="2657613051" sldId="652"/>
            <ac:spMk id="42" creationId="{D8AEDF4B-B97F-2DB7-CB99-85C0E50307CF}"/>
          </ac:spMkLst>
        </pc:spChg>
        <pc:spChg chg="add mod">
          <ac:chgData name="Meena, Ramjilal" userId="04f47ffa-00dc-4f53-a1c1-93674d103375" providerId="ADAL" clId="{031C95E4-19D1-44FA-8511-AFE1489D745A}" dt="2024-02-10T14:49:25.383" v="3656" actId="1076"/>
          <ac:spMkLst>
            <pc:docMk/>
            <pc:sldMk cId="2657613051" sldId="652"/>
            <ac:spMk id="44" creationId="{3AD713E5-4621-2DB6-B9C1-1A0B9DBDEC63}"/>
          </ac:spMkLst>
        </pc:spChg>
        <pc:spChg chg="add del">
          <ac:chgData name="Meena, Ramjilal" userId="04f47ffa-00dc-4f53-a1c1-93674d103375" providerId="ADAL" clId="{031C95E4-19D1-44FA-8511-AFE1489D745A}" dt="2024-02-10T14:32:07.392" v="3535"/>
          <ac:spMkLst>
            <pc:docMk/>
            <pc:sldMk cId="2657613051" sldId="652"/>
            <ac:spMk id="45" creationId="{639F69BD-69D1-255D-7306-06234EC7CE1B}"/>
          </ac:spMkLst>
        </pc:spChg>
        <pc:spChg chg="add mod">
          <ac:chgData name="Meena, Ramjilal" userId="04f47ffa-00dc-4f53-a1c1-93674d103375" providerId="ADAL" clId="{031C95E4-19D1-44FA-8511-AFE1489D745A}" dt="2024-02-10T14:49:25.383" v="3656" actId="1076"/>
          <ac:spMkLst>
            <pc:docMk/>
            <pc:sldMk cId="2657613051" sldId="652"/>
            <ac:spMk id="47" creationId="{DF7AC0FF-AA9A-1C79-81D6-8A62612CA6EB}"/>
          </ac:spMkLst>
        </pc:spChg>
        <pc:spChg chg="add mod">
          <ac:chgData name="Meena, Ramjilal" userId="04f47ffa-00dc-4f53-a1c1-93674d103375" providerId="ADAL" clId="{031C95E4-19D1-44FA-8511-AFE1489D745A}" dt="2024-02-10T14:49:25.383" v="3656" actId="1076"/>
          <ac:spMkLst>
            <pc:docMk/>
            <pc:sldMk cId="2657613051" sldId="652"/>
            <ac:spMk id="49" creationId="{CA210B17-102D-74B1-A8CD-B7A78E4B51F9}"/>
          </ac:spMkLst>
        </pc:spChg>
        <pc:spChg chg="add mod">
          <ac:chgData name="Meena, Ramjilal" userId="04f47ffa-00dc-4f53-a1c1-93674d103375" providerId="ADAL" clId="{031C95E4-19D1-44FA-8511-AFE1489D745A}" dt="2024-02-10T14:49:25.383" v="3656" actId="1076"/>
          <ac:spMkLst>
            <pc:docMk/>
            <pc:sldMk cId="2657613051" sldId="652"/>
            <ac:spMk id="54" creationId="{FF106E3E-44C3-5196-E7E0-4D4C6C509707}"/>
          </ac:spMkLst>
        </pc:spChg>
        <pc:picChg chg="add del mod">
          <ac:chgData name="Meena, Ramjilal" userId="04f47ffa-00dc-4f53-a1c1-93674d103375" providerId="ADAL" clId="{031C95E4-19D1-44FA-8511-AFE1489D745A}" dt="2024-02-10T13:59:30.574" v="3125" actId="478"/>
          <ac:picMkLst>
            <pc:docMk/>
            <pc:sldMk cId="2657613051" sldId="652"/>
            <ac:picMk id="12" creationId="{C5A7F92C-CC40-5229-B944-FD00820254D3}"/>
          </ac:picMkLst>
        </pc:picChg>
        <pc:picChg chg="add mod">
          <ac:chgData name="Meena, Ramjilal" userId="04f47ffa-00dc-4f53-a1c1-93674d103375" providerId="ADAL" clId="{031C95E4-19D1-44FA-8511-AFE1489D745A}" dt="2024-02-10T14:10:16.276" v="3277" actId="14100"/>
          <ac:picMkLst>
            <pc:docMk/>
            <pc:sldMk cId="2657613051" sldId="652"/>
            <ac:picMk id="14" creationId="{99378885-B16E-3178-4DAD-58B41AE1AE73}"/>
          </ac:picMkLst>
        </pc:picChg>
        <pc:picChg chg="add mod">
          <ac:chgData name="Meena, Ramjilal" userId="04f47ffa-00dc-4f53-a1c1-93674d103375" providerId="ADAL" clId="{031C95E4-19D1-44FA-8511-AFE1489D745A}" dt="2024-02-10T14:49:25.383" v="3656" actId="1076"/>
          <ac:picMkLst>
            <pc:docMk/>
            <pc:sldMk cId="2657613051" sldId="652"/>
            <ac:picMk id="20" creationId="{F6C2D9FF-9D1C-A66A-8638-CA67BBCB6D8F}"/>
          </ac:picMkLst>
        </pc:picChg>
        <pc:picChg chg="add del mod">
          <ac:chgData name="Meena, Ramjilal" userId="04f47ffa-00dc-4f53-a1c1-93674d103375" providerId="ADAL" clId="{031C95E4-19D1-44FA-8511-AFE1489D745A}" dt="2024-02-10T14:18:36.012" v="3374" actId="478"/>
          <ac:picMkLst>
            <pc:docMk/>
            <pc:sldMk cId="2657613051" sldId="652"/>
            <ac:picMk id="24" creationId="{266D4969-4253-AB1B-C5EB-D14CA8FCF0CD}"/>
          </ac:picMkLst>
        </pc:picChg>
        <pc:picChg chg="add mod">
          <ac:chgData name="Meena, Ramjilal" userId="04f47ffa-00dc-4f53-a1c1-93674d103375" providerId="ADAL" clId="{031C95E4-19D1-44FA-8511-AFE1489D745A}" dt="2024-02-10T14:18:55.870" v="3378" actId="208"/>
          <ac:picMkLst>
            <pc:docMk/>
            <pc:sldMk cId="2657613051" sldId="652"/>
            <ac:picMk id="26" creationId="{5EC2E969-E73A-7AE0-DFB2-6E3D9964844B}"/>
          </ac:picMkLst>
        </pc:picChg>
        <pc:picChg chg="add mod">
          <ac:chgData name="Meena, Ramjilal" userId="04f47ffa-00dc-4f53-a1c1-93674d103375" providerId="ADAL" clId="{031C95E4-19D1-44FA-8511-AFE1489D745A}" dt="2024-02-10T14:18:52.277" v="3377" actId="208"/>
          <ac:picMkLst>
            <pc:docMk/>
            <pc:sldMk cId="2657613051" sldId="652"/>
            <ac:picMk id="28" creationId="{88BB04F3-4A3D-BD23-633D-15B3A0D0EAC9}"/>
          </ac:picMkLst>
        </pc:picChg>
        <pc:picChg chg="add mod">
          <ac:chgData name="Meena, Ramjilal" userId="04f47ffa-00dc-4f53-a1c1-93674d103375" providerId="ADAL" clId="{031C95E4-19D1-44FA-8511-AFE1489D745A}" dt="2024-02-10T14:49:25.383" v="3656" actId="1076"/>
          <ac:picMkLst>
            <pc:docMk/>
            <pc:sldMk cId="2657613051" sldId="652"/>
            <ac:picMk id="30" creationId="{FCA87C8E-1521-B93D-45FA-5E4DD26854E0}"/>
          </ac:picMkLst>
        </pc:picChg>
        <pc:picChg chg="add mod">
          <ac:chgData name="Meena, Ramjilal" userId="04f47ffa-00dc-4f53-a1c1-93674d103375" providerId="ADAL" clId="{031C95E4-19D1-44FA-8511-AFE1489D745A}" dt="2024-02-10T14:23:02.881" v="3425" actId="14100"/>
          <ac:picMkLst>
            <pc:docMk/>
            <pc:sldMk cId="2657613051" sldId="652"/>
            <ac:picMk id="34" creationId="{0272F962-C810-89BA-DD0D-7D34F3B54C4C}"/>
          </ac:picMkLst>
        </pc:picChg>
        <pc:picChg chg="add mod">
          <ac:chgData name="Meena, Ramjilal" userId="04f47ffa-00dc-4f53-a1c1-93674d103375" providerId="ADAL" clId="{031C95E4-19D1-44FA-8511-AFE1489D745A}" dt="2024-02-10T14:23:30.248" v="3428" actId="14100"/>
          <ac:picMkLst>
            <pc:docMk/>
            <pc:sldMk cId="2657613051" sldId="652"/>
            <ac:picMk id="36" creationId="{ACD3DE69-F54A-4EB9-1AC1-84B2E3AD22D6}"/>
          </ac:picMkLst>
        </pc:picChg>
        <pc:picChg chg="add mod">
          <ac:chgData name="Meena, Ramjilal" userId="04f47ffa-00dc-4f53-a1c1-93674d103375" providerId="ADAL" clId="{031C95E4-19D1-44FA-8511-AFE1489D745A}" dt="2024-02-10T14:56:46.222" v="3699" actId="1076"/>
          <ac:picMkLst>
            <pc:docMk/>
            <pc:sldMk cId="2657613051" sldId="652"/>
            <ac:picMk id="50" creationId="{F2FCB39F-6F14-D4AE-93FB-D759C7D3CF95}"/>
          </ac:picMkLst>
        </pc:picChg>
        <pc:picChg chg="add mod">
          <ac:chgData name="Meena, Ramjilal" userId="04f47ffa-00dc-4f53-a1c1-93674d103375" providerId="ADAL" clId="{031C95E4-19D1-44FA-8511-AFE1489D745A}" dt="2024-02-10T14:40:24.886" v="3610" actId="14100"/>
          <ac:picMkLst>
            <pc:docMk/>
            <pc:sldMk cId="2657613051" sldId="652"/>
            <ac:picMk id="52" creationId="{490FFEF4-3427-FEE4-1E0B-6DBBE38FFAA4}"/>
          </ac:picMkLst>
        </pc:picChg>
        <pc:picChg chg="add mod">
          <ac:chgData name="Meena, Ramjilal" userId="04f47ffa-00dc-4f53-a1c1-93674d103375" providerId="ADAL" clId="{031C95E4-19D1-44FA-8511-AFE1489D745A}" dt="2024-02-10T14:49:25.383" v="3656" actId="1076"/>
          <ac:picMkLst>
            <pc:docMk/>
            <pc:sldMk cId="2657613051" sldId="652"/>
            <ac:picMk id="56" creationId="{EFADEE28-C590-3E68-2FDE-68F4B266FD98}"/>
          </ac:picMkLst>
        </pc:picChg>
        <pc:picChg chg="add mod">
          <ac:chgData name="Meena, Ramjilal" userId="04f47ffa-00dc-4f53-a1c1-93674d103375" providerId="ADAL" clId="{031C95E4-19D1-44FA-8511-AFE1489D745A}" dt="2024-02-10T14:59:32.034" v="3706" actId="1076"/>
          <ac:picMkLst>
            <pc:docMk/>
            <pc:sldMk cId="2657613051" sldId="652"/>
            <ac:picMk id="57" creationId="{49E2081F-D5F3-2BC9-7636-C5DBEBA7A926}"/>
          </ac:picMkLst>
        </pc:picChg>
      </pc:sldChg>
      <pc:sldChg chg="add del ord">
        <pc:chgData name="Meena, Ramjilal" userId="04f47ffa-00dc-4f53-a1c1-93674d103375" providerId="ADAL" clId="{031C95E4-19D1-44FA-8511-AFE1489D745A}" dt="2024-02-23T05:57:46.553" v="6751" actId="47"/>
        <pc:sldMkLst>
          <pc:docMk/>
          <pc:sldMk cId="4118802814" sldId="653"/>
        </pc:sldMkLst>
      </pc:sldChg>
      <pc:sldChg chg="addSp delSp modSp add del mod ord">
        <pc:chgData name="Meena, Ramjilal" userId="04f47ffa-00dc-4f53-a1c1-93674d103375" providerId="ADAL" clId="{031C95E4-19D1-44FA-8511-AFE1489D745A}" dt="2024-02-12T11:16:13.953" v="4999" actId="47"/>
        <pc:sldMkLst>
          <pc:docMk/>
          <pc:sldMk cId="2989152729" sldId="654"/>
        </pc:sldMkLst>
        <pc:spChg chg="mod">
          <ac:chgData name="Meena, Ramjilal" userId="04f47ffa-00dc-4f53-a1c1-93674d103375" providerId="ADAL" clId="{031C95E4-19D1-44FA-8511-AFE1489D745A}" dt="2024-02-11T05:57:05.453" v="3906" actId="6549"/>
          <ac:spMkLst>
            <pc:docMk/>
            <pc:sldMk cId="2989152729" sldId="654"/>
            <ac:spMk id="2" creationId="{99F2AB9C-497F-2B8F-6B85-E5795A8DF5C5}"/>
          </ac:spMkLst>
        </pc:spChg>
        <pc:spChg chg="mod">
          <ac:chgData name="Meena, Ramjilal" userId="04f47ffa-00dc-4f53-a1c1-93674d103375" providerId="ADAL" clId="{031C95E4-19D1-44FA-8511-AFE1489D745A}" dt="2024-02-11T05:54:03.978" v="3773" actId="14100"/>
          <ac:spMkLst>
            <pc:docMk/>
            <pc:sldMk cId="2989152729" sldId="654"/>
            <ac:spMk id="13" creationId="{9AEA8A86-B16D-1D85-1112-97536BCFA102}"/>
          </ac:spMkLst>
        </pc:spChg>
        <pc:picChg chg="add mod">
          <ac:chgData name="Meena, Ramjilal" userId="04f47ffa-00dc-4f53-a1c1-93674d103375" providerId="ADAL" clId="{031C95E4-19D1-44FA-8511-AFE1489D745A}" dt="2024-02-11T05:54:44.632" v="3778" actId="14100"/>
          <ac:picMkLst>
            <pc:docMk/>
            <pc:sldMk cId="2989152729" sldId="654"/>
            <ac:picMk id="3" creationId="{4CD410A1-9C19-6E30-1C62-79A73B3A05D1}"/>
          </ac:picMkLst>
        </pc:picChg>
        <pc:picChg chg="del">
          <ac:chgData name="Meena, Ramjilal" userId="04f47ffa-00dc-4f53-a1c1-93674d103375" providerId="ADAL" clId="{031C95E4-19D1-44FA-8511-AFE1489D745A}" dt="2024-02-11T05:54:20.288" v="3774" actId="478"/>
          <ac:picMkLst>
            <pc:docMk/>
            <pc:sldMk cId="2989152729" sldId="654"/>
            <ac:picMk id="7" creationId="{445363A2-9181-7CCF-9245-63177EF2B524}"/>
          </ac:picMkLst>
        </pc:picChg>
      </pc:sldChg>
      <pc:sldChg chg="addSp delSp modSp add mod modAnim">
        <pc:chgData name="Meena, Ramjilal" userId="04f47ffa-00dc-4f53-a1c1-93674d103375" providerId="ADAL" clId="{031C95E4-19D1-44FA-8511-AFE1489D745A}" dt="2024-02-12T13:49:56.874" v="5496" actId="207"/>
        <pc:sldMkLst>
          <pc:docMk/>
          <pc:sldMk cId="3210581648" sldId="655"/>
        </pc:sldMkLst>
        <pc:spChg chg="mod">
          <ac:chgData name="Meena, Ramjilal" userId="04f47ffa-00dc-4f53-a1c1-93674d103375" providerId="ADAL" clId="{031C95E4-19D1-44FA-8511-AFE1489D745A}" dt="2024-02-12T13:49:56.874" v="5496" actId="207"/>
          <ac:spMkLst>
            <pc:docMk/>
            <pc:sldMk cId="3210581648" sldId="655"/>
            <ac:spMk id="2" creationId="{99F2AB9C-497F-2B8F-6B85-E5795A8DF5C5}"/>
          </ac:spMkLst>
        </pc:spChg>
        <pc:spChg chg="add mod">
          <ac:chgData name="Meena, Ramjilal" userId="04f47ffa-00dc-4f53-a1c1-93674d103375" providerId="ADAL" clId="{031C95E4-19D1-44FA-8511-AFE1489D745A}" dt="2024-02-12T13:33:27.163" v="5307" actId="14100"/>
          <ac:spMkLst>
            <pc:docMk/>
            <pc:sldMk cId="3210581648" sldId="655"/>
            <ac:spMk id="7" creationId="{08D78EE5-DF7F-D9C0-1CDF-8AEB69A2A568}"/>
          </ac:spMkLst>
        </pc:spChg>
        <pc:spChg chg="add mod">
          <ac:chgData name="Meena, Ramjilal" userId="04f47ffa-00dc-4f53-a1c1-93674d103375" providerId="ADAL" clId="{031C95E4-19D1-44FA-8511-AFE1489D745A}" dt="2024-02-12T13:44:33.899" v="5366" actId="255"/>
          <ac:spMkLst>
            <pc:docMk/>
            <pc:sldMk cId="3210581648" sldId="655"/>
            <ac:spMk id="8" creationId="{2289CB95-09DB-27C2-5E65-4711D816F9F5}"/>
          </ac:spMkLst>
        </pc:spChg>
        <pc:spChg chg="add del mod">
          <ac:chgData name="Meena, Ramjilal" userId="04f47ffa-00dc-4f53-a1c1-93674d103375" providerId="ADAL" clId="{031C95E4-19D1-44FA-8511-AFE1489D745A}" dt="2024-02-12T11:11:18.098" v="4972"/>
          <ac:spMkLst>
            <pc:docMk/>
            <pc:sldMk cId="3210581648" sldId="655"/>
            <ac:spMk id="12" creationId="{6D4E7986-8CA8-8B17-7FBF-51DBFA6C2EDB}"/>
          </ac:spMkLst>
        </pc:spChg>
        <pc:spChg chg="add del mod">
          <ac:chgData name="Meena, Ramjilal" userId="04f47ffa-00dc-4f53-a1c1-93674d103375" providerId="ADAL" clId="{031C95E4-19D1-44FA-8511-AFE1489D745A}" dt="2024-02-12T13:41:43.706" v="5346" actId="14100"/>
          <ac:spMkLst>
            <pc:docMk/>
            <pc:sldMk cId="3210581648" sldId="655"/>
            <ac:spMk id="13" creationId="{9AEA8A86-B16D-1D85-1112-97536BCFA102}"/>
          </ac:spMkLst>
        </pc:spChg>
        <pc:spChg chg="add mod">
          <ac:chgData name="Meena, Ramjilal" userId="04f47ffa-00dc-4f53-a1c1-93674d103375" providerId="ADAL" clId="{031C95E4-19D1-44FA-8511-AFE1489D745A}" dt="2024-02-12T13:42:01.891" v="5348" actId="14100"/>
          <ac:spMkLst>
            <pc:docMk/>
            <pc:sldMk cId="3210581648" sldId="655"/>
            <ac:spMk id="14" creationId="{C9EFAB93-A506-6D68-AC1E-841FD1D23DA7}"/>
          </ac:spMkLst>
        </pc:spChg>
        <pc:picChg chg="add mod">
          <ac:chgData name="Meena, Ramjilal" userId="04f47ffa-00dc-4f53-a1c1-93674d103375" providerId="ADAL" clId="{031C95E4-19D1-44FA-8511-AFE1489D745A}" dt="2024-02-12T13:35:12.116" v="5325" actId="14100"/>
          <ac:picMkLst>
            <pc:docMk/>
            <pc:sldMk cId="3210581648" sldId="655"/>
            <ac:picMk id="3" creationId="{3EEDB21E-3635-6A45-8C69-3B06B42CBDCE}"/>
          </ac:picMkLst>
        </pc:picChg>
        <pc:picChg chg="add del mod">
          <ac:chgData name="Meena, Ramjilal" userId="04f47ffa-00dc-4f53-a1c1-93674d103375" providerId="ADAL" clId="{031C95E4-19D1-44FA-8511-AFE1489D745A}" dt="2024-02-12T11:10:23.077" v="4961" actId="478"/>
          <ac:picMkLst>
            <pc:docMk/>
            <pc:sldMk cId="3210581648" sldId="655"/>
            <ac:picMk id="4" creationId="{9B6ACC75-CC21-8723-63EF-5EBB2E2D8C38}"/>
          </ac:picMkLst>
        </pc:picChg>
        <pc:picChg chg="add mod">
          <ac:chgData name="Meena, Ramjilal" userId="04f47ffa-00dc-4f53-a1c1-93674d103375" providerId="ADAL" clId="{031C95E4-19D1-44FA-8511-AFE1489D745A}" dt="2024-02-12T13:34:30.282" v="5316" actId="14100"/>
          <ac:picMkLst>
            <pc:docMk/>
            <pc:sldMk cId="3210581648" sldId="655"/>
            <ac:picMk id="5" creationId="{5B6FCAF9-86D6-B890-C6F2-7B287D66826E}"/>
          </ac:picMkLst>
        </pc:picChg>
        <pc:picChg chg="del">
          <ac:chgData name="Meena, Ramjilal" userId="04f47ffa-00dc-4f53-a1c1-93674d103375" providerId="ADAL" clId="{031C95E4-19D1-44FA-8511-AFE1489D745A}" dt="2024-02-11T05:55:22.009" v="3784" actId="478"/>
          <ac:picMkLst>
            <pc:docMk/>
            <pc:sldMk cId="3210581648" sldId="655"/>
            <ac:picMk id="7" creationId="{445363A2-9181-7CCF-9245-63177EF2B524}"/>
          </ac:picMkLst>
        </pc:picChg>
        <pc:picChg chg="add mod">
          <ac:chgData name="Meena, Ramjilal" userId="04f47ffa-00dc-4f53-a1c1-93674d103375" providerId="ADAL" clId="{031C95E4-19D1-44FA-8511-AFE1489D745A}" dt="2024-02-12T13:41:51.834" v="5347" actId="14100"/>
          <ac:picMkLst>
            <pc:docMk/>
            <pc:sldMk cId="3210581648" sldId="655"/>
            <ac:picMk id="10" creationId="{54E38552-EC6E-AC36-6225-BF010C4D5903}"/>
          </ac:picMkLst>
        </pc:picChg>
      </pc:sldChg>
      <pc:sldChg chg="add del ord">
        <pc:chgData name="Meena, Ramjilal" userId="04f47ffa-00dc-4f53-a1c1-93674d103375" providerId="ADAL" clId="{031C95E4-19D1-44FA-8511-AFE1489D745A}" dt="2024-02-23T05:57:43.355" v="6750" actId="47"/>
        <pc:sldMkLst>
          <pc:docMk/>
          <pc:sldMk cId="3241075430" sldId="656"/>
        </pc:sldMkLst>
      </pc:sldChg>
      <pc:sldChg chg="add del ord">
        <pc:chgData name="Meena, Ramjilal" userId="04f47ffa-00dc-4f53-a1c1-93674d103375" providerId="ADAL" clId="{031C95E4-19D1-44FA-8511-AFE1489D745A}" dt="2024-02-12T13:25:10.359" v="5281" actId="47"/>
        <pc:sldMkLst>
          <pc:docMk/>
          <pc:sldMk cId="2139969629" sldId="657"/>
        </pc:sldMkLst>
      </pc:sldChg>
      <pc:sldChg chg="add del">
        <pc:chgData name="Meena, Ramjilal" userId="04f47ffa-00dc-4f53-a1c1-93674d103375" providerId="ADAL" clId="{031C95E4-19D1-44FA-8511-AFE1489D745A}" dt="2024-02-12T03:49:10.879" v="4451" actId="47"/>
        <pc:sldMkLst>
          <pc:docMk/>
          <pc:sldMk cId="4097393534" sldId="657"/>
        </pc:sldMkLst>
      </pc:sldChg>
      <pc:sldChg chg="addSp delSp modSp add del mod modAnim">
        <pc:chgData name="Meena, Ramjilal" userId="04f47ffa-00dc-4f53-a1c1-93674d103375" providerId="ADAL" clId="{031C95E4-19D1-44FA-8511-AFE1489D745A}" dt="2024-02-12T03:08:25.448" v="4053" actId="47"/>
        <pc:sldMkLst>
          <pc:docMk/>
          <pc:sldMk cId="1834161761" sldId="658"/>
        </pc:sldMkLst>
        <pc:spChg chg="mod">
          <ac:chgData name="Meena, Ramjilal" userId="04f47ffa-00dc-4f53-a1c1-93674d103375" providerId="ADAL" clId="{031C95E4-19D1-44FA-8511-AFE1489D745A}" dt="2024-02-12T03:08:19.845" v="4050" actId="1076"/>
          <ac:spMkLst>
            <pc:docMk/>
            <pc:sldMk cId="1834161761" sldId="658"/>
            <ac:spMk id="40" creationId="{03DA4736-861F-559F-9C08-EAD316BAF4DF}"/>
          </ac:spMkLst>
        </pc:spChg>
        <pc:spChg chg="mod">
          <ac:chgData name="Meena, Ramjilal" userId="04f47ffa-00dc-4f53-a1c1-93674d103375" providerId="ADAL" clId="{031C95E4-19D1-44FA-8511-AFE1489D745A}" dt="2024-02-12T03:08:20.441" v="4051" actId="1076"/>
          <ac:spMkLst>
            <pc:docMk/>
            <pc:sldMk cId="1834161761" sldId="658"/>
            <ac:spMk id="44" creationId="{3AD713E5-4621-2DB6-B9C1-1A0B9DBDEC63}"/>
          </ac:spMkLst>
        </pc:spChg>
        <pc:picChg chg="add del mod">
          <ac:chgData name="Meena, Ramjilal" userId="04f47ffa-00dc-4f53-a1c1-93674d103375" providerId="ADAL" clId="{031C95E4-19D1-44FA-8511-AFE1489D745A}" dt="2024-02-12T03:08:11.682" v="4047"/>
          <ac:picMkLst>
            <pc:docMk/>
            <pc:sldMk cId="1834161761" sldId="658"/>
            <ac:picMk id="4" creationId="{E1F4E2BF-413E-6BA6-9A36-3B3D3DF14411}"/>
          </ac:picMkLst>
        </pc:picChg>
        <pc:picChg chg="mod">
          <ac:chgData name="Meena, Ramjilal" userId="04f47ffa-00dc-4f53-a1c1-93674d103375" providerId="ADAL" clId="{031C95E4-19D1-44FA-8511-AFE1489D745A}" dt="2024-02-12T03:08:18.903" v="4049" actId="1076"/>
          <ac:picMkLst>
            <pc:docMk/>
            <pc:sldMk cId="1834161761" sldId="658"/>
            <ac:picMk id="20" creationId="{F6C2D9FF-9D1C-A66A-8638-CA67BBCB6D8F}"/>
          </ac:picMkLst>
        </pc:picChg>
        <pc:picChg chg="mod">
          <ac:chgData name="Meena, Ramjilal" userId="04f47ffa-00dc-4f53-a1c1-93674d103375" providerId="ADAL" clId="{031C95E4-19D1-44FA-8511-AFE1489D745A}" dt="2024-02-12T03:08:21.069" v="4052" actId="1076"/>
          <ac:picMkLst>
            <pc:docMk/>
            <pc:sldMk cId="1834161761" sldId="658"/>
            <ac:picMk id="50" creationId="{F2FCB39F-6F14-D4AE-93FB-D759C7D3CF95}"/>
          </ac:picMkLst>
        </pc:picChg>
      </pc:sldChg>
      <pc:sldChg chg="addSp delSp modSp add mod ord">
        <pc:chgData name="Meena, Ramjilal" userId="04f47ffa-00dc-4f53-a1c1-93674d103375" providerId="ADAL" clId="{031C95E4-19D1-44FA-8511-AFE1489D745A}" dt="2024-02-13T12:23:43.364" v="5799" actId="6549"/>
        <pc:sldMkLst>
          <pc:docMk/>
          <pc:sldMk cId="2278563593" sldId="658"/>
        </pc:sldMkLst>
        <pc:spChg chg="mod">
          <ac:chgData name="Meena, Ramjilal" userId="04f47ffa-00dc-4f53-a1c1-93674d103375" providerId="ADAL" clId="{031C95E4-19D1-44FA-8511-AFE1489D745A}" dt="2024-02-12T12:47:44.490" v="5167" actId="20577"/>
          <ac:spMkLst>
            <pc:docMk/>
            <pc:sldMk cId="2278563593" sldId="658"/>
            <ac:spMk id="4" creationId="{3332AEE5-98AD-BBDF-02F6-D63F99A7F892}"/>
          </ac:spMkLst>
        </pc:spChg>
        <pc:spChg chg="del">
          <ac:chgData name="Meena, Ramjilal" userId="04f47ffa-00dc-4f53-a1c1-93674d103375" providerId="ADAL" clId="{031C95E4-19D1-44FA-8511-AFE1489D745A}" dt="2024-02-12T12:49:00.236" v="5174" actId="478"/>
          <ac:spMkLst>
            <pc:docMk/>
            <pc:sldMk cId="2278563593" sldId="658"/>
            <ac:spMk id="12" creationId="{0810B362-20A2-1BE5-148F-6C83E2BE3D69}"/>
          </ac:spMkLst>
        </pc:spChg>
        <pc:spChg chg="mod">
          <ac:chgData name="Meena, Ramjilal" userId="04f47ffa-00dc-4f53-a1c1-93674d103375" providerId="ADAL" clId="{031C95E4-19D1-44FA-8511-AFE1489D745A}" dt="2024-02-13T12:23:43.364" v="5799" actId="6549"/>
          <ac:spMkLst>
            <pc:docMk/>
            <pc:sldMk cId="2278563593" sldId="658"/>
            <ac:spMk id="16" creationId="{8481E29B-7640-A1ED-C5CA-BA3C7B975247}"/>
          </ac:spMkLst>
        </pc:spChg>
        <pc:picChg chg="del">
          <ac:chgData name="Meena, Ramjilal" userId="04f47ffa-00dc-4f53-a1c1-93674d103375" providerId="ADAL" clId="{031C95E4-19D1-44FA-8511-AFE1489D745A}" dt="2024-02-12T12:48:55.331" v="5171" actId="478"/>
          <ac:picMkLst>
            <pc:docMk/>
            <pc:sldMk cId="2278563593" sldId="658"/>
            <ac:picMk id="3" creationId="{3FDE2961-23F3-895F-45E9-BADB42290E65}"/>
          </ac:picMkLst>
        </pc:picChg>
        <pc:picChg chg="del">
          <ac:chgData name="Meena, Ramjilal" userId="04f47ffa-00dc-4f53-a1c1-93674d103375" providerId="ADAL" clId="{031C95E4-19D1-44FA-8511-AFE1489D745A}" dt="2024-02-12T12:49:02.530" v="5177" actId="478"/>
          <ac:picMkLst>
            <pc:docMk/>
            <pc:sldMk cId="2278563593" sldId="658"/>
            <ac:picMk id="5" creationId="{B028F916-93E5-D7B1-6C30-2850097A29B1}"/>
          </ac:picMkLst>
        </pc:picChg>
        <pc:picChg chg="del">
          <ac:chgData name="Meena, Ramjilal" userId="04f47ffa-00dc-4f53-a1c1-93674d103375" providerId="ADAL" clId="{031C95E4-19D1-44FA-8511-AFE1489D745A}" dt="2024-02-12T12:49:01.810" v="5176" actId="478"/>
          <ac:picMkLst>
            <pc:docMk/>
            <pc:sldMk cId="2278563593" sldId="658"/>
            <ac:picMk id="11" creationId="{0DA4CAC9-A97A-6FE1-79FB-2A384E240C46}"/>
          </ac:picMkLst>
        </pc:picChg>
        <pc:picChg chg="add mod">
          <ac:chgData name="Meena, Ramjilal" userId="04f47ffa-00dc-4f53-a1c1-93674d103375" providerId="ADAL" clId="{031C95E4-19D1-44FA-8511-AFE1489D745A}" dt="2024-02-12T12:55:35.497" v="5224" actId="14100"/>
          <ac:picMkLst>
            <pc:docMk/>
            <pc:sldMk cId="2278563593" sldId="658"/>
            <ac:picMk id="17" creationId="{BC26E948-EB67-88EB-A892-3EABA3E391FB}"/>
          </ac:picMkLst>
        </pc:picChg>
        <pc:picChg chg="del">
          <ac:chgData name="Meena, Ramjilal" userId="04f47ffa-00dc-4f53-a1c1-93674d103375" providerId="ADAL" clId="{031C95E4-19D1-44FA-8511-AFE1489D745A}" dt="2024-02-12T12:48:59.403" v="5173" actId="478"/>
          <ac:picMkLst>
            <pc:docMk/>
            <pc:sldMk cId="2278563593" sldId="658"/>
            <ac:picMk id="18" creationId="{43EA5A79-EA07-21F1-D5FE-F05A3376D9BC}"/>
          </ac:picMkLst>
        </pc:picChg>
        <pc:picChg chg="add del mod">
          <ac:chgData name="Meena, Ramjilal" userId="04f47ffa-00dc-4f53-a1c1-93674d103375" providerId="ADAL" clId="{031C95E4-19D1-44FA-8511-AFE1489D745A}" dt="2024-02-12T12:52:13.237" v="5204" actId="478"/>
          <ac:picMkLst>
            <pc:docMk/>
            <pc:sldMk cId="2278563593" sldId="658"/>
            <ac:picMk id="20" creationId="{E59A8E00-59AB-38BC-22C7-CB19C425B3F3}"/>
          </ac:picMkLst>
        </pc:picChg>
        <pc:picChg chg="del">
          <ac:chgData name="Meena, Ramjilal" userId="04f47ffa-00dc-4f53-a1c1-93674d103375" providerId="ADAL" clId="{031C95E4-19D1-44FA-8511-AFE1489D745A}" dt="2024-02-12T12:48:58.714" v="5172" actId="478"/>
          <ac:picMkLst>
            <pc:docMk/>
            <pc:sldMk cId="2278563593" sldId="658"/>
            <ac:picMk id="21" creationId="{11123657-C6F4-C068-4AAC-96A2357E375D}"/>
          </ac:picMkLst>
        </pc:picChg>
        <pc:picChg chg="del">
          <ac:chgData name="Meena, Ramjilal" userId="04f47ffa-00dc-4f53-a1c1-93674d103375" providerId="ADAL" clId="{031C95E4-19D1-44FA-8511-AFE1489D745A}" dt="2024-02-12T12:49:01.131" v="5175" actId="478"/>
          <ac:picMkLst>
            <pc:docMk/>
            <pc:sldMk cId="2278563593" sldId="658"/>
            <ac:picMk id="24" creationId="{62C2B8F8-1787-7631-57A7-68F071C33EC9}"/>
          </ac:picMkLst>
        </pc:picChg>
        <pc:picChg chg="add del mod">
          <ac:chgData name="Meena, Ramjilal" userId="04f47ffa-00dc-4f53-a1c1-93674d103375" providerId="ADAL" clId="{031C95E4-19D1-44FA-8511-AFE1489D745A}" dt="2024-02-12T12:53:19.724" v="5211" actId="478"/>
          <ac:picMkLst>
            <pc:docMk/>
            <pc:sldMk cId="2278563593" sldId="658"/>
            <ac:picMk id="25" creationId="{43FA3237-EF06-AA9A-8BB6-3969F7851193}"/>
          </ac:picMkLst>
        </pc:picChg>
        <pc:picChg chg="del">
          <ac:chgData name="Meena, Ramjilal" userId="04f47ffa-00dc-4f53-a1c1-93674d103375" providerId="ADAL" clId="{031C95E4-19D1-44FA-8511-AFE1489D745A}" dt="2024-02-12T12:49:03.206" v="5178" actId="478"/>
          <ac:picMkLst>
            <pc:docMk/>
            <pc:sldMk cId="2278563593" sldId="658"/>
            <ac:picMk id="26" creationId="{26230C3C-0DF4-347B-EC1B-AB7F7DBF25E4}"/>
          </ac:picMkLst>
        </pc:picChg>
      </pc:sldChg>
      <pc:sldChg chg="addSp delSp modSp add mod modAnim">
        <pc:chgData name="Meena, Ramjilal" userId="04f47ffa-00dc-4f53-a1c1-93674d103375" providerId="ADAL" clId="{031C95E4-19D1-44FA-8511-AFE1489D745A}" dt="2024-02-13T12:40:31.399" v="5987"/>
        <pc:sldMkLst>
          <pc:docMk/>
          <pc:sldMk cId="3072628137" sldId="659"/>
        </pc:sldMkLst>
        <pc:spChg chg="mod">
          <ac:chgData name="Meena, Ramjilal" userId="04f47ffa-00dc-4f53-a1c1-93674d103375" providerId="ADAL" clId="{031C95E4-19D1-44FA-8511-AFE1489D745A}" dt="2024-02-13T11:28:09.478" v="5579" actId="12"/>
          <ac:spMkLst>
            <pc:docMk/>
            <pc:sldMk cId="3072628137" sldId="659"/>
            <ac:spMk id="4" creationId="{3EBD3907-632A-A01B-CF2B-6C7E7DAB39CD}"/>
          </ac:spMkLst>
        </pc:spChg>
        <pc:spChg chg="mod">
          <ac:chgData name="Meena, Ramjilal" userId="04f47ffa-00dc-4f53-a1c1-93674d103375" providerId="ADAL" clId="{031C95E4-19D1-44FA-8511-AFE1489D745A}" dt="2024-02-13T11:21:55.661" v="5553" actId="14100"/>
          <ac:spMkLst>
            <pc:docMk/>
            <pc:sldMk cId="3072628137" sldId="659"/>
            <ac:spMk id="5" creationId="{3503417E-1E68-BEAC-18AD-DD7B76A9C1E5}"/>
          </ac:spMkLst>
        </pc:spChg>
        <pc:spChg chg="add mod">
          <ac:chgData name="Meena, Ramjilal" userId="04f47ffa-00dc-4f53-a1c1-93674d103375" providerId="ADAL" clId="{031C95E4-19D1-44FA-8511-AFE1489D745A}" dt="2024-02-13T11:45:41.399" v="5676" actId="404"/>
          <ac:spMkLst>
            <pc:docMk/>
            <pc:sldMk cId="3072628137" sldId="659"/>
            <ac:spMk id="7" creationId="{DA091863-3F6E-785E-1B4B-71CAFBC7F5BD}"/>
          </ac:spMkLst>
        </pc:spChg>
        <pc:spChg chg="add mod">
          <ac:chgData name="Meena, Ramjilal" userId="04f47ffa-00dc-4f53-a1c1-93674d103375" providerId="ADAL" clId="{031C95E4-19D1-44FA-8511-AFE1489D745A}" dt="2024-02-13T11:35:23.263" v="5605" actId="20577"/>
          <ac:spMkLst>
            <pc:docMk/>
            <pc:sldMk cId="3072628137" sldId="659"/>
            <ac:spMk id="12" creationId="{59A1ABE3-3240-1803-07A0-0A7887BFCC97}"/>
          </ac:spMkLst>
        </pc:spChg>
        <pc:spChg chg="add mod">
          <ac:chgData name="Meena, Ramjilal" userId="04f47ffa-00dc-4f53-a1c1-93674d103375" providerId="ADAL" clId="{031C95E4-19D1-44FA-8511-AFE1489D745A}" dt="2024-02-13T11:43:03.926" v="5668" actId="12"/>
          <ac:spMkLst>
            <pc:docMk/>
            <pc:sldMk cId="3072628137" sldId="659"/>
            <ac:spMk id="14" creationId="{E6E731AD-F853-192C-3A0E-3633630DC7B0}"/>
          </ac:spMkLst>
        </pc:spChg>
        <pc:spChg chg="add mod">
          <ac:chgData name="Meena, Ramjilal" userId="04f47ffa-00dc-4f53-a1c1-93674d103375" providerId="ADAL" clId="{031C95E4-19D1-44FA-8511-AFE1489D745A}" dt="2024-02-13T11:41:19.557" v="5644" actId="1076"/>
          <ac:spMkLst>
            <pc:docMk/>
            <pc:sldMk cId="3072628137" sldId="659"/>
            <ac:spMk id="16" creationId="{7839C8B6-0E8F-6FA5-CFFA-949474A872BC}"/>
          </ac:spMkLst>
        </pc:spChg>
        <pc:spChg chg="add mod">
          <ac:chgData name="Meena, Ramjilal" userId="04f47ffa-00dc-4f53-a1c1-93674d103375" providerId="ADAL" clId="{031C95E4-19D1-44FA-8511-AFE1489D745A}" dt="2024-02-13T12:02:33.919" v="5701" actId="20577"/>
          <ac:spMkLst>
            <pc:docMk/>
            <pc:sldMk cId="3072628137" sldId="659"/>
            <ac:spMk id="16" creationId="{CB498BB5-A7B3-2E15-B1EF-946880AF2560}"/>
          </ac:spMkLst>
        </pc:spChg>
        <pc:spChg chg="add mod">
          <ac:chgData name="Meena, Ramjilal" userId="04f47ffa-00dc-4f53-a1c1-93674d103375" providerId="ADAL" clId="{031C95E4-19D1-44FA-8511-AFE1489D745A}" dt="2024-02-13T12:11:00.029" v="5721" actId="20577"/>
          <ac:spMkLst>
            <pc:docMk/>
            <pc:sldMk cId="3072628137" sldId="659"/>
            <ac:spMk id="18" creationId="{EFFE7DD7-BFE0-1285-2F2A-25B838464E33}"/>
          </ac:spMkLst>
        </pc:spChg>
        <pc:picChg chg="mod">
          <ac:chgData name="Meena, Ramjilal" userId="04f47ffa-00dc-4f53-a1c1-93674d103375" providerId="ADAL" clId="{031C95E4-19D1-44FA-8511-AFE1489D745A}" dt="2024-02-13T11:12:45.518" v="5519" actId="14100"/>
          <ac:picMkLst>
            <pc:docMk/>
            <pc:sldMk cId="3072628137" sldId="659"/>
            <ac:picMk id="3" creationId="{FD4770C4-F57A-F10B-FB64-9488F14AA384}"/>
          </ac:picMkLst>
        </pc:picChg>
        <pc:picChg chg="del">
          <ac:chgData name="Meena, Ramjilal" userId="04f47ffa-00dc-4f53-a1c1-93674d103375" providerId="ADAL" clId="{031C95E4-19D1-44FA-8511-AFE1489D745A}" dt="2024-02-13T11:11:59.826" v="5512" actId="478"/>
          <ac:picMkLst>
            <pc:docMk/>
            <pc:sldMk cId="3072628137" sldId="659"/>
            <ac:picMk id="7" creationId="{18CB0584-87BC-0B9F-E11D-C3C08840942F}"/>
          </ac:picMkLst>
        </pc:picChg>
        <pc:picChg chg="del">
          <ac:chgData name="Meena, Ramjilal" userId="04f47ffa-00dc-4f53-a1c1-93674d103375" providerId="ADAL" clId="{031C95E4-19D1-44FA-8511-AFE1489D745A}" dt="2024-02-13T11:11:55.366" v="5511" actId="478"/>
          <ac:picMkLst>
            <pc:docMk/>
            <pc:sldMk cId="3072628137" sldId="659"/>
            <ac:picMk id="9" creationId="{7EF99FB6-FCA8-9F31-5DA8-6609932B24D8}"/>
          </ac:picMkLst>
        </pc:picChg>
        <pc:picChg chg="add mod">
          <ac:chgData name="Meena, Ramjilal" userId="04f47ffa-00dc-4f53-a1c1-93674d103375" providerId="ADAL" clId="{031C95E4-19D1-44FA-8511-AFE1489D745A}" dt="2024-02-13T11:16:35.354" v="5550" actId="208"/>
          <ac:picMkLst>
            <pc:docMk/>
            <pc:sldMk cId="3072628137" sldId="659"/>
            <ac:picMk id="11" creationId="{AA735D0E-4B15-F54B-17B1-D8BD329175B2}"/>
          </ac:picMkLst>
        </pc:picChg>
        <pc:picChg chg="add mod">
          <ac:chgData name="Meena, Ramjilal" userId="04f47ffa-00dc-4f53-a1c1-93674d103375" providerId="ADAL" clId="{031C95E4-19D1-44FA-8511-AFE1489D745A}" dt="2024-02-13T11:46:24.381" v="5680" actId="208"/>
          <ac:picMkLst>
            <pc:docMk/>
            <pc:sldMk cId="3072628137" sldId="659"/>
            <ac:picMk id="13" creationId="{06C91C7F-E273-687B-B80B-A21E9798420D}"/>
          </ac:picMkLst>
        </pc:picChg>
        <pc:picChg chg="add mod">
          <ac:chgData name="Meena, Ramjilal" userId="04f47ffa-00dc-4f53-a1c1-93674d103375" providerId="ADAL" clId="{031C95E4-19D1-44FA-8511-AFE1489D745A}" dt="2024-02-13T12:40:31.399" v="5987"/>
          <ac:picMkLst>
            <pc:docMk/>
            <pc:sldMk cId="3072628137" sldId="659"/>
            <ac:picMk id="19" creationId="{DD6F74E9-74A4-22DF-B6A5-5FB1307ED58A}"/>
          </ac:picMkLst>
        </pc:picChg>
      </pc:sldChg>
      <pc:sldChg chg="add del ord">
        <pc:chgData name="Meena, Ramjilal" userId="04f47ffa-00dc-4f53-a1c1-93674d103375" providerId="ADAL" clId="{031C95E4-19D1-44FA-8511-AFE1489D745A}" dt="2024-02-23T05:57:40.079" v="6749" actId="47"/>
        <pc:sldMkLst>
          <pc:docMk/>
          <pc:sldMk cId="355709461" sldId="660"/>
        </pc:sldMkLst>
      </pc:sldChg>
      <pc:sldChg chg="addSp delSp modSp add mod ord">
        <pc:chgData name="Meena, Ramjilal" userId="04f47ffa-00dc-4f53-a1c1-93674d103375" providerId="ADAL" clId="{031C95E4-19D1-44FA-8511-AFE1489D745A}" dt="2024-02-15T03:40:43.466" v="6525" actId="14100"/>
        <pc:sldMkLst>
          <pc:docMk/>
          <pc:sldMk cId="2472167039" sldId="661"/>
        </pc:sldMkLst>
        <pc:spChg chg="mod">
          <ac:chgData name="Meena, Ramjilal" userId="04f47ffa-00dc-4f53-a1c1-93674d103375" providerId="ADAL" clId="{031C95E4-19D1-44FA-8511-AFE1489D745A}" dt="2024-02-13T12:21:52.508" v="5735" actId="20577"/>
          <ac:spMkLst>
            <pc:docMk/>
            <pc:sldMk cId="2472167039" sldId="661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2-13T12:24:32.140" v="5847" actId="6549"/>
          <ac:spMkLst>
            <pc:docMk/>
            <pc:sldMk cId="2472167039" sldId="661"/>
            <ac:spMk id="16" creationId="{8481E29B-7640-A1ED-C5CA-BA3C7B975247}"/>
          </ac:spMkLst>
        </pc:spChg>
        <pc:picChg chg="add del mod">
          <ac:chgData name="Meena, Ramjilal" userId="04f47ffa-00dc-4f53-a1c1-93674d103375" providerId="ADAL" clId="{031C95E4-19D1-44FA-8511-AFE1489D745A}" dt="2024-02-13T12:25:25.435" v="5849" actId="478"/>
          <ac:picMkLst>
            <pc:docMk/>
            <pc:sldMk cId="2472167039" sldId="661"/>
            <ac:picMk id="3" creationId="{C57DFAA6-F5A3-2AC0-CA10-7EF0480F5364}"/>
          </ac:picMkLst>
        </pc:picChg>
        <pc:picChg chg="add mod">
          <ac:chgData name="Meena, Ramjilal" userId="04f47ffa-00dc-4f53-a1c1-93674d103375" providerId="ADAL" clId="{031C95E4-19D1-44FA-8511-AFE1489D745A}" dt="2024-02-15T03:40:04.907" v="6519" actId="14100"/>
          <ac:picMkLst>
            <pc:docMk/>
            <pc:sldMk cId="2472167039" sldId="661"/>
            <ac:picMk id="5" creationId="{32D8941F-1804-EAC1-9EE9-6C9A3D2B4DB4}"/>
          </ac:picMkLst>
        </pc:picChg>
        <pc:picChg chg="add del mod">
          <ac:chgData name="Meena, Ramjilal" userId="04f47ffa-00dc-4f53-a1c1-93674d103375" providerId="ADAL" clId="{031C95E4-19D1-44FA-8511-AFE1489D745A}" dt="2024-02-13T12:26:26.431" v="5859" actId="22"/>
          <ac:picMkLst>
            <pc:docMk/>
            <pc:sldMk cId="2472167039" sldId="661"/>
            <ac:picMk id="11" creationId="{9418B33A-CE2C-A471-E115-A11F83255686}"/>
          </ac:picMkLst>
        </pc:picChg>
        <pc:picChg chg="add mod">
          <ac:chgData name="Meena, Ramjilal" userId="04f47ffa-00dc-4f53-a1c1-93674d103375" providerId="ADAL" clId="{031C95E4-19D1-44FA-8511-AFE1489D745A}" dt="2024-02-15T03:40:43.466" v="6525" actId="14100"/>
          <ac:picMkLst>
            <pc:docMk/>
            <pc:sldMk cId="2472167039" sldId="661"/>
            <ac:picMk id="12" creationId="{14F0344C-3217-0998-9CD4-7BFF1B7036F8}"/>
          </ac:picMkLst>
        </pc:picChg>
        <pc:picChg chg="add del mod">
          <ac:chgData name="Meena, Ramjilal" userId="04f47ffa-00dc-4f53-a1c1-93674d103375" providerId="ADAL" clId="{031C95E4-19D1-44FA-8511-AFE1489D745A}" dt="2024-02-13T12:27:19.502" v="5871" actId="22"/>
          <ac:picMkLst>
            <pc:docMk/>
            <pc:sldMk cId="2472167039" sldId="661"/>
            <ac:picMk id="13" creationId="{130AF062-4900-6529-3126-EBF905CF13F6}"/>
          </ac:picMkLst>
        </pc:picChg>
        <pc:picChg chg="del">
          <ac:chgData name="Meena, Ramjilal" userId="04f47ffa-00dc-4f53-a1c1-93674d103375" providerId="ADAL" clId="{031C95E4-19D1-44FA-8511-AFE1489D745A}" dt="2024-02-13T12:21:55.140" v="5736" actId="478"/>
          <ac:picMkLst>
            <pc:docMk/>
            <pc:sldMk cId="2472167039" sldId="661"/>
            <ac:picMk id="17" creationId="{BC26E948-EB67-88EB-A892-3EABA3E391FB}"/>
          </ac:picMkLst>
        </pc:picChg>
        <pc:picChg chg="add mod">
          <ac:chgData name="Meena, Ramjilal" userId="04f47ffa-00dc-4f53-a1c1-93674d103375" providerId="ADAL" clId="{031C95E4-19D1-44FA-8511-AFE1489D745A}" dt="2024-02-15T03:13:45.924" v="6371" actId="14100"/>
          <ac:picMkLst>
            <pc:docMk/>
            <pc:sldMk cId="2472167039" sldId="661"/>
            <ac:picMk id="19" creationId="{ED1F8CBC-6E2F-E20B-5C51-0EAB2099ECB6}"/>
          </ac:picMkLst>
        </pc:picChg>
        <pc:picChg chg="add del mod">
          <ac:chgData name="Meena, Ramjilal" userId="04f47ffa-00dc-4f53-a1c1-93674d103375" providerId="ADAL" clId="{031C95E4-19D1-44FA-8511-AFE1489D745A}" dt="2024-02-13T12:27:23.892" v="5877"/>
          <ac:picMkLst>
            <pc:docMk/>
            <pc:sldMk cId="2472167039" sldId="661"/>
            <ac:picMk id="1026" creationId="{551E55C4-99B4-DAAD-6710-D30F6DFFB7AF}"/>
          </ac:picMkLst>
        </pc:picChg>
      </pc:sldChg>
      <pc:sldChg chg="addSp delSp modSp add mod ord modAnim">
        <pc:chgData name="Meena, Ramjilal" userId="04f47ffa-00dc-4f53-a1c1-93674d103375" providerId="ADAL" clId="{031C95E4-19D1-44FA-8511-AFE1489D745A}" dt="2024-02-15T03:10:42.413" v="6346"/>
        <pc:sldMkLst>
          <pc:docMk/>
          <pc:sldMk cId="3377122350" sldId="662"/>
        </pc:sldMkLst>
        <pc:spChg chg="mod">
          <ac:chgData name="Meena, Ramjilal" userId="04f47ffa-00dc-4f53-a1c1-93674d103375" providerId="ADAL" clId="{031C95E4-19D1-44FA-8511-AFE1489D745A}" dt="2024-02-13T12:31:21.934" v="5925" actId="404"/>
          <ac:spMkLst>
            <pc:docMk/>
            <pc:sldMk cId="3377122350" sldId="662"/>
            <ac:spMk id="2" creationId="{9C5DD57F-2FE6-ECB7-1681-7956002264DB}"/>
          </ac:spMkLst>
        </pc:spChg>
        <pc:spChg chg="mod">
          <ac:chgData name="Meena, Ramjilal" userId="04f47ffa-00dc-4f53-a1c1-93674d103375" providerId="ADAL" clId="{031C95E4-19D1-44FA-8511-AFE1489D745A}" dt="2024-02-15T02:53:25.800" v="6051" actId="20577"/>
          <ac:spMkLst>
            <pc:docMk/>
            <pc:sldMk cId="3377122350" sldId="662"/>
            <ac:spMk id="4" creationId="{3EBD3907-632A-A01B-CF2B-6C7E7DAB39CD}"/>
          </ac:spMkLst>
        </pc:spChg>
        <pc:spChg chg="add mod">
          <ac:chgData name="Meena, Ramjilal" userId="04f47ffa-00dc-4f53-a1c1-93674d103375" providerId="ADAL" clId="{031C95E4-19D1-44FA-8511-AFE1489D745A}" dt="2024-02-15T02:59:17.621" v="6093" actId="1035"/>
          <ac:spMkLst>
            <pc:docMk/>
            <pc:sldMk cId="3377122350" sldId="662"/>
            <ac:spMk id="5" creationId="{2E11D4C3-43CB-4C71-EE43-576D13464BA9}"/>
          </ac:spMkLst>
        </pc:spChg>
        <pc:spChg chg="add mod">
          <ac:chgData name="Meena, Ramjilal" userId="04f47ffa-00dc-4f53-a1c1-93674d103375" providerId="ADAL" clId="{031C95E4-19D1-44FA-8511-AFE1489D745A}" dt="2024-02-15T03:05:58.156" v="6270" actId="15"/>
          <ac:spMkLst>
            <pc:docMk/>
            <pc:sldMk cId="3377122350" sldId="662"/>
            <ac:spMk id="7" creationId="{6826CB08-58FF-6A1D-491D-FBBBA7981753}"/>
          </ac:spMkLst>
        </pc:spChg>
        <pc:spChg chg="add mod">
          <ac:chgData name="Meena, Ramjilal" userId="04f47ffa-00dc-4f53-a1c1-93674d103375" providerId="ADAL" clId="{031C95E4-19D1-44FA-8511-AFE1489D745A}" dt="2024-02-15T03:06:23.184" v="6272" actId="20577"/>
          <ac:spMkLst>
            <pc:docMk/>
            <pc:sldMk cId="3377122350" sldId="662"/>
            <ac:spMk id="9" creationId="{B3114ACD-486F-855E-C60D-CDFDBD6CDAB4}"/>
          </ac:spMkLst>
        </pc:spChg>
        <pc:spChg chg="add mod">
          <ac:chgData name="Meena, Ramjilal" userId="04f47ffa-00dc-4f53-a1c1-93674d103375" providerId="ADAL" clId="{031C95E4-19D1-44FA-8511-AFE1489D745A}" dt="2024-02-15T03:08:13.866" v="6342" actId="1076"/>
          <ac:spMkLst>
            <pc:docMk/>
            <pc:sldMk cId="3377122350" sldId="662"/>
            <ac:spMk id="12" creationId="{C26D7506-2482-93E2-23CC-332CB049893F}"/>
          </ac:spMkLst>
        </pc:spChg>
        <pc:spChg chg="add mod">
          <ac:chgData name="Meena, Ramjilal" userId="04f47ffa-00dc-4f53-a1c1-93674d103375" providerId="ADAL" clId="{031C95E4-19D1-44FA-8511-AFE1489D745A}" dt="2024-02-13T12:38:40.004" v="5974" actId="27636"/>
          <ac:spMkLst>
            <pc:docMk/>
            <pc:sldMk cId="3377122350" sldId="662"/>
            <ac:spMk id="13" creationId="{71D0E7CF-50F8-CCCB-5202-326BE59A6CDE}"/>
          </ac:spMkLst>
        </pc:spChg>
        <pc:picChg chg="del">
          <ac:chgData name="Meena, Ramjilal" userId="04f47ffa-00dc-4f53-a1c1-93674d103375" providerId="ADAL" clId="{031C95E4-19D1-44FA-8511-AFE1489D745A}" dt="2024-02-13T12:31:28.044" v="5926" actId="478"/>
          <ac:picMkLst>
            <pc:docMk/>
            <pc:sldMk cId="3377122350" sldId="662"/>
            <ac:picMk id="3" creationId="{FD4770C4-F57A-F10B-FB64-9488F14AA384}"/>
          </ac:picMkLst>
        </pc:picChg>
        <pc:picChg chg="add del mod">
          <ac:chgData name="Meena, Ramjilal" userId="04f47ffa-00dc-4f53-a1c1-93674d103375" providerId="ADAL" clId="{031C95E4-19D1-44FA-8511-AFE1489D745A}" dt="2024-02-13T12:36:42.053" v="5957" actId="478"/>
          <ac:picMkLst>
            <pc:docMk/>
            <pc:sldMk cId="3377122350" sldId="662"/>
            <ac:picMk id="5" creationId="{DC22964D-3F03-8FC3-4FD1-BAAF6CDE5757}"/>
          </ac:picMkLst>
        </pc:picChg>
        <pc:picChg chg="del">
          <ac:chgData name="Meena, Ramjilal" userId="04f47ffa-00dc-4f53-a1c1-93674d103375" providerId="ADAL" clId="{031C95E4-19D1-44FA-8511-AFE1489D745A}" dt="2024-02-13T12:31:29.193" v="5927" actId="478"/>
          <ac:picMkLst>
            <pc:docMk/>
            <pc:sldMk cId="3377122350" sldId="662"/>
            <ac:picMk id="7" creationId="{18CB0584-87BC-0B9F-E11D-C3C08840942F}"/>
          </ac:picMkLst>
        </pc:picChg>
        <pc:picChg chg="del">
          <ac:chgData name="Meena, Ramjilal" userId="04f47ffa-00dc-4f53-a1c1-93674d103375" providerId="ADAL" clId="{031C95E4-19D1-44FA-8511-AFE1489D745A}" dt="2024-02-13T12:31:29.741" v="5928" actId="478"/>
          <ac:picMkLst>
            <pc:docMk/>
            <pc:sldMk cId="3377122350" sldId="662"/>
            <ac:picMk id="9" creationId="{7EF99FB6-FCA8-9F31-5DA8-6609932B24D8}"/>
          </ac:picMkLst>
        </pc:picChg>
        <pc:picChg chg="add mod">
          <ac:chgData name="Meena, Ramjilal" userId="04f47ffa-00dc-4f53-a1c1-93674d103375" providerId="ADAL" clId="{031C95E4-19D1-44FA-8511-AFE1489D745A}" dt="2024-02-13T12:38:25.477" v="5971" actId="14100"/>
          <ac:picMkLst>
            <pc:docMk/>
            <pc:sldMk cId="3377122350" sldId="662"/>
            <ac:picMk id="11" creationId="{955C00C7-DED2-DB1D-E5DD-51A0ED152922}"/>
          </ac:picMkLst>
        </pc:picChg>
        <pc:picChg chg="add del mod">
          <ac:chgData name="Meena, Ramjilal" userId="04f47ffa-00dc-4f53-a1c1-93674d103375" providerId="ADAL" clId="{031C95E4-19D1-44FA-8511-AFE1489D745A}" dt="2024-02-13T12:39:34.168" v="5982" actId="478"/>
          <ac:picMkLst>
            <pc:docMk/>
            <pc:sldMk cId="3377122350" sldId="662"/>
            <ac:picMk id="12" creationId="{1FA44EAB-8B5A-7EF4-EDDE-B188C1A26B77}"/>
          </ac:picMkLst>
        </pc:picChg>
        <pc:picChg chg="add mod">
          <ac:chgData name="Meena, Ramjilal" userId="04f47ffa-00dc-4f53-a1c1-93674d103375" providerId="ADAL" clId="{031C95E4-19D1-44FA-8511-AFE1489D745A}" dt="2024-02-15T02:54:57.061" v="6066" actId="1036"/>
          <ac:picMkLst>
            <pc:docMk/>
            <pc:sldMk cId="3377122350" sldId="662"/>
            <ac:picMk id="14" creationId="{D9F63A00-AA9F-4766-B741-DDDFB92FDB54}"/>
          </ac:picMkLst>
        </pc:picChg>
        <pc:picChg chg="add mod">
          <ac:chgData name="Meena, Ramjilal" userId="04f47ffa-00dc-4f53-a1c1-93674d103375" providerId="ADAL" clId="{031C95E4-19D1-44FA-8511-AFE1489D745A}" dt="2024-02-13T12:40:34.905" v="5988"/>
          <ac:picMkLst>
            <pc:docMk/>
            <pc:sldMk cId="3377122350" sldId="662"/>
            <ac:picMk id="15" creationId="{57E6633A-CA4E-B304-6A69-FD2B3260F3A1}"/>
          </ac:picMkLst>
        </pc:picChg>
      </pc:sldChg>
      <pc:sldChg chg="addSp delSp modSp add mod addAnim delAnim modAnim">
        <pc:chgData name="Meena, Ramjilal" userId="04f47ffa-00dc-4f53-a1c1-93674d103375" providerId="ADAL" clId="{031C95E4-19D1-44FA-8511-AFE1489D745A}" dt="2024-02-15T03:32:03.099" v="6466" actId="1076"/>
        <pc:sldMkLst>
          <pc:docMk/>
          <pc:sldMk cId="1319390803" sldId="663"/>
        </pc:sldMkLst>
        <pc:spChg chg="mod">
          <ac:chgData name="Meena, Ramjilal" userId="04f47ffa-00dc-4f53-a1c1-93674d103375" providerId="ADAL" clId="{031C95E4-19D1-44FA-8511-AFE1489D745A}" dt="2024-02-15T03:18:17.038" v="6398" actId="404"/>
          <ac:spMkLst>
            <pc:docMk/>
            <pc:sldMk cId="1319390803" sldId="663"/>
            <ac:spMk id="2" creationId="{9C5DD57F-2FE6-ECB7-1681-7956002264DB}"/>
          </ac:spMkLst>
        </pc:spChg>
        <pc:spChg chg="mod">
          <ac:chgData name="Meena, Ramjilal" userId="04f47ffa-00dc-4f53-a1c1-93674d103375" providerId="ADAL" clId="{031C95E4-19D1-44FA-8511-AFE1489D745A}" dt="2024-02-15T03:23:28.438" v="6422" actId="404"/>
          <ac:spMkLst>
            <pc:docMk/>
            <pc:sldMk cId="1319390803" sldId="663"/>
            <ac:spMk id="4" creationId="{3EBD3907-632A-A01B-CF2B-6C7E7DAB39CD}"/>
          </ac:spMkLst>
        </pc:spChg>
        <pc:spChg chg="add del">
          <ac:chgData name="Meena, Ramjilal" userId="04f47ffa-00dc-4f53-a1c1-93674d103375" providerId="ADAL" clId="{031C95E4-19D1-44FA-8511-AFE1489D745A}" dt="2024-02-15T03:12:43.373" v="6367" actId="478"/>
          <ac:spMkLst>
            <pc:docMk/>
            <pc:sldMk cId="1319390803" sldId="663"/>
            <ac:spMk id="5" creationId="{2E11D4C3-43CB-4C71-EE43-576D13464BA9}"/>
          </ac:spMkLst>
        </pc:spChg>
        <pc:spChg chg="add del">
          <ac:chgData name="Meena, Ramjilal" userId="04f47ffa-00dc-4f53-a1c1-93674d103375" providerId="ADAL" clId="{031C95E4-19D1-44FA-8511-AFE1489D745A}" dt="2024-02-15T03:12:38.665" v="6366" actId="478"/>
          <ac:spMkLst>
            <pc:docMk/>
            <pc:sldMk cId="1319390803" sldId="663"/>
            <ac:spMk id="7" creationId="{6826CB08-58FF-6A1D-491D-FBBBA7981753}"/>
          </ac:spMkLst>
        </pc:spChg>
        <pc:spChg chg="add del">
          <ac:chgData name="Meena, Ramjilal" userId="04f47ffa-00dc-4f53-a1c1-93674d103375" providerId="ADAL" clId="{031C95E4-19D1-44FA-8511-AFE1489D745A}" dt="2024-02-15T03:12:38.665" v="6366" actId="478"/>
          <ac:spMkLst>
            <pc:docMk/>
            <pc:sldMk cId="1319390803" sldId="663"/>
            <ac:spMk id="9" creationId="{B3114ACD-486F-855E-C60D-CDFDBD6CDAB4}"/>
          </ac:spMkLst>
        </pc:spChg>
        <pc:spChg chg="add del">
          <ac:chgData name="Meena, Ramjilal" userId="04f47ffa-00dc-4f53-a1c1-93674d103375" providerId="ADAL" clId="{031C95E4-19D1-44FA-8511-AFE1489D745A}" dt="2024-02-15T03:12:38.665" v="6366" actId="478"/>
          <ac:spMkLst>
            <pc:docMk/>
            <pc:sldMk cId="1319390803" sldId="663"/>
            <ac:spMk id="12" creationId="{C26D7506-2482-93E2-23CC-332CB049893F}"/>
          </ac:spMkLst>
        </pc:spChg>
        <pc:spChg chg="del mod">
          <ac:chgData name="Meena, Ramjilal" userId="04f47ffa-00dc-4f53-a1c1-93674d103375" providerId="ADAL" clId="{031C95E4-19D1-44FA-8511-AFE1489D745A}" dt="2024-02-15T03:31:41.089" v="6463" actId="478"/>
          <ac:spMkLst>
            <pc:docMk/>
            <pc:sldMk cId="1319390803" sldId="663"/>
            <ac:spMk id="13" creationId="{71D0E7CF-50F8-CCCB-5202-326BE59A6CDE}"/>
          </ac:spMkLst>
        </pc:spChg>
        <pc:spChg chg="add mod">
          <ac:chgData name="Meena, Ramjilal" userId="04f47ffa-00dc-4f53-a1c1-93674d103375" providerId="ADAL" clId="{031C95E4-19D1-44FA-8511-AFE1489D745A}" dt="2024-02-15T03:32:03.099" v="6466" actId="1076"/>
          <ac:spMkLst>
            <pc:docMk/>
            <pc:sldMk cId="1319390803" sldId="663"/>
            <ac:spMk id="19" creationId="{0F2602CF-92E1-C2EC-AC6E-10BC4D386400}"/>
          </ac:spMkLst>
        </pc:spChg>
        <pc:spChg chg="add mod">
          <ac:chgData name="Meena, Ramjilal" userId="04f47ffa-00dc-4f53-a1c1-93674d103375" providerId="ADAL" clId="{031C95E4-19D1-44FA-8511-AFE1489D745A}" dt="2024-02-15T03:31:54.403" v="6465" actId="1076"/>
          <ac:spMkLst>
            <pc:docMk/>
            <pc:sldMk cId="1319390803" sldId="663"/>
            <ac:spMk id="20" creationId="{3CB7867C-D96D-061C-001B-EAFA05E28103}"/>
          </ac:spMkLst>
        </pc:spChg>
        <pc:picChg chg="add mod">
          <ac:chgData name="Meena, Ramjilal" userId="04f47ffa-00dc-4f53-a1c1-93674d103375" providerId="ADAL" clId="{031C95E4-19D1-44FA-8511-AFE1489D745A}" dt="2024-02-15T03:23:18.034" v="6421" actId="14100"/>
          <ac:picMkLst>
            <pc:docMk/>
            <pc:sldMk cId="1319390803" sldId="663"/>
            <ac:picMk id="6" creationId="{65716371-46C4-4BB2-CF07-B3F2B24BBEAC}"/>
          </ac:picMkLst>
        </pc:picChg>
        <pc:picChg chg="add del mod">
          <ac:chgData name="Meena, Ramjilal" userId="04f47ffa-00dc-4f53-a1c1-93674d103375" providerId="ADAL" clId="{031C95E4-19D1-44FA-8511-AFE1489D745A}" dt="2024-02-15T03:21:51.091" v="6403" actId="478"/>
          <ac:picMkLst>
            <pc:docMk/>
            <pc:sldMk cId="1319390803" sldId="663"/>
            <ac:picMk id="11" creationId="{955C00C7-DED2-DB1D-E5DD-51A0ED152922}"/>
          </ac:picMkLst>
        </pc:picChg>
        <pc:picChg chg="del mod">
          <ac:chgData name="Meena, Ramjilal" userId="04f47ffa-00dc-4f53-a1c1-93674d103375" providerId="ADAL" clId="{031C95E4-19D1-44FA-8511-AFE1489D745A}" dt="2024-02-15T03:17:27.124" v="6391" actId="478"/>
          <ac:picMkLst>
            <pc:docMk/>
            <pc:sldMk cId="1319390803" sldId="663"/>
            <ac:picMk id="14" creationId="{D9F63A00-AA9F-4766-B741-DDDFB92FDB54}"/>
          </ac:picMkLst>
        </pc:picChg>
        <pc:picChg chg="add mod">
          <ac:chgData name="Meena, Ramjilal" userId="04f47ffa-00dc-4f53-a1c1-93674d103375" providerId="ADAL" clId="{031C95E4-19D1-44FA-8511-AFE1489D745A}" dt="2024-02-15T03:23:39.208" v="6423" actId="208"/>
          <ac:picMkLst>
            <pc:docMk/>
            <pc:sldMk cId="1319390803" sldId="663"/>
            <ac:picMk id="17" creationId="{1D2FC41E-490F-2A4D-DFE7-BE9E95B50ECF}"/>
          </ac:picMkLst>
        </pc:picChg>
      </pc:sldChg>
      <pc:sldChg chg="addSp delSp modSp add mod delAnim">
        <pc:chgData name="Meena, Ramjilal" userId="04f47ffa-00dc-4f53-a1c1-93674d103375" providerId="ADAL" clId="{031C95E4-19D1-44FA-8511-AFE1489D745A}" dt="2024-02-15T03:41:41.300" v="6529" actId="1035"/>
        <pc:sldMkLst>
          <pc:docMk/>
          <pc:sldMk cId="755908435" sldId="664"/>
        </pc:sldMkLst>
        <pc:spChg chg="mod">
          <ac:chgData name="Meena, Ramjilal" userId="04f47ffa-00dc-4f53-a1c1-93674d103375" providerId="ADAL" clId="{031C95E4-19D1-44FA-8511-AFE1489D745A}" dt="2024-02-15T03:31:21.616" v="6459"/>
          <ac:spMkLst>
            <pc:docMk/>
            <pc:sldMk cId="755908435" sldId="664"/>
            <ac:spMk id="2" creationId="{9C5DD57F-2FE6-ECB7-1681-7956002264DB}"/>
          </ac:spMkLst>
        </pc:spChg>
        <pc:spChg chg="mod">
          <ac:chgData name="Meena, Ramjilal" userId="04f47ffa-00dc-4f53-a1c1-93674d103375" providerId="ADAL" clId="{031C95E4-19D1-44FA-8511-AFE1489D745A}" dt="2024-02-15T03:34:56.920" v="6482" actId="113"/>
          <ac:spMkLst>
            <pc:docMk/>
            <pc:sldMk cId="755908435" sldId="664"/>
            <ac:spMk id="4" creationId="{3EBD3907-632A-A01B-CF2B-6C7E7DAB39CD}"/>
          </ac:spMkLst>
        </pc:spChg>
        <pc:spChg chg="del">
          <ac:chgData name="Meena, Ramjilal" userId="04f47ffa-00dc-4f53-a1c1-93674d103375" providerId="ADAL" clId="{031C95E4-19D1-44FA-8511-AFE1489D745A}" dt="2024-02-15T03:31:26.355" v="6460" actId="478"/>
          <ac:spMkLst>
            <pc:docMk/>
            <pc:sldMk cId="755908435" sldId="664"/>
            <ac:spMk id="13" creationId="{71D0E7CF-50F8-CCCB-5202-326BE59A6CDE}"/>
          </ac:spMkLst>
        </pc:spChg>
        <pc:spChg chg="del">
          <ac:chgData name="Meena, Ramjilal" userId="04f47ffa-00dc-4f53-a1c1-93674d103375" providerId="ADAL" clId="{031C95E4-19D1-44FA-8511-AFE1489D745A}" dt="2024-02-15T03:32:31.388" v="6467" actId="478"/>
          <ac:spMkLst>
            <pc:docMk/>
            <pc:sldMk cId="755908435" sldId="664"/>
            <ac:spMk id="19" creationId="{0F2602CF-92E1-C2EC-AC6E-10BC4D386400}"/>
          </ac:spMkLst>
        </pc:spChg>
        <pc:picChg chg="add del mod">
          <ac:chgData name="Meena, Ramjilal" userId="04f47ffa-00dc-4f53-a1c1-93674d103375" providerId="ADAL" clId="{031C95E4-19D1-44FA-8511-AFE1489D745A}" dt="2024-02-15T03:38:29.793" v="6500" actId="478"/>
          <ac:picMkLst>
            <pc:docMk/>
            <pc:sldMk cId="755908435" sldId="664"/>
            <ac:picMk id="5" creationId="{6E6E7749-CE76-63DC-CA3B-C5DAFC7B6325}"/>
          </ac:picMkLst>
        </pc:picChg>
        <pc:picChg chg="del">
          <ac:chgData name="Meena, Ramjilal" userId="04f47ffa-00dc-4f53-a1c1-93674d103375" providerId="ADAL" clId="{031C95E4-19D1-44FA-8511-AFE1489D745A}" dt="2024-02-15T03:32:34.371" v="6469" actId="478"/>
          <ac:picMkLst>
            <pc:docMk/>
            <pc:sldMk cId="755908435" sldId="664"/>
            <ac:picMk id="6" creationId="{65716371-46C4-4BB2-CF07-B3F2B24BBEAC}"/>
          </ac:picMkLst>
        </pc:picChg>
        <pc:picChg chg="add del mod">
          <ac:chgData name="Meena, Ramjilal" userId="04f47ffa-00dc-4f53-a1c1-93674d103375" providerId="ADAL" clId="{031C95E4-19D1-44FA-8511-AFE1489D745A}" dt="2024-02-15T03:36:49.021" v="6487" actId="478"/>
          <ac:picMkLst>
            <pc:docMk/>
            <pc:sldMk cId="755908435" sldId="664"/>
            <ac:picMk id="9" creationId="{F9732A74-638E-7509-2D24-E730A95EA9F5}"/>
          </ac:picMkLst>
        </pc:picChg>
        <pc:picChg chg="add del mod">
          <ac:chgData name="Meena, Ramjilal" userId="04f47ffa-00dc-4f53-a1c1-93674d103375" providerId="ADAL" clId="{031C95E4-19D1-44FA-8511-AFE1489D745A}" dt="2024-02-15T03:38:31.112" v="6501" actId="478"/>
          <ac:picMkLst>
            <pc:docMk/>
            <pc:sldMk cId="755908435" sldId="664"/>
            <ac:picMk id="12" creationId="{6D7C2045-4992-61A1-714B-24638EA9CDA9}"/>
          </ac:picMkLst>
        </pc:picChg>
        <pc:picChg chg="add del mod">
          <ac:chgData name="Meena, Ramjilal" userId="04f47ffa-00dc-4f53-a1c1-93674d103375" providerId="ADAL" clId="{031C95E4-19D1-44FA-8511-AFE1489D745A}" dt="2024-02-15T03:38:32.069" v="6502" actId="478"/>
          <ac:picMkLst>
            <pc:docMk/>
            <pc:sldMk cId="755908435" sldId="664"/>
            <ac:picMk id="16" creationId="{2425C90D-3639-98D3-A5A4-D6397E3C33B4}"/>
          </ac:picMkLst>
        </pc:picChg>
        <pc:picChg chg="del">
          <ac:chgData name="Meena, Ramjilal" userId="04f47ffa-00dc-4f53-a1c1-93674d103375" providerId="ADAL" clId="{031C95E4-19D1-44FA-8511-AFE1489D745A}" dt="2024-02-15T03:32:33.320" v="6468" actId="478"/>
          <ac:picMkLst>
            <pc:docMk/>
            <pc:sldMk cId="755908435" sldId="664"/>
            <ac:picMk id="17" creationId="{1D2FC41E-490F-2A4D-DFE7-BE9E95B50ECF}"/>
          </ac:picMkLst>
        </pc:picChg>
        <pc:picChg chg="add mod">
          <ac:chgData name="Meena, Ramjilal" userId="04f47ffa-00dc-4f53-a1c1-93674d103375" providerId="ADAL" clId="{031C95E4-19D1-44FA-8511-AFE1489D745A}" dt="2024-02-15T03:41:41.300" v="6529" actId="1035"/>
          <ac:picMkLst>
            <pc:docMk/>
            <pc:sldMk cId="755908435" sldId="664"/>
            <ac:picMk id="20" creationId="{756F4406-8DB5-9769-E4F0-37C1555C4AC8}"/>
          </ac:picMkLst>
        </pc:picChg>
      </pc:sldChg>
      <pc:sldChg chg="ord">
        <pc:chgData name="Meena, Ramjilal" userId="04f47ffa-00dc-4f53-a1c1-93674d103375" providerId="ADAL" clId="{031C95E4-19D1-44FA-8511-AFE1489D745A}" dt="2024-03-11T01:36:32.177" v="13689" actId="20578"/>
        <pc:sldMkLst>
          <pc:docMk/>
          <pc:sldMk cId="976065920" sldId="665"/>
        </pc:sldMkLst>
      </pc:sldChg>
      <pc:sldChg chg="addSp delSp modSp mod delAnim modAnim">
        <pc:chgData name="Meena, Ramjilal" userId="04f47ffa-00dc-4f53-a1c1-93674d103375" providerId="ADAL" clId="{031C95E4-19D1-44FA-8511-AFE1489D745A}" dt="2024-02-25T13:35:57.394" v="7691"/>
        <pc:sldMkLst>
          <pc:docMk/>
          <pc:sldMk cId="1927089044" sldId="666"/>
        </pc:sldMkLst>
        <pc:spChg chg="mod">
          <ac:chgData name="Meena, Ramjilal" userId="04f47ffa-00dc-4f53-a1c1-93674d103375" providerId="ADAL" clId="{031C95E4-19D1-44FA-8511-AFE1489D745A}" dt="2024-02-22T03:56:37.081" v="6735"/>
          <ac:spMkLst>
            <pc:docMk/>
            <pc:sldMk cId="1927089044" sldId="666"/>
            <ac:spMk id="4" creationId="{3EBD3907-632A-A01B-CF2B-6C7E7DAB39CD}"/>
          </ac:spMkLst>
        </pc:spChg>
        <pc:spChg chg="add mod">
          <ac:chgData name="Meena, Ramjilal" userId="04f47ffa-00dc-4f53-a1c1-93674d103375" providerId="ADAL" clId="{031C95E4-19D1-44FA-8511-AFE1489D745A}" dt="2024-02-25T13:35:57.394" v="7691"/>
          <ac:spMkLst>
            <pc:docMk/>
            <pc:sldMk cId="1927089044" sldId="666"/>
            <ac:spMk id="5" creationId="{48C58C78-642D-B41C-FCBD-D3A69463EAC0}"/>
          </ac:spMkLst>
        </pc:spChg>
        <pc:spChg chg="del mod">
          <ac:chgData name="Meena, Ramjilal" userId="04f47ffa-00dc-4f53-a1c1-93674d103375" providerId="ADAL" clId="{031C95E4-19D1-44FA-8511-AFE1489D745A}" dt="2024-02-22T03:51:31.867" v="6687" actId="478"/>
          <ac:spMkLst>
            <pc:docMk/>
            <pc:sldMk cId="1927089044" sldId="666"/>
            <ac:spMk id="6" creationId="{D5922197-49D1-0B4B-7190-A40F77991207}"/>
          </ac:spMkLst>
        </pc:spChg>
        <pc:spChg chg="add mod">
          <ac:chgData name="Meena, Ramjilal" userId="04f47ffa-00dc-4f53-a1c1-93674d103375" providerId="ADAL" clId="{031C95E4-19D1-44FA-8511-AFE1489D745A}" dt="2024-02-22T03:53:37.631" v="6715" actId="208"/>
          <ac:spMkLst>
            <pc:docMk/>
            <pc:sldMk cId="1927089044" sldId="666"/>
            <ac:spMk id="9" creationId="{2607CBC0-53D5-33FB-96F5-E6680B9D21BE}"/>
          </ac:spMkLst>
        </pc:spChg>
        <pc:spChg chg="add del mod">
          <ac:chgData name="Meena, Ramjilal" userId="04f47ffa-00dc-4f53-a1c1-93674d103375" providerId="ADAL" clId="{031C95E4-19D1-44FA-8511-AFE1489D745A}" dt="2024-02-21T03:52:53.053" v="6600" actId="478"/>
          <ac:spMkLst>
            <pc:docMk/>
            <pc:sldMk cId="1927089044" sldId="666"/>
            <ac:spMk id="9" creationId="{4D836BD3-7F33-4FB1-8094-72255A63C6C5}"/>
          </ac:spMkLst>
        </pc:spChg>
        <pc:spChg chg="add del mod">
          <ac:chgData name="Meena, Ramjilal" userId="04f47ffa-00dc-4f53-a1c1-93674d103375" providerId="ADAL" clId="{031C95E4-19D1-44FA-8511-AFE1489D745A}" dt="2024-02-21T03:53:33.599" v="6604" actId="478"/>
          <ac:spMkLst>
            <pc:docMk/>
            <pc:sldMk cId="1927089044" sldId="666"/>
            <ac:spMk id="11" creationId="{BF908E29-107F-440C-C1AD-BE223B5419E3}"/>
          </ac:spMkLst>
        </pc:spChg>
        <pc:spChg chg="del">
          <ac:chgData name="Meena, Ramjilal" userId="04f47ffa-00dc-4f53-a1c1-93674d103375" providerId="ADAL" clId="{031C95E4-19D1-44FA-8511-AFE1489D745A}" dt="2024-02-22T03:51:30.439" v="6686" actId="478"/>
          <ac:spMkLst>
            <pc:docMk/>
            <pc:sldMk cId="1927089044" sldId="666"/>
            <ac:spMk id="12" creationId="{3FEF9159-1126-02BA-F2C9-7068F426F6CD}"/>
          </ac:spMkLst>
        </pc:spChg>
        <pc:spChg chg="del">
          <ac:chgData name="Meena, Ramjilal" userId="04f47ffa-00dc-4f53-a1c1-93674d103375" providerId="ADAL" clId="{031C95E4-19D1-44FA-8511-AFE1489D745A}" dt="2024-02-22T03:51:28.940" v="6685" actId="478"/>
          <ac:spMkLst>
            <pc:docMk/>
            <pc:sldMk cId="1927089044" sldId="666"/>
            <ac:spMk id="14" creationId="{91FAC9AB-D667-80CA-32E9-1000C79ED167}"/>
          </ac:spMkLst>
        </pc:spChg>
        <pc:spChg chg="del">
          <ac:chgData name="Meena, Ramjilal" userId="04f47ffa-00dc-4f53-a1c1-93674d103375" providerId="ADAL" clId="{031C95E4-19D1-44FA-8511-AFE1489D745A}" dt="2024-02-21T03:52:32.048" v="6598" actId="478"/>
          <ac:spMkLst>
            <pc:docMk/>
            <pc:sldMk cId="1927089044" sldId="666"/>
            <ac:spMk id="16" creationId="{3576A349-43D4-CE5B-ABFF-10CBED6952CE}"/>
          </ac:spMkLst>
        </pc:spChg>
        <pc:spChg chg="add del mod">
          <ac:chgData name="Meena, Ramjilal" userId="04f47ffa-00dc-4f53-a1c1-93674d103375" providerId="ADAL" clId="{031C95E4-19D1-44FA-8511-AFE1489D745A}" dt="2024-02-22T03:51:27.126" v="6684" actId="478"/>
          <ac:spMkLst>
            <pc:docMk/>
            <pc:sldMk cId="1927089044" sldId="666"/>
            <ac:spMk id="17" creationId="{883E65D7-F6D0-506F-942C-8EB2595BFBF3}"/>
          </ac:spMkLst>
        </pc:spChg>
        <pc:picChg chg="add mod">
          <ac:chgData name="Meena, Ramjilal" userId="04f47ffa-00dc-4f53-a1c1-93674d103375" providerId="ADAL" clId="{031C95E4-19D1-44FA-8511-AFE1489D745A}" dt="2024-02-22T03:57:25.927" v="6737" actId="208"/>
          <ac:picMkLst>
            <pc:docMk/>
            <pc:sldMk cId="1927089044" sldId="666"/>
            <ac:picMk id="7" creationId="{3D4D7190-75E3-5250-22C5-53983AC43431}"/>
          </ac:picMkLst>
        </pc:picChg>
        <pc:picChg chg="mod">
          <ac:chgData name="Meena, Ramjilal" userId="04f47ffa-00dc-4f53-a1c1-93674d103375" providerId="ADAL" clId="{031C95E4-19D1-44FA-8511-AFE1489D745A}" dt="2024-02-22T03:55:27.079" v="6725" actId="14100"/>
          <ac:picMkLst>
            <pc:docMk/>
            <pc:sldMk cId="1927089044" sldId="666"/>
            <ac:picMk id="13" creationId="{3C90BC33-62A6-DBC8-A00A-19C3E4C29BAD}"/>
          </ac:picMkLst>
        </pc:picChg>
        <pc:picChg chg="del">
          <ac:chgData name="Meena, Ramjilal" userId="04f47ffa-00dc-4f53-a1c1-93674d103375" providerId="ADAL" clId="{031C95E4-19D1-44FA-8511-AFE1489D745A}" dt="2024-02-22T03:51:36.689" v="6688" actId="478"/>
          <ac:picMkLst>
            <pc:docMk/>
            <pc:sldMk cId="1927089044" sldId="666"/>
            <ac:picMk id="18" creationId="{A23D839D-CE97-BD7C-3014-5445E60D71C9}"/>
          </ac:picMkLst>
        </pc:picChg>
        <pc:picChg chg="add del mod">
          <ac:chgData name="Meena, Ramjilal" userId="04f47ffa-00dc-4f53-a1c1-93674d103375" providerId="ADAL" clId="{031C95E4-19D1-44FA-8511-AFE1489D745A}" dt="2024-02-22T03:51:36.689" v="6688" actId="478"/>
          <ac:picMkLst>
            <pc:docMk/>
            <pc:sldMk cId="1927089044" sldId="666"/>
            <ac:picMk id="19" creationId="{590E0D72-AAC6-FBED-0935-F346046726FA}"/>
          </ac:picMkLst>
        </pc:picChg>
        <pc:picChg chg="del">
          <ac:chgData name="Meena, Ramjilal" userId="04f47ffa-00dc-4f53-a1c1-93674d103375" providerId="ADAL" clId="{031C95E4-19D1-44FA-8511-AFE1489D745A}" dt="2024-02-22T03:51:36.689" v="6688" actId="478"/>
          <ac:picMkLst>
            <pc:docMk/>
            <pc:sldMk cId="1927089044" sldId="666"/>
            <ac:picMk id="21" creationId="{75EFFD3D-81A9-8C81-BDA4-AD8A39C21E65}"/>
          </ac:picMkLst>
        </pc:picChg>
        <pc:picChg chg="del mod">
          <ac:chgData name="Meena, Ramjilal" userId="04f47ffa-00dc-4f53-a1c1-93674d103375" providerId="ADAL" clId="{031C95E4-19D1-44FA-8511-AFE1489D745A}" dt="2024-02-21T03:53:42.713" v="6607" actId="478"/>
          <ac:picMkLst>
            <pc:docMk/>
            <pc:sldMk cId="1927089044" sldId="666"/>
            <ac:picMk id="23" creationId="{183B33D8-0001-C59D-4A69-9B81C59CED45}"/>
          </ac:picMkLst>
        </pc:picChg>
        <pc:picChg chg="del">
          <ac:chgData name="Meena, Ramjilal" userId="04f47ffa-00dc-4f53-a1c1-93674d103375" providerId="ADAL" clId="{031C95E4-19D1-44FA-8511-AFE1489D745A}" dt="2024-02-22T03:51:36.689" v="6688" actId="478"/>
          <ac:picMkLst>
            <pc:docMk/>
            <pc:sldMk cId="1927089044" sldId="666"/>
            <ac:picMk id="25" creationId="{912CF1A8-6049-3997-CCC7-4D65707F1726}"/>
          </ac:picMkLst>
        </pc:picChg>
      </pc:sldChg>
      <pc:sldChg chg="delSp modSp mod">
        <pc:chgData name="Meena, Ramjilal" userId="04f47ffa-00dc-4f53-a1c1-93674d103375" providerId="ADAL" clId="{031C95E4-19D1-44FA-8511-AFE1489D745A}" dt="2024-02-24T11:25:54.077" v="6876" actId="208"/>
        <pc:sldMkLst>
          <pc:docMk/>
          <pc:sldMk cId="2716618856" sldId="667"/>
        </pc:sldMkLst>
        <pc:spChg chg="mod">
          <ac:chgData name="Meena, Ramjilal" userId="04f47ffa-00dc-4f53-a1c1-93674d103375" providerId="ADAL" clId="{031C95E4-19D1-44FA-8511-AFE1489D745A}" dt="2024-02-22T03:19:01.984" v="6682" actId="6549"/>
          <ac:spMkLst>
            <pc:docMk/>
            <pc:sldMk cId="2716618856" sldId="667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2-24T11:24:02.953" v="6854" actId="20577"/>
          <ac:spMkLst>
            <pc:docMk/>
            <pc:sldMk cId="2716618856" sldId="667"/>
            <ac:spMk id="16" creationId="{8481E29B-7640-A1ED-C5CA-BA3C7B975247}"/>
          </ac:spMkLst>
        </pc:spChg>
        <pc:picChg chg="mod">
          <ac:chgData name="Meena, Ramjilal" userId="04f47ffa-00dc-4f53-a1c1-93674d103375" providerId="ADAL" clId="{031C95E4-19D1-44FA-8511-AFE1489D745A}" dt="2024-02-24T11:25:54.077" v="6876" actId="208"/>
          <ac:picMkLst>
            <pc:docMk/>
            <pc:sldMk cId="2716618856" sldId="667"/>
            <ac:picMk id="17" creationId="{79B4935A-74A8-E2B8-82C0-D29409AB2E4E}"/>
          </ac:picMkLst>
        </pc:picChg>
        <pc:picChg chg="del">
          <ac:chgData name="Meena, Ramjilal" userId="04f47ffa-00dc-4f53-a1c1-93674d103375" providerId="ADAL" clId="{031C95E4-19D1-44FA-8511-AFE1489D745A}" dt="2024-02-24T11:23:34.084" v="6835" actId="478"/>
          <ac:picMkLst>
            <pc:docMk/>
            <pc:sldMk cId="2716618856" sldId="667"/>
            <ac:picMk id="18" creationId="{BF1458C4-0C5B-F745-30AE-4C94DF694DC5}"/>
          </ac:picMkLst>
        </pc:picChg>
      </pc:sldChg>
      <pc:sldChg chg="del">
        <pc:chgData name="Meena, Ramjilal" userId="04f47ffa-00dc-4f53-a1c1-93674d103375" providerId="ADAL" clId="{031C95E4-19D1-44FA-8511-AFE1489D745A}" dt="2024-02-22T02:31:33.965" v="6618" actId="47"/>
        <pc:sldMkLst>
          <pc:docMk/>
          <pc:sldMk cId="4103915253" sldId="668"/>
        </pc:sldMkLst>
      </pc:sldChg>
      <pc:sldChg chg="del">
        <pc:chgData name="Meena, Ramjilal" userId="04f47ffa-00dc-4f53-a1c1-93674d103375" providerId="ADAL" clId="{031C95E4-19D1-44FA-8511-AFE1489D745A}" dt="2024-02-23T05:57:37.843" v="6748" actId="47"/>
        <pc:sldMkLst>
          <pc:docMk/>
          <pc:sldMk cId="231264636" sldId="669"/>
        </pc:sldMkLst>
      </pc:sldChg>
      <pc:sldChg chg="del ord">
        <pc:chgData name="Meena, Ramjilal" userId="04f47ffa-00dc-4f53-a1c1-93674d103375" providerId="ADAL" clId="{031C95E4-19D1-44FA-8511-AFE1489D745A}" dt="2024-02-23T05:57:36.226" v="6747" actId="47"/>
        <pc:sldMkLst>
          <pc:docMk/>
          <pc:sldMk cId="2507949852" sldId="670"/>
        </pc:sldMkLst>
      </pc:sldChg>
      <pc:sldChg chg="ord">
        <pc:chgData name="Meena, Ramjilal" userId="04f47ffa-00dc-4f53-a1c1-93674d103375" providerId="ADAL" clId="{031C95E4-19D1-44FA-8511-AFE1489D745A}" dt="2024-03-31T02:49:43.306" v="16610"/>
        <pc:sldMkLst>
          <pc:docMk/>
          <pc:sldMk cId="2735287881" sldId="671"/>
        </pc:sldMkLst>
      </pc:sldChg>
      <pc:sldChg chg="addSp delSp modSp add mod ord">
        <pc:chgData name="Meena, Ramjilal" userId="04f47ffa-00dc-4f53-a1c1-93674d103375" providerId="ADAL" clId="{031C95E4-19D1-44FA-8511-AFE1489D745A}" dt="2024-02-22T04:03:48.298" v="6744" actId="20577"/>
        <pc:sldMkLst>
          <pc:docMk/>
          <pc:sldMk cId="613245869" sldId="672"/>
        </pc:sldMkLst>
        <pc:spChg chg="mod">
          <ac:chgData name="Meena, Ramjilal" userId="04f47ffa-00dc-4f53-a1c1-93674d103375" providerId="ADAL" clId="{031C95E4-19D1-44FA-8511-AFE1489D745A}" dt="2024-02-22T03:10:46.475" v="6623" actId="6549"/>
          <ac:spMkLst>
            <pc:docMk/>
            <pc:sldMk cId="613245869" sldId="672"/>
            <ac:spMk id="4" creationId="{3332AEE5-98AD-BBDF-02F6-D63F99A7F892}"/>
          </ac:spMkLst>
        </pc:spChg>
        <pc:spChg chg="add del">
          <ac:chgData name="Meena, Ramjilal" userId="04f47ffa-00dc-4f53-a1c1-93674d103375" providerId="ADAL" clId="{031C95E4-19D1-44FA-8511-AFE1489D745A}" dt="2024-02-22T03:14:50.626" v="6657" actId="478"/>
          <ac:spMkLst>
            <pc:docMk/>
            <pc:sldMk cId="613245869" sldId="672"/>
            <ac:spMk id="5" creationId="{6A3F0935-1563-CF19-89F9-9B5127C479B5}"/>
          </ac:spMkLst>
        </pc:spChg>
        <pc:spChg chg="mod">
          <ac:chgData name="Meena, Ramjilal" userId="04f47ffa-00dc-4f53-a1c1-93674d103375" providerId="ADAL" clId="{031C95E4-19D1-44FA-8511-AFE1489D745A}" dt="2024-02-22T04:03:48.298" v="6744" actId="20577"/>
          <ac:spMkLst>
            <pc:docMk/>
            <pc:sldMk cId="613245869" sldId="672"/>
            <ac:spMk id="16" creationId="{8481E29B-7640-A1ED-C5CA-BA3C7B975247}"/>
          </ac:spMkLst>
        </pc:spChg>
        <pc:picChg chg="mod">
          <ac:chgData name="Meena, Ramjilal" userId="04f47ffa-00dc-4f53-a1c1-93674d103375" providerId="ADAL" clId="{031C95E4-19D1-44FA-8511-AFE1489D745A}" dt="2024-02-22T03:16:11.415" v="6676" actId="14100"/>
          <ac:picMkLst>
            <pc:docMk/>
            <pc:sldMk cId="613245869" sldId="672"/>
            <ac:picMk id="3" creationId="{D9C89B54-59E2-6D1A-41B9-391C9AFC6F9B}"/>
          </ac:picMkLst>
        </pc:picChg>
        <pc:picChg chg="mod">
          <ac:chgData name="Meena, Ramjilal" userId="04f47ffa-00dc-4f53-a1c1-93674d103375" providerId="ADAL" clId="{031C95E4-19D1-44FA-8511-AFE1489D745A}" dt="2024-02-22T03:16:02.119" v="6673" actId="1076"/>
          <ac:picMkLst>
            <pc:docMk/>
            <pc:sldMk cId="613245869" sldId="672"/>
            <ac:picMk id="11" creationId="{9A2CA860-E935-4DB3-7F44-CECE56503F61}"/>
          </ac:picMkLst>
        </pc:picChg>
        <pc:picChg chg="add mod">
          <ac:chgData name="Meena, Ramjilal" userId="04f47ffa-00dc-4f53-a1c1-93674d103375" providerId="ADAL" clId="{031C95E4-19D1-44FA-8511-AFE1489D745A}" dt="2024-02-22T03:15:41.727" v="6669" actId="14100"/>
          <ac:picMkLst>
            <pc:docMk/>
            <pc:sldMk cId="613245869" sldId="672"/>
            <ac:picMk id="12" creationId="{A7D75C35-221F-8EAD-0A62-AE1D3178EDD7}"/>
          </ac:picMkLst>
        </pc:picChg>
        <pc:picChg chg="del">
          <ac:chgData name="Meena, Ramjilal" userId="04f47ffa-00dc-4f53-a1c1-93674d103375" providerId="ADAL" clId="{031C95E4-19D1-44FA-8511-AFE1489D745A}" dt="2024-02-22T03:12:37.354" v="6652" actId="478"/>
          <ac:picMkLst>
            <pc:docMk/>
            <pc:sldMk cId="613245869" sldId="672"/>
            <ac:picMk id="13" creationId="{87B5D90D-F316-DB25-ED05-45E1C9C96E32}"/>
          </ac:picMkLst>
        </pc:picChg>
      </pc:sldChg>
      <pc:sldChg chg="add del">
        <pc:chgData name="Meena, Ramjilal" userId="04f47ffa-00dc-4f53-a1c1-93674d103375" providerId="ADAL" clId="{031C95E4-19D1-44FA-8511-AFE1489D745A}" dt="2024-02-24T03:22:02.187" v="6757" actId="47"/>
        <pc:sldMkLst>
          <pc:docMk/>
          <pc:sldMk cId="2277554949" sldId="673"/>
        </pc:sldMkLst>
      </pc:sldChg>
      <pc:sldChg chg="addSp delSp modSp add mod ord">
        <pc:chgData name="Meena, Ramjilal" userId="04f47ffa-00dc-4f53-a1c1-93674d103375" providerId="ADAL" clId="{031C95E4-19D1-44FA-8511-AFE1489D745A}" dt="2024-02-25T13:35:08.683" v="7687" actId="17032"/>
        <pc:sldMkLst>
          <pc:docMk/>
          <pc:sldMk cId="1094175406" sldId="674"/>
        </pc:sldMkLst>
        <pc:spChg chg="mod">
          <ac:chgData name="Meena, Ramjilal" userId="04f47ffa-00dc-4f53-a1c1-93674d103375" providerId="ADAL" clId="{031C95E4-19D1-44FA-8511-AFE1489D745A}" dt="2024-02-25T06:22:59.462" v="7587" actId="6549"/>
          <ac:spMkLst>
            <pc:docMk/>
            <pc:sldMk cId="1094175406" sldId="674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2-25T06:21:37.790" v="7573" actId="403"/>
          <ac:spMkLst>
            <pc:docMk/>
            <pc:sldMk cId="1094175406" sldId="674"/>
            <ac:spMk id="16" creationId="{8481E29B-7640-A1ED-C5CA-BA3C7B975247}"/>
          </ac:spMkLst>
        </pc:spChg>
        <pc:spChg chg="add mod">
          <ac:chgData name="Meena, Ramjilal" userId="04f47ffa-00dc-4f53-a1c1-93674d103375" providerId="ADAL" clId="{031C95E4-19D1-44FA-8511-AFE1489D745A}" dt="2024-02-25T13:35:08.683" v="7687" actId="17032"/>
          <ac:spMkLst>
            <pc:docMk/>
            <pc:sldMk cId="1094175406" sldId="674"/>
            <ac:spMk id="21" creationId="{19C7CB51-D75B-9E19-754B-7DE00FDC3A25}"/>
          </ac:spMkLst>
        </pc:spChg>
        <pc:picChg chg="add del mod">
          <ac:chgData name="Meena, Ramjilal" userId="04f47ffa-00dc-4f53-a1c1-93674d103375" providerId="ADAL" clId="{031C95E4-19D1-44FA-8511-AFE1489D745A}" dt="2024-02-24T03:33:02.345" v="6817" actId="478"/>
          <ac:picMkLst>
            <pc:docMk/>
            <pc:sldMk cId="1094175406" sldId="674"/>
            <ac:picMk id="5" creationId="{C5D98AD2-10A5-611E-CFF8-33C4954F5582}"/>
          </ac:picMkLst>
        </pc:picChg>
        <pc:picChg chg="add del mod">
          <ac:chgData name="Meena, Ramjilal" userId="04f47ffa-00dc-4f53-a1c1-93674d103375" providerId="ADAL" clId="{031C95E4-19D1-44FA-8511-AFE1489D745A}" dt="2024-02-24T03:32:54.903" v="6814" actId="478"/>
          <ac:picMkLst>
            <pc:docMk/>
            <pc:sldMk cId="1094175406" sldId="674"/>
            <ac:picMk id="11" creationId="{1BFE1C6E-133A-31D8-3E85-8DF5C9990200}"/>
          </ac:picMkLst>
        </pc:picChg>
        <pc:picChg chg="add del mod">
          <ac:chgData name="Meena, Ramjilal" userId="04f47ffa-00dc-4f53-a1c1-93674d103375" providerId="ADAL" clId="{031C95E4-19D1-44FA-8511-AFE1489D745A}" dt="2024-02-24T03:32:53.810" v="6813" actId="478"/>
          <ac:picMkLst>
            <pc:docMk/>
            <pc:sldMk cId="1094175406" sldId="674"/>
            <ac:picMk id="13" creationId="{8CCBEAD1-4114-64BD-3504-B2E7D48C41C8}"/>
          </ac:picMkLst>
        </pc:picChg>
        <pc:picChg chg="del">
          <ac:chgData name="Meena, Ramjilal" userId="04f47ffa-00dc-4f53-a1c1-93674d103375" providerId="ADAL" clId="{031C95E4-19D1-44FA-8511-AFE1489D745A}" dt="2024-02-24T03:25:04.088" v="6761" actId="478"/>
          <ac:picMkLst>
            <pc:docMk/>
            <pc:sldMk cId="1094175406" sldId="674"/>
            <ac:picMk id="17" creationId="{79B4935A-74A8-E2B8-82C0-D29409AB2E4E}"/>
          </ac:picMkLst>
        </pc:picChg>
        <pc:picChg chg="del">
          <ac:chgData name="Meena, Ramjilal" userId="04f47ffa-00dc-4f53-a1c1-93674d103375" providerId="ADAL" clId="{031C95E4-19D1-44FA-8511-AFE1489D745A}" dt="2024-02-24T03:25:02.478" v="6760" actId="478"/>
          <ac:picMkLst>
            <pc:docMk/>
            <pc:sldMk cId="1094175406" sldId="674"/>
            <ac:picMk id="18" creationId="{BF1458C4-0C5B-F745-30AE-4C94DF694DC5}"/>
          </ac:picMkLst>
        </pc:picChg>
        <pc:picChg chg="add mod">
          <ac:chgData name="Meena, Ramjilal" userId="04f47ffa-00dc-4f53-a1c1-93674d103375" providerId="ADAL" clId="{031C95E4-19D1-44FA-8511-AFE1489D745A}" dt="2024-02-24T03:33:05.188" v="6818" actId="1076"/>
          <ac:picMkLst>
            <pc:docMk/>
            <pc:sldMk cId="1094175406" sldId="674"/>
            <ac:picMk id="20" creationId="{C183CB17-526E-B883-2B87-114BF1BEA11F}"/>
          </ac:picMkLst>
        </pc:picChg>
      </pc:sldChg>
      <pc:sldChg chg="modSp add del mod">
        <pc:chgData name="Meena, Ramjilal" userId="04f47ffa-00dc-4f53-a1c1-93674d103375" providerId="ADAL" clId="{031C95E4-19D1-44FA-8511-AFE1489D745A}" dt="2024-02-22T03:56:41.658" v="6736" actId="47"/>
        <pc:sldMkLst>
          <pc:docMk/>
          <pc:sldMk cId="3202547108" sldId="674"/>
        </pc:sldMkLst>
        <pc:spChg chg="mod">
          <ac:chgData name="Meena, Ramjilal" userId="04f47ffa-00dc-4f53-a1c1-93674d103375" providerId="ADAL" clId="{031C95E4-19D1-44FA-8511-AFE1489D745A}" dt="2024-02-22T03:56:20.615" v="6731" actId="20577"/>
          <ac:spMkLst>
            <pc:docMk/>
            <pc:sldMk cId="3202547108" sldId="674"/>
            <ac:spMk id="4" creationId="{3EBD3907-632A-A01B-CF2B-6C7E7DAB39CD}"/>
          </ac:spMkLst>
        </pc:spChg>
      </pc:sldChg>
      <pc:sldChg chg="delSp modSp add mod ord">
        <pc:chgData name="Meena, Ramjilal" userId="04f47ffa-00dc-4f53-a1c1-93674d103375" providerId="ADAL" clId="{031C95E4-19D1-44FA-8511-AFE1489D745A}" dt="2024-02-25T03:46:20.798" v="7118" actId="6549"/>
        <pc:sldMkLst>
          <pc:docMk/>
          <pc:sldMk cId="989943054" sldId="675"/>
        </pc:sldMkLst>
        <pc:spChg chg="mod">
          <ac:chgData name="Meena, Ramjilal" userId="04f47ffa-00dc-4f53-a1c1-93674d103375" providerId="ADAL" clId="{031C95E4-19D1-44FA-8511-AFE1489D745A}" dt="2024-02-25T03:46:20.798" v="7118" actId="6549"/>
          <ac:spMkLst>
            <pc:docMk/>
            <pc:sldMk cId="989943054" sldId="675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2-24T11:24:26.181" v="6866" actId="20577"/>
          <ac:spMkLst>
            <pc:docMk/>
            <pc:sldMk cId="989943054" sldId="675"/>
            <ac:spMk id="16" creationId="{8481E29B-7640-A1ED-C5CA-BA3C7B975247}"/>
          </ac:spMkLst>
        </pc:spChg>
        <pc:picChg chg="del">
          <ac:chgData name="Meena, Ramjilal" userId="04f47ffa-00dc-4f53-a1c1-93674d103375" providerId="ADAL" clId="{031C95E4-19D1-44FA-8511-AFE1489D745A}" dt="2024-02-24T11:24:31.324" v="6867" actId="478"/>
          <ac:picMkLst>
            <pc:docMk/>
            <pc:sldMk cId="989943054" sldId="675"/>
            <ac:picMk id="17" creationId="{79B4935A-74A8-E2B8-82C0-D29409AB2E4E}"/>
          </ac:picMkLst>
        </pc:picChg>
        <pc:picChg chg="mod">
          <ac:chgData name="Meena, Ramjilal" userId="04f47ffa-00dc-4f53-a1c1-93674d103375" providerId="ADAL" clId="{031C95E4-19D1-44FA-8511-AFE1489D745A}" dt="2024-02-24T11:25:29.167" v="6874" actId="208"/>
          <ac:picMkLst>
            <pc:docMk/>
            <pc:sldMk cId="989943054" sldId="675"/>
            <ac:picMk id="18" creationId="{BF1458C4-0C5B-F745-30AE-4C94DF694DC5}"/>
          </ac:picMkLst>
        </pc:picChg>
      </pc:sldChg>
      <pc:sldChg chg="addSp delSp modSp add mod ord delAnim modAnim">
        <pc:chgData name="Meena, Ramjilal" userId="04f47ffa-00dc-4f53-a1c1-93674d103375" providerId="ADAL" clId="{031C95E4-19D1-44FA-8511-AFE1489D745A}" dt="2024-02-25T13:35:28.049" v="7689" actId="478"/>
        <pc:sldMkLst>
          <pc:docMk/>
          <pc:sldMk cId="537239396" sldId="676"/>
        </pc:sldMkLst>
        <pc:spChg chg="mod">
          <ac:chgData name="Meena, Ramjilal" userId="04f47ffa-00dc-4f53-a1c1-93674d103375" providerId="ADAL" clId="{031C95E4-19D1-44FA-8511-AFE1489D745A}" dt="2024-02-25T06:21:51.144" v="7582" actId="20577"/>
          <ac:spMkLst>
            <pc:docMk/>
            <pc:sldMk cId="537239396" sldId="676"/>
            <ac:spMk id="2" creationId="{2A1361EA-41D6-E624-A16F-E102EB71CA4C}"/>
          </ac:spMkLst>
        </pc:spChg>
        <pc:spChg chg="add mod">
          <ac:chgData name="Meena, Ramjilal" userId="04f47ffa-00dc-4f53-a1c1-93674d103375" providerId="ADAL" clId="{031C95E4-19D1-44FA-8511-AFE1489D745A}" dt="2024-02-25T06:17:27.446" v="7508" actId="14100"/>
          <ac:spMkLst>
            <pc:docMk/>
            <pc:sldMk cId="537239396" sldId="676"/>
            <ac:spMk id="5" creationId="{F44CBD27-1035-0059-7648-C0992F275E81}"/>
          </ac:spMkLst>
        </pc:spChg>
        <pc:spChg chg="add mod">
          <ac:chgData name="Meena, Ramjilal" userId="04f47ffa-00dc-4f53-a1c1-93674d103375" providerId="ADAL" clId="{031C95E4-19D1-44FA-8511-AFE1489D745A}" dt="2024-02-25T06:18:20.009" v="7518" actId="404"/>
          <ac:spMkLst>
            <pc:docMk/>
            <pc:sldMk cId="537239396" sldId="676"/>
            <ac:spMk id="9" creationId="{76F136FE-22ED-B60C-F68C-4F159AF4F520}"/>
          </ac:spMkLst>
        </pc:spChg>
        <pc:spChg chg="del">
          <ac:chgData name="Meena, Ramjilal" userId="04f47ffa-00dc-4f53-a1c1-93674d103375" providerId="ADAL" clId="{031C95E4-19D1-44FA-8511-AFE1489D745A}" dt="2024-02-25T05:26:59.493" v="7128" actId="478"/>
          <ac:spMkLst>
            <pc:docMk/>
            <pc:sldMk cId="537239396" sldId="676"/>
            <ac:spMk id="11" creationId="{A3DAE534-B992-3E32-5227-EF0C6E356103}"/>
          </ac:spMkLst>
        </pc:spChg>
        <pc:spChg chg="del mod">
          <ac:chgData name="Meena, Ramjilal" userId="04f47ffa-00dc-4f53-a1c1-93674d103375" providerId="ADAL" clId="{031C95E4-19D1-44FA-8511-AFE1489D745A}" dt="2024-02-25T06:22:27.390" v="7585" actId="478"/>
          <ac:spMkLst>
            <pc:docMk/>
            <pc:sldMk cId="537239396" sldId="676"/>
            <ac:spMk id="12" creationId="{111EEB3F-91DF-AB92-417C-28FE4D1378BE}"/>
          </ac:spMkLst>
        </pc:spChg>
        <pc:spChg chg="mod">
          <ac:chgData name="Meena, Ramjilal" userId="04f47ffa-00dc-4f53-a1c1-93674d103375" providerId="ADAL" clId="{031C95E4-19D1-44FA-8511-AFE1489D745A}" dt="2024-02-25T06:15:36.229" v="7493" actId="14100"/>
          <ac:spMkLst>
            <pc:docMk/>
            <pc:sldMk cId="537239396" sldId="676"/>
            <ac:spMk id="13" creationId="{885F9171-6C71-5D6C-D56D-EF25145E1225}"/>
          </ac:spMkLst>
        </pc:spChg>
        <pc:spChg chg="del">
          <ac:chgData name="Meena, Ramjilal" userId="04f47ffa-00dc-4f53-a1c1-93674d103375" providerId="ADAL" clId="{031C95E4-19D1-44FA-8511-AFE1489D745A}" dt="2024-02-25T05:26:57.412" v="7127" actId="478"/>
          <ac:spMkLst>
            <pc:docMk/>
            <pc:sldMk cId="537239396" sldId="676"/>
            <ac:spMk id="15" creationId="{31B8C15E-5C43-D7E1-6132-8DD9435AAB18}"/>
          </ac:spMkLst>
        </pc:spChg>
        <pc:spChg chg="add mod">
          <ac:chgData name="Meena, Ramjilal" userId="04f47ffa-00dc-4f53-a1c1-93674d103375" providerId="ADAL" clId="{031C95E4-19D1-44FA-8511-AFE1489D745A}" dt="2024-02-25T06:18:32.539" v="7521" actId="404"/>
          <ac:spMkLst>
            <pc:docMk/>
            <pc:sldMk cId="537239396" sldId="676"/>
            <ac:spMk id="16" creationId="{725AF056-8206-EFD3-63A4-E650C218BB3A}"/>
          </ac:spMkLst>
        </pc:spChg>
        <pc:spChg chg="add mod">
          <ac:chgData name="Meena, Ramjilal" userId="04f47ffa-00dc-4f53-a1c1-93674d103375" providerId="ADAL" clId="{031C95E4-19D1-44FA-8511-AFE1489D745A}" dt="2024-02-25T06:18:05.497" v="7516" actId="404"/>
          <ac:spMkLst>
            <pc:docMk/>
            <pc:sldMk cId="537239396" sldId="676"/>
            <ac:spMk id="19" creationId="{146CA30B-F47A-212A-2193-963959FF0695}"/>
          </ac:spMkLst>
        </pc:spChg>
        <pc:spChg chg="add mod">
          <ac:chgData name="Meena, Ramjilal" userId="04f47ffa-00dc-4f53-a1c1-93674d103375" providerId="ADAL" clId="{031C95E4-19D1-44FA-8511-AFE1489D745A}" dt="2024-02-25T13:35:23.526" v="7688"/>
          <ac:spMkLst>
            <pc:docMk/>
            <pc:sldMk cId="537239396" sldId="676"/>
            <ac:spMk id="20" creationId="{4AD8249F-3D50-1EF6-8EB9-116E96910300}"/>
          </ac:spMkLst>
        </pc:spChg>
        <pc:picChg chg="del">
          <ac:chgData name="Meena, Ramjilal" userId="04f47ffa-00dc-4f53-a1c1-93674d103375" providerId="ADAL" clId="{031C95E4-19D1-44FA-8511-AFE1489D745A}" dt="2024-02-25T05:27:00.243" v="7129" actId="478"/>
          <ac:picMkLst>
            <pc:docMk/>
            <pc:sldMk cId="537239396" sldId="676"/>
            <ac:picMk id="7" creationId="{A8170084-CB25-DBE6-2AC9-95105BEC6AFD}"/>
          </ac:picMkLst>
        </pc:picChg>
        <pc:picChg chg="del mod">
          <ac:chgData name="Meena, Ramjilal" userId="04f47ffa-00dc-4f53-a1c1-93674d103375" providerId="ADAL" clId="{031C95E4-19D1-44FA-8511-AFE1489D745A}" dt="2024-02-25T13:35:28.049" v="7689" actId="478"/>
          <ac:picMkLst>
            <pc:docMk/>
            <pc:sldMk cId="537239396" sldId="676"/>
            <ac:picMk id="17" creationId="{AA9E29CE-EEF4-A238-7B55-F3E26C3CB0E9}"/>
          </ac:picMkLst>
        </pc:picChg>
      </pc:sldChg>
      <pc:sldChg chg="addSp modSp mod">
        <pc:chgData name="Meena, Ramjilal" userId="04f47ffa-00dc-4f53-a1c1-93674d103375" providerId="ADAL" clId="{031C95E4-19D1-44FA-8511-AFE1489D745A}" dt="2024-02-28T04:12:57.365" v="8745" actId="1038"/>
        <pc:sldMkLst>
          <pc:docMk/>
          <pc:sldMk cId="3030442288" sldId="677"/>
        </pc:sldMkLst>
        <pc:spChg chg="add mod">
          <ac:chgData name="Meena, Ramjilal" userId="04f47ffa-00dc-4f53-a1c1-93674d103375" providerId="ADAL" clId="{031C95E4-19D1-44FA-8511-AFE1489D745A}" dt="2024-02-28T04:12:22.361" v="8738" actId="1038"/>
          <ac:spMkLst>
            <pc:docMk/>
            <pc:sldMk cId="3030442288" sldId="677"/>
            <ac:spMk id="3" creationId="{2B2ECEE5-31DB-9506-D2B9-18D2366C5137}"/>
          </ac:spMkLst>
        </pc:spChg>
        <pc:spChg chg="mod">
          <ac:chgData name="Meena, Ramjilal" userId="04f47ffa-00dc-4f53-a1c1-93674d103375" providerId="ADAL" clId="{031C95E4-19D1-44FA-8511-AFE1489D745A}" dt="2024-02-28T04:12:57.365" v="8745" actId="1038"/>
          <ac:spMkLst>
            <pc:docMk/>
            <pc:sldMk cId="3030442288" sldId="677"/>
            <ac:spMk id="18" creationId="{8E81A388-4478-3A99-34DE-01185CB3EB47}"/>
          </ac:spMkLst>
        </pc:spChg>
        <pc:picChg chg="mod">
          <ac:chgData name="Meena, Ramjilal" userId="04f47ffa-00dc-4f53-a1c1-93674d103375" providerId="ADAL" clId="{031C95E4-19D1-44FA-8511-AFE1489D745A}" dt="2024-02-28T04:12:22.361" v="8738" actId="1038"/>
          <ac:picMkLst>
            <pc:docMk/>
            <pc:sldMk cId="3030442288" sldId="677"/>
            <ac:picMk id="17" creationId="{C7B264DB-19BF-8BFC-B61E-1B21C5C352B3}"/>
          </ac:picMkLst>
        </pc:picChg>
      </pc:sldChg>
      <pc:sldChg chg="addSp delSp modSp add mod ord">
        <pc:chgData name="Meena, Ramjilal" userId="04f47ffa-00dc-4f53-a1c1-93674d103375" providerId="ADAL" clId="{031C95E4-19D1-44FA-8511-AFE1489D745A}" dt="2024-02-28T04:10:19.750" v="8684" actId="14100"/>
        <pc:sldMkLst>
          <pc:docMk/>
          <pc:sldMk cId="102727837" sldId="678"/>
        </pc:sldMkLst>
        <pc:spChg chg="mod">
          <ac:chgData name="Meena, Ramjilal" userId="04f47ffa-00dc-4f53-a1c1-93674d103375" providerId="ADAL" clId="{031C95E4-19D1-44FA-8511-AFE1489D745A}" dt="2024-02-28T03:44:52.807" v="8210" actId="6549"/>
          <ac:spMkLst>
            <pc:docMk/>
            <pc:sldMk cId="102727837" sldId="678"/>
            <ac:spMk id="4" creationId="{3332AEE5-98AD-BBDF-02F6-D63F99A7F892}"/>
          </ac:spMkLst>
        </pc:spChg>
        <pc:spChg chg="add del mod">
          <ac:chgData name="Meena, Ramjilal" userId="04f47ffa-00dc-4f53-a1c1-93674d103375" providerId="ADAL" clId="{031C95E4-19D1-44FA-8511-AFE1489D745A}" dt="2024-02-28T03:51:18.150" v="8354" actId="478"/>
          <ac:spMkLst>
            <pc:docMk/>
            <pc:sldMk cId="102727837" sldId="678"/>
            <ac:spMk id="12" creationId="{1A388277-1D03-7BF2-E509-FEF9B4F740E4}"/>
          </ac:spMkLst>
        </pc:spChg>
        <pc:spChg chg="add mod">
          <ac:chgData name="Meena, Ramjilal" userId="04f47ffa-00dc-4f53-a1c1-93674d103375" providerId="ADAL" clId="{031C95E4-19D1-44FA-8511-AFE1489D745A}" dt="2024-02-28T04:10:19.750" v="8684" actId="14100"/>
          <ac:spMkLst>
            <pc:docMk/>
            <pc:sldMk cId="102727837" sldId="678"/>
            <ac:spMk id="13" creationId="{39A28556-CAA8-9808-8B6F-C9A045336550}"/>
          </ac:spMkLst>
        </pc:spChg>
        <pc:spChg chg="mod">
          <ac:chgData name="Meena, Ramjilal" userId="04f47ffa-00dc-4f53-a1c1-93674d103375" providerId="ADAL" clId="{031C95E4-19D1-44FA-8511-AFE1489D745A}" dt="2024-02-28T03:51:41.724" v="8357" actId="403"/>
          <ac:spMkLst>
            <pc:docMk/>
            <pc:sldMk cId="102727837" sldId="678"/>
            <ac:spMk id="16" creationId="{8481E29B-7640-A1ED-C5CA-BA3C7B975247}"/>
          </ac:spMkLst>
        </pc:spChg>
        <pc:spChg chg="mod">
          <ac:chgData name="Meena, Ramjilal" userId="04f47ffa-00dc-4f53-a1c1-93674d103375" providerId="ADAL" clId="{031C95E4-19D1-44FA-8511-AFE1489D745A}" dt="2024-02-28T04:10:12.687" v="8683" actId="1076"/>
          <ac:spMkLst>
            <pc:docMk/>
            <pc:sldMk cId="102727837" sldId="678"/>
            <ac:spMk id="18" creationId="{8E81A388-4478-3A99-34DE-01185CB3EB47}"/>
          </ac:spMkLst>
        </pc:spChg>
        <pc:picChg chg="add del mod">
          <ac:chgData name="Meena, Ramjilal" userId="04f47ffa-00dc-4f53-a1c1-93674d103375" providerId="ADAL" clId="{031C95E4-19D1-44FA-8511-AFE1489D745A}" dt="2024-02-28T03:49:24.910" v="8317" actId="478"/>
          <ac:picMkLst>
            <pc:docMk/>
            <pc:sldMk cId="102727837" sldId="678"/>
            <ac:picMk id="5" creationId="{CD5CAECF-082A-ECA2-29E9-EBDF901B4639}"/>
          </ac:picMkLst>
        </pc:picChg>
        <pc:picChg chg="add mod">
          <ac:chgData name="Meena, Ramjilal" userId="04f47ffa-00dc-4f53-a1c1-93674d103375" providerId="ADAL" clId="{031C95E4-19D1-44FA-8511-AFE1489D745A}" dt="2024-02-28T04:10:04.807" v="8682" actId="1038"/>
          <ac:picMkLst>
            <pc:docMk/>
            <pc:sldMk cId="102727837" sldId="678"/>
            <ac:picMk id="11" creationId="{43FDE888-C1B6-AA4F-7407-52D2B345A452}"/>
          </ac:picMkLst>
        </pc:picChg>
        <pc:picChg chg="del">
          <ac:chgData name="Meena, Ramjilal" userId="04f47ffa-00dc-4f53-a1c1-93674d103375" providerId="ADAL" clId="{031C95E4-19D1-44FA-8511-AFE1489D745A}" dt="2024-02-28T03:48:28.576" v="8311" actId="478"/>
          <ac:picMkLst>
            <pc:docMk/>
            <pc:sldMk cId="102727837" sldId="678"/>
            <ac:picMk id="17" creationId="{C7B264DB-19BF-8BFC-B61E-1B21C5C352B3}"/>
          </ac:picMkLst>
        </pc:picChg>
        <pc:picChg chg="add del mod">
          <ac:chgData name="Meena, Ramjilal" userId="04f47ffa-00dc-4f53-a1c1-93674d103375" providerId="ADAL" clId="{031C95E4-19D1-44FA-8511-AFE1489D745A}" dt="2024-02-28T03:49:25.743" v="8318" actId="478"/>
          <ac:picMkLst>
            <pc:docMk/>
            <pc:sldMk cId="102727837" sldId="678"/>
            <ac:picMk id="1026" creationId="{8D7C0855-3B9D-9391-3129-435B0E5E385C}"/>
          </ac:picMkLst>
        </pc:picChg>
      </pc:sldChg>
      <pc:sldChg chg="addSp delSp modSp add mod ord">
        <pc:chgData name="Meena, Ramjilal" userId="04f47ffa-00dc-4f53-a1c1-93674d103375" providerId="ADAL" clId="{031C95E4-19D1-44FA-8511-AFE1489D745A}" dt="2024-02-28T04:07:51.731" v="8671" actId="1582"/>
        <pc:sldMkLst>
          <pc:docMk/>
          <pc:sldMk cId="830978821" sldId="679"/>
        </pc:sldMkLst>
        <pc:spChg chg="add del mod">
          <ac:chgData name="Meena, Ramjilal" userId="04f47ffa-00dc-4f53-a1c1-93674d103375" providerId="ADAL" clId="{031C95E4-19D1-44FA-8511-AFE1489D745A}" dt="2024-02-28T03:55:04.910" v="8479" actId="478"/>
          <ac:spMkLst>
            <pc:docMk/>
            <pc:sldMk cId="830978821" sldId="679"/>
            <ac:spMk id="3" creationId="{DDE1E13B-6305-F54F-6753-E6260D5D8DF3}"/>
          </ac:spMkLst>
        </pc:spChg>
        <pc:spChg chg="mod">
          <ac:chgData name="Meena, Ramjilal" userId="04f47ffa-00dc-4f53-a1c1-93674d103375" providerId="ADAL" clId="{031C95E4-19D1-44FA-8511-AFE1489D745A}" dt="2024-02-28T03:52:24.847" v="8362" actId="6549"/>
          <ac:spMkLst>
            <pc:docMk/>
            <pc:sldMk cId="830978821" sldId="679"/>
            <ac:spMk id="4" creationId="{3332AEE5-98AD-BBDF-02F6-D63F99A7F892}"/>
          </ac:spMkLst>
        </pc:spChg>
        <pc:spChg chg="add del mod">
          <ac:chgData name="Meena, Ramjilal" userId="04f47ffa-00dc-4f53-a1c1-93674d103375" providerId="ADAL" clId="{031C95E4-19D1-44FA-8511-AFE1489D745A}" dt="2024-02-28T03:56:50.834" v="8511" actId="478"/>
          <ac:spMkLst>
            <pc:docMk/>
            <pc:sldMk cId="830978821" sldId="679"/>
            <ac:spMk id="5" creationId="{E5644338-211D-2535-0EBC-8F237FA805BD}"/>
          </ac:spMkLst>
        </pc:spChg>
        <pc:spChg chg="add del mod">
          <ac:chgData name="Meena, Ramjilal" userId="04f47ffa-00dc-4f53-a1c1-93674d103375" providerId="ADAL" clId="{031C95E4-19D1-44FA-8511-AFE1489D745A}" dt="2024-02-28T03:54:52.023" v="8477" actId="478"/>
          <ac:spMkLst>
            <pc:docMk/>
            <pc:sldMk cId="830978821" sldId="679"/>
            <ac:spMk id="7" creationId="{DACEC39D-31D5-99AE-7571-1246ECAA1B57}"/>
          </ac:spMkLst>
        </pc:spChg>
        <pc:spChg chg="add del mod">
          <ac:chgData name="Meena, Ramjilal" userId="04f47ffa-00dc-4f53-a1c1-93674d103375" providerId="ADAL" clId="{031C95E4-19D1-44FA-8511-AFE1489D745A}" dt="2024-02-28T03:56:52.300" v="8512" actId="478"/>
          <ac:spMkLst>
            <pc:docMk/>
            <pc:sldMk cId="830978821" sldId="679"/>
            <ac:spMk id="12" creationId="{6537CB4C-E7CA-54D0-B0E3-3039EBEABF6E}"/>
          </ac:spMkLst>
        </pc:spChg>
        <pc:spChg chg="mod">
          <ac:chgData name="Meena, Ramjilal" userId="04f47ffa-00dc-4f53-a1c1-93674d103375" providerId="ADAL" clId="{031C95E4-19D1-44FA-8511-AFE1489D745A}" dt="2024-02-28T03:53:39.706" v="8468" actId="20577"/>
          <ac:spMkLst>
            <pc:docMk/>
            <pc:sldMk cId="830978821" sldId="679"/>
            <ac:spMk id="16" creationId="{8481E29B-7640-A1ED-C5CA-BA3C7B975247}"/>
          </ac:spMkLst>
        </pc:spChg>
        <pc:spChg chg="mod">
          <ac:chgData name="Meena, Ramjilal" userId="04f47ffa-00dc-4f53-a1c1-93674d103375" providerId="ADAL" clId="{031C95E4-19D1-44FA-8511-AFE1489D745A}" dt="2024-02-28T04:07:29.770" v="8669" actId="1076"/>
          <ac:spMkLst>
            <pc:docMk/>
            <pc:sldMk cId="830978821" sldId="679"/>
            <ac:spMk id="18" creationId="{8E81A388-4478-3A99-34DE-01185CB3EB47}"/>
          </ac:spMkLst>
        </pc:spChg>
        <pc:spChg chg="add del mod">
          <ac:chgData name="Meena, Ramjilal" userId="04f47ffa-00dc-4f53-a1c1-93674d103375" providerId="ADAL" clId="{031C95E4-19D1-44FA-8511-AFE1489D745A}" dt="2024-02-28T03:56:10.726" v="8494" actId="478"/>
          <ac:spMkLst>
            <pc:docMk/>
            <pc:sldMk cId="830978821" sldId="679"/>
            <ac:spMk id="19" creationId="{2090DD73-D3A0-81D6-F4F3-E25E78023120}"/>
          </ac:spMkLst>
        </pc:spChg>
        <pc:spChg chg="add del mod">
          <ac:chgData name="Meena, Ramjilal" userId="04f47ffa-00dc-4f53-a1c1-93674d103375" providerId="ADAL" clId="{031C95E4-19D1-44FA-8511-AFE1489D745A}" dt="2024-02-28T03:56:43.783" v="8510" actId="478"/>
          <ac:spMkLst>
            <pc:docMk/>
            <pc:sldMk cId="830978821" sldId="679"/>
            <ac:spMk id="20" creationId="{0DDE8F0A-AB9C-1821-4346-77D84768314B}"/>
          </ac:spMkLst>
        </pc:spChg>
        <pc:spChg chg="add del mod">
          <ac:chgData name="Meena, Ramjilal" userId="04f47ffa-00dc-4f53-a1c1-93674d103375" providerId="ADAL" clId="{031C95E4-19D1-44FA-8511-AFE1489D745A}" dt="2024-02-28T03:59:24.430" v="8550" actId="478"/>
          <ac:spMkLst>
            <pc:docMk/>
            <pc:sldMk cId="830978821" sldId="679"/>
            <ac:spMk id="21" creationId="{C8465E8C-0DC1-CD42-1227-FA208012C24C}"/>
          </ac:spMkLst>
        </pc:spChg>
        <pc:spChg chg="add del mod">
          <ac:chgData name="Meena, Ramjilal" userId="04f47ffa-00dc-4f53-a1c1-93674d103375" providerId="ADAL" clId="{031C95E4-19D1-44FA-8511-AFE1489D745A}" dt="2024-02-28T03:59:25.899" v="8551" actId="478"/>
          <ac:spMkLst>
            <pc:docMk/>
            <pc:sldMk cId="830978821" sldId="679"/>
            <ac:spMk id="22" creationId="{DA020202-6463-CC16-25DA-2874C18CF9DD}"/>
          </ac:spMkLst>
        </pc:spChg>
        <pc:spChg chg="add mod">
          <ac:chgData name="Meena, Ramjilal" userId="04f47ffa-00dc-4f53-a1c1-93674d103375" providerId="ADAL" clId="{031C95E4-19D1-44FA-8511-AFE1489D745A}" dt="2024-02-28T04:01:52.962" v="8587"/>
          <ac:spMkLst>
            <pc:docMk/>
            <pc:sldMk cId="830978821" sldId="679"/>
            <ac:spMk id="26" creationId="{38432C94-6206-296F-D299-326C3D8BCF34}"/>
          </ac:spMkLst>
        </pc:spChg>
        <pc:spChg chg="add mod">
          <ac:chgData name="Meena, Ramjilal" userId="04f47ffa-00dc-4f53-a1c1-93674d103375" providerId="ADAL" clId="{031C95E4-19D1-44FA-8511-AFE1489D745A}" dt="2024-02-28T04:01:52.962" v="8587"/>
          <ac:spMkLst>
            <pc:docMk/>
            <pc:sldMk cId="830978821" sldId="679"/>
            <ac:spMk id="27" creationId="{5F95DB3E-00F9-5925-D736-E4F73C495135}"/>
          </ac:spMkLst>
        </pc:spChg>
        <pc:spChg chg="mod">
          <ac:chgData name="Meena, Ramjilal" userId="04f47ffa-00dc-4f53-a1c1-93674d103375" providerId="ADAL" clId="{031C95E4-19D1-44FA-8511-AFE1489D745A}" dt="2024-02-28T04:01:31.794" v="8576"/>
          <ac:spMkLst>
            <pc:docMk/>
            <pc:sldMk cId="830978821" sldId="679"/>
            <ac:spMk id="32" creationId="{18E51833-BA8C-2A30-8057-508C7EDA367D}"/>
          </ac:spMkLst>
        </pc:spChg>
        <pc:spChg chg="mod">
          <ac:chgData name="Meena, Ramjilal" userId="04f47ffa-00dc-4f53-a1c1-93674d103375" providerId="ADAL" clId="{031C95E4-19D1-44FA-8511-AFE1489D745A}" dt="2024-02-28T04:01:31.794" v="8576"/>
          <ac:spMkLst>
            <pc:docMk/>
            <pc:sldMk cId="830978821" sldId="679"/>
            <ac:spMk id="33" creationId="{B540015C-F3E5-C3F8-C6BD-959FCF75617E}"/>
          </ac:spMkLst>
        </pc:spChg>
        <pc:spChg chg="mod">
          <ac:chgData name="Meena, Ramjilal" userId="04f47ffa-00dc-4f53-a1c1-93674d103375" providerId="ADAL" clId="{031C95E4-19D1-44FA-8511-AFE1489D745A}" dt="2024-02-28T04:01:40.767" v="8578"/>
          <ac:spMkLst>
            <pc:docMk/>
            <pc:sldMk cId="830978821" sldId="679"/>
            <ac:spMk id="35" creationId="{8049F6FE-91B0-F79A-1E02-3B34D607E069}"/>
          </ac:spMkLst>
        </pc:spChg>
        <pc:spChg chg="mod">
          <ac:chgData name="Meena, Ramjilal" userId="04f47ffa-00dc-4f53-a1c1-93674d103375" providerId="ADAL" clId="{031C95E4-19D1-44FA-8511-AFE1489D745A}" dt="2024-02-28T04:01:40.767" v="8578"/>
          <ac:spMkLst>
            <pc:docMk/>
            <pc:sldMk cId="830978821" sldId="679"/>
            <ac:spMk id="36" creationId="{9CF52C31-3464-A753-89C2-DF757EAEB087}"/>
          </ac:spMkLst>
        </pc:spChg>
        <pc:spChg chg="mod">
          <ac:chgData name="Meena, Ramjilal" userId="04f47ffa-00dc-4f53-a1c1-93674d103375" providerId="ADAL" clId="{031C95E4-19D1-44FA-8511-AFE1489D745A}" dt="2024-02-28T04:02:12.682" v="8597"/>
          <ac:spMkLst>
            <pc:docMk/>
            <pc:sldMk cId="830978821" sldId="679"/>
            <ac:spMk id="38" creationId="{304D7EBD-BC48-86FC-558C-716A850C6C04}"/>
          </ac:spMkLst>
        </pc:spChg>
        <pc:spChg chg="mod">
          <ac:chgData name="Meena, Ramjilal" userId="04f47ffa-00dc-4f53-a1c1-93674d103375" providerId="ADAL" clId="{031C95E4-19D1-44FA-8511-AFE1489D745A}" dt="2024-02-28T04:02:26.882" v="8604" actId="20577"/>
          <ac:spMkLst>
            <pc:docMk/>
            <pc:sldMk cId="830978821" sldId="679"/>
            <ac:spMk id="39" creationId="{55BA1BC7-2311-801D-0A3E-A19AD134B51C}"/>
          </ac:spMkLst>
        </pc:spChg>
        <pc:spChg chg="mod">
          <ac:chgData name="Meena, Ramjilal" userId="04f47ffa-00dc-4f53-a1c1-93674d103375" providerId="ADAL" clId="{031C95E4-19D1-44FA-8511-AFE1489D745A}" dt="2024-02-28T04:02:12.682" v="8597"/>
          <ac:spMkLst>
            <pc:docMk/>
            <pc:sldMk cId="830978821" sldId="679"/>
            <ac:spMk id="41" creationId="{FA9E19DE-B1EC-8F2F-47D0-16B93B073E7B}"/>
          </ac:spMkLst>
        </pc:spChg>
        <pc:spChg chg="mod">
          <ac:chgData name="Meena, Ramjilal" userId="04f47ffa-00dc-4f53-a1c1-93674d103375" providerId="ADAL" clId="{031C95E4-19D1-44FA-8511-AFE1489D745A}" dt="2024-02-28T04:02:31.588" v="8612" actId="20577"/>
          <ac:spMkLst>
            <pc:docMk/>
            <pc:sldMk cId="830978821" sldId="679"/>
            <ac:spMk id="42" creationId="{EA45B4FC-35E3-7704-CA03-70040B93F822}"/>
          </ac:spMkLst>
        </pc:spChg>
        <pc:spChg chg="mod">
          <ac:chgData name="Meena, Ramjilal" userId="04f47ffa-00dc-4f53-a1c1-93674d103375" providerId="ADAL" clId="{031C95E4-19D1-44FA-8511-AFE1489D745A}" dt="2024-02-28T04:02:12.682" v="8597"/>
          <ac:spMkLst>
            <pc:docMk/>
            <pc:sldMk cId="830978821" sldId="679"/>
            <ac:spMk id="44" creationId="{AA2227F5-33B1-CF8E-F5BC-1550587E5037}"/>
          </ac:spMkLst>
        </pc:spChg>
        <pc:spChg chg="mod">
          <ac:chgData name="Meena, Ramjilal" userId="04f47ffa-00dc-4f53-a1c1-93674d103375" providerId="ADAL" clId="{031C95E4-19D1-44FA-8511-AFE1489D745A}" dt="2024-02-28T04:02:35.567" v="8617" actId="20577"/>
          <ac:spMkLst>
            <pc:docMk/>
            <pc:sldMk cId="830978821" sldId="679"/>
            <ac:spMk id="45" creationId="{3215B0B0-7DA4-6879-215F-FE3B9C048E10}"/>
          </ac:spMkLst>
        </pc:spChg>
        <pc:spChg chg="mod">
          <ac:chgData name="Meena, Ramjilal" userId="04f47ffa-00dc-4f53-a1c1-93674d103375" providerId="ADAL" clId="{031C95E4-19D1-44FA-8511-AFE1489D745A}" dt="2024-02-28T04:03:58.284" v="8635"/>
          <ac:spMkLst>
            <pc:docMk/>
            <pc:sldMk cId="830978821" sldId="679"/>
            <ac:spMk id="47" creationId="{72970F8A-FA46-8F9F-1A46-475AF759550A}"/>
          </ac:spMkLst>
        </pc:spChg>
        <pc:spChg chg="mod">
          <ac:chgData name="Meena, Ramjilal" userId="04f47ffa-00dc-4f53-a1c1-93674d103375" providerId="ADAL" clId="{031C95E4-19D1-44FA-8511-AFE1489D745A}" dt="2024-02-28T04:04:17.021" v="8643" actId="20577"/>
          <ac:spMkLst>
            <pc:docMk/>
            <pc:sldMk cId="830978821" sldId="679"/>
            <ac:spMk id="48" creationId="{63A61BBD-E2E7-7B51-C939-8FD0DE536F53}"/>
          </ac:spMkLst>
        </pc:spChg>
        <pc:spChg chg="mod">
          <ac:chgData name="Meena, Ramjilal" userId="04f47ffa-00dc-4f53-a1c1-93674d103375" providerId="ADAL" clId="{031C95E4-19D1-44FA-8511-AFE1489D745A}" dt="2024-02-28T04:04:28.014" v="8647" actId="1076"/>
          <ac:spMkLst>
            <pc:docMk/>
            <pc:sldMk cId="830978821" sldId="679"/>
            <ac:spMk id="50" creationId="{8B7AD4AB-8F08-C728-935F-2E95A8F5DDB9}"/>
          </ac:spMkLst>
        </pc:spChg>
        <pc:spChg chg="mod">
          <ac:chgData name="Meena, Ramjilal" userId="04f47ffa-00dc-4f53-a1c1-93674d103375" providerId="ADAL" clId="{031C95E4-19D1-44FA-8511-AFE1489D745A}" dt="2024-02-28T04:04:41.592" v="8654" actId="20577"/>
          <ac:spMkLst>
            <pc:docMk/>
            <pc:sldMk cId="830978821" sldId="679"/>
            <ac:spMk id="51" creationId="{F132E5A5-F34D-8159-7308-93C75F3DB535}"/>
          </ac:spMkLst>
        </pc:spChg>
        <pc:spChg chg="add mod">
          <ac:chgData name="Meena, Ramjilal" userId="04f47ffa-00dc-4f53-a1c1-93674d103375" providerId="ADAL" clId="{031C95E4-19D1-44FA-8511-AFE1489D745A}" dt="2024-02-28T04:07:51.731" v="8671" actId="1582"/>
          <ac:spMkLst>
            <pc:docMk/>
            <pc:sldMk cId="830978821" sldId="679"/>
            <ac:spMk id="52" creationId="{DE235D1C-E2F8-B8F7-C4D3-0625F5834ED8}"/>
          </ac:spMkLst>
        </pc:spChg>
        <pc:grpChg chg="add mod">
          <ac:chgData name="Meena, Ramjilal" userId="04f47ffa-00dc-4f53-a1c1-93674d103375" providerId="ADAL" clId="{031C95E4-19D1-44FA-8511-AFE1489D745A}" dt="2024-02-28T04:01:52.962" v="8587"/>
          <ac:grpSpMkLst>
            <pc:docMk/>
            <pc:sldMk cId="830978821" sldId="679"/>
            <ac:grpSpMk id="25" creationId="{B7EA6B0B-E14C-8008-FA8C-D7BD4130B749}"/>
          </ac:grpSpMkLst>
        </pc:grpChg>
        <pc:grpChg chg="add del mod">
          <ac:chgData name="Meena, Ramjilal" userId="04f47ffa-00dc-4f53-a1c1-93674d103375" providerId="ADAL" clId="{031C95E4-19D1-44FA-8511-AFE1489D745A}" dt="2024-02-28T04:01:51.372" v="8581"/>
          <ac:grpSpMkLst>
            <pc:docMk/>
            <pc:sldMk cId="830978821" sldId="679"/>
            <ac:grpSpMk id="31" creationId="{8714FB30-D4B1-29C9-3571-2E12BC96C008}"/>
          </ac:grpSpMkLst>
        </pc:grpChg>
        <pc:grpChg chg="add del mod">
          <ac:chgData name="Meena, Ramjilal" userId="04f47ffa-00dc-4f53-a1c1-93674d103375" providerId="ADAL" clId="{031C95E4-19D1-44FA-8511-AFE1489D745A}" dt="2024-02-28T04:01:50.995" v="8579"/>
          <ac:grpSpMkLst>
            <pc:docMk/>
            <pc:sldMk cId="830978821" sldId="679"/>
            <ac:grpSpMk id="34" creationId="{F083175C-3063-3561-8AFB-D6DA77ED6477}"/>
          </ac:grpSpMkLst>
        </pc:grpChg>
        <pc:grpChg chg="add mod">
          <ac:chgData name="Meena, Ramjilal" userId="04f47ffa-00dc-4f53-a1c1-93674d103375" providerId="ADAL" clId="{031C95E4-19D1-44FA-8511-AFE1489D745A}" dt="2024-02-28T04:03:38.981" v="8632" actId="14100"/>
          <ac:grpSpMkLst>
            <pc:docMk/>
            <pc:sldMk cId="830978821" sldId="679"/>
            <ac:grpSpMk id="37" creationId="{25802C57-BD82-A021-3D47-8B67C1F6162A}"/>
          </ac:grpSpMkLst>
        </pc:grpChg>
        <pc:grpChg chg="add mod">
          <ac:chgData name="Meena, Ramjilal" userId="04f47ffa-00dc-4f53-a1c1-93674d103375" providerId="ADAL" clId="{031C95E4-19D1-44FA-8511-AFE1489D745A}" dt="2024-02-28T04:03:50.109" v="8634" actId="14100"/>
          <ac:grpSpMkLst>
            <pc:docMk/>
            <pc:sldMk cId="830978821" sldId="679"/>
            <ac:grpSpMk id="40" creationId="{F8285834-82D5-3506-E972-A6183B24837E}"/>
          </ac:grpSpMkLst>
        </pc:grpChg>
        <pc:grpChg chg="add del mod">
          <ac:chgData name="Meena, Ramjilal" userId="04f47ffa-00dc-4f53-a1c1-93674d103375" providerId="ADAL" clId="{031C95E4-19D1-44FA-8511-AFE1489D745A}" dt="2024-02-28T04:04:20.842" v="8644" actId="478"/>
          <ac:grpSpMkLst>
            <pc:docMk/>
            <pc:sldMk cId="830978821" sldId="679"/>
            <ac:grpSpMk id="43" creationId="{3EC12AB3-9687-08E0-1134-0A6B096FA21F}"/>
          </ac:grpSpMkLst>
        </pc:grpChg>
        <pc:grpChg chg="add mod">
          <ac:chgData name="Meena, Ramjilal" userId="04f47ffa-00dc-4f53-a1c1-93674d103375" providerId="ADAL" clId="{031C95E4-19D1-44FA-8511-AFE1489D745A}" dt="2024-02-28T04:04:14.086" v="8638" actId="14100"/>
          <ac:grpSpMkLst>
            <pc:docMk/>
            <pc:sldMk cId="830978821" sldId="679"/>
            <ac:grpSpMk id="46" creationId="{7AF94D07-BF7D-CFA8-C937-887607C1024E}"/>
          </ac:grpSpMkLst>
        </pc:grpChg>
        <pc:grpChg chg="add mod">
          <ac:chgData name="Meena, Ramjilal" userId="04f47ffa-00dc-4f53-a1c1-93674d103375" providerId="ADAL" clId="{031C95E4-19D1-44FA-8511-AFE1489D745A}" dt="2024-02-28T04:05:00.838" v="8657" actId="14100"/>
          <ac:grpSpMkLst>
            <pc:docMk/>
            <pc:sldMk cId="830978821" sldId="679"/>
            <ac:grpSpMk id="49" creationId="{3A74AED5-236A-4FA3-30F1-ABC4427C0C82}"/>
          </ac:grpSpMkLst>
        </pc:grpChg>
        <pc:graphicFrameChg chg="add del mod modGraphic">
          <ac:chgData name="Meena, Ramjilal" userId="04f47ffa-00dc-4f53-a1c1-93674d103375" providerId="ADAL" clId="{031C95E4-19D1-44FA-8511-AFE1489D745A}" dt="2024-02-28T04:02:02.773" v="8595" actId="478"/>
          <ac:graphicFrameMkLst>
            <pc:docMk/>
            <pc:sldMk cId="830978821" sldId="679"/>
            <ac:graphicFrameMk id="24" creationId="{D4E410C6-3A45-99FE-8737-A81A584E1700}"/>
          </ac:graphicFrameMkLst>
        </pc:graphicFrameChg>
        <pc:picChg chg="del">
          <ac:chgData name="Meena, Ramjilal" userId="04f47ffa-00dc-4f53-a1c1-93674d103375" providerId="ADAL" clId="{031C95E4-19D1-44FA-8511-AFE1489D745A}" dt="2024-02-28T03:54:05.158" v="8469" actId="478"/>
          <ac:picMkLst>
            <pc:docMk/>
            <pc:sldMk cId="830978821" sldId="679"/>
            <ac:picMk id="11" creationId="{43FDE888-C1B6-AA4F-7407-52D2B345A452}"/>
          </ac:picMkLst>
        </pc:picChg>
        <pc:picChg chg="add del mod">
          <ac:chgData name="Meena, Ramjilal" userId="04f47ffa-00dc-4f53-a1c1-93674d103375" providerId="ADAL" clId="{031C95E4-19D1-44FA-8511-AFE1489D745A}" dt="2024-02-28T03:54:37.653" v="8474" actId="478"/>
          <ac:picMkLst>
            <pc:docMk/>
            <pc:sldMk cId="830978821" sldId="679"/>
            <ac:picMk id="13" creationId="{92CE72EA-63EC-DD4D-EBEE-1B1475BD462C}"/>
          </ac:picMkLst>
        </pc:picChg>
        <pc:picChg chg="add mod">
          <ac:chgData name="Meena, Ramjilal" userId="04f47ffa-00dc-4f53-a1c1-93674d103375" providerId="ADAL" clId="{031C95E4-19D1-44FA-8511-AFE1489D745A}" dt="2024-02-28T04:05:23.371" v="8662" actId="1036"/>
          <ac:picMkLst>
            <pc:docMk/>
            <pc:sldMk cId="830978821" sldId="679"/>
            <ac:picMk id="17" creationId="{E5270A8F-B062-8015-DC57-ACED255A13E2}"/>
          </ac:picMkLst>
        </pc:picChg>
      </pc:sldChg>
      <pc:sldChg chg="addSp delSp modSp mod ord">
        <pc:chgData name="Meena, Ramjilal" userId="04f47ffa-00dc-4f53-a1c1-93674d103375" providerId="ADAL" clId="{031C95E4-19D1-44FA-8511-AFE1489D745A}" dt="2024-03-09T02:16:18.582" v="13146" actId="14100"/>
        <pc:sldMkLst>
          <pc:docMk/>
          <pc:sldMk cId="3114766765" sldId="680"/>
        </pc:sldMkLst>
        <pc:spChg chg="mod">
          <ac:chgData name="Meena, Ramjilal" userId="04f47ffa-00dc-4f53-a1c1-93674d103375" providerId="ADAL" clId="{031C95E4-19D1-44FA-8511-AFE1489D745A}" dt="2024-03-07T03:21:14.116" v="12814" actId="6549"/>
          <ac:spMkLst>
            <pc:docMk/>
            <pc:sldMk cId="3114766765" sldId="680"/>
            <ac:spMk id="4" creationId="{3332AEE5-98AD-BBDF-02F6-D63F99A7F892}"/>
          </ac:spMkLst>
        </pc:spChg>
        <pc:spChg chg="add mod">
          <ac:chgData name="Meena, Ramjilal" userId="04f47ffa-00dc-4f53-a1c1-93674d103375" providerId="ADAL" clId="{031C95E4-19D1-44FA-8511-AFE1489D745A}" dt="2024-03-07T03:26:17.588" v="12867"/>
          <ac:spMkLst>
            <pc:docMk/>
            <pc:sldMk cId="3114766765" sldId="680"/>
            <ac:spMk id="7" creationId="{39421128-AEFD-B397-EC94-C3AEAC780F2C}"/>
          </ac:spMkLst>
        </pc:spChg>
        <pc:spChg chg="add mod">
          <ac:chgData name="Meena, Ramjilal" userId="04f47ffa-00dc-4f53-a1c1-93674d103375" providerId="ADAL" clId="{031C95E4-19D1-44FA-8511-AFE1489D745A}" dt="2024-03-09T02:14:18.070" v="13140" actId="17032"/>
          <ac:spMkLst>
            <pc:docMk/>
            <pc:sldMk cId="3114766765" sldId="680"/>
            <ac:spMk id="7" creationId="{6B1B9690-791A-0F79-0E48-04C20919A5C0}"/>
          </ac:spMkLst>
        </pc:spChg>
        <pc:spChg chg="add mod">
          <ac:chgData name="Meena, Ramjilal" userId="04f47ffa-00dc-4f53-a1c1-93674d103375" providerId="ADAL" clId="{031C95E4-19D1-44FA-8511-AFE1489D745A}" dt="2024-03-09T02:16:18.582" v="13146" actId="14100"/>
          <ac:spMkLst>
            <pc:docMk/>
            <pc:sldMk cId="3114766765" sldId="680"/>
            <ac:spMk id="11" creationId="{485FFEE7-A9EC-82A3-FA26-33536135254F}"/>
          </ac:spMkLst>
        </pc:spChg>
        <pc:spChg chg="add mod">
          <ac:chgData name="Meena, Ramjilal" userId="04f47ffa-00dc-4f53-a1c1-93674d103375" providerId="ADAL" clId="{031C95E4-19D1-44FA-8511-AFE1489D745A}" dt="2024-03-07T03:27:58.036" v="12882" actId="1076"/>
          <ac:spMkLst>
            <pc:docMk/>
            <pc:sldMk cId="3114766765" sldId="680"/>
            <ac:spMk id="12" creationId="{5E66D594-D084-15A4-39E6-BD9BC7260898}"/>
          </ac:spMkLst>
        </pc:spChg>
        <pc:spChg chg="mod">
          <ac:chgData name="Meena, Ramjilal" userId="04f47ffa-00dc-4f53-a1c1-93674d103375" providerId="ADAL" clId="{031C95E4-19D1-44FA-8511-AFE1489D745A}" dt="2024-03-07T03:33:49.405" v="12959" actId="14100"/>
          <ac:spMkLst>
            <pc:docMk/>
            <pc:sldMk cId="3114766765" sldId="680"/>
            <ac:spMk id="16" creationId="{8481E29B-7640-A1ED-C5CA-BA3C7B975247}"/>
          </ac:spMkLst>
        </pc:spChg>
        <pc:spChg chg="del">
          <ac:chgData name="Meena, Ramjilal" userId="04f47ffa-00dc-4f53-a1c1-93674d103375" providerId="ADAL" clId="{031C95E4-19D1-44FA-8511-AFE1489D745A}" dt="2024-03-07T03:27:47.272" v="12880" actId="478"/>
          <ac:spMkLst>
            <pc:docMk/>
            <pc:sldMk cId="3114766765" sldId="680"/>
            <ac:spMk id="18" creationId="{8E81A388-4478-3A99-34DE-01185CB3EB47}"/>
          </ac:spMkLst>
        </pc:spChg>
        <pc:graphicFrameChg chg="add del mod modGraphic">
          <ac:chgData name="Meena, Ramjilal" userId="04f47ffa-00dc-4f53-a1c1-93674d103375" providerId="ADAL" clId="{031C95E4-19D1-44FA-8511-AFE1489D745A}" dt="2024-03-07T03:30:48.126" v="12905" actId="20577"/>
          <ac:graphicFrameMkLst>
            <pc:docMk/>
            <pc:sldMk cId="3114766765" sldId="680"/>
            <ac:graphicFrameMk id="5" creationId="{29B3624E-C40B-8FBF-3F23-AF33EB407EBA}"/>
          </ac:graphicFrameMkLst>
        </pc:graphicFrameChg>
        <pc:picChg chg="add del">
          <ac:chgData name="Meena, Ramjilal" userId="04f47ffa-00dc-4f53-a1c1-93674d103375" providerId="ADAL" clId="{031C95E4-19D1-44FA-8511-AFE1489D745A}" dt="2024-03-07T03:26:25.942" v="12870" actId="478"/>
          <ac:picMkLst>
            <pc:docMk/>
            <pc:sldMk cId="3114766765" sldId="680"/>
            <ac:picMk id="11" creationId="{43FDE888-C1B6-AA4F-7407-52D2B345A452}"/>
          </ac:picMkLst>
        </pc:picChg>
      </pc:sldChg>
      <pc:sldChg chg="addSp delSp modSp mod ord">
        <pc:chgData name="Meena, Ramjilal" userId="04f47ffa-00dc-4f53-a1c1-93674d103375" providerId="ADAL" clId="{031C95E4-19D1-44FA-8511-AFE1489D745A}" dt="2024-03-09T02:18:40.104" v="13147" actId="6549"/>
        <pc:sldMkLst>
          <pc:docMk/>
          <pc:sldMk cId="2729119317" sldId="681"/>
        </pc:sldMkLst>
        <pc:spChg chg="mod">
          <ac:chgData name="Meena, Ramjilal" userId="04f47ffa-00dc-4f53-a1c1-93674d103375" providerId="ADAL" clId="{031C95E4-19D1-44FA-8511-AFE1489D745A}" dt="2024-03-08T02:43:28.099" v="12988" actId="207"/>
          <ac:spMkLst>
            <pc:docMk/>
            <pc:sldMk cId="2729119317" sldId="681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3-09T02:18:40.104" v="13147" actId="6549"/>
          <ac:spMkLst>
            <pc:docMk/>
            <pc:sldMk cId="2729119317" sldId="681"/>
            <ac:spMk id="6" creationId="{66E474D9-D66D-C629-D26D-9A5C6CBA024D}"/>
          </ac:spMkLst>
        </pc:spChg>
        <pc:spChg chg="add mod">
          <ac:chgData name="Meena, Ramjilal" userId="04f47ffa-00dc-4f53-a1c1-93674d103375" providerId="ADAL" clId="{031C95E4-19D1-44FA-8511-AFE1489D745A}" dt="2024-03-08T03:03:03.105" v="13055" actId="14100"/>
          <ac:spMkLst>
            <pc:docMk/>
            <pc:sldMk cId="2729119317" sldId="681"/>
            <ac:spMk id="16" creationId="{378A3DD1-0E7B-10FA-1391-2253C165AA88}"/>
          </ac:spMkLst>
        </pc:spChg>
        <pc:picChg chg="del">
          <ac:chgData name="Meena, Ramjilal" userId="04f47ffa-00dc-4f53-a1c1-93674d103375" providerId="ADAL" clId="{031C95E4-19D1-44FA-8511-AFE1489D745A}" dt="2024-03-08T02:42:47.450" v="12974" actId="478"/>
          <ac:picMkLst>
            <pc:docMk/>
            <pc:sldMk cId="2729119317" sldId="681"/>
            <ac:picMk id="9" creationId="{086CCC90-F225-00CB-1F0A-1CB57D91A472}"/>
          </ac:picMkLst>
        </pc:picChg>
        <pc:picChg chg="del">
          <ac:chgData name="Meena, Ramjilal" userId="04f47ffa-00dc-4f53-a1c1-93674d103375" providerId="ADAL" clId="{031C95E4-19D1-44FA-8511-AFE1489D745A}" dt="2024-03-08T02:42:54.777" v="12975" actId="478"/>
          <ac:picMkLst>
            <pc:docMk/>
            <pc:sldMk cId="2729119317" sldId="681"/>
            <ac:picMk id="12" creationId="{E46EFAC5-7DFC-76DE-DFF0-AFE22E8711F3}"/>
          </ac:picMkLst>
        </pc:picChg>
        <pc:picChg chg="add mod">
          <ac:chgData name="Meena, Ramjilal" userId="04f47ffa-00dc-4f53-a1c1-93674d103375" providerId="ADAL" clId="{031C95E4-19D1-44FA-8511-AFE1489D745A}" dt="2024-03-08T03:04:31.208" v="13074" actId="1076"/>
          <ac:picMkLst>
            <pc:docMk/>
            <pc:sldMk cId="2729119317" sldId="681"/>
            <ac:picMk id="14" creationId="{AD9D77BC-D39C-B9DF-225E-367CF2D2BF88}"/>
          </ac:picMkLst>
        </pc:picChg>
        <pc:picChg chg="add mod">
          <ac:chgData name="Meena, Ramjilal" userId="04f47ffa-00dc-4f53-a1c1-93674d103375" providerId="ADAL" clId="{031C95E4-19D1-44FA-8511-AFE1489D745A}" dt="2024-03-08T03:04:27.817" v="13073" actId="1076"/>
          <ac:picMkLst>
            <pc:docMk/>
            <pc:sldMk cId="2729119317" sldId="681"/>
            <ac:picMk id="18" creationId="{E03F9341-C0B0-B9A9-86EC-823A4C91D2E0}"/>
          </ac:picMkLst>
        </pc:picChg>
      </pc:sldChg>
      <pc:sldChg chg="modSp mod">
        <pc:chgData name="Meena, Ramjilal" userId="04f47ffa-00dc-4f53-a1c1-93674d103375" providerId="ADAL" clId="{031C95E4-19D1-44FA-8511-AFE1489D745A}" dt="2024-04-08T04:00:46.286" v="17843" actId="20577"/>
        <pc:sldMkLst>
          <pc:docMk/>
          <pc:sldMk cId="1195340305" sldId="683"/>
        </pc:sldMkLst>
        <pc:spChg chg="mod">
          <ac:chgData name="Meena, Ramjilal" userId="04f47ffa-00dc-4f53-a1c1-93674d103375" providerId="ADAL" clId="{031C95E4-19D1-44FA-8511-AFE1489D745A}" dt="2024-04-08T04:00:46.286" v="17843" actId="20577"/>
          <ac:spMkLst>
            <pc:docMk/>
            <pc:sldMk cId="1195340305" sldId="683"/>
            <ac:spMk id="3" creationId="{A916A722-02C4-BD7F-053E-9A4D94B4BC64}"/>
          </ac:spMkLst>
        </pc:spChg>
      </pc:sldChg>
      <pc:sldChg chg="addSp delSp modSp mod">
        <pc:chgData name="Meena, Ramjilal" userId="04f47ffa-00dc-4f53-a1c1-93674d103375" providerId="ADAL" clId="{031C95E4-19D1-44FA-8511-AFE1489D745A}" dt="2024-03-10T10:15:08.224" v="13667" actId="478"/>
        <pc:sldMkLst>
          <pc:docMk/>
          <pc:sldMk cId="1685637946" sldId="684"/>
        </pc:sldMkLst>
        <pc:spChg chg="mod">
          <ac:chgData name="Meena, Ramjilal" userId="04f47ffa-00dc-4f53-a1c1-93674d103375" providerId="ADAL" clId="{031C95E4-19D1-44FA-8511-AFE1489D745A}" dt="2024-03-07T03:34:53.094" v="12962" actId="6549"/>
          <ac:spMkLst>
            <pc:docMk/>
            <pc:sldMk cId="1685637946" sldId="684"/>
            <ac:spMk id="4" creationId="{3332AEE5-98AD-BBDF-02F6-D63F99A7F892}"/>
          </ac:spMkLst>
        </pc:spChg>
        <pc:spChg chg="add mod">
          <ac:chgData name="Meena, Ramjilal" userId="04f47ffa-00dc-4f53-a1c1-93674d103375" providerId="ADAL" clId="{031C95E4-19D1-44FA-8511-AFE1489D745A}" dt="2024-03-10T03:23:53.681" v="13152" actId="6549"/>
          <ac:spMkLst>
            <pc:docMk/>
            <pc:sldMk cId="1685637946" sldId="684"/>
            <ac:spMk id="7" creationId="{BA398F1B-8B57-346F-F0D6-8C95907B57F4}"/>
          </ac:spMkLst>
        </pc:spChg>
        <pc:spChg chg="add mod">
          <ac:chgData name="Meena, Ramjilal" userId="04f47ffa-00dc-4f53-a1c1-93674d103375" providerId="ADAL" clId="{031C95E4-19D1-44FA-8511-AFE1489D745A}" dt="2024-03-10T10:12:49.795" v="13647"/>
          <ac:spMkLst>
            <pc:docMk/>
            <pc:sldMk cId="1685637946" sldId="684"/>
            <ac:spMk id="12" creationId="{A9099813-1B9E-26EF-FD0E-3EDE05C4F6FB}"/>
          </ac:spMkLst>
        </pc:spChg>
        <pc:spChg chg="add del mod">
          <ac:chgData name="Meena, Ramjilal" userId="04f47ffa-00dc-4f53-a1c1-93674d103375" providerId="ADAL" clId="{031C95E4-19D1-44FA-8511-AFE1489D745A}" dt="2024-03-10T10:15:07.570" v="13666"/>
          <ac:spMkLst>
            <pc:docMk/>
            <pc:sldMk cId="1685637946" sldId="684"/>
            <ac:spMk id="13" creationId="{6E2EA683-579A-A362-D6FA-8563FA2AE1EA}"/>
          </ac:spMkLst>
        </pc:spChg>
        <pc:spChg chg="mod">
          <ac:chgData name="Meena, Ramjilal" userId="04f47ffa-00dc-4f53-a1c1-93674d103375" providerId="ADAL" clId="{031C95E4-19D1-44FA-8511-AFE1489D745A}" dt="2024-03-07T03:33:40.715" v="12958" actId="14100"/>
          <ac:spMkLst>
            <pc:docMk/>
            <pc:sldMk cId="1685637946" sldId="684"/>
            <ac:spMk id="16" creationId="{8481E29B-7640-A1ED-C5CA-BA3C7B975247}"/>
          </ac:spMkLst>
        </pc:spChg>
        <pc:spChg chg="add del">
          <ac:chgData name="Meena, Ramjilal" userId="04f47ffa-00dc-4f53-a1c1-93674d103375" providerId="ADAL" clId="{031C95E4-19D1-44FA-8511-AFE1489D745A}" dt="2024-03-10T10:15:08.224" v="13667" actId="478"/>
          <ac:spMkLst>
            <pc:docMk/>
            <pc:sldMk cId="1685637946" sldId="684"/>
            <ac:spMk id="18" creationId="{8E81A388-4478-3A99-34DE-01185CB3EB47}"/>
          </ac:spMkLst>
        </pc:spChg>
        <pc:spChg chg="del">
          <ac:chgData name="Meena, Ramjilal" userId="04f47ffa-00dc-4f53-a1c1-93674d103375" providerId="ADAL" clId="{031C95E4-19D1-44FA-8511-AFE1489D745A}" dt="2024-03-10T10:12:49.202" v="13646" actId="478"/>
          <ac:spMkLst>
            <pc:docMk/>
            <pc:sldMk cId="1685637946" sldId="684"/>
            <ac:spMk id="25" creationId="{90F89AFF-E2FA-3CA5-CD62-EFCAC35BBEEC}"/>
          </ac:spMkLst>
        </pc:spChg>
        <pc:grpChg chg="mod">
          <ac:chgData name="Meena, Ramjilal" userId="04f47ffa-00dc-4f53-a1c1-93674d103375" providerId="ADAL" clId="{031C95E4-19D1-44FA-8511-AFE1489D745A}" dt="2024-03-10T10:13:36.901" v="13656" actId="14100"/>
          <ac:grpSpMkLst>
            <pc:docMk/>
            <pc:sldMk cId="1685637946" sldId="684"/>
            <ac:grpSpMk id="49" creationId="{3A74AED5-236A-4FA3-30F1-ABC4427C0C82}"/>
          </ac:grpSpMkLst>
        </pc:grpChg>
        <pc:picChg chg="add mod">
          <ac:chgData name="Meena, Ramjilal" userId="04f47ffa-00dc-4f53-a1c1-93674d103375" providerId="ADAL" clId="{031C95E4-19D1-44FA-8511-AFE1489D745A}" dt="2024-03-10T10:13:07.042" v="13654" actId="1036"/>
          <ac:picMkLst>
            <pc:docMk/>
            <pc:sldMk cId="1685637946" sldId="684"/>
            <ac:picMk id="11" creationId="{D1933392-109F-56EB-4F79-A89B813E41D0}"/>
          </ac:picMkLst>
        </pc:picChg>
        <pc:picChg chg="del">
          <ac:chgData name="Meena, Ramjilal" userId="04f47ffa-00dc-4f53-a1c1-93674d103375" providerId="ADAL" clId="{031C95E4-19D1-44FA-8511-AFE1489D745A}" dt="2024-03-10T10:12:41.573" v="13644" actId="478"/>
          <ac:picMkLst>
            <pc:docMk/>
            <pc:sldMk cId="1685637946" sldId="684"/>
            <ac:picMk id="24" creationId="{B494C625-42A0-EE11-7492-A33ED4DE9822}"/>
          </ac:picMkLst>
        </pc:picChg>
      </pc:sldChg>
      <pc:sldChg chg="addSp delSp modSp add del mod ord">
        <pc:chgData name="Meena, Ramjilal" userId="04f47ffa-00dc-4f53-a1c1-93674d103375" providerId="ADAL" clId="{031C95E4-19D1-44FA-8511-AFE1489D745A}" dt="2024-03-03T05:21:19.033" v="9939" actId="47"/>
        <pc:sldMkLst>
          <pc:docMk/>
          <pc:sldMk cId="1373280394" sldId="685"/>
        </pc:sldMkLst>
        <pc:spChg chg="mod">
          <ac:chgData name="Meena, Ramjilal" userId="04f47ffa-00dc-4f53-a1c1-93674d103375" providerId="ADAL" clId="{031C95E4-19D1-44FA-8511-AFE1489D745A}" dt="2024-03-03T05:03:50.947" v="9735" actId="20577"/>
          <ac:spMkLst>
            <pc:docMk/>
            <pc:sldMk cId="1373280394" sldId="685"/>
            <ac:spMk id="2" creationId="{9C5DD57F-2FE6-ECB7-1681-7956002264DB}"/>
          </ac:spMkLst>
        </pc:spChg>
        <pc:spChg chg="del mod">
          <ac:chgData name="Meena, Ramjilal" userId="04f47ffa-00dc-4f53-a1c1-93674d103375" providerId="ADAL" clId="{031C95E4-19D1-44FA-8511-AFE1489D745A}" dt="2024-03-03T05:08:10.631" v="9773" actId="478"/>
          <ac:spMkLst>
            <pc:docMk/>
            <pc:sldMk cId="1373280394" sldId="685"/>
            <ac:spMk id="4" creationId="{4C1159B5-9D79-D2D5-D1C3-3C23A9EE1175}"/>
          </ac:spMkLst>
        </pc:spChg>
        <pc:spChg chg="add mod">
          <ac:chgData name="Meena, Ramjilal" userId="04f47ffa-00dc-4f53-a1c1-93674d103375" providerId="ADAL" clId="{031C95E4-19D1-44FA-8511-AFE1489D745A}" dt="2024-03-03T05:13:33.347" v="9863" actId="20577"/>
          <ac:spMkLst>
            <pc:docMk/>
            <pc:sldMk cId="1373280394" sldId="685"/>
            <ac:spMk id="13" creationId="{5C387DF7-05B6-1A98-5717-0E4B05D68CFC}"/>
          </ac:spMkLst>
        </pc:spChg>
        <pc:spChg chg="add mod">
          <ac:chgData name="Meena, Ramjilal" userId="04f47ffa-00dc-4f53-a1c1-93674d103375" providerId="ADAL" clId="{031C95E4-19D1-44FA-8511-AFE1489D745A}" dt="2024-03-03T05:12:19.610" v="9853" actId="208"/>
          <ac:spMkLst>
            <pc:docMk/>
            <pc:sldMk cId="1373280394" sldId="685"/>
            <ac:spMk id="15" creationId="{17BF9B20-B785-87B3-6411-EAD0A79E5B9B}"/>
          </ac:spMkLst>
        </pc:spChg>
        <pc:spChg chg="del">
          <ac:chgData name="Meena, Ramjilal" userId="04f47ffa-00dc-4f53-a1c1-93674d103375" providerId="ADAL" clId="{031C95E4-19D1-44FA-8511-AFE1489D745A}" dt="2024-03-03T05:04:38.435" v="9739" actId="478"/>
          <ac:spMkLst>
            <pc:docMk/>
            <pc:sldMk cId="1373280394" sldId="685"/>
            <ac:spMk id="16" creationId="{F218C7AB-661B-DB70-C21C-88C70BABBD36}"/>
          </ac:spMkLst>
        </pc:spChg>
        <pc:spChg chg="del">
          <ac:chgData name="Meena, Ramjilal" userId="04f47ffa-00dc-4f53-a1c1-93674d103375" providerId="ADAL" clId="{031C95E4-19D1-44FA-8511-AFE1489D745A}" dt="2024-03-03T05:04:40.848" v="9740" actId="478"/>
          <ac:spMkLst>
            <pc:docMk/>
            <pc:sldMk cId="1373280394" sldId="685"/>
            <ac:spMk id="17" creationId="{286E3828-BE4E-51BC-58E6-BDAB91D7BFF2}"/>
          </ac:spMkLst>
        </pc:spChg>
        <pc:spChg chg="add del mod">
          <ac:chgData name="Meena, Ramjilal" userId="04f47ffa-00dc-4f53-a1c1-93674d103375" providerId="ADAL" clId="{031C95E4-19D1-44FA-8511-AFE1489D745A}" dt="2024-03-03T05:08:09.006" v="9772" actId="478"/>
          <ac:spMkLst>
            <pc:docMk/>
            <pc:sldMk cId="1373280394" sldId="685"/>
            <ac:spMk id="19" creationId="{693F0FBC-04FD-0487-DD55-685F56779A5B}"/>
          </ac:spMkLst>
        </pc:spChg>
        <pc:spChg chg="add mod">
          <ac:chgData name="Meena, Ramjilal" userId="04f47ffa-00dc-4f53-a1c1-93674d103375" providerId="ADAL" clId="{031C95E4-19D1-44FA-8511-AFE1489D745A}" dt="2024-03-03T05:10:56.413" v="9842" actId="113"/>
          <ac:spMkLst>
            <pc:docMk/>
            <pc:sldMk cId="1373280394" sldId="685"/>
            <ac:spMk id="20" creationId="{E56F742F-1493-F74A-41D1-A24080A33616}"/>
          </ac:spMkLst>
        </pc:spChg>
        <pc:picChg chg="add mod">
          <ac:chgData name="Meena, Ramjilal" userId="04f47ffa-00dc-4f53-a1c1-93674d103375" providerId="ADAL" clId="{031C95E4-19D1-44FA-8511-AFE1489D745A}" dt="2024-03-03T05:08:22.906" v="9778" actId="14100"/>
          <ac:picMkLst>
            <pc:docMk/>
            <pc:sldMk cId="1373280394" sldId="685"/>
            <ac:picMk id="9" creationId="{16FEF212-F52B-2B5B-5F22-A68132965026}"/>
          </ac:picMkLst>
        </pc:picChg>
        <pc:picChg chg="add del mod">
          <ac:chgData name="Meena, Ramjilal" userId="04f47ffa-00dc-4f53-a1c1-93674d103375" providerId="ADAL" clId="{031C95E4-19D1-44FA-8511-AFE1489D745A}" dt="2024-03-03T05:11:08.680" v="9843" actId="478"/>
          <ac:picMkLst>
            <pc:docMk/>
            <pc:sldMk cId="1373280394" sldId="685"/>
            <ac:picMk id="11" creationId="{3E2BE12C-F9BE-8D6D-23E6-4CD602E60BB4}"/>
          </ac:picMkLst>
        </pc:picChg>
        <pc:picChg chg="del">
          <ac:chgData name="Meena, Ramjilal" userId="04f47ffa-00dc-4f53-a1c1-93674d103375" providerId="ADAL" clId="{031C95E4-19D1-44FA-8511-AFE1489D745A}" dt="2024-03-03T05:04:46.074" v="9742" actId="478"/>
          <ac:picMkLst>
            <pc:docMk/>
            <pc:sldMk cId="1373280394" sldId="685"/>
            <ac:picMk id="12" creationId="{6A7AB399-E458-8707-73F8-CB5E04261C01}"/>
          </ac:picMkLst>
        </pc:picChg>
        <pc:picChg chg="del">
          <ac:chgData name="Meena, Ramjilal" userId="04f47ffa-00dc-4f53-a1c1-93674d103375" providerId="ADAL" clId="{031C95E4-19D1-44FA-8511-AFE1489D745A}" dt="2024-03-03T05:04:45.526" v="9741" actId="478"/>
          <ac:picMkLst>
            <pc:docMk/>
            <pc:sldMk cId="1373280394" sldId="685"/>
            <ac:picMk id="14" creationId="{9EDA6C1D-4DFB-2A8D-B657-D8A310CE37DA}"/>
          </ac:picMkLst>
        </pc:picChg>
      </pc:sldChg>
      <pc:sldChg chg="addSp delSp modSp add del mod ord">
        <pc:chgData name="Meena, Ramjilal" userId="04f47ffa-00dc-4f53-a1c1-93674d103375" providerId="ADAL" clId="{031C95E4-19D1-44FA-8511-AFE1489D745A}" dt="2024-03-10T10:15:22.714" v="13668" actId="47"/>
        <pc:sldMkLst>
          <pc:docMk/>
          <pc:sldMk cId="2472032060" sldId="685"/>
        </pc:sldMkLst>
        <pc:spChg chg="mod">
          <ac:chgData name="Meena, Ramjilal" userId="04f47ffa-00dc-4f53-a1c1-93674d103375" providerId="ADAL" clId="{031C95E4-19D1-44FA-8511-AFE1489D745A}" dt="2024-03-07T03:34:58.312" v="12964" actId="6549"/>
          <ac:spMkLst>
            <pc:docMk/>
            <pc:sldMk cId="2472032060" sldId="685"/>
            <ac:spMk id="4" creationId="{3332AEE5-98AD-BBDF-02F6-D63F99A7F892}"/>
          </ac:spMkLst>
        </pc:spChg>
        <pc:spChg chg="add mod">
          <ac:chgData name="Meena, Ramjilal" userId="04f47ffa-00dc-4f53-a1c1-93674d103375" providerId="ADAL" clId="{031C95E4-19D1-44FA-8511-AFE1489D745A}" dt="2024-03-10T10:14:36.304" v="13661" actId="1076"/>
          <ac:spMkLst>
            <pc:docMk/>
            <pc:sldMk cId="2472032060" sldId="685"/>
            <ac:spMk id="5" creationId="{3BA3FCE2-4628-EE96-D424-9EE2A0AEF83D}"/>
          </ac:spMkLst>
        </pc:spChg>
        <pc:spChg chg="del mod">
          <ac:chgData name="Meena, Ramjilal" userId="04f47ffa-00dc-4f53-a1c1-93674d103375" providerId="ADAL" clId="{031C95E4-19D1-44FA-8511-AFE1489D745A}" dt="2024-03-03T10:06:30.347" v="10778" actId="478"/>
          <ac:spMkLst>
            <pc:docMk/>
            <pc:sldMk cId="2472032060" sldId="685"/>
            <ac:spMk id="5" creationId="{7380A7C6-A469-DDA1-99D9-8289DA972AE3}"/>
          </ac:spMkLst>
        </pc:spChg>
        <pc:spChg chg="add mod">
          <ac:chgData name="Meena, Ramjilal" userId="04f47ffa-00dc-4f53-a1c1-93674d103375" providerId="ADAL" clId="{031C95E4-19D1-44FA-8511-AFE1489D745A}" dt="2024-03-03T08:21:05.592" v="10221" actId="1076"/>
          <ac:spMkLst>
            <pc:docMk/>
            <pc:sldMk cId="2472032060" sldId="685"/>
            <ac:spMk id="12" creationId="{DB8E066F-F23A-EBE6-2D61-A849F755A1C2}"/>
          </ac:spMkLst>
        </pc:spChg>
        <pc:spChg chg="add del mod">
          <ac:chgData name="Meena, Ramjilal" userId="04f47ffa-00dc-4f53-a1c1-93674d103375" providerId="ADAL" clId="{031C95E4-19D1-44FA-8511-AFE1489D745A}" dt="2024-03-03T10:07:03.620" v="10787" actId="478"/>
          <ac:spMkLst>
            <pc:docMk/>
            <pc:sldMk cId="2472032060" sldId="685"/>
            <ac:spMk id="13" creationId="{D187A736-41EE-058C-84E4-8D25AB5D84FB}"/>
          </ac:spMkLst>
        </pc:spChg>
        <pc:spChg chg="mod">
          <ac:chgData name="Meena, Ramjilal" userId="04f47ffa-00dc-4f53-a1c1-93674d103375" providerId="ADAL" clId="{031C95E4-19D1-44FA-8511-AFE1489D745A}" dt="2024-03-03T08:27:22.508" v="10232" actId="20577"/>
          <ac:spMkLst>
            <pc:docMk/>
            <pc:sldMk cId="2472032060" sldId="685"/>
            <ac:spMk id="16" creationId="{8481E29B-7640-A1ED-C5CA-BA3C7B975247}"/>
          </ac:spMkLst>
        </pc:spChg>
        <pc:spChg chg="add del mod">
          <ac:chgData name="Meena, Ramjilal" userId="04f47ffa-00dc-4f53-a1c1-93674d103375" providerId="ADAL" clId="{031C95E4-19D1-44FA-8511-AFE1489D745A}" dt="2024-03-03T10:07:02.653" v="10786" actId="478"/>
          <ac:spMkLst>
            <pc:docMk/>
            <pc:sldMk cId="2472032060" sldId="685"/>
            <ac:spMk id="17" creationId="{EF399303-13E2-CFD8-5E51-BE0B7F510BDF}"/>
          </ac:spMkLst>
        </pc:spChg>
        <pc:spChg chg="del mod">
          <ac:chgData name="Meena, Ramjilal" userId="04f47ffa-00dc-4f53-a1c1-93674d103375" providerId="ADAL" clId="{031C95E4-19D1-44FA-8511-AFE1489D745A}" dt="2024-03-10T10:14:31.585" v="13660" actId="478"/>
          <ac:spMkLst>
            <pc:docMk/>
            <pc:sldMk cId="2472032060" sldId="685"/>
            <ac:spMk id="18" creationId="{8E81A388-4478-3A99-34DE-01185CB3EB47}"/>
          </ac:spMkLst>
        </pc:spChg>
        <pc:spChg chg="add del mod">
          <ac:chgData name="Meena, Ramjilal" userId="04f47ffa-00dc-4f53-a1c1-93674d103375" providerId="ADAL" clId="{031C95E4-19D1-44FA-8511-AFE1489D745A}" dt="2024-03-03T10:06:59.871" v="10784" actId="478"/>
          <ac:spMkLst>
            <pc:docMk/>
            <pc:sldMk cId="2472032060" sldId="685"/>
            <ac:spMk id="20" creationId="{F8DC32D3-9B2E-F3FB-62E2-F3DABA183CC7}"/>
          </ac:spMkLst>
        </pc:spChg>
        <pc:spChg chg="add del mod">
          <ac:chgData name="Meena, Ramjilal" userId="04f47ffa-00dc-4f53-a1c1-93674d103375" providerId="ADAL" clId="{031C95E4-19D1-44FA-8511-AFE1489D745A}" dt="2024-03-03T10:07:04.486" v="10788" actId="478"/>
          <ac:spMkLst>
            <pc:docMk/>
            <pc:sldMk cId="2472032060" sldId="685"/>
            <ac:spMk id="21" creationId="{1A9274E6-1413-7369-6AE7-6DF8D27DC477}"/>
          </ac:spMkLst>
        </pc:spChg>
        <pc:spChg chg="del mod">
          <ac:chgData name="Meena, Ramjilal" userId="04f47ffa-00dc-4f53-a1c1-93674d103375" providerId="ADAL" clId="{031C95E4-19D1-44FA-8511-AFE1489D745A}" dt="2024-03-03T10:04:21.018" v="10764" actId="478"/>
          <ac:spMkLst>
            <pc:docMk/>
            <pc:sldMk cId="2472032060" sldId="685"/>
            <ac:spMk id="25" creationId="{90F89AFF-E2FA-3CA5-CD62-EFCAC35BBEEC}"/>
          </ac:spMkLst>
        </pc:spChg>
        <pc:spChg chg="del mod">
          <ac:chgData name="Meena, Ramjilal" userId="04f47ffa-00dc-4f53-a1c1-93674d103375" providerId="ADAL" clId="{031C95E4-19D1-44FA-8511-AFE1489D745A}" dt="2024-03-03T10:06:32.263" v="10780" actId="478"/>
          <ac:spMkLst>
            <pc:docMk/>
            <pc:sldMk cId="2472032060" sldId="685"/>
            <ac:spMk id="26" creationId="{E9DAC36C-DAE1-6D8D-7CC9-BF2243C6AE51}"/>
          </ac:spMkLst>
        </pc:spChg>
        <pc:spChg chg="add del mod">
          <ac:chgData name="Meena, Ramjilal" userId="04f47ffa-00dc-4f53-a1c1-93674d103375" providerId="ADAL" clId="{031C95E4-19D1-44FA-8511-AFE1489D745A}" dt="2024-03-03T10:06:30.988" v="10779" actId="478"/>
          <ac:spMkLst>
            <pc:docMk/>
            <pc:sldMk cId="2472032060" sldId="685"/>
            <ac:spMk id="27" creationId="{E641FEEE-A43C-CB32-640A-0D648AF77239}"/>
          </ac:spMkLst>
        </pc:spChg>
        <pc:spChg chg="add mod">
          <ac:chgData name="Meena, Ramjilal" userId="04f47ffa-00dc-4f53-a1c1-93674d103375" providerId="ADAL" clId="{031C95E4-19D1-44FA-8511-AFE1489D745A}" dt="2024-03-03T10:35:34.631" v="11125" actId="207"/>
          <ac:spMkLst>
            <pc:docMk/>
            <pc:sldMk cId="2472032060" sldId="685"/>
            <ac:spMk id="35" creationId="{879B521E-37D2-1EEB-6F8D-D725492EE9AE}"/>
          </ac:spMkLst>
        </pc:spChg>
        <pc:spChg chg="mod">
          <ac:chgData name="Meena, Ramjilal" userId="04f47ffa-00dc-4f53-a1c1-93674d103375" providerId="ADAL" clId="{031C95E4-19D1-44FA-8511-AFE1489D745A}" dt="2024-03-03T08:07:32.765" v="10007" actId="14100"/>
          <ac:spMkLst>
            <pc:docMk/>
            <pc:sldMk cId="2472032060" sldId="685"/>
            <ac:spMk id="39" creationId="{55BA1BC7-2311-801D-0A3E-A19AD134B51C}"/>
          </ac:spMkLst>
        </pc:spChg>
        <pc:spChg chg="mod">
          <ac:chgData name="Meena, Ramjilal" userId="04f47ffa-00dc-4f53-a1c1-93674d103375" providerId="ADAL" clId="{031C95E4-19D1-44FA-8511-AFE1489D745A}" dt="2024-03-03T08:07:22.748" v="10005" actId="14100"/>
          <ac:spMkLst>
            <pc:docMk/>
            <pc:sldMk cId="2472032060" sldId="685"/>
            <ac:spMk id="42" creationId="{EA45B4FC-35E3-7704-CA03-70040B93F822}"/>
          </ac:spMkLst>
        </pc:spChg>
        <pc:spChg chg="mod">
          <ac:chgData name="Meena, Ramjilal" userId="04f47ffa-00dc-4f53-a1c1-93674d103375" providerId="ADAL" clId="{031C95E4-19D1-44FA-8511-AFE1489D745A}" dt="2024-03-03T08:07:51.344" v="10028" actId="20577"/>
          <ac:spMkLst>
            <pc:docMk/>
            <pc:sldMk cId="2472032060" sldId="685"/>
            <ac:spMk id="48" creationId="{63A61BBD-E2E7-7B51-C939-8FD0DE536F53}"/>
          </ac:spMkLst>
        </pc:spChg>
        <pc:grpChg chg="del">
          <ac:chgData name="Meena, Ramjilal" userId="04f47ffa-00dc-4f53-a1c1-93674d103375" providerId="ADAL" clId="{031C95E4-19D1-44FA-8511-AFE1489D745A}" dt="2024-03-03T08:08:18.992" v="10032" actId="478"/>
          <ac:grpSpMkLst>
            <pc:docMk/>
            <pc:sldMk cId="2472032060" sldId="685"/>
            <ac:grpSpMk id="37" creationId="{25802C57-BD82-A021-3D47-8B67C1F6162A}"/>
          </ac:grpSpMkLst>
        </pc:grpChg>
        <pc:grpChg chg="del">
          <ac:chgData name="Meena, Ramjilal" userId="04f47ffa-00dc-4f53-a1c1-93674d103375" providerId="ADAL" clId="{031C95E4-19D1-44FA-8511-AFE1489D745A}" dt="2024-03-03T08:08:17.623" v="10031" actId="478"/>
          <ac:grpSpMkLst>
            <pc:docMk/>
            <pc:sldMk cId="2472032060" sldId="685"/>
            <ac:grpSpMk id="40" creationId="{F8285834-82D5-3506-E972-A6183B24837E}"/>
          </ac:grpSpMkLst>
        </pc:grpChg>
        <pc:grpChg chg="del">
          <ac:chgData name="Meena, Ramjilal" userId="04f47ffa-00dc-4f53-a1c1-93674d103375" providerId="ADAL" clId="{031C95E4-19D1-44FA-8511-AFE1489D745A}" dt="2024-03-03T08:08:15.586" v="10030" actId="478"/>
          <ac:grpSpMkLst>
            <pc:docMk/>
            <pc:sldMk cId="2472032060" sldId="685"/>
            <ac:grpSpMk id="46" creationId="{7AF94D07-BF7D-CFA8-C937-887607C1024E}"/>
          </ac:grpSpMkLst>
        </pc:grpChg>
        <pc:grpChg chg="del">
          <ac:chgData name="Meena, Ramjilal" userId="04f47ffa-00dc-4f53-a1c1-93674d103375" providerId="ADAL" clId="{031C95E4-19D1-44FA-8511-AFE1489D745A}" dt="2024-03-03T08:08:13.150" v="10029" actId="478"/>
          <ac:grpSpMkLst>
            <pc:docMk/>
            <pc:sldMk cId="2472032060" sldId="685"/>
            <ac:grpSpMk id="49" creationId="{3A74AED5-236A-4FA3-30F1-ABC4427C0C82}"/>
          </ac:grpSpMkLst>
        </pc:grpChg>
        <pc:graphicFrameChg chg="add del modGraphic">
          <ac:chgData name="Meena, Ramjilal" userId="04f47ffa-00dc-4f53-a1c1-93674d103375" providerId="ADAL" clId="{031C95E4-19D1-44FA-8511-AFE1489D745A}" dt="2024-03-03T08:10:17.569" v="10034" actId="1032"/>
          <ac:graphicFrameMkLst>
            <pc:docMk/>
            <pc:sldMk cId="2472032060" sldId="685"/>
            <ac:graphicFrameMk id="7" creationId="{2C85696F-06B3-FA32-4C15-CD57E24A0E1B}"/>
          </ac:graphicFrameMkLst>
        </pc:graphicFrameChg>
        <pc:graphicFrameChg chg="add del mod">
          <ac:chgData name="Meena, Ramjilal" userId="04f47ffa-00dc-4f53-a1c1-93674d103375" providerId="ADAL" clId="{031C95E4-19D1-44FA-8511-AFE1489D745A}" dt="2024-03-03T10:06:28.955" v="10777" actId="478"/>
          <ac:graphicFrameMkLst>
            <pc:docMk/>
            <pc:sldMk cId="2472032060" sldId="685"/>
            <ac:graphicFrameMk id="11" creationId="{7B591FC7-E079-3A06-C564-DD97083D7B9A}"/>
          </ac:graphicFrameMkLst>
        </pc:graphicFrameChg>
        <pc:picChg chg="del">
          <ac:chgData name="Meena, Ramjilal" userId="04f47ffa-00dc-4f53-a1c1-93674d103375" providerId="ADAL" clId="{031C95E4-19D1-44FA-8511-AFE1489D745A}" dt="2024-03-03T08:28:46.105" v="10233" actId="478"/>
          <ac:picMkLst>
            <pc:docMk/>
            <pc:sldMk cId="2472032060" sldId="685"/>
            <ac:picMk id="19" creationId="{A79A8A47-AE73-98EE-9418-9EFD4F74C6D5}"/>
          </ac:picMkLst>
        </pc:picChg>
        <pc:picChg chg="del">
          <ac:chgData name="Meena, Ramjilal" userId="04f47ffa-00dc-4f53-a1c1-93674d103375" providerId="ADAL" clId="{031C95E4-19D1-44FA-8511-AFE1489D745A}" dt="2024-03-03T08:28:50.275" v="10234" actId="478"/>
          <ac:picMkLst>
            <pc:docMk/>
            <pc:sldMk cId="2472032060" sldId="685"/>
            <ac:picMk id="24" creationId="{B494C625-42A0-EE11-7492-A33ED4DE9822}"/>
          </ac:picMkLst>
        </pc:picChg>
        <pc:picChg chg="add mod">
          <ac:chgData name="Meena, Ramjilal" userId="04f47ffa-00dc-4f53-a1c1-93674d103375" providerId="ADAL" clId="{031C95E4-19D1-44FA-8511-AFE1489D745A}" dt="2024-03-03T10:35:16.533" v="11123" actId="1076"/>
          <ac:picMkLst>
            <pc:docMk/>
            <pc:sldMk cId="2472032060" sldId="685"/>
            <ac:picMk id="32" creationId="{AF5042B0-E2E4-151F-D63C-6CF399AC5CAC}"/>
          </ac:picMkLst>
        </pc:picChg>
        <pc:picChg chg="add mod">
          <ac:chgData name="Meena, Ramjilal" userId="04f47ffa-00dc-4f53-a1c1-93674d103375" providerId="ADAL" clId="{031C95E4-19D1-44FA-8511-AFE1489D745A}" dt="2024-03-03T10:07:15.086" v="10794" actId="1076"/>
          <ac:picMkLst>
            <pc:docMk/>
            <pc:sldMk cId="2472032060" sldId="685"/>
            <ac:picMk id="34" creationId="{C5E0B85F-EBD2-528B-1D04-544166C52EF4}"/>
          </ac:picMkLst>
        </pc:picChg>
      </pc:sldChg>
      <pc:sldChg chg="addSp delSp modSp add mod ord delAnim modAnim">
        <pc:chgData name="Meena, Ramjilal" userId="04f47ffa-00dc-4f53-a1c1-93674d103375" providerId="ADAL" clId="{031C95E4-19D1-44FA-8511-AFE1489D745A}" dt="2024-03-10T09:43:33.012" v="13643" actId="1076"/>
        <pc:sldMkLst>
          <pc:docMk/>
          <pc:sldMk cId="1965542884" sldId="686"/>
        </pc:sldMkLst>
        <pc:spChg chg="mod">
          <ac:chgData name="Meena, Ramjilal" userId="04f47ffa-00dc-4f53-a1c1-93674d103375" providerId="ADAL" clId="{031C95E4-19D1-44FA-8511-AFE1489D745A}" dt="2024-03-10T09:03:02.531" v="13624" actId="20577"/>
          <ac:spMkLst>
            <pc:docMk/>
            <pc:sldMk cId="1965542884" sldId="686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3-10T09:00:05.387" v="13608" actId="20577"/>
          <ac:spMkLst>
            <pc:docMk/>
            <pc:sldMk cId="1965542884" sldId="686"/>
            <ac:spMk id="12" creationId="{977692B1-9FC9-6710-7828-AD68D33AE257}"/>
          </ac:spMkLst>
        </pc:spChg>
        <pc:spChg chg="del">
          <ac:chgData name="Meena, Ramjilal" userId="04f47ffa-00dc-4f53-a1c1-93674d103375" providerId="ADAL" clId="{031C95E4-19D1-44FA-8511-AFE1489D745A}" dt="2024-03-03T08:11:25.017" v="10099" actId="478"/>
          <ac:spMkLst>
            <pc:docMk/>
            <pc:sldMk cId="1965542884" sldId="686"/>
            <ac:spMk id="12" creationId="{F2C960D3-BFA9-96DD-1AB2-825736DD815F}"/>
          </ac:spMkLst>
        </pc:spChg>
        <pc:spChg chg="add mod">
          <ac:chgData name="Meena, Ramjilal" userId="04f47ffa-00dc-4f53-a1c1-93674d103375" providerId="ADAL" clId="{031C95E4-19D1-44FA-8511-AFE1489D745A}" dt="2024-03-10T09:43:33.012" v="13643" actId="1076"/>
          <ac:spMkLst>
            <pc:docMk/>
            <pc:sldMk cId="1965542884" sldId="686"/>
            <ac:spMk id="13" creationId="{7D420E44-1E7C-E2CC-388C-09923170113F}"/>
          </ac:spMkLst>
        </pc:spChg>
        <pc:spChg chg="del">
          <ac:chgData name="Meena, Ramjilal" userId="04f47ffa-00dc-4f53-a1c1-93674d103375" providerId="ADAL" clId="{031C95E4-19D1-44FA-8511-AFE1489D745A}" dt="2024-03-03T08:30:18.279" v="10240" actId="478"/>
          <ac:spMkLst>
            <pc:docMk/>
            <pc:sldMk cId="1965542884" sldId="686"/>
            <ac:spMk id="13" creationId="{908AF473-3E96-BD06-8B6B-3293F5F5A703}"/>
          </ac:spMkLst>
        </pc:spChg>
        <pc:spChg chg="del">
          <ac:chgData name="Meena, Ramjilal" userId="04f47ffa-00dc-4f53-a1c1-93674d103375" providerId="ADAL" clId="{031C95E4-19D1-44FA-8511-AFE1489D745A}" dt="2024-03-03T08:11:23.400" v="10098" actId="478"/>
          <ac:spMkLst>
            <pc:docMk/>
            <pc:sldMk cId="1965542884" sldId="686"/>
            <ac:spMk id="14" creationId="{7CA4344F-013F-DE5C-C9EE-4696DB90193C}"/>
          </ac:spMkLst>
        </pc:spChg>
        <pc:spChg chg="add del mod">
          <ac:chgData name="Meena, Ramjilal" userId="04f47ffa-00dc-4f53-a1c1-93674d103375" providerId="ADAL" clId="{031C95E4-19D1-44FA-8511-AFE1489D745A}" dt="2024-03-03T08:32:39.606" v="10276" actId="478"/>
          <ac:spMkLst>
            <pc:docMk/>
            <pc:sldMk cId="1965542884" sldId="686"/>
            <ac:spMk id="21" creationId="{063D7A4C-33A1-F9CB-D974-51A4C4FEFA4E}"/>
          </ac:spMkLst>
        </pc:spChg>
        <pc:spChg chg="del">
          <ac:chgData name="Meena, Ramjilal" userId="04f47ffa-00dc-4f53-a1c1-93674d103375" providerId="ADAL" clId="{031C95E4-19D1-44FA-8511-AFE1489D745A}" dt="2024-03-03T08:11:26.844" v="10101" actId="478"/>
          <ac:spMkLst>
            <pc:docMk/>
            <pc:sldMk cId="1965542884" sldId="686"/>
            <ac:spMk id="24" creationId="{AA5A5CF9-57DE-D14A-F422-87862A2B9EA7}"/>
          </ac:spMkLst>
        </pc:spChg>
        <pc:spChg chg="add mod">
          <ac:chgData name="Meena, Ramjilal" userId="04f47ffa-00dc-4f53-a1c1-93674d103375" providerId="ADAL" clId="{031C95E4-19D1-44FA-8511-AFE1489D745A}" dt="2024-03-10T08:58:14.756" v="13579" actId="404"/>
          <ac:spMkLst>
            <pc:docMk/>
            <pc:sldMk cId="1965542884" sldId="686"/>
            <ac:spMk id="25" creationId="{96125262-33DC-5568-74E3-DF0FF8A935B1}"/>
          </ac:spMkLst>
        </pc:spChg>
        <pc:spChg chg="add del mod">
          <ac:chgData name="Meena, Ramjilal" userId="04f47ffa-00dc-4f53-a1c1-93674d103375" providerId="ADAL" clId="{031C95E4-19D1-44FA-8511-AFE1489D745A}" dt="2024-03-10T08:53:25.227" v="13349" actId="21"/>
          <ac:spMkLst>
            <pc:docMk/>
            <pc:sldMk cId="1965542884" sldId="686"/>
            <ac:spMk id="42" creationId="{81D2FA87-4A92-9B5A-72F7-66299DBA70EA}"/>
          </ac:spMkLst>
        </pc:spChg>
        <pc:graphicFrameChg chg="add del mod modGraphic">
          <ac:chgData name="Meena, Ramjilal" userId="04f47ffa-00dc-4f53-a1c1-93674d103375" providerId="ADAL" clId="{031C95E4-19D1-44FA-8511-AFE1489D745A}" dt="2024-03-03T08:30:25.202" v="10241" actId="478"/>
          <ac:graphicFrameMkLst>
            <pc:docMk/>
            <pc:sldMk cId="1965542884" sldId="686"/>
            <ac:graphicFrameMk id="19" creationId="{623071D5-F99E-7A3C-5FD1-B459A5308000}"/>
          </ac:graphicFrameMkLst>
        </pc:graphicFrameChg>
        <pc:picChg chg="del">
          <ac:chgData name="Meena, Ramjilal" userId="04f47ffa-00dc-4f53-a1c1-93674d103375" providerId="ADAL" clId="{031C95E4-19D1-44FA-8511-AFE1489D745A}" dt="2024-03-03T08:11:25.638" v="10100" actId="478"/>
          <ac:picMkLst>
            <pc:docMk/>
            <pc:sldMk cId="1965542884" sldId="686"/>
            <ac:picMk id="3" creationId="{20BFD250-CDB6-8737-D17C-369C3E3547CF}"/>
          </ac:picMkLst>
        </pc:picChg>
        <pc:picChg chg="add mod">
          <ac:chgData name="Meena, Ramjilal" userId="04f47ffa-00dc-4f53-a1c1-93674d103375" providerId="ADAL" clId="{031C95E4-19D1-44FA-8511-AFE1489D745A}" dt="2024-03-10T09:00:17.411" v="13609" actId="14100"/>
          <ac:picMkLst>
            <pc:docMk/>
            <pc:sldMk cId="1965542884" sldId="686"/>
            <ac:picMk id="3" creationId="{228DF37F-0ACD-6082-577B-2D759C65B350}"/>
          </ac:picMkLst>
        </pc:picChg>
        <pc:picChg chg="add del mod">
          <ac:chgData name="Meena, Ramjilal" userId="04f47ffa-00dc-4f53-a1c1-93674d103375" providerId="ADAL" clId="{031C95E4-19D1-44FA-8511-AFE1489D745A}" dt="2024-03-10T09:42:55.788" v="13632" actId="478"/>
          <ac:picMkLst>
            <pc:docMk/>
            <pc:sldMk cId="1965542884" sldId="686"/>
            <ac:picMk id="4" creationId="{FB825E91-EA12-B007-B3F5-176EED271686}"/>
          </ac:picMkLst>
        </pc:picChg>
        <pc:picChg chg="add mod">
          <ac:chgData name="Meena, Ramjilal" userId="04f47ffa-00dc-4f53-a1c1-93674d103375" providerId="ADAL" clId="{031C95E4-19D1-44FA-8511-AFE1489D745A}" dt="2024-03-10T09:00:19.740" v="13610" actId="14100"/>
          <ac:picMkLst>
            <pc:docMk/>
            <pc:sldMk cId="1965542884" sldId="686"/>
            <ac:picMk id="7" creationId="{26E1AF97-558E-5F9B-ACFE-023694ABB3D1}"/>
          </ac:picMkLst>
        </pc:picChg>
        <pc:picChg chg="add del mod">
          <ac:chgData name="Meena, Ramjilal" userId="04f47ffa-00dc-4f53-a1c1-93674d103375" providerId="ADAL" clId="{031C95E4-19D1-44FA-8511-AFE1489D745A}" dt="2024-03-03T08:14:51.498" v="10134" actId="478"/>
          <ac:picMkLst>
            <pc:docMk/>
            <pc:sldMk cId="1965542884" sldId="686"/>
            <ac:picMk id="7" creationId="{8C25E88C-0B86-8611-C123-3A8A4A3D5669}"/>
          </ac:picMkLst>
        </pc:picChg>
        <pc:picChg chg="add del mod">
          <ac:chgData name="Meena, Ramjilal" userId="04f47ffa-00dc-4f53-a1c1-93674d103375" providerId="ADAL" clId="{031C95E4-19D1-44FA-8511-AFE1489D745A}" dt="2024-03-10T09:43:18.576" v="13639" actId="478"/>
          <ac:picMkLst>
            <pc:docMk/>
            <pc:sldMk cId="1965542884" sldId="686"/>
            <ac:picMk id="11" creationId="{C320A5DD-9075-0930-E73A-7AE5B5B0A5A1}"/>
          </ac:picMkLst>
        </pc:picChg>
        <pc:picChg chg="add del mod">
          <ac:chgData name="Meena, Ramjilal" userId="04f47ffa-00dc-4f53-a1c1-93674d103375" providerId="ADAL" clId="{031C95E4-19D1-44FA-8511-AFE1489D745A}" dt="2024-03-03T08:14:50.645" v="10133" actId="478"/>
          <ac:picMkLst>
            <pc:docMk/>
            <pc:sldMk cId="1965542884" sldId="686"/>
            <ac:picMk id="15" creationId="{172D218B-2FA9-D3C9-AA10-75CE927BA24C}"/>
          </ac:picMkLst>
        </pc:picChg>
        <pc:picChg chg="add del mod">
          <ac:chgData name="Meena, Ramjilal" userId="04f47ffa-00dc-4f53-a1c1-93674d103375" providerId="ADAL" clId="{031C95E4-19D1-44FA-8511-AFE1489D745A}" dt="2024-03-10T09:42:57.043" v="13633" actId="478"/>
          <ac:picMkLst>
            <pc:docMk/>
            <pc:sldMk cId="1965542884" sldId="686"/>
            <ac:picMk id="15" creationId="{42181217-3821-BF6A-4A19-8B7130AA01D0}"/>
          </ac:picMkLst>
        </pc:picChg>
        <pc:picChg chg="add del mod">
          <ac:chgData name="Meena, Ramjilal" userId="04f47ffa-00dc-4f53-a1c1-93674d103375" providerId="ADAL" clId="{031C95E4-19D1-44FA-8511-AFE1489D745A}" dt="2024-03-03T08:14:52.016" v="10135" actId="478"/>
          <ac:picMkLst>
            <pc:docMk/>
            <pc:sldMk cId="1965542884" sldId="686"/>
            <ac:picMk id="16" creationId="{C01B0209-C30E-3235-0B8E-1BC89C74D229}"/>
          </ac:picMkLst>
        </pc:picChg>
        <pc:picChg chg="add mod">
          <ac:chgData name="Meena, Ramjilal" userId="04f47ffa-00dc-4f53-a1c1-93674d103375" providerId="ADAL" clId="{031C95E4-19D1-44FA-8511-AFE1489D745A}" dt="2024-03-10T09:43:13.789" v="13637" actId="14100"/>
          <ac:picMkLst>
            <pc:docMk/>
            <pc:sldMk cId="1965542884" sldId="686"/>
            <ac:picMk id="17" creationId="{32BE6A80-EDD2-231B-4486-6C2A38043CB1}"/>
          </ac:picMkLst>
        </pc:picChg>
        <pc:picChg chg="add mod">
          <ac:chgData name="Meena, Ramjilal" userId="04f47ffa-00dc-4f53-a1c1-93674d103375" providerId="ADAL" clId="{031C95E4-19D1-44FA-8511-AFE1489D745A}" dt="2024-03-10T09:43:26.665" v="13642" actId="1035"/>
          <ac:picMkLst>
            <pc:docMk/>
            <pc:sldMk cId="1965542884" sldId="686"/>
            <ac:picMk id="18" creationId="{8814364B-FAF8-2A6B-2C76-1909172EFB68}"/>
          </ac:picMkLst>
        </pc:picChg>
        <pc:picChg chg="add del mod">
          <ac:chgData name="Meena, Ramjilal" userId="04f47ffa-00dc-4f53-a1c1-93674d103375" providerId="ADAL" clId="{031C95E4-19D1-44FA-8511-AFE1489D745A}" dt="2024-03-03T08:30:15.125" v="10239" actId="478"/>
          <ac:picMkLst>
            <pc:docMk/>
            <pc:sldMk cId="1965542884" sldId="686"/>
            <ac:picMk id="18" creationId="{DAFDDF58-1E3F-E114-E1F6-1E92F0D24869}"/>
          </ac:picMkLst>
        </pc:picChg>
        <pc:picChg chg="del">
          <ac:chgData name="Meena, Ramjilal" userId="04f47ffa-00dc-4f53-a1c1-93674d103375" providerId="ADAL" clId="{031C95E4-19D1-44FA-8511-AFE1489D745A}" dt="2024-03-03T08:11:47.283" v="10106" actId="478"/>
          <ac:picMkLst>
            <pc:docMk/>
            <pc:sldMk cId="1965542884" sldId="686"/>
            <ac:picMk id="20" creationId="{3245DE6E-8311-10DA-6C07-64ABDAD20D95}"/>
          </ac:picMkLst>
        </pc:picChg>
        <pc:picChg chg="del">
          <ac:chgData name="Meena, Ramjilal" userId="04f47ffa-00dc-4f53-a1c1-93674d103375" providerId="ADAL" clId="{031C95E4-19D1-44FA-8511-AFE1489D745A}" dt="2024-03-03T08:11:27.362" v="10102" actId="478"/>
          <ac:picMkLst>
            <pc:docMk/>
            <pc:sldMk cId="1965542884" sldId="686"/>
            <ac:picMk id="22" creationId="{06F1821A-3DB4-B8C1-907A-D11E0D8131B0}"/>
          </ac:picMkLst>
        </pc:picChg>
        <pc:picChg chg="del">
          <ac:chgData name="Meena, Ramjilal" userId="04f47ffa-00dc-4f53-a1c1-93674d103375" providerId="ADAL" clId="{031C95E4-19D1-44FA-8511-AFE1489D745A}" dt="2024-03-03T08:11:28.863" v="10103" actId="478"/>
          <ac:picMkLst>
            <pc:docMk/>
            <pc:sldMk cId="1965542884" sldId="686"/>
            <ac:picMk id="26" creationId="{04F4AA75-E5B3-3253-F2CB-49F6BF6EBCB3}"/>
          </ac:picMkLst>
        </pc:picChg>
        <pc:picChg chg="add del mod">
          <ac:chgData name="Meena, Ramjilal" userId="04f47ffa-00dc-4f53-a1c1-93674d103375" providerId="ADAL" clId="{031C95E4-19D1-44FA-8511-AFE1489D745A}" dt="2024-03-03T09:01:34.546" v="10574" actId="478"/>
          <ac:picMkLst>
            <pc:docMk/>
            <pc:sldMk cId="1965542884" sldId="686"/>
            <ac:picMk id="27" creationId="{D589C9D4-76EC-FB96-61AE-75167D73BF67}"/>
          </ac:picMkLst>
        </pc:picChg>
        <pc:picChg chg="add del mod">
          <ac:chgData name="Meena, Ramjilal" userId="04f47ffa-00dc-4f53-a1c1-93674d103375" providerId="ADAL" clId="{031C95E4-19D1-44FA-8511-AFE1489D745A}" dt="2024-03-03T09:36:12.228" v="10610" actId="478"/>
          <ac:picMkLst>
            <pc:docMk/>
            <pc:sldMk cId="1965542884" sldId="686"/>
            <ac:picMk id="28" creationId="{4750DD0F-DC81-B1E2-488E-63A57A62996B}"/>
          </ac:picMkLst>
        </pc:picChg>
        <pc:picChg chg="add del mod">
          <ac:chgData name="Meena, Ramjilal" userId="04f47ffa-00dc-4f53-a1c1-93674d103375" providerId="ADAL" clId="{031C95E4-19D1-44FA-8511-AFE1489D745A}" dt="2024-03-03T08:39:31.740" v="10383" actId="478"/>
          <ac:picMkLst>
            <pc:docMk/>
            <pc:sldMk cId="1965542884" sldId="686"/>
            <ac:picMk id="29" creationId="{CFC1A54A-7CDC-335D-39D4-40623B952826}"/>
          </ac:picMkLst>
        </pc:picChg>
        <pc:picChg chg="add del mod">
          <ac:chgData name="Meena, Ramjilal" userId="04f47ffa-00dc-4f53-a1c1-93674d103375" providerId="ADAL" clId="{031C95E4-19D1-44FA-8511-AFE1489D745A}" dt="2024-03-03T08:44:12.921" v="10425" actId="478"/>
          <ac:picMkLst>
            <pc:docMk/>
            <pc:sldMk cId="1965542884" sldId="686"/>
            <ac:picMk id="31" creationId="{1C616286-12C2-9DEA-5B43-39B222C8CEF8}"/>
          </ac:picMkLst>
        </pc:picChg>
        <pc:picChg chg="add del mod">
          <ac:chgData name="Meena, Ramjilal" userId="04f47ffa-00dc-4f53-a1c1-93674d103375" providerId="ADAL" clId="{031C95E4-19D1-44FA-8511-AFE1489D745A}" dt="2024-03-03T08:38:33.548" v="10375" actId="478"/>
          <ac:picMkLst>
            <pc:docMk/>
            <pc:sldMk cId="1965542884" sldId="686"/>
            <ac:picMk id="33" creationId="{DE837C4F-EB53-69FD-CAF2-5B4205814CC3}"/>
          </ac:picMkLst>
        </pc:picChg>
        <pc:picChg chg="add del mod">
          <ac:chgData name="Meena, Ramjilal" userId="04f47ffa-00dc-4f53-a1c1-93674d103375" providerId="ADAL" clId="{031C95E4-19D1-44FA-8511-AFE1489D745A}" dt="2024-03-03T09:39:37.693" v="10645" actId="478"/>
          <ac:picMkLst>
            <pc:docMk/>
            <pc:sldMk cId="1965542884" sldId="686"/>
            <ac:picMk id="35" creationId="{1497C16A-5225-F882-A87E-4971CF88143B}"/>
          </ac:picMkLst>
        </pc:picChg>
        <pc:picChg chg="add del mod">
          <ac:chgData name="Meena, Ramjilal" userId="04f47ffa-00dc-4f53-a1c1-93674d103375" providerId="ADAL" clId="{031C95E4-19D1-44FA-8511-AFE1489D745A}" dt="2024-03-03T09:39:37.693" v="10645" actId="478"/>
          <ac:picMkLst>
            <pc:docMk/>
            <pc:sldMk cId="1965542884" sldId="686"/>
            <ac:picMk id="37" creationId="{8FA20354-BE60-8120-E1CD-70C159CDF9CA}"/>
          </ac:picMkLst>
        </pc:picChg>
        <pc:picChg chg="add del mod">
          <ac:chgData name="Meena, Ramjilal" userId="04f47ffa-00dc-4f53-a1c1-93674d103375" providerId="ADAL" clId="{031C95E4-19D1-44FA-8511-AFE1489D745A}" dt="2024-03-03T09:39:37.693" v="10645" actId="478"/>
          <ac:picMkLst>
            <pc:docMk/>
            <pc:sldMk cId="1965542884" sldId="686"/>
            <ac:picMk id="38" creationId="{7895DB09-4CAB-8420-C233-0C9B7E1437D5}"/>
          </ac:picMkLst>
        </pc:picChg>
        <pc:picChg chg="add del mod">
          <ac:chgData name="Meena, Ramjilal" userId="04f47ffa-00dc-4f53-a1c1-93674d103375" providerId="ADAL" clId="{031C95E4-19D1-44FA-8511-AFE1489D745A}" dt="2024-03-10T08:55:39.555" v="13373" actId="478"/>
          <ac:picMkLst>
            <pc:docMk/>
            <pc:sldMk cId="1965542884" sldId="686"/>
            <ac:picMk id="40" creationId="{70746BCF-A177-3FB4-8BC1-5F8C435F9E47}"/>
          </ac:picMkLst>
        </pc:picChg>
        <pc:picChg chg="add del mod">
          <ac:chgData name="Meena, Ramjilal" userId="04f47ffa-00dc-4f53-a1c1-93674d103375" providerId="ADAL" clId="{031C95E4-19D1-44FA-8511-AFE1489D745A}" dt="2024-03-10T08:54:43.580" v="13362" actId="478"/>
          <ac:picMkLst>
            <pc:docMk/>
            <pc:sldMk cId="1965542884" sldId="686"/>
            <ac:picMk id="41" creationId="{36CEE85D-C674-346C-CD52-12E7EA037A5F}"/>
          </ac:picMkLst>
        </pc:picChg>
        <pc:picChg chg="add del mod">
          <ac:chgData name="Meena, Ramjilal" userId="04f47ffa-00dc-4f53-a1c1-93674d103375" providerId="ADAL" clId="{031C95E4-19D1-44FA-8511-AFE1489D745A}" dt="2024-03-03T08:14:49.051" v="10132" actId="478"/>
          <ac:picMkLst>
            <pc:docMk/>
            <pc:sldMk cId="1965542884" sldId="686"/>
            <ac:picMk id="1026" creationId="{6E16A2B1-102B-307F-66D7-D7E7D3ED6EC2}"/>
          </ac:picMkLst>
        </pc:picChg>
      </pc:sldChg>
      <pc:sldChg chg="addSp delSp modSp add del mod ord addAnim delAnim modAnim">
        <pc:chgData name="Meena, Ramjilal" userId="04f47ffa-00dc-4f53-a1c1-93674d103375" providerId="ADAL" clId="{031C95E4-19D1-44FA-8511-AFE1489D745A}" dt="2024-03-10T09:01:22.337" v="13622" actId="47"/>
        <pc:sldMkLst>
          <pc:docMk/>
          <pc:sldMk cId="1202360533" sldId="687"/>
        </pc:sldMkLst>
        <pc:spChg chg="add mod">
          <ac:chgData name="Meena, Ramjilal" userId="04f47ffa-00dc-4f53-a1c1-93674d103375" providerId="ADAL" clId="{031C95E4-19D1-44FA-8511-AFE1489D745A}" dt="2024-03-07T03:34:23.210" v="12960"/>
          <ac:spMkLst>
            <pc:docMk/>
            <pc:sldMk cId="1202360533" sldId="687"/>
            <ac:spMk id="3" creationId="{6DCC1936-B5A2-5C99-CAB3-A340912FEA64}"/>
          </ac:spMkLst>
        </pc:spChg>
        <pc:spChg chg="del">
          <ac:chgData name="Meena, Ramjilal" userId="04f47ffa-00dc-4f53-a1c1-93674d103375" providerId="ADAL" clId="{031C95E4-19D1-44FA-8511-AFE1489D745A}" dt="2024-03-03T09:00:20.476" v="10560" actId="478"/>
          <ac:spMkLst>
            <pc:docMk/>
            <pc:sldMk cId="1202360533" sldId="687"/>
            <ac:spMk id="6" creationId="{EAE5C117-28BF-AC96-79A4-E563648B2D8F}"/>
          </ac:spMkLst>
        </pc:spChg>
        <pc:spChg chg="add del mod">
          <ac:chgData name="Meena, Ramjilal" userId="04f47ffa-00dc-4f53-a1c1-93674d103375" providerId="ADAL" clId="{031C95E4-19D1-44FA-8511-AFE1489D745A}" dt="2024-03-10T08:43:43.744" v="13198" actId="478"/>
          <ac:spMkLst>
            <pc:docMk/>
            <pc:sldMk cId="1202360533" sldId="687"/>
            <ac:spMk id="7" creationId="{EAA0710A-D741-F3B0-F685-9A2A4A345440}"/>
          </ac:spMkLst>
        </pc:spChg>
        <pc:spChg chg="del">
          <ac:chgData name="Meena, Ramjilal" userId="04f47ffa-00dc-4f53-a1c1-93674d103375" providerId="ADAL" clId="{031C95E4-19D1-44FA-8511-AFE1489D745A}" dt="2024-03-03T09:00:22.750" v="10561" actId="478"/>
          <ac:spMkLst>
            <pc:docMk/>
            <pc:sldMk cId="1202360533" sldId="687"/>
            <ac:spMk id="9" creationId="{E9DA9897-060E-6484-1450-3A4ED515E219}"/>
          </ac:spMkLst>
        </pc:spChg>
        <pc:spChg chg="add del mod">
          <ac:chgData name="Meena, Ramjilal" userId="04f47ffa-00dc-4f53-a1c1-93674d103375" providerId="ADAL" clId="{031C95E4-19D1-44FA-8511-AFE1489D745A}" dt="2024-03-03T08:45:16.294" v="10443" actId="478"/>
          <ac:spMkLst>
            <pc:docMk/>
            <pc:sldMk cId="1202360533" sldId="687"/>
            <ac:spMk id="11" creationId="{229D77B5-060B-7845-4BBF-25C3B5295CAE}"/>
          </ac:spMkLst>
        </pc:spChg>
        <pc:spChg chg="add del mod">
          <ac:chgData name="Meena, Ramjilal" userId="04f47ffa-00dc-4f53-a1c1-93674d103375" providerId="ADAL" clId="{031C95E4-19D1-44FA-8511-AFE1489D745A}" dt="2024-03-03T08:45:29.445" v="10446" actId="478"/>
          <ac:spMkLst>
            <pc:docMk/>
            <pc:sldMk cId="1202360533" sldId="687"/>
            <ac:spMk id="14" creationId="{875D173D-BFE7-ACC8-20AF-49ED8E73C4A4}"/>
          </ac:spMkLst>
        </pc:spChg>
        <pc:spChg chg="add del mod">
          <ac:chgData name="Meena, Ramjilal" userId="04f47ffa-00dc-4f53-a1c1-93674d103375" providerId="ADAL" clId="{031C95E4-19D1-44FA-8511-AFE1489D745A}" dt="2024-03-03T08:51:57.085" v="10502" actId="478"/>
          <ac:spMkLst>
            <pc:docMk/>
            <pc:sldMk cId="1202360533" sldId="687"/>
            <ac:spMk id="17" creationId="{7B828285-FADD-31A5-B46F-3B0624BA2255}"/>
          </ac:spMkLst>
        </pc:spChg>
        <pc:spChg chg="del">
          <ac:chgData name="Meena, Ramjilal" userId="04f47ffa-00dc-4f53-a1c1-93674d103375" providerId="ADAL" clId="{031C95E4-19D1-44FA-8511-AFE1489D745A}" dt="2024-03-03T08:38:54.594" v="10379" actId="478"/>
          <ac:spMkLst>
            <pc:docMk/>
            <pc:sldMk cId="1202360533" sldId="687"/>
            <ac:spMk id="25" creationId="{96125262-33DC-5568-74E3-DF0FF8A935B1}"/>
          </ac:spMkLst>
        </pc:spChg>
        <pc:spChg chg="add mod">
          <ac:chgData name="Meena, Ramjilal" userId="04f47ffa-00dc-4f53-a1c1-93674d103375" providerId="ADAL" clId="{031C95E4-19D1-44FA-8511-AFE1489D745A}" dt="2024-03-10T08:46:32.199" v="13237"/>
          <ac:spMkLst>
            <pc:docMk/>
            <pc:sldMk cId="1202360533" sldId="687"/>
            <ac:spMk id="28" creationId="{6E430919-35E5-50F8-2FB7-BB9FA3C2B821}"/>
          </ac:spMkLst>
        </pc:spChg>
        <pc:spChg chg="add del mod">
          <ac:chgData name="Meena, Ramjilal" userId="04f47ffa-00dc-4f53-a1c1-93674d103375" providerId="ADAL" clId="{031C95E4-19D1-44FA-8511-AFE1489D745A}" dt="2024-03-10T08:52:49.988" v="13336" actId="478"/>
          <ac:spMkLst>
            <pc:docMk/>
            <pc:sldMk cId="1202360533" sldId="687"/>
            <ac:spMk id="32" creationId="{E2030E65-2DE2-B271-188C-817D28FD4399}"/>
          </ac:spMkLst>
        </pc:spChg>
        <pc:spChg chg="add del mod">
          <ac:chgData name="Meena, Ramjilal" userId="04f47ffa-00dc-4f53-a1c1-93674d103375" providerId="ADAL" clId="{031C95E4-19D1-44FA-8511-AFE1489D745A}" dt="2024-03-10T08:52:47.732" v="13334" actId="478"/>
          <ac:spMkLst>
            <pc:docMk/>
            <pc:sldMk cId="1202360533" sldId="687"/>
            <ac:spMk id="33" creationId="{5007971E-CFC5-1717-394A-85BA4A1C6708}"/>
          </ac:spMkLst>
        </pc:spChg>
        <pc:spChg chg="add del mod">
          <ac:chgData name="Meena, Ramjilal" userId="04f47ffa-00dc-4f53-a1c1-93674d103375" providerId="ADAL" clId="{031C95E4-19D1-44FA-8511-AFE1489D745A}" dt="2024-03-03T08:56:57.693" v="10535" actId="478"/>
          <ac:spMkLst>
            <pc:docMk/>
            <pc:sldMk cId="1202360533" sldId="687"/>
            <ac:spMk id="35" creationId="{771CC853-7073-24D7-7158-0B3A157C119B}"/>
          </ac:spMkLst>
        </pc:spChg>
        <pc:spChg chg="add mod">
          <ac:chgData name="Meena, Ramjilal" userId="04f47ffa-00dc-4f53-a1c1-93674d103375" providerId="ADAL" clId="{031C95E4-19D1-44FA-8511-AFE1489D745A}" dt="2024-03-10T08:53:31.933" v="13351" actId="1076"/>
          <ac:spMkLst>
            <pc:docMk/>
            <pc:sldMk cId="1202360533" sldId="687"/>
            <ac:spMk id="38" creationId="{3AA42AC0-8062-92C9-73F7-71ED13369843}"/>
          </ac:spMkLst>
        </pc:spChg>
        <pc:spChg chg="add del mod">
          <ac:chgData name="Meena, Ramjilal" userId="04f47ffa-00dc-4f53-a1c1-93674d103375" providerId="ADAL" clId="{031C95E4-19D1-44FA-8511-AFE1489D745A}" dt="2024-03-03T09:01:18.865" v="10567" actId="478"/>
          <ac:spMkLst>
            <pc:docMk/>
            <pc:sldMk cId="1202360533" sldId="687"/>
            <ac:spMk id="48" creationId="{44FED1A2-605D-3588-FAE2-B4953BCBAA94}"/>
          </ac:spMkLst>
        </pc:spChg>
        <pc:spChg chg="add del mod">
          <ac:chgData name="Meena, Ramjilal" userId="04f47ffa-00dc-4f53-a1c1-93674d103375" providerId="ADAL" clId="{031C95E4-19D1-44FA-8511-AFE1489D745A}" dt="2024-03-10T08:45:49.234" v="13230" actId="478"/>
          <ac:spMkLst>
            <pc:docMk/>
            <pc:sldMk cId="1202360533" sldId="687"/>
            <ac:spMk id="58" creationId="{714F5D11-9EA6-939E-CF80-F3D0FFB9EB78}"/>
          </ac:spMkLst>
        </pc:spChg>
        <pc:spChg chg="add mod">
          <ac:chgData name="Meena, Ramjilal" userId="04f47ffa-00dc-4f53-a1c1-93674d103375" providerId="ADAL" clId="{031C95E4-19D1-44FA-8511-AFE1489D745A}" dt="2024-03-03T14:16:31.634" v="11327" actId="20577"/>
          <ac:spMkLst>
            <pc:docMk/>
            <pc:sldMk cId="1202360533" sldId="687"/>
            <ac:spMk id="60" creationId="{ACF5DC96-8051-5419-CC91-4EDFAF8F5C69}"/>
          </ac:spMkLst>
        </pc:spChg>
        <pc:spChg chg="add del mod">
          <ac:chgData name="Meena, Ramjilal" userId="04f47ffa-00dc-4f53-a1c1-93674d103375" providerId="ADAL" clId="{031C95E4-19D1-44FA-8511-AFE1489D745A}" dt="2024-03-03T14:15:04.792" v="11309"/>
          <ac:spMkLst>
            <pc:docMk/>
            <pc:sldMk cId="1202360533" sldId="687"/>
            <ac:spMk id="61" creationId="{F59EC1A3-1502-377B-E84A-7F41241346B2}"/>
          </ac:spMkLst>
        </pc:spChg>
        <pc:spChg chg="add del mod">
          <ac:chgData name="Meena, Ramjilal" userId="04f47ffa-00dc-4f53-a1c1-93674d103375" providerId="ADAL" clId="{031C95E4-19D1-44FA-8511-AFE1489D745A}" dt="2024-03-03T14:17:32.335" v="11328" actId="21"/>
          <ac:spMkLst>
            <pc:docMk/>
            <pc:sldMk cId="1202360533" sldId="687"/>
            <ac:spMk id="62" creationId="{A627A3F3-7D0D-4797-0AD5-20E02FAF2EB8}"/>
          </ac:spMkLst>
        </pc:spChg>
        <pc:picChg chg="add del mod">
          <ac:chgData name="Meena, Ramjilal" userId="04f47ffa-00dc-4f53-a1c1-93674d103375" providerId="ADAL" clId="{031C95E4-19D1-44FA-8511-AFE1489D745A}" dt="2024-03-03T08:44:20.174" v="10427" actId="478"/>
          <ac:picMkLst>
            <pc:docMk/>
            <pc:sldMk cId="1202360533" sldId="687"/>
            <ac:picMk id="3" creationId="{89A9A52D-9201-E276-04AF-2060D497C163}"/>
          </ac:picMkLst>
        </pc:picChg>
        <pc:picChg chg="add del mod">
          <ac:chgData name="Meena, Ramjilal" userId="04f47ffa-00dc-4f53-a1c1-93674d103375" providerId="ADAL" clId="{031C95E4-19D1-44FA-8511-AFE1489D745A}" dt="2024-03-03T08:44:53.005" v="10438" actId="478"/>
          <ac:picMkLst>
            <pc:docMk/>
            <pc:sldMk cId="1202360533" sldId="687"/>
            <ac:picMk id="4" creationId="{28325402-9354-4414-F238-9D961AF1CC13}"/>
          </ac:picMkLst>
        </pc:picChg>
        <pc:picChg chg="add del mod">
          <ac:chgData name="Meena, Ramjilal" userId="04f47ffa-00dc-4f53-a1c1-93674d103375" providerId="ADAL" clId="{031C95E4-19D1-44FA-8511-AFE1489D745A}" dt="2024-03-10T08:43:45.581" v="13200" actId="478"/>
          <ac:picMkLst>
            <pc:docMk/>
            <pc:sldMk cId="1202360533" sldId="687"/>
            <ac:picMk id="6" creationId="{7BA28AEA-89F7-18D4-1CD0-03E7F82FFB5C}"/>
          </ac:picMkLst>
        </pc:picChg>
        <pc:picChg chg="add del mod">
          <ac:chgData name="Meena, Ramjilal" userId="04f47ffa-00dc-4f53-a1c1-93674d103375" providerId="ADAL" clId="{031C95E4-19D1-44FA-8511-AFE1489D745A}" dt="2024-03-03T08:45:09.411" v="10441" actId="478"/>
          <ac:picMkLst>
            <pc:docMk/>
            <pc:sldMk cId="1202360533" sldId="687"/>
            <ac:picMk id="7" creationId="{FA172788-D313-1F8F-7AA7-0C5D99E3738B}"/>
          </ac:picMkLst>
        </pc:picChg>
        <pc:picChg chg="add del mod">
          <ac:chgData name="Meena, Ramjilal" userId="04f47ffa-00dc-4f53-a1c1-93674d103375" providerId="ADAL" clId="{031C95E4-19D1-44FA-8511-AFE1489D745A}" dt="2024-03-10T08:41:13.832" v="13180" actId="478"/>
          <ac:picMkLst>
            <pc:docMk/>
            <pc:sldMk cId="1202360533" sldId="687"/>
            <ac:picMk id="11" creationId="{93B787DD-A39E-4822-9306-B37244B4BE9B}"/>
          </ac:picMkLst>
        </pc:picChg>
        <pc:picChg chg="add del mod">
          <ac:chgData name="Meena, Ramjilal" userId="04f47ffa-00dc-4f53-a1c1-93674d103375" providerId="ADAL" clId="{031C95E4-19D1-44FA-8511-AFE1489D745A}" dt="2024-03-03T08:45:32.128" v="10448" actId="478"/>
          <ac:picMkLst>
            <pc:docMk/>
            <pc:sldMk cId="1202360533" sldId="687"/>
            <ac:picMk id="12" creationId="{EB08166B-9C57-2FE6-2EB1-A51E539A6D39}"/>
          </ac:picMkLst>
        </pc:picChg>
        <pc:picChg chg="add del mod">
          <ac:chgData name="Meena, Ramjilal" userId="04f47ffa-00dc-4f53-a1c1-93674d103375" providerId="ADAL" clId="{031C95E4-19D1-44FA-8511-AFE1489D745A}" dt="2024-03-03T08:45:30.304" v="10447" actId="478"/>
          <ac:picMkLst>
            <pc:docMk/>
            <pc:sldMk cId="1202360533" sldId="687"/>
            <ac:picMk id="13" creationId="{5BF194DF-BEF4-AFAC-595A-B420C2FC40C4}"/>
          </ac:picMkLst>
        </pc:picChg>
        <pc:picChg chg="add del mod">
          <ac:chgData name="Meena, Ramjilal" userId="04f47ffa-00dc-4f53-a1c1-93674d103375" providerId="ADAL" clId="{031C95E4-19D1-44FA-8511-AFE1489D745A}" dt="2024-03-10T08:43:44.592" v="13199" actId="478"/>
          <ac:picMkLst>
            <pc:docMk/>
            <pc:sldMk cId="1202360533" sldId="687"/>
            <ac:picMk id="13" creationId="{D5023763-B0C5-DCBE-6A09-739956640466}"/>
          </ac:picMkLst>
        </pc:picChg>
        <pc:picChg chg="add del mod">
          <ac:chgData name="Meena, Ramjilal" userId="04f47ffa-00dc-4f53-a1c1-93674d103375" providerId="ADAL" clId="{031C95E4-19D1-44FA-8511-AFE1489D745A}" dt="2024-03-10T08:44:13.476" v="13204" actId="478"/>
          <ac:picMkLst>
            <pc:docMk/>
            <pc:sldMk cId="1202360533" sldId="687"/>
            <ac:picMk id="15" creationId="{CDA12723-509D-2E11-5D1C-3D0EA3FF359B}"/>
          </ac:picMkLst>
        </pc:picChg>
        <pc:picChg chg="add del mod">
          <ac:chgData name="Meena, Ramjilal" userId="04f47ffa-00dc-4f53-a1c1-93674d103375" providerId="ADAL" clId="{031C95E4-19D1-44FA-8511-AFE1489D745A}" dt="2024-03-03T09:01:16.264" v="10564" actId="478"/>
          <ac:picMkLst>
            <pc:docMk/>
            <pc:sldMk cId="1202360533" sldId="687"/>
            <ac:picMk id="15" creationId="{D1FED11F-7E5A-3ED2-77E0-7C3DC50FA2B9}"/>
          </ac:picMkLst>
        </pc:picChg>
        <pc:picChg chg="add del mod">
          <ac:chgData name="Meena, Ramjilal" userId="04f47ffa-00dc-4f53-a1c1-93674d103375" providerId="ADAL" clId="{031C95E4-19D1-44FA-8511-AFE1489D745A}" dt="2024-03-10T08:46:10.756" v="13232" actId="478"/>
          <ac:picMkLst>
            <pc:docMk/>
            <pc:sldMk cId="1202360533" sldId="687"/>
            <ac:picMk id="17" creationId="{CF9DB9E8-3725-E84A-2BE3-54EB639D2B6B}"/>
          </ac:picMkLst>
        </pc:picChg>
        <pc:picChg chg="add del mod">
          <ac:chgData name="Meena, Ramjilal" userId="04f47ffa-00dc-4f53-a1c1-93674d103375" providerId="ADAL" clId="{031C95E4-19D1-44FA-8511-AFE1489D745A}" dt="2024-03-03T09:01:21.057" v="10569" actId="478"/>
          <ac:picMkLst>
            <pc:docMk/>
            <pc:sldMk cId="1202360533" sldId="687"/>
            <ac:picMk id="19" creationId="{6789945D-620C-FDA3-F4AB-783ECACBAB48}"/>
          </ac:picMkLst>
        </pc:picChg>
        <pc:picChg chg="add del mod">
          <ac:chgData name="Meena, Ramjilal" userId="04f47ffa-00dc-4f53-a1c1-93674d103375" providerId="ADAL" clId="{031C95E4-19D1-44FA-8511-AFE1489D745A}" dt="2024-03-10T08:44:14.865" v="13205" actId="478"/>
          <ac:picMkLst>
            <pc:docMk/>
            <pc:sldMk cId="1202360533" sldId="687"/>
            <ac:picMk id="19" creationId="{C4F8FDAD-8FCB-C90C-113E-BC92C41CF27A}"/>
          </ac:picMkLst>
        </pc:picChg>
        <pc:picChg chg="add del mod">
          <ac:chgData name="Meena, Ramjilal" userId="04f47ffa-00dc-4f53-a1c1-93674d103375" providerId="ADAL" clId="{031C95E4-19D1-44FA-8511-AFE1489D745A}" dt="2024-03-03T08:51:25.972" v="10491" actId="22"/>
          <ac:picMkLst>
            <pc:docMk/>
            <pc:sldMk cId="1202360533" sldId="687"/>
            <ac:picMk id="21" creationId="{44FDFAE6-81D6-C334-A60C-DDF597DF43D8}"/>
          </ac:picMkLst>
        </pc:picChg>
        <pc:picChg chg="add del mod">
          <ac:chgData name="Meena, Ramjilal" userId="04f47ffa-00dc-4f53-a1c1-93674d103375" providerId="ADAL" clId="{031C95E4-19D1-44FA-8511-AFE1489D745A}" dt="2024-03-10T08:52:46.134" v="13332" actId="478"/>
          <ac:picMkLst>
            <pc:docMk/>
            <pc:sldMk cId="1202360533" sldId="687"/>
            <ac:picMk id="21" creationId="{BBB6FA75-3B46-1130-E590-7F8797DD2FAC}"/>
          </ac:picMkLst>
        </pc:picChg>
        <pc:picChg chg="add mod">
          <ac:chgData name="Meena, Ramjilal" userId="04f47ffa-00dc-4f53-a1c1-93674d103375" providerId="ADAL" clId="{031C95E4-19D1-44FA-8511-AFE1489D745A}" dt="2024-03-10T08:44:26.772" v="13209" actId="14100"/>
          <ac:picMkLst>
            <pc:docMk/>
            <pc:sldMk cId="1202360533" sldId="687"/>
            <ac:picMk id="23" creationId="{D715F36C-2CA8-E98B-DA18-9CDFBC2C0B3C}"/>
          </ac:picMkLst>
        </pc:picChg>
        <pc:picChg chg="add del mod">
          <ac:chgData name="Meena, Ramjilal" userId="04f47ffa-00dc-4f53-a1c1-93674d103375" providerId="ADAL" clId="{031C95E4-19D1-44FA-8511-AFE1489D745A}" dt="2024-03-03T09:01:20.315" v="10568" actId="478"/>
          <ac:picMkLst>
            <pc:docMk/>
            <pc:sldMk cId="1202360533" sldId="687"/>
            <ac:picMk id="23" creationId="{E2378F33-3607-6FC2-8B4F-8C7B5E40EE94}"/>
          </ac:picMkLst>
        </pc:picChg>
        <pc:picChg chg="add del mod">
          <ac:chgData name="Meena, Ramjilal" userId="04f47ffa-00dc-4f53-a1c1-93674d103375" providerId="ADAL" clId="{031C95E4-19D1-44FA-8511-AFE1489D745A}" dt="2024-03-10T08:45:43.855" v="13227" actId="22"/>
          <ac:picMkLst>
            <pc:docMk/>
            <pc:sldMk cId="1202360533" sldId="687"/>
            <ac:picMk id="25" creationId="{F6C50361-915B-B227-9757-0D3C22A71F19}"/>
          </ac:picMkLst>
        </pc:picChg>
        <pc:picChg chg="add del mod">
          <ac:chgData name="Meena, Ramjilal" userId="04f47ffa-00dc-4f53-a1c1-93674d103375" providerId="ADAL" clId="{031C95E4-19D1-44FA-8511-AFE1489D745A}" dt="2024-03-03T08:53:48.921" v="10508" actId="478"/>
          <ac:picMkLst>
            <pc:docMk/>
            <pc:sldMk cId="1202360533" sldId="687"/>
            <ac:picMk id="26" creationId="{228381DF-3C44-6BC4-6CAD-C2E3A36F5360}"/>
          </ac:picMkLst>
        </pc:picChg>
        <pc:picChg chg="add mod">
          <ac:chgData name="Meena, Ramjilal" userId="04f47ffa-00dc-4f53-a1c1-93674d103375" providerId="ADAL" clId="{031C95E4-19D1-44FA-8511-AFE1489D745A}" dt="2024-03-10T08:46:25.424" v="13236" actId="14100"/>
          <ac:picMkLst>
            <pc:docMk/>
            <pc:sldMk cId="1202360533" sldId="687"/>
            <ac:picMk id="27" creationId="{01F845A8-7036-A201-42B6-12220AE50D47}"/>
          </ac:picMkLst>
        </pc:picChg>
        <pc:picChg chg="del">
          <ac:chgData name="Meena, Ramjilal" userId="04f47ffa-00dc-4f53-a1c1-93674d103375" providerId="ADAL" clId="{031C95E4-19D1-44FA-8511-AFE1489D745A}" dt="2024-03-03T08:38:52.630" v="10378" actId="478"/>
          <ac:picMkLst>
            <pc:docMk/>
            <pc:sldMk cId="1202360533" sldId="687"/>
            <ac:picMk id="27" creationId="{D589C9D4-76EC-FB96-61AE-75167D73BF67}"/>
          </ac:picMkLst>
        </pc:picChg>
        <pc:picChg chg="del">
          <ac:chgData name="Meena, Ramjilal" userId="04f47ffa-00dc-4f53-a1c1-93674d103375" providerId="ADAL" clId="{031C95E4-19D1-44FA-8511-AFE1489D745A}" dt="2024-03-03T08:38:52.069" v="10377" actId="478"/>
          <ac:picMkLst>
            <pc:docMk/>
            <pc:sldMk cId="1202360533" sldId="687"/>
            <ac:picMk id="28" creationId="{4750DD0F-DC81-B1E2-488E-63A57A62996B}"/>
          </ac:picMkLst>
        </pc:picChg>
        <pc:picChg chg="del mod">
          <ac:chgData name="Meena, Ramjilal" userId="04f47ffa-00dc-4f53-a1c1-93674d103375" providerId="ADAL" clId="{031C95E4-19D1-44FA-8511-AFE1489D745A}" dt="2024-03-03T08:39:40.114" v="10386" actId="478"/>
          <ac:picMkLst>
            <pc:docMk/>
            <pc:sldMk cId="1202360533" sldId="687"/>
            <ac:picMk id="29" creationId="{CFC1A54A-7CDC-335D-39D4-40623B952826}"/>
          </ac:picMkLst>
        </pc:picChg>
        <pc:picChg chg="add del mod">
          <ac:chgData name="Meena, Ramjilal" userId="04f47ffa-00dc-4f53-a1c1-93674d103375" providerId="ADAL" clId="{031C95E4-19D1-44FA-8511-AFE1489D745A}" dt="2024-03-10T08:52:50.728" v="13337" actId="478"/>
          <ac:picMkLst>
            <pc:docMk/>
            <pc:sldMk cId="1202360533" sldId="687"/>
            <ac:picMk id="30" creationId="{47BC6187-4B81-2745-E382-22B9B0017202}"/>
          </ac:picMkLst>
        </pc:picChg>
        <pc:picChg chg="del mod">
          <ac:chgData name="Meena, Ramjilal" userId="04f47ffa-00dc-4f53-a1c1-93674d103375" providerId="ADAL" clId="{031C95E4-19D1-44FA-8511-AFE1489D745A}" dt="2024-03-03T08:39:54.832" v="10392" actId="478"/>
          <ac:picMkLst>
            <pc:docMk/>
            <pc:sldMk cId="1202360533" sldId="687"/>
            <ac:picMk id="31" creationId="{1C616286-12C2-9DEA-5B43-39B222C8CEF8}"/>
          </ac:picMkLst>
        </pc:picChg>
        <pc:picChg chg="add del mod">
          <ac:chgData name="Meena, Ramjilal" userId="04f47ffa-00dc-4f53-a1c1-93674d103375" providerId="ADAL" clId="{031C95E4-19D1-44FA-8511-AFE1489D745A}" dt="2024-03-10T08:52:51.407" v="13338" actId="478"/>
          <ac:picMkLst>
            <pc:docMk/>
            <pc:sldMk cId="1202360533" sldId="687"/>
            <ac:picMk id="31" creationId="{754B461E-7EF4-BC54-8E5C-CB9C6E43B05F}"/>
          </ac:picMkLst>
        </pc:picChg>
        <pc:picChg chg="add del mod">
          <ac:chgData name="Meena, Ramjilal" userId="04f47ffa-00dc-4f53-a1c1-93674d103375" providerId="ADAL" clId="{031C95E4-19D1-44FA-8511-AFE1489D745A}" dt="2024-03-03T09:01:21.707" v="10570" actId="478"/>
          <ac:picMkLst>
            <pc:docMk/>
            <pc:sldMk cId="1202360533" sldId="687"/>
            <ac:picMk id="32" creationId="{E2B5B2F5-6AB4-6933-B904-4C2445BD9626}"/>
          </ac:picMkLst>
        </pc:picChg>
        <pc:picChg chg="add del mod">
          <ac:chgData name="Meena, Ramjilal" userId="04f47ffa-00dc-4f53-a1c1-93674d103375" providerId="ADAL" clId="{031C95E4-19D1-44FA-8511-AFE1489D745A}" dt="2024-03-03T09:01:17.421" v="10565" actId="478"/>
          <ac:picMkLst>
            <pc:docMk/>
            <pc:sldMk cId="1202360533" sldId="687"/>
            <ac:picMk id="34" creationId="{439144C2-7ED7-D32B-13DD-384612271C13}"/>
          </ac:picMkLst>
        </pc:picChg>
        <pc:picChg chg="add del mod">
          <ac:chgData name="Meena, Ramjilal" userId="04f47ffa-00dc-4f53-a1c1-93674d103375" providerId="ADAL" clId="{031C95E4-19D1-44FA-8511-AFE1489D745A}" dt="2024-03-10T08:52:46.856" v="13333" actId="478"/>
          <ac:picMkLst>
            <pc:docMk/>
            <pc:sldMk cId="1202360533" sldId="687"/>
            <ac:picMk id="35" creationId="{DC16B400-D286-6373-BBAB-BEFE06733AD8}"/>
          </ac:picMkLst>
        </pc:picChg>
        <pc:picChg chg="add mod">
          <ac:chgData name="Meena, Ramjilal" userId="04f47ffa-00dc-4f53-a1c1-93674d103375" providerId="ADAL" clId="{031C95E4-19D1-44FA-8511-AFE1489D745A}" dt="2024-03-10T08:53:09.697" v="13348" actId="14100"/>
          <ac:picMkLst>
            <pc:docMk/>
            <pc:sldMk cId="1202360533" sldId="687"/>
            <ac:picMk id="37" creationId="{988ADA77-0B37-F34C-C654-743949D1ABAF}"/>
          </ac:picMkLst>
        </pc:picChg>
        <pc:picChg chg="add del mod">
          <ac:chgData name="Meena, Ramjilal" userId="04f47ffa-00dc-4f53-a1c1-93674d103375" providerId="ADAL" clId="{031C95E4-19D1-44FA-8511-AFE1489D745A}" dt="2024-03-03T09:01:22.295" v="10571" actId="478"/>
          <ac:picMkLst>
            <pc:docMk/>
            <pc:sldMk cId="1202360533" sldId="687"/>
            <ac:picMk id="50" creationId="{A1452AEB-E238-8A0F-7740-53A1DDAFE84A}"/>
          </ac:picMkLst>
        </pc:picChg>
        <pc:picChg chg="add del mod">
          <ac:chgData name="Meena, Ramjilal" userId="04f47ffa-00dc-4f53-a1c1-93674d103375" providerId="ADAL" clId="{031C95E4-19D1-44FA-8511-AFE1489D745A}" dt="2024-03-03T09:56:10.675" v="10692" actId="478"/>
          <ac:picMkLst>
            <pc:docMk/>
            <pc:sldMk cId="1202360533" sldId="687"/>
            <ac:picMk id="52" creationId="{3155DD5D-D01F-55BB-18A5-B4535EF22343}"/>
          </ac:picMkLst>
        </pc:picChg>
        <pc:picChg chg="add del mod">
          <ac:chgData name="Meena, Ramjilal" userId="04f47ffa-00dc-4f53-a1c1-93674d103375" providerId="ADAL" clId="{031C95E4-19D1-44FA-8511-AFE1489D745A}" dt="2024-03-03T09:38:29.072" v="10640" actId="478"/>
          <ac:picMkLst>
            <pc:docMk/>
            <pc:sldMk cId="1202360533" sldId="687"/>
            <ac:picMk id="54" creationId="{B5FDED82-5AB2-DB10-F4E5-C9B7DA915260}"/>
          </ac:picMkLst>
        </pc:picChg>
        <pc:picChg chg="add del mod">
          <ac:chgData name="Meena, Ramjilal" userId="04f47ffa-00dc-4f53-a1c1-93674d103375" providerId="ADAL" clId="{031C95E4-19D1-44FA-8511-AFE1489D745A}" dt="2024-03-10T08:43:41.274" v="13197" actId="478"/>
          <ac:picMkLst>
            <pc:docMk/>
            <pc:sldMk cId="1202360533" sldId="687"/>
            <ac:picMk id="55" creationId="{17D29C75-E235-DECF-3F55-C3C55A205CF0}"/>
          </ac:picMkLst>
        </pc:picChg>
        <pc:picChg chg="add del mod">
          <ac:chgData name="Meena, Ramjilal" userId="04f47ffa-00dc-4f53-a1c1-93674d103375" providerId="ADAL" clId="{031C95E4-19D1-44FA-8511-AFE1489D745A}" dt="2024-03-10T08:44:12.357" v="13203" actId="478"/>
          <ac:picMkLst>
            <pc:docMk/>
            <pc:sldMk cId="1202360533" sldId="687"/>
            <ac:picMk id="56" creationId="{4D7DA99C-19B0-5726-189A-DBF7170C9F88}"/>
          </ac:picMkLst>
        </pc:picChg>
        <pc:picChg chg="add del mod">
          <ac:chgData name="Meena, Ramjilal" userId="04f47ffa-00dc-4f53-a1c1-93674d103375" providerId="ADAL" clId="{031C95E4-19D1-44FA-8511-AFE1489D745A}" dt="2024-03-10T08:46:09.760" v="13231" actId="478"/>
          <ac:picMkLst>
            <pc:docMk/>
            <pc:sldMk cId="1202360533" sldId="687"/>
            <ac:picMk id="57" creationId="{61AC7D32-D284-E217-50D9-AF6DFCD9785B}"/>
          </ac:picMkLst>
        </pc:picChg>
        <pc:cxnChg chg="add del mod">
          <ac:chgData name="Meena, Ramjilal" userId="04f47ffa-00dc-4f53-a1c1-93674d103375" providerId="ADAL" clId="{031C95E4-19D1-44FA-8511-AFE1489D745A}" dt="2024-03-03T09:01:18.155" v="10566" actId="478"/>
          <ac:cxnSpMkLst>
            <pc:docMk/>
            <pc:sldMk cId="1202360533" sldId="687"/>
            <ac:cxnSpMk id="37" creationId="{BBCD7836-D0AC-A9C1-B6D3-5CC94ACD9945}"/>
          </ac:cxnSpMkLst>
        </pc:cxnChg>
      </pc:sldChg>
      <pc:sldChg chg="addSp delSp modSp add mod ord">
        <pc:chgData name="Meena, Ramjilal" userId="04f47ffa-00dc-4f53-a1c1-93674d103375" providerId="ADAL" clId="{031C95E4-19D1-44FA-8511-AFE1489D745A}" dt="2024-03-10T11:10:46.893" v="13680" actId="6549"/>
        <pc:sldMkLst>
          <pc:docMk/>
          <pc:sldMk cId="2238311989" sldId="688"/>
        </pc:sldMkLst>
        <pc:spChg chg="mod">
          <ac:chgData name="Meena, Ramjilal" userId="04f47ffa-00dc-4f53-a1c1-93674d103375" providerId="ADAL" clId="{031C95E4-19D1-44FA-8511-AFE1489D745A}" dt="2024-03-10T11:10:46.893" v="13680" actId="6549"/>
          <ac:spMkLst>
            <pc:docMk/>
            <pc:sldMk cId="2238311989" sldId="688"/>
            <ac:spMk id="4" creationId="{3332AEE5-98AD-BBDF-02F6-D63F99A7F892}"/>
          </ac:spMkLst>
        </pc:spChg>
        <pc:spChg chg="add mod">
          <ac:chgData name="Meena, Ramjilal" userId="04f47ffa-00dc-4f53-a1c1-93674d103375" providerId="ADAL" clId="{031C95E4-19D1-44FA-8511-AFE1489D745A}" dt="2024-03-03T17:07:42.692" v="11747" actId="1036"/>
          <ac:spMkLst>
            <pc:docMk/>
            <pc:sldMk cId="2238311989" sldId="688"/>
            <ac:spMk id="5" creationId="{B482BDB5-91D2-AB39-91E0-EABB04CCFF21}"/>
          </ac:spMkLst>
        </pc:spChg>
        <pc:spChg chg="add mod">
          <ac:chgData name="Meena, Ramjilal" userId="04f47ffa-00dc-4f53-a1c1-93674d103375" providerId="ADAL" clId="{031C95E4-19D1-44FA-8511-AFE1489D745A}" dt="2024-03-03T17:07:42.692" v="11747" actId="1036"/>
          <ac:spMkLst>
            <pc:docMk/>
            <pc:sldMk cId="2238311989" sldId="688"/>
            <ac:spMk id="7" creationId="{3023CD40-A120-D78B-0045-5E27EA53C6C9}"/>
          </ac:spMkLst>
        </pc:spChg>
        <pc:spChg chg="add del mod">
          <ac:chgData name="Meena, Ramjilal" userId="04f47ffa-00dc-4f53-a1c1-93674d103375" providerId="ADAL" clId="{031C95E4-19D1-44FA-8511-AFE1489D745A}" dt="2024-03-03T10:36:31.671" v="11128" actId="478"/>
          <ac:spMkLst>
            <pc:docMk/>
            <pc:sldMk cId="2238311989" sldId="688"/>
            <ac:spMk id="11" creationId="{3A1AD31F-2918-0CCA-8073-AC1955AC4171}"/>
          </ac:spMkLst>
        </pc:spChg>
        <pc:spChg chg="mod">
          <ac:chgData name="Meena, Ramjilal" userId="04f47ffa-00dc-4f53-a1c1-93674d103375" providerId="ADAL" clId="{031C95E4-19D1-44FA-8511-AFE1489D745A}" dt="2024-03-10T10:15:51.741" v="13674" actId="20577"/>
          <ac:spMkLst>
            <pc:docMk/>
            <pc:sldMk cId="2238311989" sldId="688"/>
            <ac:spMk id="12" creationId="{DB8E066F-F23A-EBE6-2D61-A849F755A1C2}"/>
          </ac:spMkLst>
        </pc:spChg>
        <pc:spChg chg="add mod">
          <ac:chgData name="Meena, Ramjilal" userId="04f47ffa-00dc-4f53-a1c1-93674d103375" providerId="ADAL" clId="{031C95E4-19D1-44FA-8511-AFE1489D745A}" dt="2024-03-03T17:07:42.692" v="11747" actId="1036"/>
          <ac:spMkLst>
            <pc:docMk/>
            <pc:sldMk cId="2238311989" sldId="688"/>
            <ac:spMk id="13" creationId="{E2536CF1-8F68-4209-4FBD-E40C9385C6D6}"/>
          </ac:spMkLst>
        </pc:spChg>
        <pc:spChg chg="mod">
          <ac:chgData name="Meena, Ramjilal" userId="04f47ffa-00dc-4f53-a1c1-93674d103375" providerId="ADAL" clId="{031C95E4-19D1-44FA-8511-AFE1489D745A}" dt="2024-03-03T14:33:09.837" v="11378" actId="20577"/>
          <ac:spMkLst>
            <pc:docMk/>
            <pc:sldMk cId="2238311989" sldId="688"/>
            <ac:spMk id="16" creationId="{8481E29B-7640-A1ED-C5CA-BA3C7B975247}"/>
          </ac:spMkLst>
        </pc:spChg>
        <pc:spChg chg="add mod">
          <ac:chgData name="Meena, Ramjilal" userId="04f47ffa-00dc-4f53-a1c1-93674d103375" providerId="ADAL" clId="{031C95E4-19D1-44FA-8511-AFE1489D745A}" dt="2024-03-03T17:07:42.692" v="11747" actId="1036"/>
          <ac:spMkLst>
            <pc:docMk/>
            <pc:sldMk cId="2238311989" sldId="688"/>
            <ac:spMk id="17" creationId="{E407042F-DD56-FD1C-D3BE-38F07B73AC8B}"/>
          </ac:spMkLst>
        </pc:spChg>
        <pc:spChg chg="mod">
          <ac:chgData name="Meena, Ramjilal" userId="04f47ffa-00dc-4f53-a1c1-93674d103375" providerId="ADAL" clId="{031C95E4-19D1-44FA-8511-AFE1489D745A}" dt="2024-03-03T17:08:07.558" v="11761" actId="1037"/>
          <ac:spMkLst>
            <pc:docMk/>
            <pc:sldMk cId="2238311989" sldId="688"/>
            <ac:spMk id="18" creationId="{8E81A388-4478-3A99-34DE-01185CB3EB47}"/>
          </ac:spMkLst>
        </pc:spChg>
        <pc:spChg chg="add del mod">
          <ac:chgData name="Meena, Ramjilal" userId="04f47ffa-00dc-4f53-a1c1-93674d103375" providerId="ADAL" clId="{031C95E4-19D1-44FA-8511-AFE1489D745A}" dt="2024-03-03T10:34:12.667" v="11102" actId="478"/>
          <ac:spMkLst>
            <pc:docMk/>
            <pc:sldMk cId="2238311989" sldId="688"/>
            <ac:spMk id="20" creationId="{0B2F870C-381A-9540-389D-21679EE2855C}"/>
          </ac:spMkLst>
        </pc:spChg>
        <pc:spChg chg="add del mod">
          <ac:chgData name="Meena, Ramjilal" userId="04f47ffa-00dc-4f53-a1c1-93674d103375" providerId="ADAL" clId="{031C95E4-19D1-44FA-8511-AFE1489D745A}" dt="2024-03-03T10:33:48.590" v="11080" actId="478"/>
          <ac:spMkLst>
            <pc:docMk/>
            <pc:sldMk cId="2238311989" sldId="688"/>
            <ac:spMk id="22" creationId="{EB7FB7B3-2DE3-E4FC-3A45-B75DE3DBB557}"/>
          </ac:spMkLst>
        </pc:spChg>
        <pc:spChg chg="add mod">
          <ac:chgData name="Meena, Ramjilal" userId="04f47ffa-00dc-4f53-a1c1-93674d103375" providerId="ADAL" clId="{031C95E4-19D1-44FA-8511-AFE1489D745A}" dt="2024-03-03T17:07:42.692" v="11747" actId="1036"/>
          <ac:spMkLst>
            <pc:docMk/>
            <pc:sldMk cId="2238311989" sldId="688"/>
            <ac:spMk id="24" creationId="{1B68EC67-49D2-49BF-72DE-A217C82F8530}"/>
          </ac:spMkLst>
        </pc:spChg>
        <pc:spChg chg="add del mod">
          <ac:chgData name="Meena, Ramjilal" userId="04f47ffa-00dc-4f53-a1c1-93674d103375" providerId="ADAL" clId="{031C95E4-19D1-44FA-8511-AFE1489D745A}" dt="2024-03-03T17:00:50.599" v="11660" actId="478"/>
          <ac:spMkLst>
            <pc:docMk/>
            <pc:sldMk cId="2238311989" sldId="688"/>
            <ac:spMk id="25" creationId="{EB551EE2-9BA6-5A75-CF4E-CE66FB79B37E}"/>
          </ac:spMkLst>
        </pc:spChg>
        <pc:spChg chg="add del mod">
          <ac:chgData name="Meena, Ramjilal" userId="04f47ffa-00dc-4f53-a1c1-93674d103375" providerId="ADAL" clId="{031C95E4-19D1-44FA-8511-AFE1489D745A}" dt="2024-03-03T17:07:42.692" v="11747" actId="1036"/>
          <ac:spMkLst>
            <pc:docMk/>
            <pc:sldMk cId="2238311989" sldId="688"/>
            <ac:spMk id="26" creationId="{D796298A-9C5C-A9BF-5ABD-C8058B0ECD91}"/>
          </ac:spMkLst>
        </pc:spChg>
        <pc:spChg chg="add mod">
          <ac:chgData name="Meena, Ramjilal" userId="04f47ffa-00dc-4f53-a1c1-93674d103375" providerId="ADAL" clId="{031C95E4-19D1-44FA-8511-AFE1489D745A}" dt="2024-03-03T17:07:42.692" v="11747" actId="1036"/>
          <ac:spMkLst>
            <pc:docMk/>
            <pc:sldMk cId="2238311989" sldId="688"/>
            <ac:spMk id="27" creationId="{48FF01EB-298E-F56F-9977-A5581DA07B5C}"/>
          </ac:spMkLst>
        </pc:spChg>
        <pc:spChg chg="add mod">
          <ac:chgData name="Meena, Ramjilal" userId="04f47ffa-00dc-4f53-a1c1-93674d103375" providerId="ADAL" clId="{031C95E4-19D1-44FA-8511-AFE1489D745A}" dt="2024-03-03T17:07:42.692" v="11747" actId="1036"/>
          <ac:spMkLst>
            <pc:docMk/>
            <pc:sldMk cId="2238311989" sldId="688"/>
            <ac:spMk id="31" creationId="{82B71E9F-C7FE-F2F0-9BB9-FE36EEAF6FFD}"/>
          </ac:spMkLst>
        </pc:spChg>
        <pc:spChg chg="add mod">
          <ac:chgData name="Meena, Ramjilal" userId="04f47ffa-00dc-4f53-a1c1-93674d103375" providerId="ADAL" clId="{031C95E4-19D1-44FA-8511-AFE1489D745A}" dt="2024-03-03T17:07:42.692" v="11747" actId="1036"/>
          <ac:spMkLst>
            <pc:docMk/>
            <pc:sldMk cId="2238311989" sldId="688"/>
            <ac:spMk id="35" creationId="{F1C683A5-6F18-138B-5BD0-69A486BF30AB}"/>
          </ac:spMkLst>
        </pc:spChg>
        <pc:spChg chg="add mod">
          <ac:chgData name="Meena, Ramjilal" userId="04f47ffa-00dc-4f53-a1c1-93674d103375" providerId="ADAL" clId="{031C95E4-19D1-44FA-8511-AFE1489D745A}" dt="2024-03-03T17:08:43.601" v="11764" actId="1582"/>
          <ac:spMkLst>
            <pc:docMk/>
            <pc:sldMk cId="2238311989" sldId="688"/>
            <ac:spMk id="36" creationId="{A62DD374-BFA1-E69F-9E4A-6A54BD9C6064}"/>
          </ac:spMkLst>
        </pc:spChg>
        <pc:picChg chg="del">
          <ac:chgData name="Meena, Ramjilal" userId="04f47ffa-00dc-4f53-a1c1-93674d103375" providerId="ADAL" clId="{031C95E4-19D1-44FA-8511-AFE1489D745A}" dt="2024-03-03T10:27:29.401" v="10907" actId="478"/>
          <ac:picMkLst>
            <pc:docMk/>
            <pc:sldMk cId="2238311989" sldId="688"/>
            <ac:picMk id="32" creationId="{AF5042B0-E2E4-151F-D63C-6CF399AC5CAC}"/>
          </ac:picMkLst>
        </pc:picChg>
        <pc:picChg chg="del mod">
          <ac:chgData name="Meena, Ramjilal" userId="04f47ffa-00dc-4f53-a1c1-93674d103375" providerId="ADAL" clId="{031C95E4-19D1-44FA-8511-AFE1489D745A}" dt="2024-03-03T10:27:32.139" v="10908" actId="478"/>
          <ac:picMkLst>
            <pc:docMk/>
            <pc:sldMk cId="2238311989" sldId="688"/>
            <ac:picMk id="34" creationId="{C5E0B85F-EBD2-528B-1D04-544166C52EF4}"/>
          </ac:picMkLst>
        </pc:picChg>
      </pc:sldChg>
      <pc:sldChg chg="addSp delSp modSp add mod modAnim">
        <pc:chgData name="Meena, Ramjilal" userId="04f47ffa-00dc-4f53-a1c1-93674d103375" providerId="ADAL" clId="{031C95E4-19D1-44FA-8511-AFE1489D745A}" dt="2024-03-07T03:19:27.769" v="12808" actId="20577"/>
        <pc:sldMkLst>
          <pc:docMk/>
          <pc:sldMk cId="3814207163" sldId="689"/>
        </pc:sldMkLst>
        <pc:spChg chg="mod">
          <ac:chgData name="Meena, Ramjilal" userId="04f47ffa-00dc-4f53-a1c1-93674d103375" providerId="ADAL" clId="{031C95E4-19D1-44FA-8511-AFE1489D745A}" dt="2024-03-03T17:20:17.146" v="11929" actId="20577"/>
          <ac:spMkLst>
            <pc:docMk/>
            <pc:sldMk cId="3814207163" sldId="689"/>
            <ac:spMk id="2" creationId="{9C5DD57F-2FE6-ECB7-1681-7956002264DB}"/>
          </ac:spMkLst>
        </pc:spChg>
        <pc:spChg chg="add del mod">
          <ac:chgData name="Meena, Ramjilal" userId="04f47ffa-00dc-4f53-a1c1-93674d103375" providerId="ADAL" clId="{031C95E4-19D1-44FA-8511-AFE1489D745A}" dt="2024-03-07T01:35:32.762" v="12490" actId="478"/>
          <ac:spMkLst>
            <pc:docMk/>
            <pc:sldMk cId="3814207163" sldId="689"/>
            <ac:spMk id="12" creationId="{0B49E486-F311-7595-AAA5-20190D106B9C}"/>
          </ac:spMkLst>
        </pc:spChg>
        <pc:spChg chg="add mod">
          <ac:chgData name="Meena, Ramjilal" userId="04f47ffa-00dc-4f53-a1c1-93674d103375" providerId="ADAL" clId="{031C95E4-19D1-44FA-8511-AFE1489D745A}" dt="2024-03-07T03:19:27.769" v="12808" actId="20577"/>
          <ac:spMkLst>
            <pc:docMk/>
            <pc:sldMk cId="3814207163" sldId="689"/>
            <ac:spMk id="13" creationId="{AC6EF78F-52FB-8350-2C26-D91B964CF27C}"/>
          </ac:spMkLst>
        </pc:spChg>
        <pc:spChg chg="add mod">
          <ac:chgData name="Meena, Ramjilal" userId="04f47ffa-00dc-4f53-a1c1-93674d103375" providerId="ADAL" clId="{031C95E4-19D1-44FA-8511-AFE1489D745A}" dt="2024-03-07T03:17:56.902" v="12803" actId="113"/>
          <ac:spMkLst>
            <pc:docMk/>
            <pc:sldMk cId="3814207163" sldId="689"/>
            <ac:spMk id="15" creationId="{56BD8826-8AF2-9DD5-D72F-1C7245C380D2}"/>
          </ac:spMkLst>
        </pc:spChg>
        <pc:spChg chg="del">
          <ac:chgData name="Meena, Ramjilal" userId="04f47ffa-00dc-4f53-a1c1-93674d103375" providerId="ADAL" clId="{031C95E4-19D1-44FA-8511-AFE1489D745A}" dt="2024-03-05T02:47:54.027" v="12442" actId="478"/>
          <ac:spMkLst>
            <pc:docMk/>
            <pc:sldMk cId="3814207163" sldId="689"/>
            <ac:spMk id="16" creationId="{5D14C589-AB88-20EB-6665-9CB73E652225}"/>
          </ac:spMkLst>
        </pc:spChg>
        <pc:spChg chg="mod">
          <ac:chgData name="Meena, Ramjilal" userId="04f47ffa-00dc-4f53-a1c1-93674d103375" providerId="ADAL" clId="{031C95E4-19D1-44FA-8511-AFE1489D745A}" dt="2024-03-07T02:01:58.174" v="12672" actId="20577"/>
          <ac:spMkLst>
            <pc:docMk/>
            <pc:sldMk cId="3814207163" sldId="689"/>
            <ac:spMk id="17" creationId="{5B63FDB6-5F42-2DF3-1FF8-7BF7506C0477}"/>
          </ac:spMkLst>
        </pc:spChg>
        <pc:picChg chg="add mod">
          <ac:chgData name="Meena, Ramjilal" userId="04f47ffa-00dc-4f53-a1c1-93674d103375" providerId="ADAL" clId="{031C95E4-19D1-44FA-8511-AFE1489D745A}" dt="2024-03-07T02:02:15.324" v="12675" actId="14100"/>
          <ac:picMkLst>
            <pc:docMk/>
            <pc:sldMk cId="3814207163" sldId="689"/>
            <ac:picMk id="7" creationId="{6EDE615C-FC1C-B71D-9F77-0B4A92314F5D}"/>
          </ac:picMkLst>
        </pc:picChg>
        <pc:picChg chg="add mod">
          <ac:chgData name="Meena, Ramjilal" userId="04f47ffa-00dc-4f53-a1c1-93674d103375" providerId="ADAL" clId="{031C95E4-19D1-44FA-8511-AFE1489D745A}" dt="2024-03-07T02:02:47.248" v="12680" actId="1076"/>
          <ac:picMkLst>
            <pc:docMk/>
            <pc:sldMk cId="3814207163" sldId="689"/>
            <ac:picMk id="9" creationId="{3C9A0CD0-8B91-88F1-DAD3-2466CC47FC91}"/>
          </ac:picMkLst>
        </pc:picChg>
        <pc:picChg chg="add del mod">
          <ac:chgData name="Meena, Ramjilal" userId="04f47ffa-00dc-4f53-a1c1-93674d103375" providerId="ADAL" clId="{031C95E4-19D1-44FA-8511-AFE1489D745A}" dt="2024-03-07T01:58:12.912" v="12632" actId="478"/>
          <ac:picMkLst>
            <pc:docMk/>
            <pc:sldMk cId="3814207163" sldId="689"/>
            <ac:picMk id="11" creationId="{286D9BE5-536A-2924-106E-AD9F683D1E88}"/>
          </ac:picMkLst>
        </pc:picChg>
        <pc:picChg chg="add mod">
          <ac:chgData name="Meena, Ramjilal" userId="04f47ffa-00dc-4f53-a1c1-93674d103375" providerId="ADAL" clId="{031C95E4-19D1-44FA-8511-AFE1489D745A}" dt="2024-03-07T02:03:07.358" v="12681" actId="1076"/>
          <ac:picMkLst>
            <pc:docMk/>
            <pc:sldMk cId="3814207163" sldId="689"/>
            <ac:picMk id="14" creationId="{806B4CE6-92A0-CF5E-A2C6-6CAC8C235DC7}"/>
          </ac:picMkLst>
        </pc:picChg>
        <pc:picChg chg="add mod">
          <ac:chgData name="Meena, Ramjilal" userId="04f47ffa-00dc-4f53-a1c1-93674d103375" providerId="ADAL" clId="{031C95E4-19D1-44FA-8511-AFE1489D745A}" dt="2024-03-07T03:15:55.154" v="12801" actId="1076"/>
          <ac:picMkLst>
            <pc:docMk/>
            <pc:sldMk cId="3814207163" sldId="689"/>
            <ac:picMk id="18" creationId="{0A5DB417-CB3F-4A8F-4C17-9B4B75374011}"/>
          </ac:picMkLst>
        </pc:picChg>
        <pc:picChg chg="del">
          <ac:chgData name="Meena, Ramjilal" userId="04f47ffa-00dc-4f53-a1c1-93674d103375" providerId="ADAL" clId="{031C95E4-19D1-44FA-8511-AFE1489D745A}" dt="2024-03-03T16:58:48.833" v="11654" actId="478"/>
          <ac:picMkLst>
            <pc:docMk/>
            <pc:sldMk cId="3814207163" sldId="689"/>
            <ac:picMk id="20" creationId="{285A35FA-F27A-5E26-1C99-EF9804D70A3C}"/>
          </ac:picMkLst>
        </pc:picChg>
        <pc:picChg chg="del">
          <ac:chgData name="Meena, Ramjilal" userId="04f47ffa-00dc-4f53-a1c1-93674d103375" providerId="ADAL" clId="{031C95E4-19D1-44FA-8511-AFE1489D745A}" dt="2024-03-03T16:58:49.771" v="11655" actId="478"/>
          <ac:picMkLst>
            <pc:docMk/>
            <pc:sldMk cId="3814207163" sldId="689"/>
            <ac:picMk id="22" creationId="{5E63777A-BD68-B38F-E26E-41C8D536275A}"/>
          </ac:picMkLst>
        </pc:picChg>
        <pc:picChg chg="del">
          <ac:chgData name="Meena, Ramjilal" userId="04f47ffa-00dc-4f53-a1c1-93674d103375" providerId="ADAL" clId="{031C95E4-19D1-44FA-8511-AFE1489D745A}" dt="2024-03-03T16:58:31.235" v="11650" actId="478"/>
          <ac:picMkLst>
            <pc:docMk/>
            <pc:sldMk cId="3814207163" sldId="689"/>
            <ac:picMk id="29" creationId="{C6650187-AC0D-9993-8251-C15722E6C649}"/>
          </ac:picMkLst>
        </pc:picChg>
      </pc:sldChg>
      <pc:sldChg chg="add del">
        <pc:chgData name="Meena, Ramjilal" userId="04f47ffa-00dc-4f53-a1c1-93674d103375" providerId="ADAL" clId="{031C95E4-19D1-44FA-8511-AFE1489D745A}" dt="2024-03-03T16:56:43.790" v="11614" actId="47"/>
        <pc:sldMkLst>
          <pc:docMk/>
          <pc:sldMk cId="3857022000" sldId="689"/>
        </pc:sldMkLst>
      </pc:sldChg>
      <pc:sldChg chg="addSp delSp modSp add mod">
        <pc:chgData name="Meena, Ramjilal" userId="04f47ffa-00dc-4f53-a1c1-93674d103375" providerId="ADAL" clId="{031C95E4-19D1-44FA-8511-AFE1489D745A}" dt="2024-03-08T03:52:54.409" v="13138" actId="208"/>
        <pc:sldMkLst>
          <pc:docMk/>
          <pc:sldMk cId="1003687739" sldId="690"/>
        </pc:sldMkLst>
        <pc:spChg chg="mod">
          <ac:chgData name="Meena, Ramjilal" userId="04f47ffa-00dc-4f53-a1c1-93674d103375" providerId="ADAL" clId="{031C95E4-19D1-44FA-8511-AFE1489D745A}" dt="2024-03-08T02:25:31.561" v="12973" actId="6549"/>
          <ac:spMkLst>
            <pc:docMk/>
            <pc:sldMk cId="1003687739" sldId="690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3-08T03:08:13.993" v="13123" actId="14100"/>
          <ac:spMkLst>
            <pc:docMk/>
            <pc:sldMk cId="1003687739" sldId="690"/>
            <ac:spMk id="6" creationId="{6AC82D55-C9B2-9348-CA0A-E22951DBB14C}"/>
          </ac:spMkLst>
        </pc:spChg>
        <pc:picChg chg="mod">
          <ac:chgData name="Meena, Ramjilal" userId="04f47ffa-00dc-4f53-a1c1-93674d103375" providerId="ADAL" clId="{031C95E4-19D1-44FA-8511-AFE1489D745A}" dt="2024-03-08T03:52:29.869" v="13137" actId="14100"/>
          <ac:picMkLst>
            <pc:docMk/>
            <pc:sldMk cId="1003687739" sldId="690"/>
            <ac:picMk id="9" creationId="{086CCC90-F225-00CB-1F0A-1CB57D91A472}"/>
          </ac:picMkLst>
        </pc:picChg>
        <pc:picChg chg="del mod">
          <ac:chgData name="Meena, Ramjilal" userId="04f47ffa-00dc-4f53-a1c1-93674d103375" providerId="ADAL" clId="{031C95E4-19D1-44FA-8511-AFE1489D745A}" dt="2024-03-08T03:52:20.257" v="13135" actId="478"/>
          <ac:picMkLst>
            <pc:docMk/>
            <pc:sldMk cId="1003687739" sldId="690"/>
            <ac:picMk id="12" creationId="{E46EFAC5-7DFC-76DE-DFF0-AFE22E8711F3}"/>
          </ac:picMkLst>
        </pc:picChg>
        <pc:picChg chg="add mod">
          <ac:chgData name="Meena, Ramjilal" userId="04f47ffa-00dc-4f53-a1c1-93674d103375" providerId="ADAL" clId="{031C95E4-19D1-44FA-8511-AFE1489D745A}" dt="2024-03-08T03:52:54.409" v="13138" actId="208"/>
          <ac:picMkLst>
            <pc:docMk/>
            <pc:sldMk cId="1003687739" sldId="690"/>
            <ac:picMk id="14" creationId="{ACBC50B3-203D-088E-B3C1-A685C708CFA1}"/>
          </ac:picMkLst>
        </pc:picChg>
      </pc:sldChg>
      <pc:sldChg chg="addSp delSp modSp mod">
        <pc:chgData name="Meena, Ramjilal" userId="04f47ffa-00dc-4f53-a1c1-93674d103375" providerId="ADAL" clId="{031C95E4-19D1-44FA-8511-AFE1489D745A}" dt="2024-03-31T02:48:14.414" v="16601" actId="20577"/>
        <pc:sldMkLst>
          <pc:docMk/>
          <pc:sldMk cId="3195614790" sldId="691"/>
        </pc:sldMkLst>
        <pc:spChg chg="mod">
          <ac:chgData name="Meena, Ramjilal" userId="04f47ffa-00dc-4f53-a1c1-93674d103375" providerId="ADAL" clId="{031C95E4-19D1-44FA-8511-AFE1489D745A}" dt="2024-03-29T07:34:58.827" v="15892" actId="6549"/>
          <ac:spMkLst>
            <pc:docMk/>
            <pc:sldMk cId="3195614790" sldId="691"/>
            <ac:spMk id="4" creationId="{3332AEE5-98AD-BBDF-02F6-D63F99A7F892}"/>
          </ac:spMkLst>
        </pc:spChg>
        <pc:spChg chg="add mod">
          <ac:chgData name="Meena, Ramjilal" userId="04f47ffa-00dc-4f53-a1c1-93674d103375" providerId="ADAL" clId="{031C95E4-19D1-44FA-8511-AFE1489D745A}" dt="2024-03-31T02:44:35.781" v="16577" actId="14100"/>
          <ac:spMkLst>
            <pc:docMk/>
            <pc:sldMk cId="3195614790" sldId="691"/>
            <ac:spMk id="13" creationId="{56809A62-F8C6-2220-2658-45F160AA6C23}"/>
          </ac:spMkLst>
        </pc:spChg>
        <pc:spChg chg="mod">
          <ac:chgData name="Meena, Ramjilal" userId="04f47ffa-00dc-4f53-a1c1-93674d103375" providerId="ADAL" clId="{031C95E4-19D1-44FA-8511-AFE1489D745A}" dt="2024-03-31T02:48:14.414" v="16601" actId="20577"/>
          <ac:spMkLst>
            <pc:docMk/>
            <pc:sldMk cId="3195614790" sldId="691"/>
            <ac:spMk id="16" creationId="{8481E29B-7640-A1ED-C5CA-BA3C7B975247}"/>
          </ac:spMkLst>
        </pc:spChg>
        <pc:spChg chg="add del mod">
          <ac:chgData name="Meena, Ramjilal" userId="04f47ffa-00dc-4f53-a1c1-93674d103375" providerId="ADAL" clId="{031C95E4-19D1-44FA-8511-AFE1489D745A}" dt="2024-03-31T02:46:52.347" v="16588" actId="478"/>
          <ac:spMkLst>
            <pc:docMk/>
            <pc:sldMk cId="3195614790" sldId="691"/>
            <ac:spMk id="18" creationId="{8CA7B9B0-2A23-DE9B-754D-3138C99EEA80}"/>
          </ac:spMkLst>
        </pc:spChg>
        <pc:spChg chg="del">
          <ac:chgData name="Meena, Ramjilal" userId="04f47ffa-00dc-4f53-a1c1-93674d103375" providerId="ADAL" clId="{031C95E4-19D1-44FA-8511-AFE1489D745A}" dt="2024-03-31T02:47:40.780" v="16598" actId="478"/>
          <ac:spMkLst>
            <pc:docMk/>
            <pc:sldMk cId="3195614790" sldId="691"/>
            <ac:spMk id="19" creationId="{D11896B1-1838-9AAF-5F5B-25BEA6D8925F}"/>
          </ac:spMkLst>
        </pc:spChg>
        <pc:spChg chg="del">
          <ac:chgData name="Meena, Ramjilal" userId="04f47ffa-00dc-4f53-a1c1-93674d103375" providerId="ADAL" clId="{031C95E4-19D1-44FA-8511-AFE1489D745A}" dt="2024-03-31T02:44:26.161" v="16575" actId="478"/>
          <ac:spMkLst>
            <pc:docMk/>
            <pc:sldMk cId="3195614790" sldId="691"/>
            <ac:spMk id="20" creationId="{B945567D-61CE-7C45-2FBC-E26E2BECEAD8}"/>
          </ac:spMkLst>
        </pc:spChg>
        <pc:spChg chg="del">
          <ac:chgData name="Meena, Ramjilal" userId="04f47ffa-00dc-4f53-a1c1-93674d103375" providerId="ADAL" clId="{031C95E4-19D1-44FA-8511-AFE1489D745A}" dt="2024-03-31T02:44:05.182" v="16572" actId="478"/>
          <ac:spMkLst>
            <pc:docMk/>
            <pc:sldMk cId="3195614790" sldId="691"/>
            <ac:spMk id="21" creationId="{03F41D62-E2B6-42E5-B655-D2FD9280D3D4}"/>
          </ac:spMkLst>
        </pc:spChg>
        <pc:spChg chg="del mod">
          <ac:chgData name="Meena, Ramjilal" userId="04f47ffa-00dc-4f53-a1c1-93674d103375" providerId="ADAL" clId="{031C95E4-19D1-44FA-8511-AFE1489D745A}" dt="2024-03-31T02:44:24.984" v="16574" actId="478"/>
          <ac:spMkLst>
            <pc:docMk/>
            <pc:sldMk cId="3195614790" sldId="691"/>
            <ac:spMk id="22" creationId="{FD08011B-1737-6304-BF7D-CFCA7035539D}"/>
          </ac:spMkLst>
        </pc:spChg>
        <pc:spChg chg="add mod">
          <ac:chgData name="Meena, Ramjilal" userId="04f47ffa-00dc-4f53-a1c1-93674d103375" providerId="ADAL" clId="{031C95E4-19D1-44FA-8511-AFE1489D745A}" dt="2024-03-31T02:46:32.164" v="16585" actId="14100"/>
          <ac:spMkLst>
            <pc:docMk/>
            <pc:sldMk cId="3195614790" sldId="691"/>
            <ac:spMk id="24" creationId="{4D0EBEF4-165E-DDD7-A168-180B71799458}"/>
          </ac:spMkLst>
        </pc:spChg>
        <pc:spChg chg="add mod">
          <ac:chgData name="Meena, Ramjilal" userId="04f47ffa-00dc-4f53-a1c1-93674d103375" providerId="ADAL" clId="{031C95E4-19D1-44FA-8511-AFE1489D745A}" dt="2024-03-31T02:46:52.755" v="16589"/>
          <ac:spMkLst>
            <pc:docMk/>
            <pc:sldMk cId="3195614790" sldId="691"/>
            <ac:spMk id="27" creationId="{330383AA-8E66-E823-4608-7DE8903E8F19}"/>
          </ac:spMkLst>
        </pc:spChg>
        <pc:spChg chg="add mod">
          <ac:chgData name="Meena, Ramjilal" userId="04f47ffa-00dc-4f53-a1c1-93674d103375" providerId="ADAL" clId="{031C95E4-19D1-44FA-8511-AFE1489D745A}" dt="2024-03-31T02:47:55.885" v="16600" actId="1076"/>
          <ac:spMkLst>
            <pc:docMk/>
            <pc:sldMk cId="3195614790" sldId="691"/>
            <ac:spMk id="31" creationId="{A88B8517-9B24-7C8E-3D83-E64C371E9A32}"/>
          </ac:spMkLst>
        </pc:spChg>
        <pc:spChg chg="del">
          <ac:chgData name="Meena, Ramjilal" userId="04f47ffa-00dc-4f53-a1c1-93674d103375" providerId="ADAL" clId="{031C95E4-19D1-44FA-8511-AFE1489D745A}" dt="2024-03-31T02:42:22.547" v="16561" actId="478"/>
          <ac:spMkLst>
            <pc:docMk/>
            <pc:sldMk cId="3195614790" sldId="691"/>
            <ac:spMk id="32" creationId="{E619DB86-923A-F83A-4D88-E10F27FFB6B7}"/>
          </ac:spMkLst>
        </pc:spChg>
        <pc:picChg chg="add mod">
          <ac:chgData name="Meena, Ramjilal" userId="04f47ffa-00dc-4f53-a1c1-93674d103375" providerId="ADAL" clId="{031C95E4-19D1-44FA-8511-AFE1489D745A}" dt="2024-03-31T02:44:39.311" v="16578" actId="14100"/>
          <ac:picMkLst>
            <pc:docMk/>
            <pc:sldMk cId="3195614790" sldId="691"/>
            <ac:picMk id="7" creationId="{17F00259-EA9F-8C63-FB0C-8612875433AD}"/>
          </ac:picMkLst>
        </pc:picChg>
        <pc:picChg chg="del">
          <ac:chgData name="Meena, Ramjilal" userId="04f47ffa-00dc-4f53-a1c1-93674d103375" providerId="ADAL" clId="{031C95E4-19D1-44FA-8511-AFE1489D745A}" dt="2024-03-31T02:43:46.204" v="16568" actId="478"/>
          <ac:picMkLst>
            <pc:docMk/>
            <pc:sldMk cId="3195614790" sldId="691"/>
            <ac:picMk id="11" creationId="{228EC235-5D7A-A61A-1C40-FD5618C22034}"/>
          </ac:picMkLst>
        </pc:picChg>
        <pc:picChg chg="add mod">
          <ac:chgData name="Meena, Ramjilal" userId="04f47ffa-00dc-4f53-a1c1-93674d103375" providerId="ADAL" clId="{031C95E4-19D1-44FA-8511-AFE1489D745A}" dt="2024-03-31T02:47:28.700" v="16597" actId="14100"/>
          <ac:picMkLst>
            <pc:docMk/>
            <pc:sldMk cId="3195614790" sldId="691"/>
            <ac:picMk id="17" creationId="{D74397DD-0DA3-5F9F-5AE9-A8258005967D}"/>
          </ac:picMkLst>
        </pc:picChg>
        <pc:picChg chg="del">
          <ac:chgData name="Meena, Ramjilal" userId="04f47ffa-00dc-4f53-a1c1-93674d103375" providerId="ADAL" clId="{031C95E4-19D1-44FA-8511-AFE1489D745A}" dt="2024-03-31T02:42:17.824" v="16559" actId="478"/>
          <ac:picMkLst>
            <pc:docMk/>
            <pc:sldMk cId="3195614790" sldId="691"/>
            <ac:picMk id="25" creationId="{9F9C69FA-5034-6CC2-8367-B6EC4197EB73}"/>
          </ac:picMkLst>
        </pc:picChg>
        <pc:picChg chg="add mod">
          <ac:chgData name="Meena, Ramjilal" userId="04f47ffa-00dc-4f53-a1c1-93674d103375" providerId="ADAL" clId="{031C95E4-19D1-44FA-8511-AFE1489D745A}" dt="2024-03-31T02:47:11.761" v="16594" actId="14100"/>
          <ac:picMkLst>
            <pc:docMk/>
            <pc:sldMk cId="3195614790" sldId="691"/>
            <ac:picMk id="26" creationId="{32EE0065-2A34-78CB-5B62-F92B03538952}"/>
          </ac:picMkLst>
        </pc:picChg>
      </pc:sldChg>
      <pc:sldChg chg="addSp delSp modSp mod">
        <pc:chgData name="Meena, Ramjilal" userId="04f47ffa-00dc-4f53-a1c1-93674d103375" providerId="ADAL" clId="{031C95E4-19D1-44FA-8511-AFE1489D745A}" dt="2024-04-03T02:07:25.829" v="16743" actId="1035"/>
        <pc:sldMkLst>
          <pc:docMk/>
          <pc:sldMk cId="2332167955" sldId="692"/>
        </pc:sldMkLst>
        <pc:spChg chg="mod">
          <ac:chgData name="Meena, Ramjilal" userId="04f47ffa-00dc-4f53-a1c1-93674d103375" providerId="ADAL" clId="{031C95E4-19D1-44FA-8511-AFE1489D745A}" dt="2024-03-31T02:40:37.843" v="16552" actId="6549"/>
          <ac:spMkLst>
            <pc:docMk/>
            <pc:sldMk cId="2332167955" sldId="692"/>
            <ac:spMk id="4" creationId="{3332AEE5-98AD-BBDF-02F6-D63F99A7F892}"/>
          </ac:spMkLst>
        </pc:spChg>
        <pc:spChg chg="add mod">
          <ac:chgData name="Meena, Ramjilal" userId="04f47ffa-00dc-4f53-a1c1-93674d103375" providerId="ADAL" clId="{031C95E4-19D1-44FA-8511-AFE1489D745A}" dt="2024-04-03T02:05:52.727" v="16647"/>
          <ac:spMkLst>
            <pc:docMk/>
            <pc:sldMk cId="2332167955" sldId="692"/>
            <ac:spMk id="7" creationId="{3596E798-19A8-B775-0A7E-F8E42E1DD882}"/>
          </ac:spMkLst>
        </pc:spChg>
        <pc:spChg chg="mod">
          <ac:chgData name="Meena, Ramjilal" userId="04f47ffa-00dc-4f53-a1c1-93674d103375" providerId="ADAL" clId="{031C95E4-19D1-44FA-8511-AFE1489D745A}" dt="2024-03-31T04:41:40.355" v="16637" actId="6549"/>
          <ac:spMkLst>
            <pc:docMk/>
            <pc:sldMk cId="2332167955" sldId="692"/>
            <ac:spMk id="16" creationId="{8481E29B-7640-A1ED-C5CA-BA3C7B975247}"/>
          </ac:spMkLst>
        </pc:spChg>
        <pc:spChg chg="mod">
          <ac:chgData name="Meena, Ramjilal" userId="04f47ffa-00dc-4f53-a1c1-93674d103375" providerId="ADAL" clId="{031C95E4-19D1-44FA-8511-AFE1489D745A}" dt="2024-04-03T02:07:06.801" v="16736" actId="1076"/>
          <ac:spMkLst>
            <pc:docMk/>
            <pc:sldMk cId="2332167955" sldId="692"/>
            <ac:spMk id="19" creationId="{D11896B1-1838-9AAF-5F5B-25BEA6D8925F}"/>
          </ac:spMkLst>
        </pc:spChg>
        <pc:spChg chg="mod">
          <ac:chgData name="Meena, Ramjilal" userId="04f47ffa-00dc-4f53-a1c1-93674d103375" providerId="ADAL" clId="{031C95E4-19D1-44FA-8511-AFE1489D745A}" dt="2024-04-03T02:06:47.500" v="16734" actId="1035"/>
          <ac:spMkLst>
            <pc:docMk/>
            <pc:sldMk cId="2332167955" sldId="692"/>
            <ac:spMk id="20" creationId="{B945567D-61CE-7C45-2FBC-E26E2BECEAD8}"/>
          </ac:spMkLst>
        </pc:spChg>
        <pc:spChg chg="mod">
          <ac:chgData name="Meena, Ramjilal" userId="04f47ffa-00dc-4f53-a1c1-93674d103375" providerId="ADAL" clId="{031C95E4-19D1-44FA-8511-AFE1489D745A}" dt="2024-04-03T02:06:47.500" v="16734" actId="1035"/>
          <ac:spMkLst>
            <pc:docMk/>
            <pc:sldMk cId="2332167955" sldId="692"/>
            <ac:spMk id="21" creationId="{03F41D62-E2B6-42E5-B655-D2FD9280D3D4}"/>
          </ac:spMkLst>
        </pc:spChg>
        <pc:spChg chg="mod">
          <ac:chgData name="Meena, Ramjilal" userId="04f47ffa-00dc-4f53-a1c1-93674d103375" providerId="ADAL" clId="{031C95E4-19D1-44FA-8511-AFE1489D745A}" dt="2024-04-03T02:06:47.500" v="16734" actId="1035"/>
          <ac:spMkLst>
            <pc:docMk/>
            <pc:sldMk cId="2332167955" sldId="692"/>
            <ac:spMk id="22" creationId="{FD08011B-1737-6304-BF7D-CFCA7035539D}"/>
          </ac:spMkLst>
        </pc:spChg>
        <pc:spChg chg="del">
          <ac:chgData name="Meena, Ramjilal" userId="04f47ffa-00dc-4f53-a1c1-93674d103375" providerId="ADAL" clId="{031C95E4-19D1-44FA-8511-AFE1489D745A}" dt="2024-04-03T02:05:49.305" v="16645" actId="478"/>
          <ac:spMkLst>
            <pc:docMk/>
            <pc:sldMk cId="2332167955" sldId="692"/>
            <ac:spMk id="32" creationId="{E619DB86-923A-F83A-4D88-E10F27FFB6B7}"/>
          </ac:spMkLst>
        </pc:spChg>
        <pc:picChg chg="add mod">
          <ac:chgData name="Meena, Ramjilal" userId="04f47ffa-00dc-4f53-a1c1-93674d103375" providerId="ADAL" clId="{031C95E4-19D1-44FA-8511-AFE1489D745A}" dt="2024-04-03T02:05:52.727" v="16647"/>
          <ac:picMkLst>
            <pc:docMk/>
            <pc:sldMk cId="2332167955" sldId="692"/>
            <ac:picMk id="5" creationId="{A5622007-2EE9-B344-8B30-9BAADB68C8A0}"/>
          </ac:picMkLst>
        </pc:picChg>
        <pc:picChg chg="mod">
          <ac:chgData name="Meena, Ramjilal" userId="04f47ffa-00dc-4f53-a1c1-93674d103375" providerId="ADAL" clId="{031C95E4-19D1-44FA-8511-AFE1489D745A}" dt="2024-04-03T02:07:25.829" v="16743" actId="1035"/>
          <ac:picMkLst>
            <pc:docMk/>
            <pc:sldMk cId="2332167955" sldId="692"/>
            <ac:picMk id="11" creationId="{228EC235-5D7A-A61A-1C40-FD5618C22034}"/>
          </ac:picMkLst>
        </pc:picChg>
        <pc:picChg chg="del">
          <ac:chgData name="Meena, Ramjilal" userId="04f47ffa-00dc-4f53-a1c1-93674d103375" providerId="ADAL" clId="{031C95E4-19D1-44FA-8511-AFE1489D745A}" dt="2024-04-03T02:05:51.362" v="16646" actId="478"/>
          <ac:picMkLst>
            <pc:docMk/>
            <pc:sldMk cId="2332167955" sldId="692"/>
            <ac:picMk id="25" creationId="{9F9C69FA-5034-6CC2-8367-B6EC4197EB73}"/>
          </ac:picMkLst>
        </pc:picChg>
      </pc:sldChg>
      <pc:sldChg chg="addSp delSp modSp mod ord">
        <pc:chgData name="Meena, Ramjilal" userId="04f47ffa-00dc-4f53-a1c1-93674d103375" providerId="ADAL" clId="{031C95E4-19D1-44FA-8511-AFE1489D745A}" dt="2024-03-24T02:41:35.394" v="15317" actId="14100"/>
        <pc:sldMkLst>
          <pc:docMk/>
          <pc:sldMk cId="3992118534" sldId="694"/>
        </pc:sldMkLst>
        <pc:spChg chg="mod">
          <ac:chgData name="Meena, Ramjilal" userId="04f47ffa-00dc-4f53-a1c1-93674d103375" providerId="ADAL" clId="{031C95E4-19D1-44FA-8511-AFE1489D745A}" dt="2024-03-18T03:51:56.536" v="14915" actId="6549"/>
          <ac:spMkLst>
            <pc:docMk/>
            <pc:sldMk cId="3992118534" sldId="694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3-19T02:13:41.453" v="14969" actId="6549"/>
          <ac:spMkLst>
            <pc:docMk/>
            <pc:sldMk cId="3992118534" sldId="694"/>
            <ac:spMk id="5" creationId="{D8B2BADF-769C-4332-583F-ADBCA38722D1}"/>
          </ac:spMkLst>
        </pc:spChg>
        <pc:spChg chg="add mod">
          <ac:chgData name="Meena, Ramjilal" userId="04f47ffa-00dc-4f53-a1c1-93674d103375" providerId="ADAL" clId="{031C95E4-19D1-44FA-8511-AFE1489D745A}" dt="2024-03-24T02:40:35.083" v="15307"/>
          <ac:spMkLst>
            <pc:docMk/>
            <pc:sldMk cId="3992118534" sldId="694"/>
            <ac:spMk id="13" creationId="{78E74B66-38D9-6D00-8CC9-709B1A372E8D}"/>
          </ac:spMkLst>
        </pc:spChg>
        <pc:spChg chg="mod">
          <ac:chgData name="Meena, Ramjilal" userId="04f47ffa-00dc-4f53-a1c1-93674d103375" providerId="ADAL" clId="{031C95E4-19D1-44FA-8511-AFE1489D745A}" dt="2024-03-18T03:52:28.507" v="14924" actId="20577"/>
          <ac:spMkLst>
            <pc:docMk/>
            <pc:sldMk cId="3992118534" sldId="694"/>
            <ac:spMk id="16" creationId="{8481E29B-7640-A1ED-C5CA-BA3C7B975247}"/>
          </ac:spMkLst>
        </pc:spChg>
        <pc:spChg chg="del">
          <ac:chgData name="Meena, Ramjilal" userId="04f47ffa-00dc-4f53-a1c1-93674d103375" providerId="ADAL" clId="{031C95E4-19D1-44FA-8511-AFE1489D745A}" dt="2024-03-24T02:40:34.726" v="15306" actId="478"/>
          <ac:spMkLst>
            <pc:docMk/>
            <pc:sldMk cId="3992118534" sldId="694"/>
            <ac:spMk id="21" creationId="{92CB3A97-63DC-49A0-F4D3-11880C13B6A8}"/>
          </ac:spMkLst>
        </pc:spChg>
        <pc:picChg chg="add del mod">
          <ac:chgData name="Meena, Ramjilal" userId="04f47ffa-00dc-4f53-a1c1-93674d103375" providerId="ADAL" clId="{031C95E4-19D1-44FA-8511-AFE1489D745A}" dt="2024-03-24T02:41:30.374" v="15316" actId="478"/>
          <ac:picMkLst>
            <pc:docMk/>
            <pc:sldMk cId="3992118534" sldId="694"/>
            <ac:picMk id="7" creationId="{486EE520-5D3E-B988-D2E9-EF3F99F12115}"/>
          </ac:picMkLst>
        </pc:picChg>
        <pc:picChg chg="add mod">
          <ac:chgData name="Meena, Ramjilal" userId="04f47ffa-00dc-4f53-a1c1-93674d103375" providerId="ADAL" clId="{031C95E4-19D1-44FA-8511-AFE1489D745A}" dt="2024-03-24T02:40:50.094" v="15313" actId="14100"/>
          <ac:picMkLst>
            <pc:docMk/>
            <pc:sldMk cId="3992118534" sldId="694"/>
            <ac:picMk id="12" creationId="{B090F9F5-73B4-C164-D0B9-83EC3FFCA900}"/>
          </ac:picMkLst>
        </pc:picChg>
        <pc:picChg chg="del">
          <ac:chgData name="Meena, Ramjilal" userId="04f47ffa-00dc-4f53-a1c1-93674d103375" providerId="ADAL" clId="{031C95E4-19D1-44FA-8511-AFE1489D745A}" dt="2024-03-18T03:53:56.728" v="14958" actId="478"/>
          <ac:picMkLst>
            <pc:docMk/>
            <pc:sldMk cId="3992118534" sldId="694"/>
            <ac:picMk id="20" creationId="{D2D74AD7-AF84-B25C-90FD-DA26CCA1233D}"/>
          </ac:picMkLst>
        </pc:picChg>
        <pc:picChg chg="mod">
          <ac:chgData name="Meena, Ramjilal" userId="04f47ffa-00dc-4f53-a1c1-93674d103375" providerId="ADAL" clId="{031C95E4-19D1-44FA-8511-AFE1489D745A}" dt="2024-03-24T02:41:35.394" v="15317" actId="14100"/>
          <ac:picMkLst>
            <pc:docMk/>
            <pc:sldMk cId="3992118534" sldId="694"/>
            <ac:picMk id="33" creationId="{6120D83A-1EFE-2092-1D65-E7281E98997E}"/>
          </ac:picMkLst>
        </pc:picChg>
      </pc:sldChg>
      <pc:sldChg chg="addSp delSp modSp mod ord">
        <pc:chgData name="Meena, Ramjilal" userId="04f47ffa-00dc-4f53-a1c1-93674d103375" providerId="ADAL" clId="{031C95E4-19D1-44FA-8511-AFE1489D745A}" dt="2024-03-31T01:23:09.285" v="16040" actId="20577"/>
        <pc:sldMkLst>
          <pc:docMk/>
          <pc:sldMk cId="1291327626" sldId="695"/>
        </pc:sldMkLst>
        <pc:spChg chg="mod">
          <ac:chgData name="Meena, Ramjilal" userId="04f47ffa-00dc-4f53-a1c1-93674d103375" providerId="ADAL" clId="{031C95E4-19D1-44FA-8511-AFE1489D745A}" dt="2024-03-24T02:46:48.182" v="15377" actId="6549"/>
          <ac:spMkLst>
            <pc:docMk/>
            <pc:sldMk cId="1291327626" sldId="695"/>
            <ac:spMk id="4" creationId="{3332AEE5-98AD-BBDF-02F6-D63F99A7F892}"/>
          </ac:spMkLst>
        </pc:spChg>
        <pc:spChg chg="del mod">
          <ac:chgData name="Meena, Ramjilal" userId="04f47ffa-00dc-4f53-a1c1-93674d103375" providerId="ADAL" clId="{031C95E4-19D1-44FA-8511-AFE1489D745A}" dt="2024-03-24T02:46:26.874" v="15371" actId="478"/>
          <ac:spMkLst>
            <pc:docMk/>
            <pc:sldMk cId="1291327626" sldId="695"/>
            <ac:spMk id="5" creationId="{D8B2BADF-769C-4332-583F-ADBCA38722D1}"/>
          </ac:spMkLst>
        </pc:spChg>
        <pc:spChg chg="mod">
          <ac:chgData name="Meena, Ramjilal" userId="04f47ffa-00dc-4f53-a1c1-93674d103375" providerId="ADAL" clId="{031C95E4-19D1-44FA-8511-AFE1489D745A}" dt="2024-03-31T01:23:09.285" v="16040" actId="20577"/>
          <ac:spMkLst>
            <pc:docMk/>
            <pc:sldMk cId="1291327626" sldId="695"/>
            <ac:spMk id="16" creationId="{8481E29B-7640-A1ED-C5CA-BA3C7B975247}"/>
          </ac:spMkLst>
        </pc:spChg>
        <pc:spChg chg="del">
          <ac:chgData name="Meena, Ramjilal" userId="04f47ffa-00dc-4f53-a1c1-93674d103375" providerId="ADAL" clId="{031C95E4-19D1-44FA-8511-AFE1489D745A}" dt="2024-03-29T07:28:52.175" v="15818" actId="478"/>
          <ac:spMkLst>
            <pc:docMk/>
            <pc:sldMk cId="1291327626" sldId="695"/>
            <ac:spMk id="17" creationId="{4C5F62B0-8CE0-355C-E7D4-98B8FA30DFD4}"/>
          </ac:spMkLst>
        </pc:spChg>
        <pc:spChg chg="add mod">
          <ac:chgData name="Meena, Ramjilal" userId="04f47ffa-00dc-4f53-a1c1-93674d103375" providerId="ADAL" clId="{031C95E4-19D1-44FA-8511-AFE1489D745A}" dt="2024-03-29T07:24:26.715" v="15814"/>
          <ac:spMkLst>
            <pc:docMk/>
            <pc:sldMk cId="1291327626" sldId="695"/>
            <ac:spMk id="19" creationId="{50B28067-6A32-9B46-909B-9B561A8D5DD3}"/>
          </ac:spMkLst>
        </pc:spChg>
        <pc:spChg chg="del">
          <ac:chgData name="Meena, Ramjilal" userId="04f47ffa-00dc-4f53-a1c1-93674d103375" providerId="ADAL" clId="{031C95E4-19D1-44FA-8511-AFE1489D745A}" dt="2024-03-29T07:24:25.600" v="15813" actId="478"/>
          <ac:spMkLst>
            <pc:docMk/>
            <pc:sldMk cId="1291327626" sldId="695"/>
            <ac:spMk id="21" creationId="{92CB3A97-63DC-49A0-F4D3-11880C13B6A8}"/>
          </ac:spMkLst>
        </pc:spChg>
        <pc:spChg chg="add mod">
          <ac:chgData name="Meena, Ramjilal" userId="04f47ffa-00dc-4f53-a1c1-93674d103375" providerId="ADAL" clId="{031C95E4-19D1-44FA-8511-AFE1489D745A}" dt="2024-03-29T07:28:53.185" v="15819"/>
          <ac:spMkLst>
            <pc:docMk/>
            <pc:sldMk cId="1291327626" sldId="695"/>
            <ac:spMk id="24" creationId="{23075E13-158D-2515-B381-DA23C7A20CFF}"/>
          </ac:spMkLst>
        </pc:spChg>
        <pc:spChg chg="add del mod">
          <ac:chgData name="Meena, Ramjilal" userId="04f47ffa-00dc-4f53-a1c1-93674d103375" providerId="ADAL" clId="{031C95E4-19D1-44FA-8511-AFE1489D745A}" dt="2024-03-29T07:29:29.630" v="15829" actId="478"/>
          <ac:spMkLst>
            <pc:docMk/>
            <pc:sldMk cId="1291327626" sldId="695"/>
            <ac:spMk id="25" creationId="{DEE14C64-C04B-09DB-7F63-A418787AD4F5}"/>
          </ac:spMkLst>
        </pc:spChg>
        <pc:spChg chg="add del mod">
          <ac:chgData name="Meena, Ramjilal" userId="04f47ffa-00dc-4f53-a1c1-93674d103375" providerId="ADAL" clId="{031C95E4-19D1-44FA-8511-AFE1489D745A}" dt="2024-03-29T07:32:51.755" v="15878" actId="478"/>
          <ac:spMkLst>
            <pc:docMk/>
            <pc:sldMk cId="1291327626" sldId="695"/>
            <ac:spMk id="26" creationId="{9C978B5E-F7F8-1856-E9ED-6A9BE79B64D7}"/>
          </ac:spMkLst>
        </pc:spChg>
        <pc:spChg chg="add del mod">
          <ac:chgData name="Meena, Ramjilal" userId="04f47ffa-00dc-4f53-a1c1-93674d103375" providerId="ADAL" clId="{031C95E4-19D1-44FA-8511-AFE1489D745A}" dt="2024-03-29T07:33:16.349" v="15887" actId="478"/>
          <ac:spMkLst>
            <pc:docMk/>
            <pc:sldMk cId="1291327626" sldId="695"/>
            <ac:spMk id="27" creationId="{7FEF1415-62ED-C4F8-2969-08FB06410850}"/>
          </ac:spMkLst>
        </pc:spChg>
        <pc:spChg chg="add del mod">
          <ac:chgData name="Meena, Ramjilal" userId="04f47ffa-00dc-4f53-a1c1-93674d103375" providerId="ADAL" clId="{031C95E4-19D1-44FA-8511-AFE1489D745A}" dt="2024-03-29T07:31:58.325" v="15871" actId="478"/>
          <ac:spMkLst>
            <pc:docMk/>
            <pc:sldMk cId="1291327626" sldId="695"/>
            <ac:spMk id="32" creationId="{E29BEFDF-9270-BB94-972D-8EBCB181A6DC}"/>
          </ac:spMkLst>
        </pc:spChg>
        <pc:spChg chg="add del mod">
          <ac:chgData name="Meena, Ramjilal" userId="04f47ffa-00dc-4f53-a1c1-93674d103375" providerId="ADAL" clId="{031C95E4-19D1-44FA-8511-AFE1489D745A}" dt="2024-03-29T07:32:44.736" v="15874" actId="478"/>
          <ac:spMkLst>
            <pc:docMk/>
            <pc:sldMk cId="1291327626" sldId="695"/>
            <ac:spMk id="35" creationId="{4AF62A70-3D5B-B4AA-DD01-49F6FE83FD00}"/>
          </ac:spMkLst>
        </pc:spChg>
        <pc:spChg chg="del">
          <ac:chgData name="Meena, Ramjilal" userId="04f47ffa-00dc-4f53-a1c1-93674d103375" providerId="ADAL" clId="{031C95E4-19D1-44FA-8511-AFE1489D745A}" dt="2024-03-29T07:29:23.465" v="15827" actId="478"/>
          <ac:spMkLst>
            <pc:docMk/>
            <pc:sldMk cId="1291327626" sldId="695"/>
            <ac:spMk id="36" creationId="{9A22C54D-503F-78C1-2503-4BDA8380EB18}"/>
          </ac:spMkLst>
        </pc:spChg>
        <pc:spChg chg="del">
          <ac:chgData name="Meena, Ramjilal" userId="04f47ffa-00dc-4f53-a1c1-93674d103375" providerId="ADAL" clId="{031C95E4-19D1-44FA-8511-AFE1489D745A}" dt="2024-03-29T07:29:14.413" v="15825" actId="478"/>
          <ac:spMkLst>
            <pc:docMk/>
            <pc:sldMk cId="1291327626" sldId="695"/>
            <ac:spMk id="37" creationId="{6065ECBD-841E-82AE-40E3-606FDA348707}"/>
          </ac:spMkLst>
        </pc:spChg>
        <pc:spChg chg="add del mod">
          <ac:chgData name="Meena, Ramjilal" userId="04f47ffa-00dc-4f53-a1c1-93674d103375" providerId="ADAL" clId="{031C95E4-19D1-44FA-8511-AFE1489D745A}" dt="2024-03-29T07:33:21.435" v="15889" actId="478"/>
          <ac:spMkLst>
            <pc:docMk/>
            <pc:sldMk cId="1291327626" sldId="695"/>
            <ac:spMk id="40" creationId="{70406B26-DE4E-CAB3-4F4B-203AA968295A}"/>
          </ac:spMkLst>
        </pc:spChg>
        <pc:spChg chg="add mod">
          <ac:chgData name="Meena, Ramjilal" userId="04f47ffa-00dc-4f53-a1c1-93674d103375" providerId="ADAL" clId="{031C95E4-19D1-44FA-8511-AFE1489D745A}" dt="2024-03-29T07:33:16.993" v="15888"/>
          <ac:spMkLst>
            <pc:docMk/>
            <pc:sldMk cId="1291327626" sldId="695"/>
            <ac:spMk id="41" creationId="{743D0D6D-5C62-D403-F2A7-12025382E286}"/>
          </ac:spMkLst>
        </pc:spChg>
        <pc:picChg chg="add del mod">
          <ac:chgData name="Meena, Ramjilal" userId="04f47ffa-00dc-4f53-a1c1-93674d103375" providerId="ADAL" clId="{031C95E4-19D1-44FA-8511-AFE1489D745A}" dt="2024-03-29T07:30:04.836" v="15832" actId="478"/>
          <ac:picMkLst>
            <pc:docMk/>
            <pc:sldMk cId="1291327626" sldId="695"/>
            <ac:picMk id="5" creationId="{EA177753-6825-717E-F10C-4EAB84462968}"/>
          </ac:picMkLst>
        </pc:picChg>
        <pc:picChg chg="add del">
          <ac:chgData name="Meena, Ramjilal" userId="04f47ffa-00dc-4f53-a1c1-93674d103375" providerId="ADAL" clId="{031C95E4-19D1-44FA-8511-AFE1489D745A}" dt="2024-03-29T07:23:28.020" v="15799" actId="478"/>
          <ac:picMkLst>
            <pc:docMk/>
            <pc:sldMk cId="1291327626" sldId="695"/>
            <ac:picMk id="7" creationId="{5A2BF199-C660-E15B-AA38-6A10786E5EB5}"/>
          </ac:picMkLst>
        </pc:picChg>
        <pc:picChg chg="add del mod">
          <ac:chgData name="Meena, Ramjilal" userId="04f47ffa-00dc-4f53-a1c1-93674d103375" providerId="ADAL" clId="{031C95E4-19D1-44FA-8511-AFE1489D745A}" dt="2024-03-29T07:28:46.523" v="15815" actId="478"/>
          <ac:picMkLst>
            <pc:docMk/>
            <pc:sldMk cId="1291327626" sldId="695"/>
            <ac:picMk id="12" creationId="{1D2ABF7A-2DEC-3027-2D02-C19358DE7061}"/>
          </ac:picMkLst>
        </pc:picChg>
        <pc:picChg chg="del mod">
          <ac:chgData name="Meena, Ramjilal" userId="04f47ffa-00dc-4f53-a1c1-93674d103375" providerId="ADAL" clId="{031C95E4-19D1-44FA-8511-AFE1489D745A}" dt="2024-03-24T02:46:38.857" v="15374" actId="478"/>
          <ac:picMkLst>
            <pc:docMk/>
            <pc:sldMk cId="1291327626" sldId="695"/>
            <ac:picMk id="13" creationId="{FF696C5E-4D63-A816-B0DB-7256872A94AA}"/>
          </ac:picMkLst>
        </pc:picChg>
        <pc:picChg chg="add mod">
          <ac:chgData name="Meena, Ramjilal" userId="04f47ffa-00dc-4f53-a1c1-93674d103375" providerId="ADAL" clId="{031C95E4-19D1-44FA-8511-AFE1489D745A}" dt="2024-03-29T07:24:21.907" v="15812" actId="14100"/>
          <ac:picMkLst>
            <pc:docMk/>
            <pc:sldMk cId="1291327626" sldId="695"/>
            <ac:picMk id="18" creationId="{7EBD7222-B6FA-969C-1D12-512296875557}"/>
          </ac:picMkLst>
        </pc:picChg>
        <pc:picChg chg="add mod">
          <ac:chgData name="Meena, Ramjilal" userId="04f47ffa-00dc-4f53-a1c1-93674d103375" providerId="ADAL" clId="{031C95E4-19D1-44FA-8511-AFE1489D745A}" dt="2024-03-29T07:29:08.630" v="15824" actId="14100"/>
          <ac:picMkLst>
            <pc:docMk/>
            <pc:sldMk cId="1291327626" sldId="695"/>
            <ac:picMk id="22" creationId="{59E1624A-E72B-2AAB-D8E1-397ACF8C4CDF}"/>
          </ac:picMkLst>
        </pc:picChg>
        <pc:picChg chg="add del mod">
          <ac:chgData name="Meena, Ramjilal" userId="04f47ffa-00dc-4f53-a1c1-93674d103375" providerId="ADAL" clId="{031C95E4-19D1-44FA-8511-AFE1489D745A}" dt="2024-03-29T07:32:46.638" v="15876" actId="478"/>
          <ac:picMkLst>
            <pc:docMk/>
            <pc:sldMk cId="1291327626" sldId="695"/>
            <ac:picMk id="31" creationId="{302D7597-DC65-6D80-DAC3-F7C0D9D94D1F}"/>
          </ac:picMkLst>
        </pc:picChg>
        <pc:picChg chg="del">
          <ac:chgData name="Meena, Ramjilal" userId="04f47ffa-00dc-4f53-a1c1-93674d103375" providerId="ADAL" clId="{031C95E4-19D1-44FA-8511-AFE1489D745A}" dt="2024-03-24T02:46:40.646" v="15375" actId="478"/>
          <ac:picMkLst>
            <pc:docMk/>
            <pc:sldMk cId="1291327626" sldId="695"/>
            <ac:picMk id="32" creationId="{0C3E18E9-F542-A5A6-AAE7-3A60BB5C783F}"/>
          </ac:picMkLst>
        </pc:picChg>
        <pc:picChg chg="add del mod">
          <ac:chgData name="Meena, Ramjilal" userId="04f47ffa-00dc-4f53-a1c1-93674d103375" providerId="ADAL" clId="{031C95E4-19D1-44FA-8511-AFE1489D745A}" dt="2024-03-29T07:32:45.491" v="15875" actId="478"/>
          <ac:picMkLst>
            <pc:docMk/>
            <pc:sldMk cId="1291327626" sldId="695"/>
            <ac:picMk id="34" creationId="{04F1E311-CE1D-244C-6E8B-90CFFEA58AB2}"/>
          </ac:picMkLst>
        </pc:picChg>
        <pc:picChg chg="add mod">
          <ac:chgData name="Meena, Ramjilal" userId="04f47ffa-00dc-4f53-a1c1-93674d103375" providerId="ADAL" clId="{031C95E4-19D1-44FA-8511-AFE1489D745A}" dt="2024-03-29T07:33:26.480" v="15890" actId="1440"/>
          <ac:picMkLst>
            <pc:docMk/>
            <pc:sldMk cId="1291327626" sldId="695"/>
            <ac:picMk id="39" creationId="{D0D69728-BFCE-6418-6E0D-BA0C7DB1EFA3}"/>
          </ac:picMkLst>
        </pc:picChg>
        <pc:picChg chg="del">
          <ac:chgData name="Meena, Ramjilal" userId="04f47ffa-00dc-4f53-a1c1-93674d103375" providerId="ADAL" clId="{031C95E4-19D1-44FA-8511-AFE1489D745A}" dt="2024-03-24T02:46:37.445" v="15372" actId="478"/>
          <ac:picMkLst>
            <pc:docMk/>
            <pc:sldMk cId="1291327626" sldId="695"/>
            <ac:picMk id="1026" creationId="{547CF0DF-F6C6-FE6D-7DE8-7D1C04524078}"/>
          </ac:picMkLst>
        </pc:picChg>
      </pc:sldChg>
      <pc:sldChg chg="delSp modSp add del mod">
        <pc:chgData name="Meena, Ramjilal" userId="04f47ffa-00dc-4f53-a1c1-93674d103375" providerId="ADAL" clId="{031C95E4-19D1-44FA-8511-AFE1489D745A}" dt="2024-03-19T02:14:04.196" v="14970" actId="47"/>
        <pc:sldMkLst>
          <pc:docMk/>
          <pc:sldMk cId="2848264541" sldId="696"/>
        </pc:sldMkLst>
        <pc:spChg chg="mod">
          <ac:chgData name="Meena, Ramjilal" userId="04f47ffa-00dc-4f53-a1c1-93674d103375" providerId="ADAL" clId="{031C95E4-19D1-44FA-8511-AFE1489D745A}" dt="2024-03-14T11:33:26.209" v="14591" actId="1076"/>
          <ac:spMkLst>
            <pc:docMk/>
            <pc:sldMk cId="2848264541" sldId="696"/>
            <ac:spMk id="7" creationId="{6FD8F052-4903-0C0A-6F9B-8C5A4707BDCE}"/>
          </ac:spMkLst>
        </pc:spChg>
        <pc:spChg chg="del">
          <ac:chgData name="Meena, Ramjilal" userId="04f47ffa-00dc-4f53-a1c1-93674d103375" providerId="ADAL" clId="{031C95E4-19D1-44FA-8511-AFE1489D745A}" dt="2024-03-14T11:33:23.394" v="14590" actId="478"/>
          <ac:spMkLst>
            <pc:docMk/>
            <pc:sldMk cId="2848264541" sldId="696"/>
            <ac:spMk id="9" creationId="{5653BED2-7E51-E035-8046-9A98DA8A3FFE}"/>
          </ac:spMkLst>
        </pc:spChg>
      </pc:sldChg>
      <pc:sldChg chg="addSp delSp modSp mod">
        <pc:chgData name="Meena, Ramjilal" userId="04f47ffa-00dc-4f53-a1c1-93674d103375" providerId="ADAL" clId="{031C95E4-19D1-44FA-8511-AFE1489D745A}" dt="2024-03-18T01:46:56.375" v="14825" actId="1076"/>
        <pc:sldMkLst>
          <pc:docMk/>
          <pc:sldMk cId="40992331" sldId="697"/>
        </pc:sldMkLst>
        <pc:spChg chg="mod">
          <ac:chgData name="Meena, Ramjilal" userId="04f47ffa-00dc-4f53-a1c1-93674d103375" providerId="ADAL" clId="{031C95E4-19D1-44FA-8511-AFE1489D745A}" dt="2024-03-18T01:46:56.375" v="14825" actId="1076"/>
          <ac:spMkLst>
            <pc:docMk/>
            <pc:sldMk cId="40992331" sldId="697"/>
            <ac:spMk id="5" creationId="{15272F5B-454A-1207-163C-703B7A26AB09}"/>
          </ac:spMkLst>
        </pc:spChg>
        <pc:spChg chg="mod">
          <ac:chgData name="Meena, Ramjilal" userId="04f47ffa-00dc-4f53-a1c1-93674d103375" providerId="ADAL" clId="{031C95E4-19D1-44FA-8511-AFE1489D745A}" dt="2024-03-18T01:46:49.830" v="14824" actId="404"/>
          <ac:spMkLst>
            <pc:docMk/>
            <pc:sldMk cId="40992331" sldId="697"/>
            <ac:spMk id="16" creationId="{8481E29B-7640-A1ED-C5CA-BA3C7B975247}"/>
          </ac:spMkLst>
        </pc:spChg>
        <pc:spChg chg="del">
          <ac:chgData name="Meena, Ramjilal" userId="04f47ffa-00dc-4f53-a1c1-93674d103375" providerId="ADAL" clId="{031C95E4-19D1-44FA-8511-AFE1489D745A}" dt="2024-03-18T01:39:15.406" v="14785" actId="478"/>
          <ac:spMkLst>
            <pc:docMk/>
            <pc:sldMk cId="40992331" sldId="697"/>
            <ac:spMk id="25" creationId="{1C13696C-1005-E60B-75BE-84D0FB4D863D}"/>
          </ac:spMkLst>
        </pc:spChg>
        <pc:spChg chg="del">
          <ac:chgData name="Meena, Ramjilal" userId="04f47ffa-00dc-4f53-a1c1-93674d103375" providerId="ADAL" clId="{031C95E4-19D1-44FA-8511-AFE1489D745A}" dt="2024-03-18T01:43:24.909" v="14794" actId="478"/>
          <ac:spMkLst>
            <pc:docMk/>
            <pc:sldMk cId="40992331" sldId="697"/>
            <ac:spMk id="26" creationId="{D892C975-EF79-F3ED-FA7B-760428B0F0C1}"/>
          </ac:spMkLst>
        </pc:spChg>
        <pc:spChg chg="add del mod">
          <ac:chgData name="Meena, Ramjilal" userId="04f47ffa-00dc-4f53-a1c1-93674d103375" providerId="ADAL" clId="{031C95E4-19D1-44FA-8511-AFE1489D745A}" dt="2024-03-18T01:45:22.141" v="14812" actId="478"/>
          <ac:spMkLst>
            <pc:docMk/>
            <pc:sldMk cId="40992331" sldId="697"/>
            <ac:spMk id="32" creationId="{6A46243E-036C-E304-933C-91CB794FE639}"/>
          </ac:spMkLst>
        </pc:spChg>
        <pc:spChg chg="add del mod">
          <ac:chgData name="Meena, Ramjilal" userId="04f47ffa-00dc-4f53-a1c1-93674d103375" providerId="ADAL" clId="{031C95E4-19D1-44FA-8511-AFE1489D745A}" dt="2024-03-18T01:45:08.144" v="14804" actId="478"/>
          <ac:spMkLst>
            <pc:docMk/>
            <pc:sldMk cId="40992331" sldId="697"/>
            <ac:spMk id="35" creationId="{C5893170-DE7D-F9BD-7BF0-C3A0D28715B6}"/>
          </ac:spMkLst>
        </pc:spChg>
        <pc:spChg chg="add del mod">
          <ac:chgData name="Meena, Ramjilal" userId="04f47ffa-00dc-4f53-a1c1-93674d103375" providerId="ADAL" clId="{031C95E4-19D1-44FA-8511-AFE1489D745A}" dt="2024-03-18T01:45:28.317" v="14814" actId="478"/>
          <ac:spMkLst>
            <pc:docMk/>
            <pc:sldMk cId="40992331" sldId="697"/>
            <ac:spMk id="38" creationId="{1EB5754B-6148-953B-FE15-B6EA030618DC}"/>
          </ac:spMkLst>
        </pc:spChg>
        <pc:spChg chg="add mod">
          <ac:chgData name="Meena, Ramjilal" userId="04f47ffa-00dc-4f53-a1c1-93674d103375" providerId="ADAL" clId="{031C95E4-19D1-44FA-8511-AFE1489D745A}" dt="2024-03-18T01:45:22.551" v="14813"/>
          <ac:spMkLst>
            <pc:docMk/>
            <pc:sldMk cId="40992331" sldId="697"/>
            <ac:spMk id="39" creationId="{676B8E2B-5203-DD84-E7A5-EC6E0DA0F7E1}"/>
          </ac:spMkLst>
        </pc:spChg>
        <pc:spChg chg="add mod">
          <ac:chgData name="Meena, Ramjilal" userId="04f47ffa-00dc-4f53-a1c1-93674d103375" providerId="ADAL" clId="{031C95E4-19D1-44FA-8511-AFE1489D745A}" dt="2024-03-18T01:45:28.803" v="14815"/>
          <ac:spMkLst>
            <pc:docMk/>
            <pc:sldMk cId="40992331" sldId="697"/>
            <ac:spMk id="40" creationId="{42967F9B-721B-B5D5-57A6-4D1AADB81D31}"/>
          </ac:spMkLst>
        </pc:spChg>
        <pc:picChg chg="add mod">
          <ac:chgData name="Meena, Ramjilal" userId="04f47ffa-00dc-4f53-a1c1-93674d103375" providerId="ADAL" clId="{031C95E4-19D1-44FA-8511-AFE1489D745A}" dt="2024-03-18T01:32:29.015" v="14774" actId="14100"/>
          <ac:picMkLst>
            <pc:docMk/>
            <pc:sldMk cId="40992331" sldId="697"/>
            <ac:picMk id="11" creationId="{A2C8F5EE-2995-BE01-02A3-0E64F804E1A7}"/>
          </ac:picMkLst>
        </pc:picChg>
        <pc:picChg chg="add del mod">
          <ac:chgData name="Meena, Ramjilal" userId="04f47ffa-00dc-4f53-a1c1-93674d103375" providerId="ADAL" clId="{031C95E4-19D1-44FA-8511-AFE1489D745A}" dt="2024-03-18T01:39:41.595" v="14791" actId="478"/>
          <ac:picMkLst>
            <pc:docMk/>
            <pc:sldMk cId="40992331" sldId="697"/>
            <ac:picMk id="13" creationId="{5065D7E2-757F-A4F7-53A8-4166F4FFC572}"/>
          </ac:picMkLst>
        </pc:picChg>
        <pc:picChg chg="del">
          <ac:chgData name="Meena, Ramjilal" userId="04f47ffa-00dc-4f53-a1c1-93674d103375" providerId="ADAL" clId="{031C95E4-19D1-44FA-8511-AFE1489D745A}" dt="2024-03-18T01:32:12.919" v="14770" actId="478"/>
          <ac:picMkLst>
            <pc:docMk/>
            <pc:sldMk cId="40992331" sldId="697"/>
            <ac:picMk id="17" creationId="{E9747278-6A0D-CACA-F8BC-CFF129940FD2}"/>
          </ac:picMkLst>
        </pc:picChg>
        <pc:picChg chg="del">
          <ac:chgData name="Meena, Ramjilal" userId="04f47ffa-00dc-4f53-a1c1-93674d103375" providerId="ADAL" clId="{031C95E4-19D1-44FA-8511-AFE1489D745A}" dt="2024-03-18T01:38:00.148" v="14775" actId="478"/>
          <ac:picMkLst>
            <pc:docMk/>
            <pc:sldMk cId="40992331" sldId="697"/>
            <ac:picMk id="22" creationId="{8AF4FC4D-571A-4BB4-9AA9-30DBA78D4D33}"/>
          </ac:picMkLst>
        </pc:picChg>
        <pc:picChg chg="add del mod">
          <ac:chgData name="Meena, Ramjilal" userId="04f47ffa-00dc-4f53-a1c1-93674d103375" providerId="ADAL" clId="{031C95E4-19D1-44FA-8511-AFE1489D745A}" dt="2024-03-18T01:38:43.682" v="14782" actId="478"/>
          <ac:picMkLst>
            <pc:docMk/>
            <pc:sldMk cId="40992331" sldId="697"/>
            <ac:picMk id="24" creationId="{675F7506-3B7E-D17B-1D3C-CEC4DC7B239C}"/>
          </ac:picMkLst>
        </pc:picChg>
        <pc:picChg chg="add del mod">
          <ac:chgData name="Meena, Ramjilal" userId="04f47ffa-00dc-4f53-a1c1-93674d103375" providerId="ADAL" clId="{031C95E4-19D1-44FA-8511-AFE1489D745A}" dt="2024-03-18T01:39:41.595" v="14791" actId="478"/>
          <ac:picMkLst>
            <pc:docMk/>
            <pc:sldMk cId="40992331" sldId="697"/>
            <ac:picMk id="31" creationId="{94E3A3F5-91E3-440D-693F-4994B15C93C0}"/>
          </ac:picMkLst>
        </pc:picChg>
        <pc:picChg chg="add mod">
          <ac:chgData name="Meena, Ramjilal" userId="04f47ffa-00dc-4f53-a1c1-93674d103375" providerId="ADAL" clId="{031C95E4-19D1-44FA-8511-AFE1489D745A}" dt="2024-03-18T01:44:35.885" v="14802" actId="14100"/>
          <ac:picMkLst>
            <pc:docMk/>
            <pc:sldMk cId="40992331" sldId="697"/>
            <ac:picMk id="34" creationId="{2DCEB1CC-AD8F-AD5C-5E46-42474ACEC619}"/>
          </ac:picMkLst>
        </pc:picChg>
        <pc:picChg chg="add mod">
          <ac:chgData name="Meena, Ramjilal" userId="04f47ffa-00dc-4f53-a1c1-93674d103375" providerId="ADAL" clId="{031C95E4-19D1-44FA-8511-AFE1489D745A}" dt="2024-03-18T01:45:15.639" v="14811" actId="1035"/>
          <ac:picMkLst>
            <pc:docMk/>
            <pc:sldMk cId="40992331" sldId="697"/>
            <ac:picMk id="37" creationId="{69F06A7A-D900-73D7-76BE-4D1BA5D4F221}"/>
          </ac:picMkLst>
        </pc:picChg>
      </pc:sldChg>
      <pc:sldChg chg="addSp delSp modSp mod">
        <pc:chgData name="Meena, Ramjilal" userId="04f47ffa-00dc-4f53-a1c1-93674d103375" providerId="ADAL" clId="{031C95E4-19D1-44FA-8511-AFE1489D745A}" dt="2024-03-22T01:47:25.994" v="15104" actId="478"/>
        <pc:sldMkLst>
          <pc:docMk/>
          <pc:sldMk cId="1530813459" sldId="698"/>
        </pc:sldMkLst>
        <pc:spChg chg="mod">
          <ac:chgData name="Meena, Ramjilal" userId="04f47ffa-00dc-4f53-a1c1-93674d103375" providerId="ADAL" clId="{031C95E4-19D1-44FA-8511-AFE1489D745A}" dt="2024-03-18T03:44:14.843" v="14861" actId="6549"/>
          <ac:spMkLst>
            <pc:docMk/>
            <pc:sldMk cId="1530813459" sldId="698"/>
            <ac:spMk id="4" creationId="{3332AEE5-98AD-BBDF-02F6-D63F99A7F892}"/>
          </ac:spMkLst>
        </pc:spChg>
        <pc:spChg chg="del mod">
          <ac:chgData name="Meena, Ramjilal" userId="04f47ffa-00dc-4f53-a1c1-93674d103375" providerId="ADAL" clId="{031C95E4-19D1-44FA-8511-AFE1489D745A}" dt="2024-03-19T02:59:23.761" v="14991" actId="478"/>
          <ac:spMkLst>
            <pc:docMk/>
            <pc:sldMk cId="1530813459" sldId="698"/>
            <ac:spMk id="5" creationId="{15272F5B-454A-1207-163C-703B7A26AB09}"/>
          </ac:spMkLst>
        </pc:spChg>
        <pc:spChg chg="add mod">
          <ac:chgData name="Meena, Ramjilal" userId="04f47ffa-00dc-4f53-a1c1-93674d103375" providerId="ADAL" clId="{031C95E4-19D1-44FA-8511-AFE1489D745A}" dt="2024-03-19T02:58:26.967" v="14982"/>
          <ac:spMkLst>
            <pc:docMk/>
            <pc:sldMk cId="1530813459" sldId="698"/>
            <ac:spMk id="7" creationId="{75F27CD1-843D-7513-107B-DEF90497CB7D}"/>
          </ac:spMkLst>
        </pc:spChg>
        <pc:spChg chg="add mod">
          <ac:chgData name="Meena, Ramjilal" userId="04f47ffa-00dc-4f53-a1c1-93674d103375" providerId="ADAL" clId="{031C95E4-19D1-44FA-8511-AFE1489D745A}" dt="2024-03-19T02:59:26.950" v="14994" actId="20577"/>
          <ac:spMkLst>
            <pc:docMk/>
            <pc:sldMk cId="1530813459" sldId="698"/>
            <ac:spMk id="11" creationId="{20E27E90-A0F7-8C67-5DEF-647EE07DCC10}"/>
          </ac:spMkLst>
        </pc:spChg>
        <pc:spChg chg="del">
          <ac:chgData name="Meena, Ramjilal" userId="04f47ffa-00dc-4f53-a1c1-93674d103375" providerId="ADAL" clId="{031C95E4-19D1-44FA-8511-AFE1489D745A}" dt="2024-03-22T01:46:55.688" v="15096" actId="478"/>
          <ac:spMkLst>
            <pc:docMk/>
            <pc:sldMk cId="1530813459" sldId="698"/>
            <ac:spMk id="12" creationId="{16AFFD00-9C8F-32CD-FE4B-9843608F5169}"/>
          </ac:spMkLst>
        </pc:spChg>
        <pc:spChg chg="mod">
          <ac:chgData name="Meena, Ramjilal" userId="04f47ffa-00dc-4f53-a1c1-93674d103375" providerId="ADAL" clId="{031C95E4-19D1-44FA-8511-AFE1489D745A}" dt="2024-03-18T03:44:36.670" v="14890" actId="20577"/>
          <ac:spMkLst>
            <pc:docMk/>
            <pc:sldMk cId="1530813459" sldId="698"/>
            <ac:spMk id="16" creationId="{8481E29B-7640-A1ED-C5CA-BA3C7B975247}"/>
          </ac:spMkLst>
        </pc:spChg>
        <pc:spChg chg="add mod">
          <ac:chgData name="Meena, Ramjilal" userId="04f47ffa-00dc-4f53-a1c1-93674d103375" providerId="ADAL" clId="{031C95E4-19D1-44FA-8511-AFE1489D745A}" dt="2024-03-22T01:46:56.390" v="15097"/>
          <ac:spMkLst>
            <pc:docMk/>
            <pc:sldMk cId="1530813459" sldId="698"/>
            <ac:spMk id="18" creationId="{C9743273-FC00-6F64-8F15-F38164B5301A}"/>
          </ac:spMkLst>
        </pc:spChg>
        <pc:spChg chg="del">
          <ac:chgData name="Meena, Ramjilal" userId="04f47ffa-00dc-4f53-a1c1-93674d103375" providerId="ADAL" clId="{031C95E4-19D1-44FA-8511-AFE1489D745A}" dt="2024-03-19T02:58:26.414" v="14981" actId="478"/>
          <ac:spMkLst>
            <pc:docMk/>
            <pc:sldMk cId="1530813459" sldId="698"/>
            <ac:spMk id="26" creationId="{D892C975-EF79-F3ED-FA7B-760428B0F0C1}"/>
          </ac:spMkLst>
        </pc:spChg>
        <pc:graphicFrameChg chg="del">
          <ac:chgData name="Meena, Ramjilal" userId="04f47ffa-00dc-4f53-a1c1-93674d103375" providerId="ADAL" clId="{031C95E4-19D1-44FA-8511-AFE1489D745A}" dt="2024-03-18T03:46:13.724" v="14903" actId="478"/>
          <ac:graphicFrameMkLst>
            <pc:docMk/>
            <pc:sldMk cId="1530813459" sldId="698"/>
            <ac:graphicFrameMk id="13" creationId="{E74B49B8-A79E-F81C-2CD4-AEAD9C6AE3B6}"/>
          </ac:graphicFrameMkLst>
        </pc:graphicFrameChg>
        <pc:picChg chg="del">
          <ac:chgData name="Meena, Ramjilal" userId="04f47ffa-00dc-4f53-a1c1-93674d103375" providerId="ADAL" clId="{031C95E4-19D1-44FA-8511-AFE1489D745A}" dt="2024-03-18T03:45:26.082" v="14894" actId="478"/>
          <ac:picMkLst>
            <pc:docMk/>
            <pc:sldMk cId="1530813459" sldId="698"/>
            <ac:picMk id="11" creationId="{851ABD5E-2B92-497A-26C9-D907BFDC98E7}"/>
          </ac:picMkLst>
        </pc:picChg>
        <pc:picChg chg="add mod">
          <ac:chgData name="Meena, Ramjilal" userId="04f47ffa-00dc-4f53-a1c1-93674d103375" providerId="ADAL" clId="{031C95E4-19D1-44FA-8511-AFE1489D745A}" dt="2024-03-22T01:47:16.378" v="15103" actId="14100"/>
          <ac:picMkLst>
            <pc:docMk/>
            <pc:sldMk cId="1530813459" sldId="698"/>
            <ac:picMk id="13" creationId="{131132B3-A7B3-92F6-DBC8-AA5B1526F01E}"/>
          </ac:picMkLst>
        </pc:picChg>
        <pc:picChg chg="add del mod">
          <ac:chgData name="Meena, Ramjilal" userId="04f47ffa-00dc-4f53-a1c1-93674d103375" providerId="ADAL" clId="{031C95E4-19D1-44FA-8511-AFE1489D745A}" dt="2024-03-22T01:47:25.994" v="15104" actId="478"/>
          <ac:picMkLst>
            <pc:docMk/>
            <pc:sldMk cId="1530813459" sldId="698"/>
            <ac:picMk id="17" creationId="{42A26B34-DB03-79AD-AA6C-4275E711CFE9}"/>
          </ac:picMkLst>
        </pc:picChg>
        <pc:picChg chg="add mod">
          <ac:chgData name="Meena, Ramjilal" userId="04f47ffa-00dc-4f53-a1c1-93674d103375" providerId="ADAL" clId="{031C95E4-19D1-44FA-8511-AFE1489D745A}" dt="2024-03-19T02:58:16.127" v="14980" actId="1440"/>
          <ac:picMkLst>
            <pc:docMk/>
            <pc:sldMk cId="1530813459" sldId="698"/>
            <ac:picMk id="19" creationId="{E246D667-7F13-EB83-7182-4975F019234D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3-19T03:08:25.111" v="15070" actId="1076"/>
        <pc:sldMkLst>
          <pc:docMk/>
          <pc:sldMk cId="526439856" sldId="699"/>
        </pc:sldMkLst>
        <pc:spChg chg="mod">
          <ac:chgData name="Meena, Ramjilal" userId="04f47ffa-00dc-4f53-a1c1-93674d103375" providerId="ADAL" clId="{031C95E4-19D1-44FA-8511-AFE1489D745A}" dt="2024-03-18T03:51:17.545" v="14910" actId="6549"/>
          <ac:spMkLst>
            <pc:docMk/>
            <pc:sldMk cId="526439856" sldId="699"/>
            <ac:spMk id="4" creationId="{3332AEE5-98AD-BBDF-02F6-D63F99A7F892}"/>
          </ac:spMkLst>
        </pc:spChg>
        <pc:spChg chg="del mod">
          <ac:chgData name="Meena, Ramjilal" userId="04f47ffa-00dc-4f53-a1c1-93674d103375" providerId="ADAL" clId="{031C95E4-19D1-44FA-8511-AFE1489D745A}" dt="2024-03-19T02:58:52.264" v="14983" actId="478"/>
          <ac:spMkLst>
            <pc:docMk/>
            <pc:sldMk cId="526439856" sldId="699"/>
            <ac:spMk id="5" creationId="{15272F5B-454A-1207-163C-703B7A26AB09}"/>
          </ac:spMkLst>
        </pc:spChg>
        <pc:spChg chg="del">
          <ac:chgData name="Meena, Ramjilal" userId="04f47ffa-00dc-4f53-a1c1-93674d103375" providerId="ADAL" clId="{031C95E4-19D1-44FA-8511-AFE1489D745A}" dt="2024-03-19T02:57:31.275" v="14974" actId="478"/>
          <ac:spMkLst>
            <pc:docMk/>
            <pc:sldMk cId="526439856" sldId="699"/>
            <ac:spMk id="12" creationId="{16AFFD00-9C8F-32CD-FE4B-9843608F5169}"/>
          </ac:spMkLst>
        </pc:spChg>
        <pc:spChg chg="mod">
          <ac:chgData name="Meena, Ramjilal" userId="04f47ffa-00dc-4f53-a1c1-93674d103375" providerId="ADAL" clId="{031C95E4-19D1-44FA-8511-AFE1489D745A}" dt="2024-03-18T03:53:17.202" v="14957" actId="207"/>
          <ac:spMkLst>
            <pc:docMk/>
            <pc:sldMk cId="526439856" sldId="699"/>
            <ac:spMk id="16" creationId="{8481E29B-7640-A1ED-C5CA-BA3C7B975247}"/>
          </ac:spMkLst>
        </pc:spChg>
        <pc:spChg chg="add mod">
          <ac:chgData name="Meena, Ramjilal" userId="04f47ffa-00dc-4f53-a1c1-93674d103375" providerId="ADAL" clId="{031C95E4-19D1-44FA-8511-AFE1489D745A}" dt="2024-03-19T03:07:38.968" v="15065" actId="1076"/>
          <ac:spMkLst>
            <pc:docMk/>
            <pc:sldMk cId="526439856" sldId="699"/>
            <ac:spMk id="18" creationId="{39DAAB43-5013-C767-1728-90C493C347D1}"/>
          </ac:spMkLst>
        </pc:spChg>
        <pc:spChg chg="add del mod">
          <ac:chgData name="Meena, Ramjilal" userId="04f47ffa-00dc-4f53-a1c1-93674d103375" providerId="ADAL" clId="{031C95E4-19D1-44FA-8511-AFE1489D745A}" dt="2024-03-19T02:59:14.770" v="14987" actId="478"/>
          <ac:spMkLst>
            <pc:docMk/>
            <pc:sldMk cId="526439856" sldId="699"/>
            <ac:spMk id="19" creationId="{62F32B4E-3C60-1045-370B-9D935C10678E}"/>
          </ac:spMkLst>
        </pc:spChg>
        <pc:spChg chg="add mod">
          <ac:chgData name="Meena, Ramjilal" userId="04f47ffa-00dc-4f53-a1c1-93674d103375" providerId="ADAL" clId="{031C95E4-19D1-44FA-8511-AFE1489D745A}" dt="2024-03-19T02:59:17.977" v="14990" actId="6549"/>
          <ac:spMkLst>
            <pc:docMk/>
            <pc:sldMk cId="526439856" sldId="699"/>
            <ac:spMk id="20" creationId="{64F01315-CB5C-372A-CA96-33161A647908}"/>
          </ac:spMkLst>
        </pc:spChg>
        <pc:spChg chg="mod">
          <ac:chgData name="Meena, Ramjilal" userId="04f47ffa-00dc-4f53-a1c1-93674d103375" providerId="ADAL" clId="{031C95E4-19D1-44FA-8511-AFE1489D745A}" dt="2024-03-19T03:08:20.615" v="15069" actId="1076"/>
          <ac:spMkLst>
            <pc:docMk/>
            <pc:sldMk cId="526439856" sldId="699"/>
            <ac:spMk id="21" creationId="{D662A590-73C7-C58C-69E4-3A7782537E1F}"/>
          </ac:spMkLst>
        </pc:spChg>
        <pc:spChg chg="del">
          <ac:chgData name="Meena, Ramjilal" userId="04f47ffa-00dc-4f53-a1c1-93674d103375" providerId="ADAL" clId="{031C95E4-19D1-44FA-8511-AFE1489D745A}" dt="2024-03-19T03:04:38.283" v="15043" actId="478"/>
          <ac:spMkLst>
            <pc:docMk/>
            <pc:sldMk cId="526439856" sldId="699"/>
            <ac:spMk id="25" creationId="{1C13696C-1005-E60B-75BE-84D0FB4D863D}"/>
          </ac:spMkLst>
        </pc:spChg>
        <pc:spChg chg="mod">
          <ac:chgData name="Meena, Ramjilal" userId="04f47ffa-00dc-4f53-a1c1-93674d103375" providerId="ADAL" clId="{031C95E4-19D1-44FA-8511-AFE1489D745A}" dt="2024-03-19T03:08:25.111" v="15070" actId="1076"/>
          <ac:spMkLst>
            <pc:docMk/>
            <pc:sldMk cId="526439856" sldId="699"/>
            <ac:spMk id="26" creationId="{D892C975-EF79-F3ED-FA7B-760428B0F0C1}"/>
          </ac:spMkLst>
        </pc:spChg>
        <pc:spChg chg="del">
          <ac:chgData name="Meena, Ramjilal" userId="04f47ffa-00dc-4f53-a1c1-93674d103375" providerId="ADAL" clId="{031C95E4-19D1-44FA-8511-AFE1489D745A}" dt="2024-03-19T03:03:37.202" v="15037" actId="478"/>
          <ac:spMkLst>
            <pc:docMk/>
            <pc:sldMk cId="526439856" sldId="699"/>
            <ac:spMk id="27" creationId="{E0A03105-F082-4DBF-1F8E-02821B7AD8B6}"/>
          </ac:spMkLst>
        </pc:spChg>
        <pc:graphicFrameChg chg="mod">
          <ac:chgData name="Meena, Ramjilal" userId="04f47ffa-00dc-4f53-a1c1-93674d103375" providerId="ADAL" clId="{031C95E4-19D1-44FA-8511-AFE1489D745A}" dt="2024-03-19T03:08:20.615" v="15069" actId="1076"/>
          <ac:graphicFrameMkLst>
            <pc:docMk/>
            <pc:sldMk cId="526439856" sldId="699"/>
            <ac:graphicFrameMk id="13" creationId="{E74B49B8-A79E-F81C-2CD4-AEAD9C6AE3B6}"/>
          </ac:graphicFrameMkLst>
        </pc:graphicFrameChg>
        <pc:graphicFrameChg chg="del mod">
          <ac:chgData name="Meena, Ramjilal" userId="04f47ffa-00dc-4f53-a1c1-93674d103375" providerId="ADAL" clId="{031C95E4-19D1-44FA-8511-AFE1489D745A}" dt="2024-03-19T03:03:34.792" v="15036" actId="478"/>
          <ac:graphicFrameMkLst>
            <pc:docMk/>
            <pc:sldMk cId="526439856" sldId="699"/>
            <ac:graphicFrameMk id="24" creationId="{AE2F11AB-D957-F2A1-412C-3C83E80773ED}"/>
          </ac:graphicFrameMkLst>
        </pc:graphicFrameChg>
        <pc:picChg chg="del">
          <ac:chgData name="Meena, Ramjilal" userId="04f47ffa-00dc-4f53-a1c1-93674d103375" providerId="ADAL" clId="{031C95E4-19D1-44FA-8511-AFE1489D745A}" dt="2024-03-19T02:57:21.219" v="14971" actId="478"/>
          <ac:picMkLst>
            <pc:docMk/>
            <pc:sldMk cId="526439856" sldId="699"/>
            <ac:picMk id="11" creationId="{851ABD5E-2B92-497A-26C9-D907BFDC98E7}"/>
          </ac:picMkLst>
        </pc:picChg>
        <pc:picChg chg="add mod">
          <ac:chgData name="Meena, Ramjilal" userId="04f47ffa-00dc-4f53-a1c1-93674d103375" providerId="ADAL" clId="{031C95E4-19D1-44FA-8511-AFE1489D745A}" dt="2024-03-19T03:07:38.968" v="15065" actId="1076"/>
          <ac:picMkLst>
            <pc:docMk/>
            <pc:sldMk cId="526439856" sldId="699"/>
            <ac:picMk id="17" creationId="{85B1CB17-90F0-1150-0145-EB6A3CF323EF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3-18T03:43:54.024" v="14859" actId="14100"/>
        <pc:sldMkLst>
          <pc:docMk/>
          <pc:sldMk cId="2652672857" sldId="700"/>
        </pc:sldMkLst>
        <pc:spChg chg="mod">
          <ac:chgData name="Meena, Ramjilal" userId="04f47ffa-00dc-4f53-a1c1-93674d103375" providerId="ADAL" clId="{031C95E4-19D1-44FA-8511-AFE1489D745A}" dt="2024-03-18T03:41:21.948" v="14833" actId="6549"/>
          <ac:spMkLst>
            <pc:docMk/>
            <pc:sldMk cId="2652672857" sldId="700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3-18T03:42:39.197" v="14850" actId="20577"/>
          <ac:spMkLst>
            <pc:docMk/>
            <pc:sldMk cId="2652672857" sldId="700"/>
            <ac:spMk id="5" creationId="{15272F5B-454A-1207-163C-703B7A26AB09}"/>
          </ac:spMkLst>
        </pc:spChg>
        <pc:spChg chg="mod">
          <ac:chgData name="Meena, Ramjilal" userId="04f47ffa-00dc-4f53-a1c1-93674d103375" providerId="ADAL" clId="{031C95E4-19D1-44FA-8511-AFE1489D745A}" dt="2024-03-18T03:41:52.840" v="14848" actId="403"/>
          <ac:spMkLst>
            <pc:docMk/>
            <pc:sldMk cId="2652672857" sldId="700"/>
            <ac:spMk id="16" creationId="{8481E29B-7640-A1ED-C5CA-BA3C7B975247}"/>
          </ac:spMkLst>
        </pc:spChg>
        <pc:picChg chg="del">
          <ac:chgData name="Meena, Ramjilal" userId="04f47ffa-00dc-4f53-a1c1-93674d103375" providerId="ADAL" clId="{031C95E4-19D1-44FA-8511-AFE1489D745A}" dt="2024-03-18T03:42:46.769" v="14851" actId="478"/>
          <ac:picMkLst>
            <pc:docMk/>
            <pc:sldMk cId="2652672857" sldId="700"/>
            <ac:picMk id="11" creationId="{A2C8F5EE-2995-BE01-02A3-0E64F804E1A7}"/>
          </ac:picMkLst>
        </pc:picChg>
        <pc:picChg chg="add mod">
          <ac:chgData name="Meena, Ramjilal" userId="04f47ffa-00dc-4f53-a1c1-93674d103375" providerId="ADAL" clId="{031C95E4-19D1-44FA-8511-AFE1489D745A}" dt="2024-03-18T03:42:52.334" v="14854" actId="14100"/>
          <ac:picMkLst>
            <pc:docMk/>
            <pc:sldMk cId="2652672857" sldId="700"/>
            <ac:picMk id="12" creationId="{9AE51D06-195F-54DF-CB27-E9709368ACB8}"/>
          </ac:picMkLst>
        </pc:picChg>
        <pc:picChg chg="add mod">
          <ac:chgData name="Meena, Ramjilal" userId="04f47ffa-00dc-4f53-a1c1-93674d103375" providerId="ADAL" clId="{031C95E4-19D1-44FA-8511-AFE1489D745A}" dt="2024-03-18T03:43:42.734" v="14858" actId="1076"/>
          <ac:picMkLst>
            <pc:docMk/>
            <pc:sldMk cId="2652672857" sldId="700"/>
            <ac:picMk id="13" creationId="{580A0E43-0C2E-CBD5-10D2-8E8E338E795E}"/>
          </ac:picMkLst>
        </pc:picChg>
        <pc:picChg chg="mod">
          <ac:chgData name="Meena, Ramjilal" userId="04f47ffa-00dc-4f53-a1c1-93674d103375" providerId="ADAL" clId="{031C95E4-19D1-44FA-8511-AFE1489D745A}" dt="2024-03-18T03:43:54.024" v="14859" actId="14100"/>
          <ac:picMkLst>
            <pc:docMk/>
            <pc:sldMk cId="2652672857" sldId="700"/>
            <ac:picMk id="20" creationId="{C8A17C61-AC9E-98C3-8C08-75EFF75FB768}"/>
          </ac:picMkLst>
        </pc:picChg>
        <pc:picChg chg="del">
          <ac:chgData name="Meena, Ramjilal" userId="04f47ffa-00dc-4f53-a1c1-93674d103375" providerId="ADAL" clId="{031C95E4-19D1-44FA-8511-AFE1489D745A}" dt="2024-03-18T03:43:19.694" v="14855" actId="478"/>
          <ac:picMkLst>
            <pc:docMk/>
            <pc:sldMk cId="2652672857" sldId="700"/>
            <ac:picMk id="34" creationId="{2DCEB1CC-AD8F-AD5C-5E46-42474ACEC619}"/>
          </ac:picMkLst>
        </pc:picChg>
        <pc:picChg chg="del">
          <ac:chgData name="Meena, Ramjilal" userId="04f47ffa-00dc-4f53-a1c1-93674d103375" providerId="ADAL" clId="{031C95E4-19D1-44FA-8511-AFE1489D745A}" dt="2024-03-18T03:43:20.952" v="14856" actId="478"/>
          <ac:picMkLst>
            <pc:docMk/>
            <pc:sldMk cId="2652672857" sldId="700"/>
            <ac:picMk id="37" creationId="{69F06A7A-D900-73D7-76BE-4D1BA5D4F221}"/>
          </ac:picMkLst>
        </pc:picChg>
      </pc:sldChg>
      <pc:sldChg chg="add del">
        <pc:chgData name="Meena, Ramjilal" userId="04f47ffa-00dc-4f53-a1c1-93674d103375" providerId="ADAL" clId="{031C95E4-19D1-44FA-8511-AFE1489D745A}" dt="2024-03-19T02:13:17.180" v="14965" actId="47"/>
        <pc:sldMkLst>
          <pc:docMk/>
          <pc:sldMk cId="1331943605" sldId="701"/>
        </pc:sldMkLst>
      </pc:sldChg>
      <pc:sldChg chg="addSp delSp modSp add mod">
        <pc:chgData name="Meena, Ramjilal" userId="04f47ffa-00dc-4f53-a1c1-93674d103375" providerId="ADAL" clId="{031C95E4-19D1-44FA-8511-AFE1489D745A}" dt="2024-03-26T02:24:02.630" v="15789" actId="14100"/>
        <pc:sldMkLst>
          <pc:docMk/>
          <pc:sldMk cId="4186432515" sldId="701"/>
        </pc:sldMkLst>
        <pc:spChg chg="mod">
          <ac:chgData name="Meena, Ramjilal" userId="04f47ffa-00dc-4f53-a1c1-93674d103375" providerId="ADAL" clId="{031C95E4-19D1-44FA-8511-AFE1489D745A}" dt="2024-03-23T17:27:59.058" v="15299" actId="6549"/>
          <ac:spMkLst>
            <pc:docMk/>
            <pc:sldMk cId="4186432515" sldId="701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3-19T03:00:45.041" v="15004" actId="20577"/>
          <ac:spMkLst>
            <pc:docMk/>
            <pc:sldMk cId="4186432515" sldId="701"/>
            <ac:spMk id="5" creationId="{D8B2BADF-769C-4332-583F-ADBCA38722D1}"/>
          </ac:spMkLst>
        </pc:spChg>
        <pc:spChg chg="add mod">
          <ac:chgData name="Meena, Ramjilal" userId="04f47ffa-00dc-4f53-a1c1-93674d103375" providerId="ADAL" clId="{031C95E4-19D1-44FA-8511-AFE1489D745A}" dt="2024-03-23T10:01:43.140" v="15130"/>
          <ac:spMkLst>
            <pc:docMk/>
            <pc:sldMk cId="4186432515" sldId="701"/>
            <ac:spMk id="12" creationId="{B25D92C7-E23F-5D30-3E5F-AD4EB19A7CA9}"/>
          </ac:spMkLst>
        </pc:spChg>
        <pc:spChg chg="mod">
          <ac:chgData name="Meena, Ramjilal" userId="04f47ffa-00dc-4f53-a1c1-93674d103375" providerId="ADAL" clId="{031C95E4-19D1-44FA-8511-AFE1489D745A}" dt="2024-03-19T03:00:10.834" v="14999" actId="207"/>
          <ac:spMkLst>
            <pc:docMk/>
            <pc:sldMk cId="4186432515" sldId="701"/>
            <ac:spMk id="16" creationId="{8481E29B-7640-A1ED-C5CA-BA3C7B975247}"/>
          </ac:spMkLst>
        </pc:spChg>
        <pc:spChg chg="add mod">
          <ac:chgData name="Meena, Ramjilal" userId="04f47ffa-00dc-4f53-a1c1-93674d103375" providerId="ADAL" clId="{031C95E4-19D1-44FA-8511-AFE1489D745A}" dt="2024-03-23T10:29:14.498" v="15152"/>
          <ac:spMkLst>
            <pc:docMk/>
            <pc:sldMk cId="4186432515" sldId="701"/>
            <ac:spMk id="18" creationId="{28C0966F-FDA9-5EEF-1247-D9A52F4B5E67}"/>
          </ac:spMkLst>
        </pc:spChg>
        <pc:spChg chg="add del mod">
          <ac:chgData name="Meena, Ramjilal" userId="04f47ffa-00dc-4f53-a1c1-93674d103375" providerId="ADAL" clId="{031C95E4-19D1-44FA-8511-AFE1489D745A}" dt="2024-03-24T02:44:10.145" v="15350" actId="478"/>
          <ac:spMkLst>
            <pc:docMk/>
            <pc:sldMk cId="4186432515" sldId="701"/>
            <ac:spMk id="19" creationId="{6DCD2850-D207-C41B-3633-3EC1E03F8AD6}"/>
          </ac:spMkLst>
        </pc:spChg>
        <pc:spChg chg="del">
          <ac:chgData name="Meena, Ramjilal" userId="04f47ffa-00dc-4f53-a1c1-93674d103375" providerId="ADAL" clId="{031C95E4-19D1-44FA-8511-AFE1489D745A}" dt="2024-03-23T10:29:13.936" v="15151" actId="478"/>
          <ac:spMkLst>
            <pc:docMk/>
            <pc:sldMk cId="4186432515" sldId="701"/>
            <ac:spMk id="21" creationId="{92CB3A97-63DC-49A0-F4D3-11880C13B6A8}"/>
          </ac:spMkLst>
        </pc:spChg>
        <pc:spChg chg="del">
          <ac:chgData name="Meena, Ramjilal" userId="04f47ffa-00dc-4f53-a1c1-93674d103375" providerId="ADAL" clId="{031C95E4-19D1-44FA-8511-AFE1489D745A}" dt="2024-03-26T02:23:48.683" v="15784" actId="478"/>
          <ac:spMkLst>
            <pc:docMk/>
            <pc:sldMk cId="4186432515" sldId="701"/>
            <ac:spMk id="27" creationId="{C64BB564-6E0E-4E1D-28EE-B75784D36BB7}"/>
          </ac:spMkLst>
        </pc:spChg>
        <pc:spChg chg="add mod">
          <ac:chgData name="Meena, Ramjilal" userId="04f47ffa-00dc-4f53-a1c1-93674d103375" providerId="ADAL" clId="{031C95E4-19D1-44FA-8511-AFE1489D745A}" dt="2024-03-24T02:44:10.862" v="15351"/>
          <ac:spMkLst>
            <pc:docMk/>
            <pc:sldMk cId="4186432515" sldId="701"/>
            <ac:spMk id="31" creationId="{3B0A2A07-B0E5-C7B2-16B6-32A12AA3F865}"/>
          </ac:spMkLst>
        </pc:spChg>
        <pc:spChg chg="del">
          <ac:chgData name="Meena, Ramjilal" userId="04f47ffa-00dc-4f53-a1c1-93674d103375" providerId="ADAL" clId="{031C95E4-19D1-44FA-8511-AFE1489D745A}" dt="2024-03-23T10:01:42.700" v="15129" actId="478"/>
          <ac:spMkLst>
            <pc:docMk/>
            <pc:sldMk cId="4186432515" sldId="701"/>
            <ac:spMk id="34" creationId="{F09EC24A-F744-C7FC-035E-BDD0CE674983}"/>
          </ac:spMkLst>
        </pc:spChg>
        <pc:spChg chg="del">
          <ac:chgData name="Meena, Ramjilal" userId="04f47ffa-00dc-4f53-a1c1-93674d103375" providerId="ADAL" clId="{031C95E4-19D1-44FA-8511-AFE1489D745A}" dt="2024-03-23T10:30:19.507" v="15167" actId="478"/>
          <ac:spMkLst>
            <pc:docMk/>
            <pc:sldMk cId="4186432515" sldId="701"/>
            <ac:spMk id="35" creationId="{B84751DF-5CD0-78DA-6C22-B63D141833D7}"/>
          </ac:spMkLst>
        </pc:spChg>
        <pc:picChg chg="del">
          <ac:chgData name="Meena, Ramjilal" userId="04f47ffa-00dc-4f53-a1c1-93674d103375" providerId="ADAL" clId="{031C95E4-19D1-44FA-8511-AFE1489D745A}" dt="2024-03-19T03:00:31.154" v="15002" actId="478"/>
          <ac:picMkLst>
            <pc:docMk/>
            <pc:sldMk cId="4186432515" sldId="701"/>
            <ac:picMk id="7" creationId="{486EE520-5D3E-B988-D2E9-EF3F99F12115}"/>
          </ac:picMkLst>
        </pc:picChg>
        <pc:picChg chg="add mod">
          <ac:chgData name="Meena, Ramjilal" userId="04f47ffa-00dc-4f53-a1c1-93674d103375" providerId="ADAL" clId="{031C95E4-19D1-44FA-8511-AFE1489D745A}" dt="2024-03-23T10:30:13.915" v="15166" actId="14100"/>
          <ac:picMkLst>
            <pc:docMk/>
            <pc:sldMk cId="4186432515" sldId="701"/>
            <ac:picMk id="7" creationId="{F634D52A-2DED-803A-FB92-1041C6896A09}"/>
          </ac:picMkLst>
        </pc:picChg>
        <pc:picChg chg="add del mod">
          <ac:chgData name="Meena, Ramjilal" userId="04f47ffa-00dc-4f53-a1c1-93674d103375" providerId="ADAL" clId="{031C95E4-19D1-44FA-8511-AFE1489D745A}" dt="2024-03-24T02:42:12.073" v="15318" actId="478"/>
          <ac:picMkLst>
            <pc:docMk/>
            <pc:sldMk cId="4186432515" sldId="701"/>
            <ac:picMk id="11" creationId="{66453584-67F4-192D-5F84-C2B38A0C981B}"/>
          </ac:picMkLst>
        </pc:picChg>
        <pc:picChg chg="add del mod">
          <ac:chgData name="Meena, Ramjilal" userId="04f47ffa-00dc-4f53-a1c1-93674d103375" providerId="ADAL" clId="{031C95E4-19D1-44FA-8511-AFE1489D745A}" dt="2024-03-24T02:43:38.174" v="15343" actId="478"/>
          <ac:picMkLst>
            <pc:docMk/>
            <pc:sldMk cId="4186432515" sldId="701"/>
            <ac:picMk id="13" creationId="{B06B7154-BD3F-9DF0-C30C-09D0DD734F81}"/>
          </ac:picMkLst>
        </pc:picChg>
        <pc:picChg chg="add mod">
          <ac:chgData name="Meena, Ramjilal" userId="04f47ffa-00dc-4f53-a1c1-93674d103375" providerId="ADAL" clId="{031C95E4-19D1-44FA-8511-AFE1489D745A}" dt="2024-03-23T10:29:42.191" v="15158" actId="14100"/>
          <ac:picMkLst>
            <pc:docMk/>
            <pc:sldMk cId="4186432515" sldId="701"/>
            <ac:picMk id="17" creationId="{3B5D431A-8E5C-6C5E-A106-0056E967E1A7}"/>
          </ac:picMkLst>
        </pc:picChg>
        <pc:picChg chg="add del mod">
          <ac:chgData name="Meena, Ramjilal" userId="04f47ffa-00dc-4f53-a1c1-93674d103375" providerId="ADAL" clId="{031C95E4-19D1-44FA-8511-AFE1489D745A}" dt="2024-03-24T02:43:35.469" v="15341" actId="478"/>
          <ac:picMkLst>
            <pc:docMk/>
            <pc:sldMk cId="4186432515" sldId="701"/>
            <ac:picMk id="21" creationId="{C1BDE1FB-8C38-C4A0-596F-576476D57F23}"/>
          </ac:picMkLst>
        </pc:picChg>
        <pc:picChg chg="add del mod">
          <ac:chgData name="Meena, Ramjilal" userId="04f47ffa-00dc-4f53-a1c1-93674d103375" providerId="ADAL" clId="{031C95E4-19D1-44FA-8511-AFE1489D745A}" dt="2024-03-24T02:43:36.627" v="15342" actId="478"/>
          <ac:picMkLst>
            <pc:docMk/>
            <pc:sldMk cId="4186432515" sldId="701"/>
            <ac:picMk id="24" creationId="{3EDEBD88-3FED-5022-4D6F-A029D2D4C7B3}"/>
          </ac:picMkLst>
        </pc:picChg>
        <pc:picChg chg="del">
          <ac:chgData name="Meena, Ramjilal" userId="04f47ffa-00dc-4f53-a1c1-93674d103375" providerId="ADAL" clId="{031C95E4-19D1-44FA-8511-AFE1489D745A}" dt="2024-03-19T03:00:29.787" v="15000" actId="478"/>
          <ac:picMkLst>
            <pc:docMk/>
            <pc:sldMk cId="4186432515" sldId="701"/>
            <ac:picMk id="26" creationId="{2600C0BC-B1D8-A6A5-DAFC-E78E09327CF9}"/>
          </ac:picMkLst>
        </pc:picChg>
        <pc:picChg chg="add mod">
          <ac:chgData name="Meena, Ramjilal" userId="04f47ffa-00dc-4f53-a1c1-93674d103375" providerId="ADAL" clId="{031C95E4-19D1-44FA-8511-AFE1489D745A}" dt="2024-03-26T02:24:02.630" v="15789" actId="14100"/>
          <ac:picMkLst>
            <pc:docMk/>
            <pc:sldMk cId="4186432515" sldId="701"/>
            <ac:picMk id="26" creationId="{A7E251DB-6EBB-F406-68B9-7205EA2A278A}"/>
          </ac:picMkLst>
        </pc:picChg>
        <pc:picChg chg="del">
          <ac:chgData name="Meena, Ramjilal" userId="04f47ffa-00dc-4f53-a1c1-93674d103375" providerId="ADAL" clId="{031C95E4-19D1-44FA-8511-AFE1489D745A}" dt="2024-03-19T03:00:30.378" v="15001" actId="478"/>
          <ac:picMkLst>
            <pc:docMk/>
            <pc:sldMk cId="4186432515" sldId="701"/>
            <ac:picMk id="33" creationId="{6120D83A-1EFE-2092-1D65-E7281E98997E}"/>
          </ac:picMkLst>
        </pc:picChg>
      </pc:sldChg>
      <pc:sldChg chg="addSp delSp modSp add mod ord">
        <pc:chgData name="Meena, Ramjilal" userId="04f47ffa-00dc-4f53-a1c1-93674d103375" providerId="ADAL" clId="{031C95E4-19D1-44FA-8511-AFE1489D745A}" dt="2024-04-07T05:02:49.385" v="17838" actId="20577"/>
        <pc:sldMkLst>
          <pc:docMk/>
          <pc:sldMk cId="3284036405" sldId="702"/>
        </pc:sldMkLst>
        <pc:spChg chg="add del">
          <ac:chgData name="Meena, Ramjilal" userId="04f47ffa-00dc-4f53-a1c1-93674d103375" providerId="ADAL" clId="{031C95E4-19D1-44FA-8511-AFE1489D745A}" dt="2024-04-07T03:33:01.167" v="17149" actId="478"/>
          <ac:spMkLst>
            <pc:docMk/>
            <pc:sldMk cId="3284036405" sldId="702"/>
            <ac:spMk id="3" creationId="{42D5AE69-0D7E-F54A-534C-7054AF24C1D6}"/>
          </ac:spMkLst>
        </pc:spChg>
        <pc:spChg chg="mod">
          <ac:chgData name="Meena, Ramjilal" userId="04f47ffa-00dc-4f53-a1c1-93674d103375" providerId="ADAL" clId="{031C95E4-19D1-44FA-8511-AFE1489D745A}" dt="2024-04-06T13:08:14.219" v="16924" actId="20577"/>
          <ac:spMkLst>
            <pc:docMk/>
            <pc:sldMk cId="3284036405" sldId="702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4-06T13:16:34.585" v="16947" actId="6549"/>
          <ac:spMkLst>
            <pc:docMk/>
            <pc:sldMk cId="3284036405" sldId="702"/>
            <ac:spMk id="5" creationId="{D8B2BADF-769C-4332-583F-ADBCA38722D1}"/>
          </ac:spMkLst>
        </pc:spChg>
        <pc:spChg chg="add del mod">
          <ac:chgData name="Meena, Ramjilal" userId="04f47ffa-00dc-4f53-a1c1-93674d103375" providerId="ADAL" clId="{031C95E4-19D1-44FA-8511-AFE1489D745A}" dt="2024-04-07T03:36:39.082" v="17359" actId="478"/>
          <ac:spMkLst>
            <pc:docMk/>
            <pc:sldMk cId="3284036405" sldId="702"/>
            <ac:spMk id="11" creationId="{FD71AA4E-924D-06D8-7361-944239C6E4F7}"/>
          </ac:spMkLst>
        </pc:spChg>
        <pc:spChg chg="add mod">
          <ac:chgData name="Meena, Ramjilal" userId="04f47ffa-00dc-4f53-a1c1-93674d103375" providerId="ADAL" clId="{031C95E4-19D1-44FA-8511-AFE1489D745A}" dt="2024-04-07T05:02:49.385" v="17838" actId="20577"/>
          <ac:spMkLst>
            <pc:docMk/>
            <pc:sldMk cId="3284036405" sldId="702"/>
            <ac:spMk id="12" creationId="{283D0BEF-0A49-61F8-863C-11EE120BAF52}"/>
          </ac:spMkLst>
        </pc:spChg>
        <pc:spChg chg="del mod">
          <ac:chgData name="Meena, Ramjilal" userId="04f47ffa-00dc-4f53-a1c1-93674d103375" providerId="ADAL" clId="{031C95E4-19D1-44FA-8511-AFE1489D745A}" dt="2024-04-07T03:33:06.219" v="17151" actId="478"/>
          <ac:spMkLst>
            <pc:docMk/>
            <pc:sldMk cId="3284036405" sldId="702"/>
            <ac:spMk id="16" creationId="{8481E29B-7640-A1ED-C5CA-BA3C7B975247}"/>
          </ac:spMkLst>
        </pc:spChg>
        <pc:spChg chg="add mod">
          <ac:chgData name="Meena, Ramjilal" userId="04f47ffa-00dc-4f53-a1c1-93674d103375" providerId="ADAL" clId="{031C95E4-19D1-44FA-8511-AFE1489D745A}" dt="2024-04-06T13:07:38.252" v="16916"/>
          <ac:spMkLst>
            <pc:docMk/>
            <pc:sldMk cId="3284036405" sldId="702"/>
            <ac:spMk id="17" creationId="{3A361962-40B5-F978-E26C-6CD67F5E14BB}"/>
          </ac:spMkLst>
        </pc:spChg>
        <pc:spChg chg="add del mod">
          <ac:chgData name="Meena, Ramjilal" userId="04f47ffa-00dc-4f53-a1c1-93674d103375" providerId="ADAL" clId="{031C95E4-19D1-44FA-8511-AFE1489D745A}" dt="2024-04-07T03:33:02.795" v="17150"/>
          <ac:spMkLst>
            <pc:docMk/>
            <pc:sldMk cId="3284036405" sldId="702"/>
            <ac:spMk id="18" creationId="{0752D0A4-8435-FF9F-37FC-9A01A9722F67}"/>
          </ac:spMkLst>
        </pc:spChg>
        <pc:spChg chg="add mod">
          <ac:chgData name="Meena, Ramjilal" userId="04f47ffa-00dc-4f53-a1c1-93674d103375" providerId="ADAL" clId="{031C95E4-19D1-44FA-8511-AFE1489D745A}" dt="2024-04-07T03:34:37.771" v="17326" actId="14100"/>
          <ac:spMkLst>
            <pc:docMk/>
            <pc:sldMk cId="3284036405" sldId="702"/>
            <ac:spMk id="19" creationId="{D0D9CB2F-E196-14EB-5E42-CEA3228EA108}"/>
          </ac:spMkLst>
        </pc:spChg>
        <pc:spChg chg="del">
          <ac:chgData name="Meena, Ramjilal" userId="04f47ffa-00dc-4f53-a1c1-93674d103375" providerId="ADAL" clId="{031C95E4-19D1-44FA-8511-AFE1489D745A}" dt="2024-04-06T13:07:37.235" v="16915" actId="478"/>
          <ac:spMkLst>
            <pc:docMk/>
            <pc:sldMk cId="3284036405" sldId="702"/>
            <ac:spMk id="21" creationId="{92CB3A97-63DC-49A0-F4D3-11880C13B6A8}"/>
          </ac:spMkLst>
        </pc:spChg>
        <pc:spChg chg="add del mod">
          <ac:chgData name="Meena, Ramjilal" userId="04f47ffa-00dc-4f53-a1c1-93674d103375" providerId="ADAL" clId="{031C95E4-19D1-44FA-8511-AFE1489D745A}" dt="2024-04-07T03:37:48.600" v="17374" actId="208"/>
          <ac:spMkLst>
            <pc:docMk/>
            <pc:sldMk cId="3284036405" sldId="702"/>
            <ac:spMk id="22" creationId="{017AA7CB-E600-4889-0D45-55097495E491}"/>
          </ac:spMkLst>
        </pc:spChg>
        <pc:spChg chg="add del mod">
          <ac:chgData name="Meena, Ramjilal" userId="04f47ffa-00dc-4f53-a1c1-93674d103375" providerId="ADAL" clId="{031C95E4-19D1-44FA-8511-AFE1489D745A}" dt="2024-04-07T03:38:55.414" v="17385" actId="478"/>
          <ac:spMkLst>
            <pc:docMk/>
            <pc:sldMk cId="3284036405" sldId="702"/>
            <ac:spMk id="25" creationId="{A0C2D61E-7BD7-ABB4-4925-8B21F4BBD119}"/>
          </ac:spMkLst>
        </pc:spChg>
        <pc:spChg chg="del">
          <ac:chgData name="Meena, Ramjilal" userId="04f47ffa-00dc-4f53-a1c1-93674d103375" providerId="ADAL" clId="{031C95E4-19D1-44FA-8511-AFE1489D745A}" dt="2024-03-23T09:26:38.983" v="15108" actId="478"/>
          <ac:spMkLst>
            <pc:docMk/>
            <pc:sldMk cId="3284036405" sldId="702"/>
            <ac:spMk id="27" creationId="{C64BB564-6E0E-4E1D-28EE-B75784D36BB7}"/>
          </ac:spMkLst>
        </pc:spChg>
        <pc:spChg chg="add mod">
          <ac:chgData name="Meena, Ramjilal" userId="04f47ffa-00dc-4f53-a1c1-93674d103375" providerId="ADAL" clId="{031C95E4-19D1-44FA-8511-AFE1489D745A}" dt="2024-04-07T03:39:42.074" v="17396" actId="208"/>
          <ac:spMkLst>
            <pc:docMk/>
            <pc:sldMk cId="3284036405" sldId="702"/>
            <ac:spMk id="33" creationId="{684FCD4B-3E3A-56B7-77E9-265C58C3C7DE}"/>
          </ac:spMkLst>
        </pc:spChg>
        <pc:spChg chg="del">
          <ac:chgData name="Meena, Ramjilal" userId="04f47ffa-00dc-4f53-a1c1-93674d103375" providerId="ADAL" clId="{031C95E4-19D1-44FA-8511-AFE1489D745A}" dt="2024-04-06T13:15:21.867" v="16938" actId="478"/>
          <ac:spMkLst>
            <pc:docMk/>
            <pc:sldMk cId="3284036405" sldId="702"/>
            <ac:spMk id="34" creationId="{F09EC24A-F744-C7FC-035E-BDD0CE674983}"/>
          </ac:spMkLst>
        </pc:spChg>
        <pc:spChg chg="del">
          <ac:chgData name="Meena, Ramjilal" userId="04f47ffa-00dc-4f53-a1c1-93674d103375" providerId="ADAL" clId="{031C95E4-19D1-44FA-8511-AFE1489D745A}" dt="2024-03-23T09:27:05.310" v="15115" actId="478"/>
          <ac:spMkLst>
            <pc:docMk/>
            <pc:sldMk cId="3284036405" sldId="702"/>
            <ac:spMk id="35" creationId="{B84751DF-5CD0-78DA-6C22-B63D141833D7}"/>
          </ac:spMkLst>
        </pc:spChg>
        <pc:picChg chg="add del mod">
          <ac:chgData name="Meena, Ramjilal" userId="04f47ffa-00dc-4f53-a1c1-93674d103375" providerId="ADAL" clId="{031C95E4-19D1-44FA-8511-AFE1489D745A}" dt="2024-04-07T03:36:33.839" v="17357" actId="478"/>
          <ac:picMkLst>
            <pc:docMk/>
            <pc:sldMk cId="3284036405" sldId="702"/>
            <ac:picMk id="7" creationId="{CB4DAD07-5E47-AB66-A6BE-773A607ABF5C}"/>
          </ac:picMkLst>
        </pc:picChg>
        <pc:picChg chg="add mod">
          <ac:chgData name="Meena, Ramjilal" userId="04f47ffa-00dc-4f53-a1c1-93674d103375" providerId="ADAL" clId="{031C95E4-19D1-44FA-8511-AFE1489D745A}" dt="2024-04-06T13:07:55.630" v="16922" actId="14100"/>
          <ac:picMkLst>
            <pc:docMk/>
            <pc:sldMk cId="3284036405" sldId="702"/>
            <ac:picMk id="13" creationId="{C7F24F6B-078F-DD43-3713-937799FCB536}"/>
          </ac:picMkLst>
        </pc:picChg>
        <pc:picChg chg="add del mod">
          <ac:chgData name="Meena, Ramjilal" userId="04f47ffa-00dc-4f53-a1c1-93674d103375" providerId="ADAL" clId="{031C95E4-19D1-44FA-8511-AFE1489D745A}" dt="2024-04-06T13:15:12.612" v="16935" actId="478"/>
          <ac:picMkLst>
            <pc:docMk/>
            <pc:sldMk cId="3284036405" sldId="702"/>
            <ac:picMk id="18" creationId="{DADF0B62-EDD2-1DE4-8CF1-B0BF4DB4419C}"/>
          </ac:picMkLst>
        </pc:picChg>
        <pc:picChg chg="add del mod">
          <ac:chgData name="Meena, Ramjilal" userId="04f47ffa-00dc-4f53-a1c1-93674d103375" providerId="ADAL" clId="{031C95E4-19D1-44FA-8511-AFE1489D745A}" dt="2024-04-06T13:15:11.897" v="16934" actId="478"/>
          <ac:picMkLst>
            <pc:docMk/>
            <pc:sldMk cId="3284036405" sldId="702"/>
            <ac:picMk id="20" creationId="{4F03F1C6-C9DD-2237-3574-88A3E36C01D3}"/>
          </ac:picMkLst>
        </pc:picChg>
        <pc:picChg chg="add mod">
          <ac:chgData name="Meena, Ramjilal" userId="04f47ffa-00dc-4f53-a1c1-93674d103375" providerId="ADAL" clId="{031C95E4-19D1-44FA-8511-AFE1489D745A}" dt="2024-04-07T03:38:09.077" v="17377" actId="14100"/>
          <ac:picMkLst>
            <pc:docMk/>
            <pc:sldMk cId="3284036405" sldId="702"/>
            <ac:picMk id="21" creationId="{1F49B4BA-CE6B-6E0C-237B-2124A7C7B067}"/>
          </ac:picMkLst>
        </pc:picChg>
        <pc:picChg chg="add del mod">
          <ac:chgData name="Meena, Ramjilal" userId="04f47ffa-00dc-4f53-a1c1-93674d103375" providerId="ADAL" clId="{031C95E4-19D1-44FA-8511-AFE1489D745A}" dt="2024-04-07T03:36:23.587" v="17356" actId="478"/>
          <ac:picMkLst>
            <pc:docMk/>
            <pc:sldMk cId="3284036405" sldId="702"/>
            <ac:picMk id="24" creationId="{AA1A8C02-94E8-14F3-C884-55236B383216}"/>
          </ac:picMkLst>
        </pc:picChg>
        <pc:picChg chg="add del mod">
          <ac:chgData name="Meena, Ramjilal" userId="04f47ffa-00dc-4f53-a1c1-93674d103375" providerId="ADAL" clId="{031C95E4-19D1-44FA-8511-AFE1489D745A}" dt="2024-04-07T03:37:31.395" v="17371"/>
          <ac:picMkLst>
            <pc:docMk/>
            <pc:sldMk cId="3284036405" sldId="702"/>
            <ac:picMk id="26" creationId="{38D16273-E72E-41CE-5601-EC93B747E713}"/>
          </ac:picMkLst>
        </pc:picChg>
        <pc:picChg chg="add del mod">
          <ac:chgData name="Meena, Ramjilal" userId="04f47ffa-00dc-4f53-a1c1-93674d103375" providerId="ADAL" clId="{031C95E4-19D1-44FA-8511-AFE1489D745A}" dt="2024-04-07T03:37:31.395" v="17371"/>
          <ac:picMkLst>
            <pc:docMk/>
            <pc:sldMk cId="3284036405" sldId="702"/>
            <ac:picMk id="27" creationId="{B9ED5F97-C035-2C36-406A-E71FE53FD555}"/>
          </ac:picMkLst>
        </pc:picChg>
        <pc:picChg chg="add mod">
          <ac:chgData name="Meena, Ramjilal" userId="04f47ffa-00dc-4f53-a1c1-93674d103375" providerId="ADAL" clId="{031C95E4-19D1-44FA-8511-AFE1489D745A}" dt="2024-04-07T03:40:03.714" v="17399" actId="14100"/>
          <ac:picMkLst>
            <pc:docMk/>
            <pc:sldMk cId="3284036405" sldId="702"/>
            <ac:picMk id="32" creationId="{CD03EB21-A0FF-3C1D-8AB5-1AB51C44187C}"/>
          </ac:picMkLst>
        </pc:picChg>
      </pc:sldChg>
      <pc:sldChg chg="addSp delSp modSp add del mod ord">
        <pc:chgData name="Meena, Ramjilal" userId="04f47ffa-00dc-4f53-a1c1-93674d103375" providerId="ADAL" clId="{031C95E4-19D1-44FA-8511-AFE1489D745A}" dt="2024-03-26T05:54:50.180" v="15792" actId="47"/>
        <pc:sldMkLst>
          <pc:docMk/>
          <pc:sldMk cId="553582028" sldId="703"/>
        </pc:sldMkLst>
        <pc:spChg chg="mod">
          <ac:chgData name="Meena, Ramjilal" userId="04f47ffa-00dc-4f53-a1c1-93674d103375" providerId="ADAL" clId="{031C95E4-19D1-44FA-8511-AFE1489D745A}" dt="2024-03-23T17:27:49.235" v="15297" actId="6549"/>
          <ac:spMkLst>
            <pc:docMk/>
            <pc:sldMk cId="553582028" sldId="703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3-23T17:27:17.176" v="15293" actId="6549"/>
          <ac:spMkLst>
            <pc:docMk/>
            <pc:sldMk cId="553582028" sldId="703"/>
            <ac:spMk id="5" creationId="{D8B2BADF-769C-4332-583F-ADBCA38722D1}"/>
          </ac:spMkLst>
        </pc:spChg>
        <pc:spChg chg="add mod">
          <ac:chgData name="Meena, Ramjilal" userId="04f47ffa-00dc-4f53-a1c1-93674d103375" providerId="ADAL" clId="{031C95E4-19D1-44FA-8511-AFE1489D745A}" dt="2024-03-24T02:45:16.149" v="15353" actId="1076"/>
          <ac:spMkLst>
            <pc:docMk/>
            <pc:sldMk cId="553582028" sldId="703"/>
            <ac:spMk id="7" creationId="{2DCE1E7F-C653-4741-F335-CABF40680362}"/>
          </ac:spMkLst>
        </pc:spChg>
        <pc:spChg chg="add mod">
          <ac:chgData name="Meena, Ramjilal" userId="04f47ffa-00dc-4f53-a1c1-93674d103375" providerId="ADAL" clId="{031C95E4-19D1-44FA-8511-AFE1489D745A}" dt="2024-03-23T09:26:52.824" v="15112"/>
          <ac:spMkLst>
            <pc:docMk/>
            <pc:sldMk cId="553582028" sldId="703"/>
            <ac:spMk id="12" creationId="{F87A34C8-E7B5-E9E8-7D25-1E72FA411857}"/>
          </ac:spMkLst>
        </pc:spChg>
        <pc:spChg chg="add mod">
          <ac:chgData name="Meena, Ramjilal" userId="04f47ffa-00dc-4f53-a1c1-93674d103375" providerId="ADAL" clId="{031C95E4-19D1-44FA-8511-AFE1489D745A}" dt="2024-03-23T09:26:58.729" v="15114"/>
          <ac:spMkLst>
            <pc:docMk/>
            <pc:sldMk cId="553582028" sldId="703"/>
            <ac:spMk id="13" creationId="{86B1F969-7889-F88C-317B-1B9ECDFA1F3B}"/>
          </ac:spMkLst>
        </pc:spChg>
        <pc:spChg chg="mod">
          <ac:chgData name="Meena, Ramjilal" userId="04f47ffa-00dc-4f53-a1c1-93674d103375" providerId="ADAL" clId="{031C95E4-19D1-44FA-8511-AFE1489D745A}" dt="2024-03-19T03:01:18.672" v="15024" actId="20577"/>
          <ac:spMkLst>
            <pc:docMk/>
            <pc:sldMk cId="553582028" sldId="703"/>
            <ac:spMk id="16" creationId="{8481E29B-7640-A1ED-C5CA-BA3C7B975247}"/>
          </ac:spMkLst>
        </pc:spChg>
        <pc:spChg chg="del">
          <ac:chgData name="Meena, Ramjilal" userId="04f47ffa-00dc-4f53-a1c1-93674d103375" providerId="ADAL" clId="{031C95E4-19D1-44FA-8511-AFE1489D745A}" dt="2024-03-23T09:26:52.400" v="15111" actId="478"/>
          <ac:spMkLst>
            <pc:docMk/>
            <pc:sldMk cId="553582028" sldId="703"/>
            <ac:spMk id="34" creationId="{F09EC24A-F744-C7FC-035E-BDD0CE674983}"/>
          </ac:spMkLst>
        </pc:spChg>
        <pc:spChg chg="del">
          <ac:chgData name="Meena, Ramjilal" userId="04f47ffa-00dc-4f53-a1c1-93674d103375" providerId="ADAL" clId="{031C95E4-19D1-44FA-8511-AFE1489D745A}" dt="2024-03-23T09:26:58.399" v="15113" actId="478"/>
          <ac:spMkLst>
            <pc:docMk/>
            <pc:sldMk cId="553582028" sldId="703"/>
            <ac:spMk id="35" creationId="{B84751DF-5CD0-78DA-6C22-B63D141833D7}"/>
          </ac:spMkLst>
        </pc:spChg>
        <pc:picChg chg="add mod">
          <ac:chgData name="Meena, Ramjilal" userId="04f47ffa-00dc-4f53-a1c1-93674d103375" providerId="ADAL" clId="{031C95E4-19D1-44FA-8511-AFE1489D745A}" dt="2024-03-23T09:26:48.522" v="15110"/>
          <ac:picMkLst>
            <pc:docMk/>
            <pc:sldMk cId="553582028" sldId="703"/>
            <ac:picMk id="11" creationId="{D67495AB-44AC-7441-36A1-43B724BDD970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4-08T17:18:14.546" v="17873" actId="1076"/>
        <pc:sldMkLst>
          <pc:docMk/>
          <pc:sldMk cId="3545291260" sldId="704"/>
        </pc:sldMkLst>
        <pc:spChg chg="add del mod">
          <ac:chgData name="Meena, Ramjilal" userId="04f47ffa-00dc-4f53-a1c1-93674d103375" providerId="ADAL" clId="{031C95E4-19D1-44FA-8511-AFE1489D745A}" dt="2024-04-08T17:18:14.546" v="17873" actId="1076"/>
          <ac:spMkLst>
            <pc:docMk/>
            <pc:sldMk cId="3545291260" sldId="704"/>
            <ac:spMk id="2" creationId="{C88AEC51-95F3-777E-0B5D-E91D5EB77BF3}"/>
          </ac:spMkLst>
        </pc:spChg>
        <pc:spChg chg="add del mod">
          <ac:chgData name="Meena, Ramjilal" userId="04f47ffa-00dc-4f53-a1c1-93674d103375" providerId="ADAL" clId="{031C95E4-19D1-44FA-8511-AFE1489D745A}" dt="2024-03-23T17:21:11.567" v="15243" actId="478"/>
          <ac:spMkLst>
            <pc:docMk/>
            <pc:sldMk cId="3545291260" sldId="704"/>
            <ac:spMk id="2" creationId="{ECC58911-588B-9D8D-A22B-B65F3BDBBCAB}"/>
          </ac:spMkLst>
        </pc:spChg>
        <pc:spChg chg="add del mod">
          <ac:chgData name="Meena, Ramjilal" userId="04f47ffa-00dc-4f53-a1c1-93674d103375" providerId="ADAL" clId="{031C95E4-19D1-44FA-8511-AFE1489D745A}" dt="2024-03-23T17:11:56.854" v="15191" actId="478"/>
          <ac:spMkLst>
            <pc:docMk/>
            <pc:sldMk cId="3545291260" sldId="704"/>
            <ac:spMk id="4" creationId="{1D867313-283C-E94C-1AC2-258CEB657A1D}"/>
          </ac:spMkLst>
        </pc:spChg>
        <pc:spChg chg="add del mod">
          <ac:chgData name="Meena, Ramjilal" userId="04f47ffa-00dc-4f53-a1c1-93674d103375" providerId="ADAL" clId="{031C95E4-19D1-44FA-8511-AFE1489D745A}" dt="2024-03-23T17:13:08.047" v="15200" actId="478"/>
          <ac:spMkLst>
            <pc:docMk/>
            <pc:sldMk cId="3545291260" sldId="704"/>
            <ac:spMk id="5" creationId="{D1FAFE1E-E1C3-0BCA-9E25-1B294E1E948D}"/>
          </ac:spMkLst>
        </pc:spChg>
        <pc:spChg chg="add mod">
          <ac:chgData name="Meena, Ramjilal" userId="04f47ffa-00dc-4f53-a1c1-93674d103375" providerId="ADAL" clId="{031C95E4-19D1-44FA-8511-AFE1489D745A}" dt="2024-04-08T17:18:14.546" v="17873" actId="1076"/>
          <ac:spMkLst>
            <pc:docMk/>
            <pc:sldMk cId="3545291260" sldId="704"/>
            <ac:spMk id="14" creationId="{349B7DCB-EDF7-B439-F4E0-D4AEA7FC8714}"/>
          </ac:spMkLst>
        </pc:spChg>
        <pc:spChg chg="add del mod">
          <ac:chgData name="Meena, Ramjilal" userId="04f47ffa-00dc-4f53-a1c1-93674d103375" providerId="ADAL" clId="{031C95E4-19D1-44FA-8511-AFE1489D745A}" dt="2024-04-08T17:16:17.650" v="17853"/>
          <ac:spMkLst>
            <pc:docMk/>
            <pc:sldMk cId="3545291260" sldId="704"/>
            <ac:spMk id="15" creationId="{0E7D9369-5EDF-0FCA-2145-DB158FFA50AF}"/>
          </ac:spMkLst>
        </pc:spChg>
        <pc:spChg chg="add mod">
          <ac:chgData name="Meena, Ramjilal" userId="04f47ffa-00dc-4f53-a1c1-93674d103375" providerId="ADAL" clId="{031C95E4-19D1-44FA-8511-AFE1489D745A}" dt="2024-04-08T17:11:55.687" v="17845" actId="1035"/>
          <ac:spMkLst>
            <pc:docMk/>
            <pc:sldMk cId="3545291260" sldId="704"/>
            <ac:spMk id="21" creationId="{2F2EB40F-D735-3C32-3158-CFF032A9DFD7}"/>
          </ac:spMkLst>
        </pc:spChg>
        <pc:picChg chg="add del mod">
          <ac:chgData name="Meena, Ramjilal" userId="04f47ffa-00dc-4f53-a1c1-93674d103375" providerId="ADAL" clId="{031C95E4-19D1-44FA-8511-AFE1489D745A}" dt="2024-03-23T17:13:05.016" v="15199" actId="478"/>
          <ac:picMkLst>
            <pc:docMk/>
            <pc:sldMk cId="3545291260" sldId="704"/>
            <ac:picMk id="3" creationId="{0F70FFD1-26F1-4626-7F80-82EC81433AB5}"/>
          </ac:picMkLst>
        </pc:picChg>
        <pc:picChg chg="add mod">
          <ac:chgData name="Meena, Ramjilal" userId="04f47ffa-00dc-4f53-a1c1-93674d103375" providerId="ADAL" clId="{031C95E4-19D1-44FA-8511-AFE1489D745A}" dt="2024-04-08T17:18:14.546" v="17873" actId="1076"/>
          <ac:picMkLst>
            <pc:docMk/>
            <pc:sldMk cId="3545291260" sldId="704"/>
            <ac:picMk id="3" creationId="{9046C856-7F54-138F-3E77-54769D335C04}"/>
          </ac:picMkLst>
        </pc:picChg>
        <pc:picChg chg="add mod">
          <ac:chgData name="Meena, Ramjilal" userId="04f47ffa-00dc-4f53-a1c1-93674d103375" providerId="ADAL" clId="{031C95E4-19D1-44FA-8511-AFE1489D745A}" dt="2024-04-08T17:18:14.546" v="17873" actId="1076"/>
          <ac:picMkLst>
            <pc:docMk/>
            <pc:sldMk cId="3545291260" sldId="704"/>
            <ac:picMk id="4" creationId="{479B5BA2-EED1-3C3C-279A-E967BF811965}"/>
          </ac:picMkLst>
        </pc:picChg>
        <pc:picChg chg="add mod">
          <ac:chgData name="Meena, Ramjilal" userId="04f47ffa-00dc-4f53-a1c1-93674d103375" providerId="ADAL" clId="{031C95E4-19D1-44FA-8511-AFE1489D745A}" dt="2024-04-08T17:18:14.546" v="17873" actId="1076"/>
          <ac:picMkLst>
            <pc:docMk/>
            <pc:sldMk cId="3545291260" sldId="704"/>
            <ac:picMk id="5" creationId="{D186BF42-1916-6D14-493B-132EB1A5DE7F}"/>
          </ac:picMkLst>
        </pc:picChg>
        <pc:picChg chg="add mod">
          <ac:chgData name="Meena, Ramjilal" userId="04f47ffa-00dc-4f53-a1c1-93674d103375" providerId="ADAL" clId="{031C95E4-19D1-44FA-8511-AFE1489D745A}" dt="2024-04-08T17:18:14.546" v="17873" actId="1076"/>
          <ac:picMkLst>
            <pc:docMk/>
            <pc:sldMk cId="3545291260" sldId="704"/>
            <ac:picMk id="6" creationId="{081A1B76-9CD9-F1D2-1B35-9BAD83D0B021}"/>
          </ac:picMkLst>
        </pc:picChg>
        <pc:picChg chg="add mod">
          <ac:chgData name="Meena, Ramjilal" userId="04f47ffa-00dc-4f53-a1c1-93674d103375" providerId="ADAL" clId="{031C95E4-19D1-44FA-8511-AFE1489D745A}" dt="2024-03-23T17:19:18.169" v="15229" actId="1076"/>
          <ac:picMkLst>
            <pc:docMk/>
            <pc:sldMk cId="3545291260" sldId="704"/>
            <ac:picMk id="7" creationId="{7A5A665F-9E09-B882-1852-51769D231AB5}"/>
          </ac:picMkLst>
        </pc:picChg>
        <pc:picChg chg="add del mod">
          <ac:chgData name="Meena, Ramjilal" userId="04f47ffa-00dc-4f53-a1c1-93674d103375" providerId="ADAL" clId="{031C95E4-19D1-44FA-8511-AFE1489D745A}" dt="2024-03-23T17:16:40.507" v="15217" actId="478"/>
          <ac:picMkLst>
            <pc:docMk/>
            <pc:sldMk cId="3545291260" sldId="704"/>
            <ac:picMk id="13" creationId="{B6076618-B755-D40D-F144-B6EB9DC85621}"/>
          </ac:picMkLst>
        </pc:picChg>
        <pc:picChg chg="add mod">
          <ac:chgData name="Meena, Ramjilal" userId="04f47ffa-00dc-4f53-a1c1-93674d103375" providerId="ADAL" clId="{031C95E4-19D1-44FA-8511-AFE1489D745A}" dt="2024-04-08T17:18:14.546" v="17873" actId="1076"/>
          <ac:picMkLst>
            <pc:docMk/>
            <pc:sldMk cId="3545291260" sldId="704"/>
            <ac:picMk id="13" creationId="{BA05322A-9B18-00B8-1C0B-070F4B18B3A6}"/>
          </ac:picMkLst>
        </pc:picChg>
        <pc:picChg chg="add del">
          <ac:chgData name="Meena, Ramjilal" userId="04f47ffa-00dc-4f53-a1c1-93674d103375" providerId="ADAL" clId="{031C95E4-19D1-44FA-8511-AFE1489D745A}" dt="2024-03-23T17:16:57.374" v="15219" actId="478"/>
          <ac:picMkLst>
            <pc:docMk/>
            <pc:sldMk cId="3545291260" sldId="704"/>
            <ac:picMk id="14" creationId="{F9EFD2F8-A7A6-9CEC-6EFE-32BD19E368AE}"/>
          </ac:picMkLst>
        </pc:picChg>
        <pc:picChg chg="add del">
          <ac:chgData name="Meena, Ramjilal" userId="04f47ffa-00dc-4f53-a1c1-93674d103375" providerId="ADAL" clId="{031C95E4-19D1-44FA-8511-AFE1489D745A}" dt="2024-03-23T17:17:55.313" v="15221" actId="478"/>
          <ac:picMkLst>
            <pc:docMk/>
            <pc:sldMk cId="3545291260" sldId="704"/>
            <ac:picMk id="15" creationId="{BD022277-A6CF-59F5-40EC-C1EADD8FCF6A}"/>
          </ac:picMkLst>
        </pc:picChg>
        <pc:picChg chg="add del mod">
          <ac:chgData name="Meena, Ramjilal" userId="04f47ffa-00dc-4f53-a1c1-93674d103375" providerId="ADAL" clId="{031C95E4-19D1-44FA-8511-AFE1489D745A}" dt="2024-03-23T17:18:27.240" v="15224" actId="478"/>
          <ac:picMkLst>
            <pc:docMk/>
            <pc:sldMk cId="3545291260" sldId="704"/>
            <ac:picMk id="16" creationId="{0DEF217E-61C2-4CD9-E4B4-29544CCF0B75}"/>
          </ac:picMkLst>
        </pc:picChg>
        <pc:picChg chg="add del mod">
          <ac:chgData name="Meena, Ramjilal" userId="04f47ffa-00dc-4f53-a1c1-93674d103375" providerId="ADAL" clId="{031C95E4-19D1-44FA-8511-AFE1489D745A}" dt="2024-03-23T17:19:45.856" v="15233" actId="478"/>
          <ac:picMkLst>
            <pc:docMk/>
            <pc:sldMk cId="3545291260" sldId="704"/>
            <ac:picMk id="17" creationId="{4D90B859-387F-A47D-5C2E-591EDFCF2EC0}"/>
          </ac:picMkLst>
        </pc:picChg>
        <pc:picChg chg="add mod">
          <ac:chgData name="Meena, Ramjilal" userId="04f47ffa-00dc-4f53-a1c1-93674d103375" providerId="ADAL" clId="{031C95E4-19D1-44FA-8511-AFE1489D745A}" dt="2024-03-23T17:21:47.630" v="15253" actId="14100"/>
          <ac:picMkLst>
            <pc:docMk/>
            <pc:sldMk cId="3545291260" sldId="704"/>
            <ac:picMk id="19" creationId="{CD60362F-FC0D-B73F-C3A9-D999D4889090}"/>
          </ac:picMkLst>
        </pc:picChg>
        <pc:picChg chg="add mod">
          <ac:chgData name="Meena, Ramjilal" userId="04f47ffa-00dc-4f53-a1c1-93674d103375" providerId="ADAL" clId="{031C95E4-19D1-44FA-8511-AFE1489D745A}" dt="2024-03-23T17:21:51.036" v="15254" actId="1076"/>
          <ac:picMkLst>
            <pc:docMk/>
            <pc:sldMk cId="3545291260" sldId="704"/>
            <ac:picMk id="20" creationId="{07CEAC71-FB98-E84D-883C-170D3C18FE22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4-08T17:18:05.207" v="17867" actId="1076"/>
        <pc:sldMkLst>
          <pc:docMk/>
          <pc:sldMk cId="2371513558" sldId="705"/>
        </pc:sldMkLst>
        <pc:picChg chg="add del mod">
          <ac:chgData name="Meena, Ramjilal" userId="04f47ffa-00dc-4f53-a1c1-93674d103375" providerId="ADAL" clId="{031C95E4-19D1-44FA-8511-AFE1489D745A}" dt="2024-04-08T17:18:03.936" v="17865"/>
          <ac:picMkLst>
            <pc:docMk/>
            <pc:sldMk cId="2371513558" sldId="705"/>
            <ac:picMk id="3" creationId="{EF6D1E05-EF11-EE64-77BA-2FE1C64A7EC3}"/>
          </ac:picMkLst>
        </pc:picChg>
        <pc:picChg chg="mod">
          <ac:chgData name="Meena, Ramjilal" userId="04f47ffa-00dc-4f53-a1c1-93674d103375" providerId="ADAL" clId="{031C95E4-19D1-44FA-8511-AFE1489D745A}" dt="2024-04-08T17:18:05.207" v="17867" actId="1076"/>
          <ac:picMkLst>
            <pc:docMk/>
            <pc:sldMk cId="2371513558" sldId="705"/>
            <ac:picMk id="19" creationId="{CD60362F-FC0D-B73F-C3A9-D999D4889090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3-23T17:25:06.650" v="15276"/>
        <pc:sldMkLst>
          <pc:docMk/>
          <pc:sldMk cId="1971682687" sldId="706"/>
        </pc:sldMkLst>
        <pc:picChg chg="add del mod">
          <ac:chgData name="Meena, Ramjilal" userId="04f47ffa-00dc-4f53-a1c1-93674d103375" providerId="ADAL" clId="{031C95E4-19D1-44FA-8511-AFE1489D745A}" dt="2024-03-23T17:25:03.447" v="15274" actId="478"/>
          <ac:picMkLst>
            <pc:docMk/>
            <pc:sldMk cId="1971682687" sldId="706"/>
            <ac:picMk id="3" creationId="{3066D7A0-7582-0D71-62E7-FA19E9F5AACC}"/>
          </ac:picMkLst>
        </pc:picChg>
        <pc:picChg chg="add mod">
          <ac:chgData name="Meena, Ramjilal" userId="04f47ffa-00dc-4f53-a1c1-93674d103375" providerId="ADAL" clId="{031C95E4-19D1-44FA-8511-AFE1489D745A}" dt="2024-03-23T17:25:06.650" v="15276"/>
          <ac:picMkLst>
            <pc:docMk/>
            <pc:sldMk cId="1971682687" sldId="706"/>
            <ac:picMk id="4" creationId="{E906468B-D859-CBF0-7499-0167A79803A6}"/>
          </ac:picMkLst>
        </pc:picChg>
        <pc:picChg chg="del">
          <ac:chgData name="Meena, Ramjilal" userId="04f47ffa-00dc-4f53-a1c1-93674d103375" providerId="ADAL" clId="{031C95E4-19D1-44FA-8511-AFE1489D745A}" dt="2024-03-23T17:25:05.944" v="15275" actId="478"/>
          <ac:picMkLst>
            <pc:docMk/>
            <pc:sldMk cId="1971682687" sldId="706"/>
            <ac:picMk id="12" creationId="{81409A0F-9E51-1488-5623-A6C6FCFFAAC7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3-25T04:56:03.765" v="15782" actId="207"/>
        <pc:sldMkLst>
          <pc:docMk/>
          <pc:sldMk cId="445058666" sldId="707"/>
        </pc:sldMkLst>
        <pc:spChg chg="del">
          <ac:chgData name="Meena, Ramjilal" userId="04f47ffa-00dc-4f53-a1c1-93674d103375" providerId="ADAL" clId="{031C95E4-19D1-44FA-8511-AFE1489D745A}" dt="2024-03-24T05:19:52.593" v="15384" actId="478"/>
          <ac:spMkLst>
            <pc:docMk/>
            <pc:sldMk cId="445058666" sldId="707"/>
            <ac:spMk id="7" creationId="{2DCE1E7F-C653-4741-F335-CABF40680362}"/>
          </ac:spMkLst>
        </pc:spChg>
        <pc:spChg chg="add del mod">
          <ac:chgData name="Meena, Ramjilal" userId="04f47ffa-00dc-4f53-a1c1-93674d103375" providerId="ADAL" clId="{031C95E4-19D1-44FA-8511-AFE1489D745A}" dt="2024-03-25T04:54:53.382" v="15778" actId="478"/>
          <ac:spMkLst>
            <pc:docMk/>
            <pc:sldMk cId="445058666" sldId="707"/>
            <ac:spMk id="12" creationId="{C550B110-FD4B-1D2C-72B0-12308B321A2A}"/>
          </ac:spMkLst>
        </pc:spChg>
        <pc:spChg chg="del">
          <ac:chgData name="Meena, Ramjilal" userId="04f47ffa-00dc-4f53-a1c1-93674d103375" providerId="ADAL" clId="{031C95E4-19D1-44FA-8511-AFE1489D745A}" dt="2024-03-24T05:21:04.292" v="15399" actId="478"/>
          <ac:spMkLst>
            <pc:docMk/>
            <pc:sldMk cId="445058666" sldId="707"/>
            <ac:spMk id="12" creationId="{F87A34C8-E7B5-E9E8-7D25-1E72FA411857}"/>
          </ac:spMkLst>
        </pc:spChg>
        <pc:spChg chg="mod">
          <ac:chgData name="Meena, Ramjilal" userId="04f47ffa-00dc-4f53-a1c1-93674d103375" providerId="ADAL" clId="{031C95E4-19D1-44FA-8511-AFE1489D745A}" dt="2024-03-24T05:22:40.370" v="15415" actId="1076"/>
          <ac:spMkLst>
            <pc:docMk/>
            <pc:sldMk cId="445058666" sldId="707"/>
            <ac:spMk id="13" creationId="{86B1F969-7889-F88C-317B-1B9ECDFA1F3B}"/>
          </ac:spMkLst>
        </pc:spChg>
        <pc:spChg chg="mod">
          <ac:chgData name="Meena, Ramjilal" userId="04f47ffa-00dc-4f53-a1c1-93674d103375" providerId="ADAL" clId="{031C95E4-19D1-44FA-8511-AFE1489D745A}" dt="2024-03-25T04:56:03.765" v="15782" actId="207"/>
          <ac:spMkLst>
            <pc:docMk/>
            <pc:sldMk cId="445058666" sldId="707"/>
            <ac:spMk id="16" creationId="{8481E29B-7640-A1ED-C5CA-BA3C7B975247}"/>
          </ac:spMkLst>
        </pc:spChg>
        <pc:spChg chg="add mod">
          <ac:chgData name="Meena, Ramjilal" userId="04f47ffa-00dc-4f53-a1c1-93674d103375" providerId="ADAL" clId="{031C95E4-19D1-44FA-8511-AFE1489D745A}" dt="2024-03-25T04:53:59.890" v="15767"/>
          <ac:spMkLst>
            <pc:docMk/>
            <pc:sldMk cId="445058666" sldId="707"/>
            <ac:spMk id="19" creationId="{67B7C0C3-BE64-D649-7D3B-9A90274F6484}"/>
          </ac:spMkLst>
        </pc:spChg>
        <pc:spChg chg="add del mod">
          <ac:chgData name="Meena, Ramjilal" userId="04f47ffa-00dc-4f53-a1c1-93674d103375" providerId="ADAL" clId="{031C95E4-19D1-44FA-8511-AFE1489D745A}" dt="2024-03-24T05:22:06.854" v="15408" actId="478"/>
          <ac:spMkLst>
            <pc:docMk/>
            <pc:sldMk cId="445058666" sldId="707"/>
            <ac:spMk id="20" creationId="{38E1ECC9-5B2F-8DD2-D71A-DF5639E7565B}"/>
          </ac:spMkLst>
        </pc:spChg>
        <pc:spChg chg="add del mod">
          <ac:chgData name="Meena, Ramjilal" userId="04f47ffa-00dc-4f53-a1c1-93674d103375" providerId="ADAL" clId="{031C95E4-19D1-44FA-8511-AFE1489D745A}" dt="2024-03-25T04:54:52.565" v="15777"/>
          <ac:spMkLst>
            <pc:docMk/>
            <pc:sldMk cId="445058666" sldId="707"/>
            <ac:spMk id="21" creationId="{81031772-2C4B-61E1-9239-44814EBEF3B5}"/>
          </ac:spMkLst>
        </pc:spChg>
        <pc:spChg chg="del">
          <ac:chgData name="Meena, Ramjilal" userId="04f47ffa-00dc-4f53-a1c1-93674d103375" providerId="ADAL" clId="{031C95E4-19D1-44FA-8511-AFE1489D745A}" dt="2024-03-24T05:21:15.375" v="15401" actId="478"/>
          <ac:spMkLst>
            <pc:docMk/>
            <pc:sldMk cId="445058666" sldId="707"/>
            <ac:spMk id="21" creationId="{92CB3A97-63DC-49A0-F4D3-11880C13B6A8}"/>
          </ac:spMkLst>
        </pc:spChg>
        <pc:spChg chg="add del mod">
          <ac:chgData name="Meena, Ramjilal" userId="04f47ffa-00dc-4f53-a1c1-93674d103375" providerId="ADAL" clId="{031C95E4-19D1-44FA-8511-AFE1489D745A}" dt="2024-03-25T04:52:47.047" v="15755" actId="478"/>
          <ac:spMkLst>
            <pc:docMk/>
            <pc:sldMk cId="445058666" sldId="707"/>
            <ac:spMk id="22" creationId="{A4AAD755-EE8D-AA87-82A5-9E0BE348E495}"/>
          </ac:spMkLst>
        </pc:spChg>
        <pc:spChg chg="add del mod">
          <ac:chgData name="Meena, Ramjilal" userId="04f47ffa-00dc-4f53-a1c1-93674d103375" providerId="ADAL" clId="{031C95E4-19D1-44FA-8511-AFE1489D745A}" dt="2024-03-25T04:53:59.419" v="15766" actId="478"/>
          <ac:spMkLst>
            <pc:docMk/>
            <pc:sldMk cId="445058666" sldId="707"/>
            <ac:spMk id="25" creationId="{697EF5B0-FA8E-D786-9067-6D0FD3CEB7D4}"/>
          </ac:spMkLst>
        </pc:spChg>
        <pc:spChg chg="mod">
          <ac:chgData name="Meena, Ramjilal" userId="04f47ffa-00dc-4f53-a1c1-93674d103375" providerId="ADAL" clId="{031C95E4-19D1-44FA-8511-AFE1489D745A}" dt="2024-03-24T05:22:43.698" v="15416" actId="14100"/>
          <ac:spMkLst>
            <pc:docMk/>
            <pc:sldMk cId="445058666" sldId="707"/>
            <ac:spMk id="27" creationId="{C64BB564-6E0E-4E1D-28EE-B75784D36BB7}"/>
          </ac:spMkLst>
        </pc:spChg>
        <pc:picChg chg="add del mod">
          <ac:chgData name="Meena, Ramjilal" userId="04f47ffa-00dc-4f53-a1c1-93674d103375" providerId="ADAL" clId="{031C95E4-19D1-44FA-8511-AFE1489D745A}" dt="2024-03-25T04:55:39.823" v="15781" actId="14100"/>
          <ac:picMkLst>
            <pc:docMk/>
            <pc:sldMk cId="445058666" sldId="707"/>
            <ac:picMk id="11" creationId="{4583AAB2-5878-FA39-942F-0E1F1A6D4BA0}"/>
          </ac:picMkLst>
        </pc:picChg>
        <pc:picChg chg="del">
          <ac:chgData name="Meena, Ramjilal" userId="04f47ffa-00dc-4f53-a1c1-93674d103375" providerId="ADAL" clId="{031C95E4-19D1-44FA-8511-AFE1489D745A}" dt="2024-03-24T05:20:48.217" v="15397" actId="478"/>
          <ac:picMkLst>
            <pc:docMk/>
            <pc:sldMk cId="445058666" sldId="707"/>
            <ac:picMk id="11" creationId="{D67495AB-44AC-7441-36A1-43B724BDD970}"/>
          </ac:picMkLst>
        </pc:picChg>
        <pc:picChg chg="add mod">
          <ac:chgData name="Meena, Ramjilal" userId="04f47ffa-00dc-4f53-a1c1-93674d103375" providerId="ADAL" clId="{031C95E4-19D1-44FA-8511-AFE1489D745A}" dt="2024-03-25T04:54:21.485" v="15774" actId="14100"/>
          <ac:picMkLst>
            <pc:docMk/>
            <pc:sldMk cId="445058666" sldId="707"/>
            <ac:picMk id="17" creationId="{52780674-CF20-B082-C885-03D3E6531E8B}"/>
          </ac:picMkLst>
        </pc:picChg>
        <pc:picChg chg="add del mod">
          <ac:chgData name="Meena, Ramjilal" userId="04f47ffa-00dc-4f53-a1c1-93674d103375" providerId="ADAL" clId="{031C95E4-19D1-44FA-8511-AFE1489D745A}" dt="2024-03-25T04:52:39.464" v="15753" actId="478"/>
          <ac:picMkLst>
            <pc:docMk/>
            <pc:sldMk cId="445058666" sldId="707"/>
            <ac:picMk id="18" creationId="{7B86D2EB-C115-1156-890F-85DC1FE107EA}"/>
          </ac:picMkLst>
        </pc:picChg>
        <pc:picChg chg="add del mod">
          <ac:chgData name="Meena, Ramjilal" userId="04f47ffa-00dc-4f53-a1c1-93674d103375" providerId="ADAL" clId="{031C95E4-19D1-44FA-8511-AFE1489D745A}" dt="2024-03-24T05:22:06.854" v="15408" actId="478"/>
          <ac:picMkLst>
            <pc:docMk/>
            <pc:sldMk cId="445058666" sldId="707"/>
            <ac:picMk id="19" creationId="{FF44E5D0-6662-B8B0-FCC8-0E9352F286EF}"/>
          </ac:picMkLst>
        </pc:picChg>
        <pc:picChg chg="add del mod">
          <ac:chgData name="Meena, Ramjilal" userId="04f47ffa-00dc-4f53-a1c1-93674d103375" providerId="ADAL" clId="{031C95E4-19D1-44FA-8511-AFE1489D745A}" dt="2024-03-25T04:54:52.565" v="15777"/>
          <ac:picMkLst>
            <pc:docMk/>
            <pc:sldMk cId="445058666" sldId="707"/>
            <ac:picMk id="20" creationId="{3A39A3B1-8164-DE1F-6CC8-D4C2310FC1A8}"/>
          </ac:picMkLst>
        </pc:picChg>
        <pc:picChg chg="add del mod">
          <ac:chgData name="Meena, Ramjilal" userId="04f47ffa-00dc-4f53-a1c1-93674d103375" providerId="ADAL" clId="{031C95E4-19D1-44FA-8511-AFE1489D745A}" dt="2024-03-25T04:53:18.081" v="15763" actId="478"/>
          <ac:picMkLst>
            <pc:docMk/>
            <pc:sldMk cId="445058666" sldId="707"/>
            <ac:picMk id="24" creationId="{D056448F-7F95-69F0-5489-1D2B2059FDA2}"/>
          </ac:picMkLst>
        </pc:picChg>
      </pc:sldChg>
      <pc:sldChg chg="addSp delSp modSp add del mod">
        <pc:chgData name="Meena, Ramjilal" userId="04f47ffa-00dc-4f53-a1c1-93674d103375" providerId="ADAL" clId="{031C95E4-19D1-44FA-8511-AFE1489D745A}" dt="2024-04-07T04:59:14.202" v="17825" actId="47"/>
        <pc:sldMkLst>
          <pc:docMk/>
          <pc:sldMk cId="1649298681" sldId="708"/>
        </pc:sldMkLst>
        <pc:spChg chg="del mod ord">
          <ac:chgData name="Meena, Ramjilal" userId="04f47ffa-00dc-4f53-a1c1-93674d103375" providerId="ADAL" clId="{031C95E4-19D1-44FA-8511-AFE1489D745A}" dt="2024-03-24T11:23:48.292" v="15674" actId="478"/>
          <ac:spMkLst>
            <pc:docMk/>
            <pc:sldMk cId="1649298681" sldId="708"/>
            <ac:spMk id="2" creationId="{9C5DD57F-2FE6-ECB7-1681-7956002264DB}"/>
          </ac:spMkLst>
        </pc:spChg>
        <pc:spChg chg="add mod">
          <ac:chgData name="Meena, Ramjilal" userId="04f47ffa-00dc-4f53-a1c1-93674d103375" providerId="ADAL" clId="{031C95E4-19D1-44FA-8511-AFE1489D745A}" dt="2024-04-06T13:35:20.152" v="17010" actId="207"/>
          <ac:spMkLst>
            <pc:docMk/>
            <pc:sldMk cId="1649298681" sldId="708"/>
            <ac:spMk id="2" creationId="{B990CCDC-50DC-C41F-C751-79FA4A5DB08A}"/>
          </ac:spMkLst>
        </pc:spChg>
        <pc:spChg chg="del">
          <ac:chgData name="Meena, Ramjilal" userId="04f47ffa-00dc-4f53-a1c1-93674d103375" providerId="ADAL" clId="{031C95E4-19D1-44FA-8511-AFE1489D745A}" dt="2024-03-24T10:44:43.173" v="15454" actId="478"/>
          <ac:spMkLst>
            <pc:docMk/>
            <pc:sldMk cId="1649298681" sldId="708"/>
            <ac:spMk id="4" creationId="{1B83D057-E036-929F-DB82-1997F9E445E8}"/>
          </ac:spMkLst>
        </pc:spChg>
        <pc:spChg chg="add del mod">
          <ac:chgData name="Meena, Ramjilal" userId="04f47ffa-00dc-4f53-a1c1-93674d103375" providerId="ADAL" clId="{031C95E4-19D1-44FA-8511-AFE1489D745A}" dt="2024-04-06T13:27:41.916" v="16997" actId="478"/>
          <ac:spMkLst>
            <pc:docMk/>
            <pc:sldMk cId="1649298681" sldId="708"/>
            <ac:spMk id="4" creationId="{E1D63813-946F-AF26-64F1-4C3BE2A6276E}"/>
          </ac:spMkLst>
        </pc:spChg>
        <pc:spChg chg="del">
          <ac:chgData name="Meena, Ramjilal" userId="04f47ffa-00dc-4f53-a1c1-93674d103375" providerId="ADAL" clId="{031C95E4-19D1-44FA-8511-AFE1489D745A}" dt="2024-03-24T10:44:45.496" v="15455" actId="478"/>
          <ac:spMkLst>
            <pc:docMk/>
            <pc:sldMk cId="1649298681" sldId="708"/>
            <ac:spMk id="5" creationId="{3503417E-1E68-BEAC-18AD-DD7B76A9C1E5}"/>
          </ac:spMkLst>
        </pc:spChg>
        <pc:spChg chg="add del mod">
          <ac:chgData name="Meena, Ramjilal" userId="04f47ffa-00dc-4f53-a1c1-93674d103375" providerId="ADAL" clId="{031C95E4-19D1-44FA-8511-AFE1489D745A}" dt="2024-03-24T10:53:31.992" v="15515" actId="478"/>
          <ac:spMkLst>
            <pc:docMk/>
            <pc:sldMk cId="1649298681" sldId="708"/>
            <ac:spMk id="6" creationId="{B5287C65-94F2-9225-B65D-F295405975B5}"/>
          </ac:spMkLst>
        </pc:spChg>
        <pc:spChg chg="del">
          <ac:chgData name="Meena, Ramjilal" userId="04f47ffa-00dc-4f53-a1c1-93674d103375" providerId="ADAL" clId="{031C95E4-19D1-44FA-8511-AFE1489D745A}" dt="2024-03-24T10:45:29.921" v="15457" actId="26606"/>
          <ac:spMkLst>
            <pc:docMk/>
            <pc:sldMk cId="1649298681" sldId="708"/>
            <ac:spMk id="8" creationId="{100EDD19-6802-4EC3-95CE-CFFAB042CFD6}"/>
          </ac:spMkLst>
        </pc:spChg>
        <pc:spChg chg="add del mod">
          <ac:chgData name="Meena, Ramjilal" userId="04f47ffa-00dc-4f53-a1c1-93674d103375" providerId="ADAL" clId="{031C95E4-19D1-44FA-8511-AFE1489D745A}" dt="2024-03-24T10:50:21.218" v="15493" actId="478"/>
          <ac:spMkLst>
            <pc:docMk/>
            <pc:sldMk cId="1649298681" sldId="708"/>
            <ac:spMk id="9" creationId="{27977E20-1339-BC3B-7E0D-0D49BDD9DDA2}"/>
          </ac:spMkLst>
        </pc:spChg>
        <pc:spChg chg="del">
          <ac:chgData name="Meena, Ramjilal" userId="04f47ffa-00dc-4f53-a1c1-93674d103375" providerId="ADAL" clId="{031C95E4-19D1-44FA-8511-AFE1489D745A}" dt="2024-03-24T10:45:29.921" v="15457" actId="26606"/>
          <ac:spMkLst>
            <pc:docMk/>
            <pc:sldMk cId="1649298681" sldId="708"/>
            <ac:spMk id="10" creationId="{DB17E863-922E-4C26-BD64-E8FD41D28661}"/>
          </ac:spMkLst>
        </pc:spChg>
        <pc:spChg chg="add del mod">
          <ac:chgData name="Meena, Ramjilal" userId="04f47ffa-00dc-4f53-a1c1-93674d103375" providerId="ADAL" clId="{031C95E4-19D1-44FA-8511-AFE1489D745A}" dt="2024-03-24T10:51:15.448" v="15500" actId="478"/>
          <ac:spMkLst>
            <pc:docMk/>
            <pc:sldMk cId="1649298681" sldId="708"/>
            <ac:spMk id="11" creationId="{BFDFA273-9F08-58DA-8546-2DE9147E95B1}"/>
          </ac:spMkLst>
        </pc:spChg>
        <pc:spChg chg="add del mod">
          <ac:chgData name="Meena, Ramjilal" userId="04f47ffa-00dc-4f53-a1c1-93674d103375" providerId="ADAL" clId="{031C95E4-19D1-44FA-8511-AFE1489D745A}" dt="2024-03-24T11:23:35.697" v="15673" actId="478"/>
          <ac:spMkLst>
            <pc:docMk/>
            <pc:sldMk cId="1649298681" sldId="708"/>
            <ac:spMk id="12" creationId="{3CC712B4-4DDF-753B-5015-F270BB39FF52}"/>
          </ac:spMkLst>
        </pc:spChg>
        <pc:spChg chg="add del mod">
          <ac:chgData name="Meena, Ramjilal" userId="04f47ffa-00dc-4f53-a1c1-93674d103375" providerId="ADAL" clId="{031C95E4-19D1-44FA-8511-AFE1489D745A}" dt="2024-03-24T11:26:19.548" v="15695" actId="478"/>
          <ac:spMkLst>
            <pc:docMk/>
            <pc:sldMk cId="1649298681" sldId="708"/>
            <ac:spMk id="13" creationId="{970CF673-B115-112A-3A73-2334D9EDFF7C}"/>
          </ac:spMkLst>
        </pc:spChg>
        <pc:spChg chg="add del">
          <ac:chgData name="Meena, Ramjilal" userId="04f47ffa-00dc-4f53-a1c1-93674d103375" providerId="ADAL" clId="{031C95E4-19D1-44FA-8511-AFE1489D745A}" dt="2024-03-24T10:46:14.912" v="15463" actId="26606"/>
          <ac:spMkLst>
            <pc:docMk/>
            <pc:sldMk cId="1649298681" sldId="708"/>
            <ac:spMk id="15" creationId="{0671A8AE-40A1-4631-A6B8-581AFF065482}"/>
          </ac:spMkLst>
        </pc:spChg>
        <pc:spChg chg="add del">
          <ac:chgData name="Meena, Ramjilal" userId="04f47ffa-00dc-4f53-a1c1-93674d103375" providerId="ADAL" clId="{031C95E4-19D1-44FA-8511-AFE1489D745A}" dt="2024-03-24T10:46:14.912" v="15463" actId="26606"/>
          <ac:spMkLst>
            <pc:docMk/>
            <pc:sldMk cId="1649298681" sldId="708"/>
            <ac:spMk id="17" creationId="{AB58EF07-17C2-48CF-ABB0-EEF1F17CB8F0}"/>
          </ac:spMkLst>
        </pc:spChg>
        <pc:spChg chg="add del">
          <ac:chgData name="Meena, Ramjilal" userId="04f47ffa-00dc-4f53-a1c1-93674d103375" providerId="ADAL" clId="{031C95E4-19D1-44FA-8511-AFE1489D745A}" dt="2024-03-24T10:46:14.912" v="15463" actId="26606"/>
          <ac:spMkLst>
            <pc:docMk/>
            <pc:sldMk cId="1649298681" sldId="708"/>
            <ac:spMk id="19" creationId="{AF2F604E-43BE-4DC3-B983-E071523364F8}"/>
          </ac:spMkLst>
        </pc:spChg>
        <pc:spChg chg="add del">
          <ac:chgData name="Meena, Ramjilal" userId="04f47ffa-00dc-4f53-a1c1-93674d103375" providerId="ADAL" clId="{031C95E4-19D1-44FA-8511-AFE1489D745A}" dt="2024-03-24T10:46:14.912" v="15463" actId="26606"/>
          <ac:spMkLst>
            <pc:docMk/>
            <pc:sldMk cId="1649298681" sldId="708"/>
            <ac:spMk id="21" creationId="{08C9B587-E65E-4B52-B37C-ABEBB6E87928}"/>
          </ac:spMkLst>
        </pc:spChg>
        <pc:spChg chg="add del mod">
          <ac:chgData name="Meena, Ramjilal" userId="04f47ffa-00dc-4f53-a1c1-93674d103375" providerId="ADAL" clId="{031C95E4-19D1-44FA-8511-AFE1489D745A}" dt="2024-03-24T11:23:54.538" v="15675" actId="478"/>
          <ac:spMkLst>
            <pc:docMk/>
            <pc:sldMk cId="1649298681" sldId="708"/>
            <ac:spMk id="24" creationId="{3BE5BF3D-28A2-7607-9234-A3F9FE4D8DFC}"/>
          </ac:spMkLst>
        </pc:spChg>
        <pc:spChg chg="add del mod">
          <ac:chgData name="Meena, Ramjilal" userId="04f47ffa-00dc-4f53-a1c1-93674d103375" providerId="ADAL" clId="{031C95E4-19D1-44FA-8511-AFE1489D745A}" dt="2024-04-06T13:35:32.879" v="17011" actId="14100"/>
          <ac:spMkLst>
            <pc:docMk/>
            <pc:sldMk cId="1649298681" sldId="708"/>
            <ac:spMk id="25" creationId="{0F6B4F52-DFB2-D213-736E-37CC20D9CC7A}"/>
          </ac:spMkLst>
        </pc:spChg>
        <pc:spChg chg="add del">
          <ac:chgData name="Meena, Ramjilal" userId="04f47ffa-00dc-4f53-a1c1-93674d103375" providerId="ADAL" clId="{031C95E4-19D1-44FA-8511-AFE1489D745A}" dt="2024-03-24T11:24:21.566" v="15679" actId="478"/>
          <ac:spMkLst>
            <pc:docMk/>
            <pc:sldMk cId="1649298681" sldId="708"/>
            <ac:spMk id="26" creationId="{489B7BFD-8F45-4093-AD9C-91B15B0503D9}"/>
          </ac:spMkLst>
        </pc:spChg>
        <pc:spChg chg="add mod">
          <ac:chgData name="Meena, Ramjilal" userId="04f47ffa-00dc-4f53-a1c1-93674d103375" providerId="ADAL" clId="{031C95E4-19D1-44FA-8511-AFE1489D745A}" dt="2024-04-06T13:31:21.551" v="17002" actId="14100"/>
          <ac:spMkLst>
            <pc:docMk/>
            <pc:sldMk cId="1649298681" sldId="708"/>
            <ac:spMk id="27" creationId="{8D4050FB-D42A-7925-097A-C214520BA605}"/>
          </ac:spMkLst>
        </pc:spChg>
        <pc:spChg chg="add del">
          <ac:chgData name="Meena, Ramjilal" userId="04f47ffa-00dc-4f53-a1c1-93674d103375" providerId="ADAL" clId="{031C95E4-19D1-44FA-8511-AFE1489D745A}" dt="2024-03-24T11:24:21.566" v="15679" actId="478"/>
          <ac:spMkLst>
            <pc:docMk/>
            <pc:sldMk cId="1649298681" sldId="708"/>
            <ac:spMk id="28" creationId="{4D4C00DC-4DC6-4CD2-9E31-F17E6CEBC5A6}"/>
          </ac:spMkLst>
        </pc:spChg>
        <pc:spChg chg="add del">
          <ac:chgData name="Meena, Ramjilal" userId="04f47ffa-00dc-4f53-a1c1-93674d103375" providerId="ADAL" clId="{031C95E4-19D1-44FA-8511-AFE1489D745A}" dt="2024-03-24T11:24:21.566" v="15679" actId="478"/>
          <ac:spMkLst>
            <pc:docMk/>
            <pc:sldMk cId="1649298681" sldId="708"/>
            <ac:spMk id="30" creationId="{A499C65A-9B02-4D7F-BD68-CD38D880551F}"/>
          </ac:spMkLst>
        </pc:spChg>
        <pc:spChg chg="add mod">
          <ac:chgData name="Meena, Ramjilal" userId="04f47ffa-00dc-4f53-a1c1-93674d103375" providerId="ADAL" clId="{031C95E4-19D1-44FA-8511-AFE1489D745A}" dt="2024-03-24T11:28:18.293" v="15711" actId="1076"/>
          <ac:spMkLst>
            <pc:docMk/>
            <pc:sldMk cId="1649298681" sldId="708"/>
            <ac:spMk id="208" creationId="{6CCBEC6A-6959-1E65-D97F-A827B1BC02A7}"/>
          </ac:spMkLst>
        </pc:spChg>
        <pc:grpChg chg="add del">
          <ac:chgData name="Meena, Ramjilal" userId="04f47ffa-00dc-4f53-a1c1-93674d103375" providerId="ADAL" clId="{031C95E4-19D1-44FA-8511-AFE1489D745A}" dt="2024-03-24T11:24:21.566" v="15679" actId="478"/>
          <ac:grpSpMkLst>
            <pc:docMk/>
            <pc:sldMk cId="1649298681" sldId="708"/>
            <ac:grpSpMk id="32" creationId="{66FB5A75-BDE2-4F12-A95B-C48788A7685C}"/>
          </ac:grpSpMkLst>
        </pc:grpChg>
        <pc:grpChg chg="add del">
          <ac:chgData name="Meena, Ramjilal" userId="04f47ffa-00dc-4f53-a1c1-93674d103375" providerId="ADAL" clId="{031C95E4-19D1-44FA-8511-AFE1489D745A}" dt="2024-03-24T11:24:21.566" v="15679" actId="478"/>
          <ac:grpSpMkLst>
            <pc:docMk/>
            <pc:sldMk cId="1649298681" sldId="708"/>
            <ac:grpSpMk id="36" creationId="{1F4896D7-5AD0-4505-BCCD-82262CFEE2E1}"/>
          </ac:grpSpMkLst>
        </pc:grpChg>
        <pc:picChg chg="add del mod ord">
          <ac:chgData name="Meena, Ramjilal" userId="04f47ffa-00dc-4f53-a1c1-93674d103375" providerId="ADAL" clId="{031C95E4-19D1-44FA-8511-AFE1489D745A}" dt="2024-03-24T11:30:58.259" v="15730" actId="1076"/>
          <ac:picMkLst>
            <pc:docMk/>
            <pc:sldMk cId="1649298681" sldId="708"/>
            <ac:picMk id="3" creationId="{E523B55F-0929-CEFF-0781-55436D513770}"/>
          </ac:picMkLst>
        </pc:picChg>
        <pc:picChg chg="add mod">
          <ac:chgData name="Meena, Ramjilal" userId="04f47ffa-00dc-4f53-a1c1-93674d103375" providerId="ADAL" clId="{031C95E4-19D1-44FA-8511-AFE1489D745A}" dt="2024-04-06T13:35:06.232" v="17008"/>
          <ac:picMkLst>
            <pc:docMk/>
            <pc:sldMk cId="1649298681" sldId="708"/>
            <ac:picMk id="5" creationId="{DC2619E8-D114-4DC3-630E-507CDC9C2875}"/>
          </ac:picMkLst>
        </pc:picChg>
        <pc:picChg chg="add del">
          <ac:chgData name="Meena, Ramjilal" userId="04f47ffa-00dc-4f53-a1c1-93674d103375" providerId="ADAL" clId="{031C95E4-19D1-44FA-8511-AFE1489D745A}" dt="2024-03-24T10:48:15.254" v="15479" actId="478"/>
          <ac:picMkLst>
            <pc:docMk/>
            <pc:sldMk cId="1649298681" sldId="708"/>
            <ac:picMk id="7" creationId="{AAE921BF-B8CC-B59B-C1DD-7AAA4CB13808}"/>
          </ac:picMkLst>
        </pc:picChg>
        <pc:picChg chg="add del mod">
          <ac:chgData name="Meena, Ramjilal" userId="04f47ffa-00dc-4f53-a1c1-93674d103375" providerId="ADAL" clId="{031C95E4-19D1-44FA-8511-AFE1489D745A}" dt="2024-03-24T11:25:36.554" v="15687" actId="478"/>
          <ac:picMkLst>
            <pc:docMk/>
            <pc:sldMk cId="1649298681" sldId="708"/>
            <ac:picMk id="14" creationId="{D71CE90A-ED13-1D0A-FC92-1A531B873189}"/>
          </ac:picMkLst>
        </pc:picChg>
        <pc:picChg chg="add del mod">
          <ac:chgData name="Meena, Ramjilal" userId="04f47ffa-00dc-4f53-a1c1-93674d103375" providerId="ADAL" clId="{031C95E4-19D1-44FA-8511-AFE1489D745A}" dt="2024-03-24T11:25:36.554" v="15687" actId="478"/>
          <ac:picMkLst>
            <pc:docMk/>
            <pc:sldMk cId="1649298681" sldId="708"/>
            <ac:picMk id="16" creationId="{AF631C0F-814E-005D-A670-222A7BD3816D}"/>
          </ac:picMkLst>
        </pc:picChg>
        <pc:picChg chg="add del mod">
          <ac:chgData name="Meena, Ramjilal" userId="04f47ffa-00dc-4f53-a1c1-93674d103375" providerId="ADAL" clId="{031C95E4-19D1-44FA-8511-AFE1489D745A}" dt="2024-03-24T11:25:36.554" v="15687" actId="478"/>
          <ac:picMkLst>
            <pc:docMk/>
            <pc:sldMk cId="1649298681" sldId="708"/>
            <ac:picMk id="18" creationId="{7892A773-27A8-817D-2FED-81B3E5AA1E25}"/>
          </ac:picMkLst>
        </pc:picChg>
        <pc:picChg chg="add del mod">
          <ac:chgData name="Meena, Ramjilal" userId="04f47ffa-00dc-4f53-a1c1-93674d103375" providerId="ADAL" clId="{031C95E4-19D1-44FA-8511-AFE1489D745A}" dt="2024-03-24T11:25:36.554" v="15687" actId="478"/>
          <ac:picMkLst>
            <pc:docMk/>
            <pc:sldMk cId="1649298681" sldId="708"/>
            <ac:picMk id="20" creationId="{277CBDF5-BB03-3CCB-3A19-6ABE07C1ACD5}"/>
          </ac:picMkLst>
        </pc:picChg>
        <pc:picChg chg="add del mod">
          <ac:chgData name="Meena, Ramjilal" userId="04f47ffa-00dc-4f53-a1c1-93674d103375" providerId="ADAL" clId="{031C95E4-19D1-44FA-8511-AFE1489D745A}" dt="2024-03-24T11:25:36.554" v="15687" actId="478"/>
          <ac:picMkLst>
            <pc:docMk/>
            <pc:sldMk cId="1649298681" sldId="708"/>
            <ac:picMk id="22" creationId="{CC069863-7597-8C9B-3353-C63B44344A01}"/>
          </ac:picMkLst>
        </pc:picChg>
        <pc:picChg chg="add mod">
          <ac:chgData name="Meena, Ramjilal" userId="04f47ffa-00dc-4f53-a1c1-93674d103375" providerId="ADAL" clId="{031C95E4-19D1-44FA-8511-AFE1489D745A}" dt="2024-03-24T11:28:35.158" v="15712" actId="14100"/>
          <ac:picMkLst>
            <pc:docMk/>
            <pc:sldMk cId="1649298681" sldId="708"/>
            <ac:picMk id="29" creationId="{60EE07F0-E074-B419-9B57-E6B6B817A621}"/>
          </ac:picMkLst>
        </pc:picChg>
        <pc:picChg chg="add mod">
          <ac:chgData name="Meena, Ramjilal" userId="04f47ffa-00dc-4f53-a1c1-93674d103375" providerId="ADAL" clId="{031C95E4-19D1-44FA-8511-AFE1489D745A}" dt="2024-03-24T11:27:20.720" v="15704" actId="1076"/>
          <ac:picMkLst>
            <pc:docMk/>
            <pc:sldMk cId="1649298681" sldId="708"/>
            <ac:picMk id="31" creationId="{298E5CA9-9732-27F4-10AE-0A785912C0A7}"/>
          </ac:picMkLst>
        </pc:picChg>
        <pc:picChg chg="add mod">
          <ac:chgData name="Meena, Ramjilal" userId="04f47ffa-00dc-4f53-a1c1-93674d103375" providerId="ADAL" clId="{031C95E4-19D1-44FA-8511-AFE1489D745A}" dt="2024-03-24T11:28:48.592" v="15714" actId="14100"/>
          <ac:picMkLst>
            <pc:docMk/>
            <pc:sldMk cId="1649298681" sldId="708"/>
            <ac:picMk id="35" creationId="{A8A89B80-C102-7F0D-9B8D-604F63C13A57}"/>
          </ac:picMkLst>
        </pc:picChg>
        <pc:picChg chg="add mod">
          <ac:chgData name="Meena, Ramjilal" userId="04f47ffa-00dc-4f53-a1c1-93674d103375" providerId="ADAL" clId="{031C95E4-19D1-44FA-8511-AFE1489D745A}" dt="2024-03-24T11:27:14.906" v="15703" actId="14100"/>
          <ac:picMkLst>
            <pc:docMk/>
            <pc:sldMk cId="1649298681" sldId="708"/>
            <ac:picMk id="206" creationId="{98AAE308-5B7D-2BD8-18D4-F7B05023AE8D}"/>
          </ac:picMkLst>
        </pc:picChg>
        <pc:picChg chg="add mod">
          <ac:chgData name="Meena, Ramjilal" userId="04f47ffa-00dc-4f53-a1c1-93674d103375" providerId="ADAL" clId="{031C95E4-19D1-44FA-8511-AFE1489D745A}" dt="2024-03-24T11:27:31.937" v="15705" actId="14100"/>
          <ac:picMkLst>
            <pc:docMk/>
            <pc:sldMk cId="1649298681" sldId="708"/>
            <ac:picMk id="207" creationId="{4DF38BB6-52F2-FBC3-EB0B-E8714C4226FA}"/>
          </ac:picMkLst>
        </pc:picChg>
      </pc:sldChg>
      <pc:sldChg chg="addSp delSp modSp add mod addAnim delAnim">
        <pc:chgData name="Meena, Ramjilal" userId="04f47ffa-00dc-4f53-a1c1-93674d103375" providerId="ADAL" clId="{031C95E4-19D1-44FA-8511-AFE1489D745A}" dt="2024-03-24T11:34:04.685" v="15739" actId="1076"/>
        <pc:sldMkLst>
          <pc:docMk/>
          <pc:sldMk cId="1393182902" sldId="709"/>
        </pc:sldMkLst>
        <pc:spChg chg="del mod">
          <ac:chgData name="Meena, Ramjilal" userId="04f47ffa-00dc-4f53-a1c1-93674d103375" providerId="ADAL" clId="{031C95E4-19D1-44FA-8511-AFE1489D745A}" dt="2024-03-24T11:06:13.109" v="15586" actId="478"/>
          <ac:spMkLst>
            <pc:docMk/>
            <pc:sldMk cId="1393182902" sldId="709"/>
            <ac:spMk id="2" creationId="{9C5DD57F-2FE6-ECB7-1681-7956002264DB}"/>
          </ac:spMkLst>
        </pc:spChg>
        <pc:spChg chg="del">
          <ac:chgData name="Meena, Ramjilal" userId="04f47ffa-00dc-4f53-a1c1-93674d103375" providerId="ADAL" clId="{031C95E4-19D1-44FA-8511-AFE1489D745A}" dt="2024-03-24T10:56:32.422" v="15520" actId="478"/>
          <ac:spMkLst>
            <pc:docMk/>
            <pc:sldMk cId="1393182902" sldId="709"/>
            <ac:spMk id="4" creationId="{1B83D057-E036-929F-DB82-1997F9E445E8}"/>
          </ac:spMkLst>
        </pc:spChg>
        <pc:spChg chg="del">
          <ac:chgData name="Meena, Ramjilal" userId="04f47ffa-00dc-4f53-a1c1-93674d103375" providerId="ADAL" clId="{031C95E4-19D1-44FA-8511-AFE1489D745A}" dt="2024-03-24T10:56:34.731" v="15521" actId="478"/>
          <ac:spMkLst>
            <pc:docMk/>
            <pc:sldMk cId="1393182902" sldId="709"/>
            <ac:spMk id="5" creationId="{3503417E-1E68-BEAC-18AD-DD7B76A9C1E5}"/>
          </ac:spMkLst>
        </pc:spChg>
        <pc:spChg chg="add del mod">
          <ac:chgData name="Meena, Ramjilal" userId="04f47ffa-00dc-4f53-a1c1-93674d103375" providerId="ADAL" clId="{031C95E4-19D1-44FA-8511-AFE1489D745A}" dt="2024-03-24T11:04:56.949" v="15567" actId="478"/>
          <ac:spMkLst>
            <pc:docMk/>
            <pc:sldMk cId="1393182902" sldId="709"/>
            <ac:spMk id="6" creationId="{00CA0FC3-1BF9-9D94-65B8-F02AE9CAF1C4}"/>
          </ac:spMkLst>
        </pc:spChg>
        <pc:spChg chg="add del">
          <ac:chgData name="Meena, Ramjilal" userId="04f47ffa-00dc-4f53-a1c1-93674d103375" providerId="ADAL" clId="{031C95E4-19D1-44FA-8511-AFE1489D745A}" dt="2024-03-24T11:00:58.578" v="15535" actId="26606"/>
          <ac:spMkLst>
            <pc:docMk/>
            <pc:sldMk cId="1393182902" sldId="709"/>
            <ac:spMk id="8" creationId="{100EDD19-6802-4EC3-95CE-CFFAB042CFD6}"/>
          </ac:spMkLst>
        </pc:spChg>
        <pc:spChg chg="add del mod">
          <ac:chgData name="Meena, Ramjilal" userId="04f47ffa-00dc-4f53-a1c1-93674d103375" providerId="ADAL" clId="{031C95E4-19D1-44FA-8511-AFE1489D745A}" dt="2024-03-24T11:04:42.736" v="15565" actId="478"/>
          <ac:spMkLst>
            <pc:docMk/>
            <pc:sldMk cId="1393182902" sldId="709"/>
            <ac:spMk id="9" creationId="{631BE156-4559-9B19-C8A0-3AE8266B877E}"/>
          </ac:spMkLst>
        </pc:spChg>
        <pc:spChg chg="add del">
          <ac:chgData name="Meena, Ramjilal" userId="04f47ffa-00dc-4f53-a1c1-93674d103375" providerId="ADAL" clId="{031C95E4-19D1-44FA-8511-AFE1489D745A}" dt="2024-03-24T11:00:58.578" v="15535" actId="26606"/>
          <ac:spMkLst>
            <pc:docMk/>
            <pc:sldMk cId="1393182902" sldId="709"/>
            <ac:spMk id="10" creationId="{DB17E863-922E-4C26-BD64-E8FD41D28661}"/>
          </ac:spMkLst>
        </pc:spChg>
        <pc:spChg chg="add del mod">
          <ac:chgData name="Meena, Ramjilal" userId="04f47ffa-00dc-4f53-a1c1-93674d103375" providerId="ADAL" clId="{031C95E4-19D1-44FA-8511-AFE1489D745A}" dt="2024-03-24T11:33:25.575" v="15737" actId="478"/>
          <ac:spMkLst>
            <pc:docMk/>
            <pc:sldMk cId="1393182902" sldId="709"/>
            <ac:spMk id="11" creationId="{37946745-5135-F163-9CF5-AE0277892484}"/>
          </ac:spMkLst>
        </pc:spChg>
        <pc:spChg chg="add del">
          <ac:chgData name="Meena, Ramjilal" userId="04f47ffa-00dc-4f53-a1c1-93674d103375" providerId="ADAL" clId="{031C95E4-19D1-44FA-8511-AFE1489D745A}" dt="2024-03-24T11:00:05.020" v="15534" actId="26606"/>
          <ac:spMkLst>
            <pc:docMk/>
            <pc:sldMk cId="1393182902" sldId="709"/>
            <ac:spMk id="12" creationId="{665DBBEF-238B-476B-96AB-8AAC3224ECEA}"/>
          </ac:spMkLst>
        </pc:spChg>
        <pc:spChg chg="add del">
          <ac:chgData name="Meena, Ramjilal" userId="04f47ffa-00dc-4f53-a1c1-93674d103375" providerId="ADAL" clId="{031C95E4-19D1-44FA-8511-AFE1489D745A}" dt="2024-03-24T11:00:05.020" v="15534" actId="26606"/>
          <ac:spMkLst>
            <pc:docMk/>
            <pc:sldMk cId="1393182902" sldId="709"/>
            <ac:spMk id="13" creationId="{3FCFB1DE-0B7E-48CC-BA90-B2AB0889F9D6}"/>
          </ac:spMkLst>
        </pc:spChg>
        <pc:spChg chg="add del">
          <ac:chgData name="Meena, Ramjilal" userId="04f47ffa-00dc-4f53-a1c1-93674d103375" providerId="ADAL" clId="{031C95E4-19D1-44FA-8511-AFE1489D745A}" dt="2024-03-24T10:58:43.640" v="15532" actId="26606"/>
          <ac:spMkLst>
            <pc:docMk/>
            <pc:sldMk cId="1393182902" sldId="709"/>
            <ac:spMk id="15" creationId="{9F7D5CDA-D291-4307-BF55-1381FED29634}"/>
          </ac:spMkLst>
        </pc:spChg>
        <pc:spChg chg="add del">
          <ac:chgData name="Meena, Ramjilal" userId="04f47ffa-00dc-4f53-a1c1-93674d103375" providerId="ADAL" clId="{031C95E4-19D1-44FA-8511-AFE1489D745A}" dt="2024-03-24T10:58:43.640" v="15532" actId="26606"/>
          <ac:spMkLst>
            <pc:docMk/>
            <pc:sldMk cId="1393182902" sldId="709"/>
            <ac:spMk id="17" creationId="{59B296B9-C5A5-4E4F-9B60-C907B5F1466C}"/>
          </ac:spMkLst>
        </pc:spChg>
        <pc:spChg chg="add del">
          <ac:chgData name="Meena, Ramjilal" userId="04f47ffa-00dc-4f53-a1c1-93674d103375" providerId="ADAL" clId="{031C95E4-19D1-44FA-8511-AFE1489D745A}" dt="2024-03-24T10:58:43.640" v="15532" actId="26606"/>
          <ac:spMkLst>
            <pc:docMk/>
            <pc:sldMk cId="1393182902" sldId="709"/>
            <ac:spMk id="19" creationId="{D0300FD3-5AF1-6305-15FA-9078072672E2}"/>
          </ac:spMkLst>
        </pc:spChg>
        <pc:spChg chg="add mod">
          <ac:chgData name="Meena, Ramjilal" userId="04f47ffa-00dc-4f53-a1c1-93674d103375" providerId="ADAL" clId="{031C95E4-19D1-44FA-8511-AFE1489D745A}" dt="2024-03-24T11:33:13.352" v="15736" actId="14100"/>
          <ac:spMkLst>
            <pc:docMk/>
            <pc:sldMk cId="1393182902" sldId="709"/>
            <ac:spMk id="21" creationId="{0053FECC-B9AC-41F2-C307-11E26FD036BB}"/>
          </ac:spMkLst>
        </pc:spChg>
        <pc:spChg chg="add mod">
          <ac:chgData name="Meena, Ramjilal" userId="04f47ffa-00dc-4f53-a1c1-93674d103375" providerId="ADAL" clId="{031C95E4-19D1-44FA-8511-AFE1489D745A}" dt="2024-03-24T11:32:30.909" v="15735" actId="208"/>
          <ac:spMkLst>
            <pc:docMk/>
            <pc:sldMk cId="1393182902" sldId="709"/>
            <ac:spMk id="23" creationId="{D45A2B99-6FE7-BD8E-198D-5FDC7C072A5A}"/>
          </ac:spMkLst>
        </pc:spChg>
        <pc:spChg chg="add mod">
          <ac:chgData name="Meena, Ramjilal" userId="04f47ffa-00dc-4f53-a1c1-93674d103375" providerId="ADAL" clId="{031C95E4-19D1-44FA-8511-AFE1489D745A}" dt="2024-03-24T11:32:06" v="15734"/>
          <ac:spMkLst>
            <pc:docMk/>
            <pc:sldMk cId="1393182902" sldId="709"/>
            <ac:spMk id="29" creationId="{E34D5E78-8C43-063F-DB82-0FF4109D6B40}"/>
          </ac:spMkLst>
        </pc:spChg>
        <pc:spChg chg="add mod">
          <ac:chgData name="Meena, Ramjilal" userId="04f47ffa-00dc-4f53-a1c1-93674d103375" providerId="ADAL" clId="{031C95E4-19D1-44FA-8511-AFE1489D745A}" dt="2024-03-24T11:34:04.685" v="15739" actId="1076"/>
          <ac:spMkLst>
            <pc:docMk/>
            <pc:sldMk cId="1393182902" sldId="709"/>
            <ac:spMk id="30" creationId="{008E3A5C-D771-11CB-DEA9-402E1330686C}"/>
          </ac:spMkLst>
        </pc:spChg>
        <pc:spChg chg="add mod">
          <ac:chgData name="Meena, Ramjilal" userId="04f47ffa-00dc-4f53-a1c1-93674d103375" providerId="ADAL" clId="{031C95E4-19D1-44FA-8511-AFE1489D745A}" dt="2024-03-24T11:34:04.685" v="15739" actId="1076"/>
          <ac:spMkLst>
            <pc:docMk/>
            <pc:sldMk cId="1393182902" sldId="709"/>
            <ac:spMk id="36" creationId="{DD93A7B8-3A96-C7AC-8918-9171892C3E52}"/>
          </ac:spMkLst>
        </pc:spChg>
        <pc:grpChg chg="add">
          <ac:chgData name="Meena, Ramjilal" userId="04f47ffa-00dc-4f53-a1c1-93674d103375" providerId="ADAL" clId="{031C95E4-19D1-44FA-8511-AFE1489D745A}" dt="2024-03-24T11:00:58.578" v="15535" actId="26606"/>
          <ac:grpSpMkLst>
            <pc:docMk/>
            <pc:sldMk cId="1393182902" sldId="709"/>
            <ac:grpSpMk id="14" creationId="{6258F736-B256-8039-9DC6-F4E49A5C5AD5}"/>
          </ac:grpSpMkLst>
        </pc:grpChg>
        <pc:picChg chg="add mod ord">
          <ac:chgData name="Meena, Ramjilal" userId="04f47ffa-00dc-4f53-a1c1-93674d103375" providerId="ADAL" clId="{031C95E4-19D1-44FA-8511-AFE1489D745A}" dt="2024-03-24T11:04:46.535" v="15566" actId="14100"/>
          <ac:picMkLst>
            <pc:docMk/>
            <pc:sldMk cId="1393182902" sldId="709"/>
            <ac:picMk id="7" creationId="{483AA4C4-BA9C-1FAD-2C8A-094CDFE238D8}"/>
          </ac:picMkLst>
        </pc:picChg>
        <pc:picChg chg="add mod">
          <ac:chgData name="Meena, Ramjilal" userId="04f47ffa-00dc-4f53-a1c1-93674d103375" providerId="ADAL" clId="{031C95E4-19D1-44FA-8511-AFE1489D745A}" dt="2024-03-24T11:07:28.375" v="15594"/>
          <ac:picMkLst>
            <pc:docMk/>
            <pc:sldMk cId="1393182902" sldId="709"/>
            <ac:picMk id="22" creationId="{E7258665-91C9-3F0A-F069-5C920D892EAD}"/>
          </ac:picMkLst>
        </pc:picChg>
        <pc:picChg chg="add mod">
          <ac:chgData name="Meena, Ramjilal" userId="04f47ffa-00dc-4f53-a1c1-93674d103375" providerId="ADAL" clId="{031C95E4-19D1-44FA-8511-AFE1489D745A}" dt="2024-03-24T11:32:06" v="15734"/>
          <ac:picMkLst>
            <pc:docMk/>
            <pc:sldMk cId="1393182902" sldId="709"/>
            <ac:picMk id="24" creationId="{E90D3A0A-2894-74D8-7AF3-980F1F635C44}"/>
          </ac:picMkLst>
        </pc:picChg>
        <pc:picChg chg="add mod">
          <ac:chgData name="Meena, Ramjilal" userId="04f47ffa-00dc-4f53-a1c1-93674d103375" providerId="ADAL" clId="{031C95E4-19D1-44FA-8511-AFE1489D745A}" dt="2024-03-24T11:32:06" v="15734"/>
          <ac:picMkLst>
            <pc:docMk/>
            <pc:sldMk cId="1393182902" sldId="709"/>
            <ac:picMk id="25" creationId="{0060BF62-22BB-6B8B-3A64-C55AAC77BA42}"/>
          </ac:picMkLst>
        </pc:picChg>
        <pc:picChg chg="add mod">
          <ac:chgData name="Meena, Ramjilal" userId="04f47ffa-00dc-4f53-a1c1-93674d103375" providerId="ADAL" clId="{031C95E4-19D1-44FA-8511-AFE1489D745A}" dt="2024-03-24T11:32:06" v="15734"/>
          <ac:picMkLst>
            <pc:docMk/>
            <pc:sldMk cId="1393182902" sldId="709"/>
            <ac:picMk id="26" creationId="{D16A6E04-3D2C-6FB9-B034-9A5666FCBFB1}"/>
          </ac:picMkLst>
        </pc:picChg>
        <pc:picChg chg="add mod">
          <ac:chgData name="Meena, Ramjilal" userId="04f47ffa-00dc-4f53-a1c1-93674d103375" providerId="ADAL" clId="{031C95E4-19D1-44FA-8511-AFE1489D745A}" dt="2024-03-24T11:32:06" v="15734"/>
          <ac:picMkLst>
            <pc:docMk/>
            <pc:sldMk cId="1393182902" sldId="709"/>
            <ac:picMk id="27" creationId="{F3289227-727E-1FC7-0419-4B9700333D56}"/>
          </ac:picMkLst>
        </pc:picChg>
        <pc:picChg chg="add mod">
          <ac:chgData name="Meena, Ramjilal" userId="04f47ffa-00dc-4f53-a1c1-93674d103375" providerId="ADAL" clId="{031C95E4-19D1-44FA-8511-AFE1489D745A}" dt="2024-03-24T11:32:06" v="15734"/>
          <ac:picMkLst>
            <pc:docMk/>
            <pc:sldMk cId="1393182902" sldId="709"/>
            <ac:picMk id="28" creationId="{106A28D3-41E4-15C9-9399-CC3F5E18D464}"/>
          </ac:picMkLst>
        </pc:picChg>
        <pc:picChg chg="add mod">
          <ac:chgData name="Meena, Ramjilal" userId="04f47ffa-00dc-4f53-a1c1-93674d103375" providerId="ADAL" clId="{031C95E4-19D1-44FA-8511-AFE1489D745A}" dt="2024-03-24T11:34:04.685" v="15739" actId="1076"/>
          <ac:picMkLst>
            <pc:docMk/>
            <pc:sldMk cId="1393182902" sldId="709"/>
            <ac:picMk id="31" creationId="{D56EDA0C-FCBA-6DC7-429B-1CD916A74B07}"/>
          </ac:picMkLst>
        </pc:picChg>
        <pc:picChg chg="add mod">
          <ac:chgData name="Meena, Ramjilal" userId="04f47ffa-00dc-4f53-a1c1-93674d103375" providerId="ADAL" clId="{031C95E4-19D1-44FA-8511-AFE1489D745A}" dt="2024-03-24T11:34:04.685" v="15739" actId="1076"/>
          <ac:picMkLst>
            <pc:docMk/>
            <pc:sldMk cId="1393182902" sldId="709"/>
            <ac:picMk id="32" creationId="{B08C4968-7758-B700-71D5-DA821A62BAEB}"/>
          </ac:picMkLst>
        </pc:picChg>
        <pc:picChg chg="add mod">
          <ac:chgData name="Meena, Ramjilal" userId="04f47ffa-00dc-4f53-a1c1-93674d103375" providerId="ADAL" clId="{031C95E4-19D1-44FA-8511-AFE1489D745A}" dt="2024-03-24T11:34:04.685" v="15739" actId="1076"/>
          <ac:picMkLst>
            <pc:docMk/>
            <pc:sldMk cId="1393182902" sldId="709"/>
            <ac:picMk id="33" creationId="{05587061-53BF-CE4A-390E-9E51F495B73A}"/>
          </ac:picMkLst>
        </pc:picChg>
        <pc:picChg chg="add mod">
          <ac:chgData name="Meena, Ramjilal" userId="04f47ffa-00dc-4f53-a1c1-93674d103375" providerId="ADAL" clId="{031C95E4-19D1-44FA-8511-AFE1489D745A}" dt="2024-03-24T11:34:04.685" v="15739" actId="1076"/>
          <ac:picMkLst>
            <pc:docMk/>
            <pc:sldMk cId="1393182902" sldId="709"/>
            <ac:picMk id="34" creationId="{510F3886-EF21-EAB5-5EC1-166406369F81}"/>
          </ac:picMkLst>
        </pc:picChg>
        <pc:picChg chg="add mod">
          <ac:chgData name="Meena, Ramjilal" userId="04f47ffa-00dc-4f53-a1c1-93674d103375" providerId="ADAL" clId="{031C95E4-19D1-44FA-8511-AFE1489D745A}" dt="2024-03-24T11:34:04.685" v="15739" actId="1076"/>
          <ac:picMkLst>
            <pc:docMk/>
            <pc:sldMk cId="1393182902" sldId="709"/>
            <ac:picMk id="35" creationId="{644D1CB3-5B33-D926-2C1A-E1EE767A9277}"/>
          </ac:picMkLst>
        </pc:picChg>
      </pc:sldChg>
      <pc:sldChg chg="addSp delSp modSp add del mod">
        <pc:chgData name="Meena, Ramjilal" userId="04f47ffa-00dc-4f53-a1c1-93674d103375" providerId="ADAL" clId="{031C95E4-19D1-44FA-8511-AFE1489D745A}" dt="2024-04-07T04:15:56.138" v="17405" actId="47"/>
        <pc:sldMkLst>
          <pc:docMk/>
          <pc:sldMk cId="598458429" sldId="710"/>
        </pc:sldMkLst>
        <pc:spChg chg="mod">
          <ac:chgData name="Meena, Ramjilal" userId="04f47ffa-00dc-4f53-a1c1-93674d103375" providerId="ADAL" clId="{031C95E4-19D1-44FA-8511-AFE1489D745A}" dt="2024-03-24T11:22:31.493" v="15667" actId="17032"/>
          <ac:spMkLst>
            <pc:docMk/>
            <pc:sldMk cId="598458429" sldId="710"/>
            <ac:spMk id="11" creationId="{37946745-5135-F163-9CF5-AE0277892484}"/>
          </ac:spMkLst>
        </pc:spChg>
        <pc:spChg chg="mod">
          <ac:chgData name="Meena, Ramjilal" userId="04f47ffa-00dc-4f53-a1c1-93674d103375" providerId="ADAL" clId="{031C95E4-19D1-44FA-8511-AFE1489D745A}" dt="2024-03-24T11:08:48.441" v="15601" actId="404"/>
          <ac:spMkLst>
            <pc:docMk/>
            <pc:sldMk cId="598458429" sldId="710"/>
            <ac:spMk id="21" creationId="{0053FECC-B9AC-41F2-C307-11E26FD036BB}"/>
          </ac:spMkLst>
        </pc:spChg>
        <pc:spChg chg="add del mod">
          <ac:chgData name="Meena, Ramjilal" userId="04f47ffa-00dc-4f53-a1c1-93674d103375" providerId="ADAL" clId="{031C95E4-19D1-44FA-8511-AFE1489D745A}" dt="2024-03-24T11:22:33.973" v="15670" actId="11529"/>
          <ac:spMkLst>
            <pc:docMk/>
            <pc:sldMk cId="598458429" sldId="710"/>
            <ac:spMk id="25" creationId="{5F2C6C80-B2CA-EA44-AA73-DB5BE58D6E8A}"/>
          </ac:spMkLst>
        </pc:spChg>
        <pc:picChg chg="add mod">
          <ac:chgData name="Meena, Ramjilal" userId="04f47ffa-00dc-4f53-a1c1-93674d103375" providerId="ADAL" clId="{031C95E4-19D1-44FA-8511-AFE1489D745A}" dt="2024-03-24T11:08:13.003" v="15598" actId="1076"/>
          <ac:picMkLst>
            <pc:docMk/>
            <pc:sldMk cId="598458429" sldId="710"/>
            <ac:picMk id="2" creationId="{99E365DE-67C5-DCCC-E19E-3F3138AD282E}"/>
          </ac:picMkLst>
        </pc:picChg>
        <pc:picChg chg="add del mod">
          <ac:chgData name="Meena, Ramjilal" userId="04f47ffa-00dc-4f53-a1c1-93674d103375" providerId="ADAL" clId="{031C95E4-19D1-44FA-8511-AFE1489D745A}" dt="2024-03-24T11:10:59.324" v="15605" actId="478"/>
          <ac:picMkLst>
            <pc:docMk/>
            <pc:sldMk cId="598458429" sldId="710"/>
            <ac:picMk id="4" creationId="{F7EF5286-68B1-F73E-714C-F490DDD658AF}"/>
          </ac:picMkLst>
        </pc:picChg>
        <pc:picChg chg="add del">
          <ac:chgData name="Meena, Ramjilal" userId="04f47ffa-00dc-4f53-a1c1-93674d103375" providerId="ADAL" clId="{031C95E4-19D1-44FA-8511-AFE1489D745A}" dt="2024-03-24T11:12:35.667" v="15607" actId="478"/>
          <ac:picMkLst>
            <pc:docMk/>
            <pc:sldMk cId="598458429" sldId="710"/>
            <ac:picMk id="5" creationId="{790881B1-6B7D-BEDE-1D45-1C14DE160340}"/>
          </ac:picMkLst>
        </pc:picChg>
        <pc:picChg chg="del">
          <ac:chgData name="Meena, Ramjilal" userId="04f47ffa-00dc-4f53-a1c1-93674d103375" providerId="ADAL" clId="{031C95E4-19D1-44FA-8511-AFE1489D745A}" dt="2024-03-24T11:07:57.374" v="15596" actId="478"/>
          <ac:picMkLst>
            <pc:docMk/>
            <pc:sldMk cId="598458429" sldId="710"/>
            <ac:picMk id="7" creationId="{483AA4C4-BA9C-1FAD-2C8A-094CDFE238D8}"/>
          </ac:picMkLst>
        </pc:picChg>
        <pc:picChg chg="add mod">
          <ac:chgData name="Meena, Ramjilal" userId="04f47ffa-00dc-4f53-a1c1-93674d103375" providerId="ADAL" clId="{031C95E4-19D1-44FA-8511-AFE1489D745A}" dt="2024-03-24T11:21:25.747" v="15662" actId="1076"/>
          <ac:picMkLst>
            <pc:docMk/>
            <pc:sldMk cId="598458429" sldId="710"/>
            <ac:picMk id="8" creationId="{66746414-9AC8-DB8F-F84F-59CCB059C2E4}"/>
          </ac:picMkLst>
        </pc:picChg>
        <pc:picChg chg="add mod">
          <ac:chgData name="Meena, Ramjilal" userId="04f47ffa-00dc-4f53-a1c1-93674d103375" providerId="ADAL" clId="{031C95E4-19D1-44FA-8511-AFE1489D745A}" dt="2024-03-24T11:21:25.747" v="15662" actId="1076"/>
          <ac:picMkLst>
            <pc:docMk/>
            <pc:sldMk cId="598458429" sldId="710"/>
            <ac:picMk id="10" creationId="{1AF636C2-C1C6-89B2-2D40-7E6531DB158A}"/>
          </ac:picMkLst>
        </pc:picChg>
        <pc:picChg chg="add del mod">
          <ac:chgData name="Meena, Ramjilal" userId="04f47ffa-00dc-4f53-a1c1-93674d103375" providerId="ADAL" clId="{031C95E4-19D1-44FA-8511-AFE1489D745A}" dt="2024-03-24T11:14:49.047" v="15622" actId="478"/>
          <ac:picMkLst>
            <pc:docMk/>
            <pc:sldMk cId="598458429" sldId="710"/>
            <ac:picMk id="13" creationId="{6A41C0C4-442C-6375-D2A9-07B6A3A401AE}"/>
          </ac:picMkLst>
        </pc:picChg>
        <pc:picChg chg="add del mod">
          <ac:chgData name="Meena, Ramjilal" userId="04f47ffa-00dc-4f53-a1c1-93674d103375" providerId="ADAL" clId="{031C95E4-19D1-44FA-8511-AFE1489D745A}" dt="2024-03-24T11:17:54.773" v="15630" actId="478"/>
          <ac:picMkLst>
            <pc:docMk/>
            <pc:sldMk cId="598458429" sldId="710"/>
            <ac:picMk id="15" creationId="{63363211-13F1-9813-6763-B4D3A4BC47E5}"/>
          </ac:picMkLst>
        </pc:picChg>
        <pc:picChg chg="add mod">
          <ac:chgData name="Meena, Ramjilal" userId="04f47ffa-00dc-4f53-a1c1-93674d103375" providerId="ADAL" clId="{031C95E4-19D1-44FA-8511-AFE1489D745A}" dt="2024-03-24T11:21:25.747" v="15662" actId="1076"/>
          <ac:picMkLst>
            <pc:docMk/>
            <pc:sldMk cId="598458429" sldId="710"/>
            <ac:picMk id="17" creationId="{D061248F-0C8C-7C4F-8D54-D90A1BEE35BE}"/>
          </ac:picMkLst>
        </pc:picChg>
        <pc:picChg chg="add mod">
          <ac:chgData name="Meena, Ramjilal" userId="04f47ffa-00dc-4f53-a1c1-93674d103375" providerId="ADAL" clId="{031C95E4-19D1-44FA-8511-AFE1489D745A}" dt="2024-03-24T11:21:25.747" v="15662" actId="1076"/>
          <ac:picMkLst>
            <pc:docMk/>
            <pc:sldMk cId="598458429" sldId="710"/>
            <ac:picMk id="20" creationId="{159D4276-89C4-8B69-DFDA-4BA311C7E54A}"/>
          </ac:picMkLst>
        </pc:picChg>
        <pc:picChg chg="add mod">
          <ac:chgData name="Meena, Ramjilal" userId="04f47ffa-00dc-4f53-a1c1-93674d103375" providerId="ADAL" clId="{031C95E4-19D1-44FA-8511-AFE1489D745A}" dt="2024-03-24T11:21:09.979" v="15660" actId="1076"/>
          <ac:picMkLst>
            <pc:docMk/>
            <pc:sldMk cId="598458429" sldId="710"/>
            <ac:picMk id="24" creationId="{4A2A4081-113F-E717-FB18-8F8452515DC1}"/>
          </ac:picMkLst>
        </pc:picChg>
      </pc:sldChg>
      <pc:sldChg chg="delSp modSp add mod">
        <pc:chgData name="Meena, Ramjilal" userId="04f47ffa-00dc-4f53-a1c1-93674d103375" providerId="ADAL" clId="{031C95E4-19D1-44FA-8511-AFE1489D745A}" dt="2024-03-24T11:34:54.294" v="15745" actId="14100"/>
        <pc:sldMkLst>
          <pc:docMk/>
          <pc:sldMk cId="468051618" sldId="711"/>
        </pc:sldMkLst>
        <pc:spChg chg="mod">
          <ac:chgData name="Meena, Ramjilal" userId="04f47ffa-00dc-4f53-a1c1-93674d103375" providerId="ADAL" clId="{031C95E4-19D1-44FA-8511-AFE1489D745A}" dt="2024-03-24T11:34:49.115" v="15744" actId="1076"/>
          <ac:spMkLst>
            <pc:docMk/>
            <pc:sldMk cId="468051618" sldId="711"/>
            <ac:spMk id="21" creationId="{0053FECC-B9AC-41F2-C307-11E26FD036BB}"/>
          </ac:spMkLst>
        </pc:spChg>
        <pc:spChg chg="del">
          <ac:chgData name="Meena, Ramjilal" userId="04f47ffa-00dc-4f53-a1c1-93674d103375" providerId="ADAL" clId="{031C95E4-19D1-44FA-8511-AFE1489D745A}" dt="2024-03-24T11:34:28.059" v="15742" actId="478"/>
          <ac:spMkLst>
            <pc:docMk/>
            <pc:sldMk cId="468051618" sldId="711"/>
            <ac:spMk id="23" creationId="{D45A2B99-6FE7-BD8E-198D-5FDC7C072A5A}"/>
          </ac:spMkLst>
        </pc:spChg>
        <pc:spChg chg="del">
          <ac:chgData name="Meena, Ramjilal" userId="04f47ffa-00dc-4f53-a1c1-93674d103375" providerId="ADAL" clId="{031C95E4-19D1-44FA-8511-AFE1489D745A}" dt="2024-03-24T11:34:27.023" v="15741" actId="478"/>
          <ac:spMkLst>
            <pc:docMk/>
            <pc:sldMk cId="468051618" sldId="711"/>
            <ac:spMk id="29" creationId="{E34D5E78-8C43-063F-DB82-0FF4109D6B40}"/>
          </ac:spMkLst>
        </pc:spChg>
        <pc:picChg chg="mod">
          <ac:chgData name="Meena, Ramjilal" userId="04f47ffa-00dc-4f53-a1c1-93674d103375" providerId="ADAL" clId="{031C95E4-19D1-44FA-8511-AFE1489D745A}" dt="2024-03-24T11:34:54.294" v="15745" actId="14100"/>
          <ac:picMkLst>
            <pc:docMk/>
            <pc:sldMk cId="468051618" sldId="711"/>
            <ac:picMk id="7" creationId="{483AA4C4-BA9C-1FAD-2C8A-094CDFE238D8}"/>
          </ac:picMkLst>
        </pc:picChg>
        <pc:picChg chg="del">
          <ac:chgData name="Meena, Ramjilal" userId="04f47ffa-00dc-4f53-a1c1-93674d103375" providerId="ADAL" clId="{031C95E4-19D1-44FA-8511-AFE1489D745A}" dt="2024-03-24T11:34:27.023" v="15741" actId="478"/>
          <ac:picMkLst>
            <pc:docMk/>
            <pc:sldMk cId="468051618" sldId="711"/>
            <ac:picMk id="24" creationId="{E90D3A0A-2894-74D8-7AF3-980F1F635C44}"/>
          </ac:picMkLst>
        </pc:picChg>
        <pc:picChg chg="del">
          <ac:chgData name="Meena, Ramjilal" userId="04f47ffa-00dc-4f53-a1c1-93674d103375" providerId="ADAL" clId="{031C95E4-19D1-44FA-8511-AFE1489D745A}" dt="2024-03-24T11:34:27.023" v="15741" actId="478"/>
          <ac:picMkLst>
            <pc:docMk/>
            <pc:sldMk cId="468051618" sldId="711"/>
            <ac:picMk id="25" creationId="{0060BF62-22BB-6B8B-3A64-C55AAC77BA42}"/>
          </ac:picMkLst>
        </pc:picChg>
        <pc:picChg chg="del">
          <ac:chgData name="Meena, Ramjilal" userId="04f47ffa-00dc-4f53-a1c1-93674d103375" providerId="ADAL" clId="{031C95E4-19D1-44FA-8511-AFE1489D745A}" dt="2024-03-24T11:34:27.023" v="15741" actId="478"/>
          <ac:picMkLst>
            <pc:docMk/>
            <pc:sldMk cId="468051618" sldId="711"/>
            <ac:picMk id="26" creationId="{D16A6E04-3D2C-6FB9-B034-9A5666FCBFB1}"/>
          </ac:picMkLst>
        </pc:picChg>
        <pc:picChg chg="del">
          <ac:chgData name="Meena, Ramjilal" userId="04f47ffa-00dc-4f53-a1c1-93674d103375" providerId="ADAL" clId="{031C95E4-19D1-44FA-8511-AFE1489D745A}" dt="2024-03-24T11:34:27.023" v="15741" actId="478"/>
          <ac:picMkLst>
            <pc:docMk/>
            <pc:sldMk cId="468051618" sldId="711"/>
            <ac:picMk id="27" creationId="{F3289227-727E-1FC7-0419-4B9700333D56}"/>
          </ac:picMkLst>
        </pc:picChg>
        <pc:picChg chg="del">
          <ac:chgData name="Meena, Ramjilal" userId="04f47ffa-00dc-4f53-a1c1-93674d103375" providerId="ADAL" clId="{031C95E4-19D1-44FA-8511-AFE1489D745A}" dt="2024-03-24T11:34:27.023" v="15741" actId="478"/>
          <ac:picMkLst>
            <pc:docMk/>
            <pc:sldMk cId="468051618" sldId="711"/>
            <ac:picMk id="28" creationId="{106A28D3-41E4-15C9-9399-CC3F5E18D464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4-06T13:32:11.421" v="17004" actId="14100"/>
        <pc:sldMkLst>
          <pc:docMk/>
          <pc:sldMk cId="2394035709" sldId="712"/>
        </pc:sldMkLst>
        <pc:spChg chg="mod">
          <ac:chgData name="Meena, Ramjilal" userId="04f47ffa-00dc-4f53-a1c1-93674d103375" providerId="ADAL" clId="{031C95E4-19D1-44FA-8511-AFE1489D745A}" dt="2024-04-06T13:32:11.421" v="17004" actId="14100"/>
          <ac:spMkLst>
            <pc:docMk/>
            <pc:sldMk cId="2394035709" sldId="712"/>
            <ac:spMk id="21" creationId="{0053FECC-B9AC-41F2-C307-11E26FD036BB}"/>
          </ac:spMkLst>
        </pc:spChg>
        <pc:spChg chg="mod">
          <ac:chgData name="Meena, Ramjilal" userId="04f47ffa-00dc-4f53-a1c1-93674d103375" providerId="ADAL" clId="{031C95E4-19D1-44FA-8511-AFE1489D745A}" dt="2024-04-06T13:31:36.413" v="17003" actId="14100"/>
          <ac:spMkLst>
            <pc:docMk/>
            <pc:sldMk cId="2394035709" sldId="712"/>
            <ac:spMk id="30" creationId="{008E3A5C-D771-11CB-DEA9-402E1330686C}"/>
          </ac:spMkLst>
        </pc:spChg>
        <pc:picChg chg="add mod">
          <ac:chgData name="Meena, Ramjilal" userId="04f47ffa-00dc-4f53-a1c1-93674d103375" providerId="ADAL" clId="{031C95E4-19D1-44FA-8511-AFE1489D745A}" dt="2024-03-24T11:36:19.826" v="15750" actId="1076"/>
          <ac:picMkLst>
            <pc:docMk/>
            <pc:sldMk cId="2394035709" sldId="712"/>
            <ac:picMk id="2" creationId="{9EF910A9-F7CA-C6DB-2FA5-F0C1D646341F}"/>
          </ac:picMkLst>
        </pc:picChg>
        <pc:picChg chg="del">
          <ac:chgData name="Meena, Ramjilal" userId="04f47ffa-00dc-4f53-a1c1-93674d103375" providerId="ADAL" clId="{031C95E4-19D1-44FA-8511-AFE1489D745A}" dt="2024-03-24T11:35:46.163" v="15747" actId="478"/>
          <ac:picMkLst>
            <pc:docMk/>
            <pc:sldMk cId="2394035709" sldId="712"/>
            <ac:picMk id="7" creationId="{483AA4C4-BA9C-1FAD-2C8A-094CDFE238D8}"/>
          </ac:picMkLst>
        </pc:picChg>
      </pc:sldChg>
      <pc:sldChg chg="modSp add mod ord">
        <pc:chgData name="Meena, Ramjilal" userId="04f47ffa-00dc-4f53-a1c1-93674d103375" providerId="ADAL" clId="{031C95E4-19D1-44FA-8511-AFE1489D745A}" dt="2024-04-06T05:36:58.939" v="16905" actId="20577"/>
        <pc:sldMkLst>
          <pc:docMk/>
          <pc:sldMk cId="433089680" sldId="713"/>
        </pc:sldMkLst>
        <pc:spChg chg="mod">
          <ac:chgData name="Meena, Ramjilal" userId="04f47ffa-00dc-4f53-a1c1-93674d103375" providerId="ADAL" clId="{031C95E4-19D1-44FA-8511-AFE1489D745A}" dt="2024-04-06T05:35:41.961" v="16809" actId="6549"/>
          <ac:spMkLst>
            <pc:docMk/>
            <pc:sldMk cId="433089680" sldId="713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4-06T05:35:37.991" v="16807" actId="6549"/>
          <ac:spMkLst>
            <pc:docMk/>
            <pc:sldMk cId="433089680" sldId="713"/>
            <ac:spMk id="12" creationId="{DB8E066F-F23A-EBE6-2D61-A849F755A1C2}"/>
          </ac:spMkLst>
        </pc:spChg>
        <pc:spChg chg="mod">
          <ac:chgData name="Meena, Ramjilal" userId="04f47ffa-00dc-4f53-a1c1-93674d103375" providerId="ADAL" clId="{031C95E4-19D1-44FA-8511-AFE1489D745A}" dt="2024-04-06T05:36:58.939" v="16905" actId="20577"/>
          <ac:spMkLst>
            <pc:docMk/>
            <pc:sldMk cId="433089680" sldId="713"/>
            <ac:spMk id="16" creationId="{8481E29B-7640-A1ED-C5CA-BA3C7B975247}"/>
          </ac:spMkLst>
        </pc:spChg>
      </pc:sldChg>
      <pc:sldChg chg="addSp modSp add del mod">
        <pc:chgData name="Meena, Ramjilal" userId="04f47ffa-00dc-4f53-a1c1-93674d103375" providerId="ADAL" clId="{031C95E4-19D1-44FA-8511-AFE1489D745A}" dt="2024-04-07T05:01:23.543" v="17832" actId="47"/>
        <pc:sldMkLst>
          <pc:docMk/>
          <pc:sldMk cId="3503795469" sldId="714"/>
        </pc:sldMkLst>
        <pc:spChg chg="mod">
          <ac:chgData name="Meena, Ramjilal" userId="04f47ffa-00dc-4f53-a1c1-93674d103375" providerId="ADAL" clId="{031C95E4-19D1-44FA-8511-AFE1489D745A}" dt="2024-04-06T13:34:46.633" v="17007" actId="207"/>
          <ac:spMkLst>
            <pc:docMk/>
            <pc:sldMk cId="3503795469" sldId="714"/>
            <ac:spMk id="2" creationId="{B990CCDC-50DC-C41F-C751-79FA4A5DB08A}"/>
          </ac:spMkLst>
        </pc:spChg>
        <pc:spChg chg="mod">
          <ac:chgData name="Meena, Ramjilal" userId="04f47ffa-00dc-4f53-a1c1-93674d103375" providerId="ADAL" clId="{031C95E4-19D1-44FA-8511-AFE1489D745A}" dt="2024-04-06T13:30:47.334" v="17001" actId="14100"/>
          <ac:spMkLst>
            <pc:docMk/>
            <pc:sldMk cId="3503795469" sldId="714"/>
            <ac:spMk id="27" creationId="{8D4050FB-D42A-7925-097A-C214520BA605}"/>
          </ac:spMkLst>
        </pc:spChg>
        <pc:spChg chg="mod">
          <ac:chgData name="Meena, Ramjilal" userId="04f47ffa-00dc-4f53-a1c1-93674d103375" providerId="ADAL" clId="{031C95E4-19D1-44FA-8511-AFE1489D745A}" dt="2024-04-06T13:30:30.038" v="17000" actId="207"/>
          <ac:spMkLst>
            <pc:docMk/>
            <pc:sldMk cId="3503795469" sldId="714"/>
            <ac:spMk id="208" creationId="{6CCBEC6A-6959-1E65-D97F-A827B1BC02A7}"/>
          </ac:spMkLst>
        </pc:spChg>
        <pc:picChg chg="add mod">
          <ac:chgData name="Meena, Ramjilal" userId="04f47ffa-00dc-4f53-a1c1-93674d103375" providerId="ADAL" clId="{031C95E4-19D1-44FA-8511-AFE1489D745A}" dt="2024-04-06T13:33:19.535" v="17005"/>
          <ac:picMkLst>
            <pc:docMk/>
            <pc:sldMk cId="3503795469" sldId="714"/>
            <ac:picMk id="4" creationId="{81DFEC78-F065-4498-20D9-9C7A618EAF11}"/>
          </ac:picMkLst>
        </pc:picChg>
      </pc:sldChg>
      <pc:sldChg chg="modSp add mod ord">
        <pc:chgData name="Meena, Ramjilal" userId="04f47ffa-00dc-4f53-a1c1-93674d103375" providerId="ADAL" clId="{031C95E4-19D1-44FA-8511-AFE1489D745A}" dt="2024-04-07T03:35:32.074" v="17349"/>
        <pc:sldMkLst>
          <pc:docMk/>
          <pc:sldMk cId="1991996477" sldId="715"/>
        </pc:sldMkLst>
        <pc:spChg chg="mod">
          <ac:chgData name="Meena, Ramjilal" userId="04f47ffa-00dc-4f53-a1c1-93674d103375" providerId="ADAL" clId="{031C95E4-19D1-44FA-8511-AFE1489D745A}" dt="2024-04-07T03:35:02.311" v="17333" actId="6549"/>
          <ac:spMkLst>
            <pc:docMk/>
            <pc:sldMk cId="1991996477" sldId="715"/>
            <ac:spMk id="4" creationId="{3332AEE5-98AD-BBDF-02F6-D63F99A7F892}"/>
          </ac:spMkLst>
        </pc:spChg>
        <pc:spChg chg="mod">
          <ac:chgData name="Meena, Ramjilal" userId="04f47ffa-00dc-4f53-a1c1-93674d103375" providerId="ADAL" clId="{031C95E4-19D1-44FA-8511-AFE1489D745A}" dt="2024-04-07T03:34:55.134" v="17329" actId="6549"/>
          <ac:spMkLst>
            <pc:docMk/>
            <pc:sldMk cId="1991996477" sldId="715"/>
            <ac:spMk id="5" creationId="{D8B2BADF-769C-4332-583F-ADBCA38722D1}"/>
          </ac:spMkLst>
        </pc:spChg>
        <pc:spChg chg="mod">
          <ac:chgData name="Meena, Ramjilal" userId="04f47ffa-00dc-4f53-a1c1-93674d103375" providerId="ADAL" clId="{031C95E4-19D1-44FA-8511-AFE1489D745A}" dt="2024-04-07T03:35:13.617" v="17347" actId="20577"/>
          <ac:spMkLst>
            <pc:docMk/>
            <pc:sldMk cId="1991996477" sldId="715"/>
            <ac:spMk id="19" creationId="{D0D9CB2F-E196-14EB-5E42-CEA3228EA108}"/>
          </ac:spMkLst>
        </pc:spChg>
      </pc:sldChg>
      <pc:sldChg chg="addSp delSp modSp add mod">
        <pc:chgData name="Meena, Ramjilal" userId="04f47ffa-00dc-4f53-a1c1-93674d103375" providerId="ADAL" clId="{031C95E4-19D1-44FA-8511-AFE1489D745A}" dt="2024-04-07T05:01:18.237" v="17830" actId="1076"/>
        <pc:sldMkLst>
          <pc:docMk/>
          <pc:sldMk cId="1315499448" sldId="716"/>
        </pc:sldMkLst>
        <pc:spChg chg="del">
          <ac:chgData name="Meena, Ramjilal" userId="04f47ffa-00dc-4f53-a1c1-93674d103375" providerId="ADAL" clId="{031C95E4-19D1-44FA-8511-AFE1489D745A}" dt="2024-04-07T04:56:02.475" v="17816" actId="478"/>
          <ac:spMkLst>
            <pc:docMk/>
            <pc:sldMk cId="1315499448" sldId="716"/>
            <ac:spMk id="2" creationId="{B990CCDC-50DC-C41F-C751-79FA4A5DB08A}"/>
          </ac:spMkLst>
        </pc:spChg>
        <pc:spChg chg="add mod">
          <ac:chgData name="Meena, Ramjilal" userId="04f47ffa-00dc-4f53-a1c1-93674d103375" providerId="ADAL" clId="{031C95E4-19D1-44FA-8511-AFE1489D745A}" dt="2024-04-07T04:32:06.516" v="17516" actId="208"/>
          <ac:spMkLst>
            <pc:docMk/>
            <pc:sldMk cId="1315499448" sldId="716"/>
            <ac:spMk id="7" creationId="{30F50C35-3320-2DDF-0081-98FD7D1D29C8}"/>
          </ac:spMkLst>
        </pc:spChg>
        <pc:spChg chg="add mod">
          <ac:chgData name="Meena, Ramjilal" userId="04f47ffa-00dc-4f53-a1c1-93674d103375" providerId="ADAL" clId="{031C95E4-19D1-44FA-8511-AFE1489D745A}" dt="2024-04-07T04:57:20.773" v="17821" actId="1076"/>
          <ac:spMkLst>
            <pc:docMk/>
            <pc:sldMk cId="1315499448" sldId="716"/>
            <ac:spMk id="8" creationId="{74E5CA03-2FC4-B4C4-E776-9A8DF2352069}"/>
          </ac:spMkLst>
        </pc:spChg>
        <pc:spChg chg="mod">
          <ac:chgData name="Meena, Ramjilal" userId="04f47ffa-00dc-4f53-a1c1-93674d103375" providerId="ADAL" clId="{031C95E4-19D1-44FA-8511-AFE1489D745A}" dt="2024-04-07T04:57:59.461" v="17824" actId="14100"/>
          <ac:spMkLst>
            <pc:docMk/>
            <pc:sldMk cId="1315499448" sldId="716"/>
            <ac:spMk id="25" creationId="{0F6B4F52-DFB2-D213-736E-37CC20D9CC7A}"/>
          </ac:spMkLst>
        </pc:spChg>
        <pc:picChg chg="mod">
          <ac:chgData name="Meena, Ramjilal" userId="04f47ffa-00dc-4f53-a1c1-93674d103375" providerId="ADAL" clId="{031C95E4-19D1-44FA-8511-AFE1489D745A}" dt="2024-04-07T05:01:18.237" v="17830" actId="1076"/>
          <ac:picMkLst>
            <pc:docMk/>
            <pc:sldMk cId="1315499448" sldId="716"/>
            <ac:picMk id="3" creationId="{E523B55F-0929-CEFF-0781-55436D513770}"/>
          </ac:picMkLst>
        </pc:picChg>
        <pc:picChg chg="add del">
          <ac:chgData name="Meena, Ramjilal" userId="04f47ffa-00dc-4f53-a1c1-93674d103375" providerId="ADAL" clId="{031C95E4-19D1-44FA-8511-AFE1489D745A}" dt="2024-04-07T04:15:31.669" v="17404"/>
          <ac:picMkLst>
            <pc:docMk/>
            <pc:sldMk cId="1315499448" sldId="716"/>
            <ac:picMk id="5" creationId="{E42C189C-2E6C-5F2C-BDCF-73DF29F3DC7A}"/>
          </ac:picMkLst>
        </pc:picChg>
        <pc:picChg chg="add mod">
          <ac:chgData name="Meena, Ramjilal" userId="04f47ffa-00dc-4f53-a1c1-93674d103375" providerId="ADAL" clId="{031C95E4-19D1-44FA-8511-AFE1489D745A}" dt="2024-04-07T04:24:53.425" v="17467" actId="1076"/>
          <ac:picMkLst>
            <pc:docMk/>
            <pc:sldMk cId="1315499448" sldId="716"/>
            <ac:picMk id="6" creationId="{0354B71F-E6E1-306F-7762-C2C00C6553CF}"/>
          </ac:picMkLst>
        </pc:picChg>
        <pc:picChg chg="add mod">
          <ac:chgData name="Meena, Ramjilal" userId="04f47ffa-00dc-4f53-a1c1-93674d103375" providerId="ADAL" clId="{031C95E4-19D1-44FA-8511-AFE1489D745A}" dt="2024-04-07T04:57:33.949" v="17822"/>
          <ac:picMkLst>
            <pc:docMk/>
            <pc:sldMk cId="1315499448" sldId="716"/>
            <ac:picMk id="9" creationId="{B32D11E1-7ED9-4A44-CCB2-249D32A29277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4-07T05:02:08.869" v="17835"/>
        <pc:sldMkLst>
          <pc:docMk/>
          <pc:sldMk cId="3934198412" sldId="717"/>
        </pc:sldMkLst>
        <pc:spChg chg="add del">
          <ac:chgData name="Meena, Ramjilal" userId="04f47ffa-00dc-4f53-a1c1-93674d103375" providerId="ADAL" clId="{031C95E4-19D1-44FA-8511-AFE1489D745A}" dt="2024-04-07T04:16:07.210" v="17408" actId="478"/>
          <ac:spMkLst>
            <pc:docMk/>
            <pc:sldMk cId="3934198412" sldId="717"/>
            <ac:spMk id="3" creationId="{5E09B259-8A3B-BCA0-550C-A08D9E122F02}"/>
          </ac:spMkLst>
        </pc:spChg>
        <pc:spChg chg="add del mod">
          <ac:chgData name="Meena, Ramjilal" userId="04f47ffa-00dc-4f53-a1c1-93674d103375" providerId="ADAL" clId="{031C95E4-19D1-44FA-8511-AFE1489D745A}" dt="2024-04-07T04:21:10.638" v="17442"/>
          <ac:spMkLst>
            <pc:docMk/>
            <pc:sldMk cId="3934198412" sldId="717"/>
            <ac:spMk id="7" creationId="{DD2256AA-4122-379E-1883-19DA07E15AAE}"/>
          </ac:spMkLst>
        </pc:spChg>
        <pc:spChg chg="add mod">
          <ac:chgData name="Meena, Ramjilal" userId="04f47ffa-00dc-4f53-a1c1-93674d103375" providerId="ADAL" clId="{031C95E4-19D1-44FA-8511-AFE1489D745A}" dt="2024-04-07T04:21:12.555" v="17443"/>
          <ac:spMkLst>
            <pc:docMk/>
            <pc:sldMk cId="3934198412" sldId="717"/>
            <ac:spMk id="8" creationId="{AB43A9CF-C38A-DAF7-1EC8-420570C1B3A0}"/>
          </ac:spMkLst>
        </pc:spChg>
        <pc:spChg chg="add mod">
          <ac:chgData name="Meena, Ramjilal" userId="04f47ffa-00dc-4f53-a1c1-93674d103375" providerId="ADAL" clId="{031C95E4-19D1-44FA-8511-AFE1489D745A}" dt="2024-04-07T05:02:08.869" v="17835"/>
          <ac:spMkLst>
            <pc:docMk/>
            <pc:sldMk cId="3934198412" sldId="717"/>
            <ac:spMk id="9" creationId="{DC0E02BA-2147-3066-CBD2-B26BEC796269}"/>
          </ac:spMkLst>
        </pc:spChg>
        <pc:spChg chg="del mod">
          <ac:chgData name="Meena, Ramjilal" userId="04f47ffa-00dc-4f53-a1c1-93674d103375" providerId="ADAL" clId="{031C95E4-19D1-44FA-8511-AFE1489D745A}" dt="2024-04-07T04:21:02.834" v="17440" actId="478"/>
          <ac:spMkLst>
            <pc:docMk/>
            <pc:sldMk cId="3934198412" sldId="717"/>
            <ac:spMk id="21" creationId="{0053FECC-B9AC-41F2-C307-11E26FD036BB}"/>
          </ac:spMkLst>
        </pc:spChg>
        <pc:picChg chg="add del mod">
          <ac:chgData name="Meena, Ramjilal" userId="04f47ffa-00dc-4f53-a1c1-93674d103375" providerId="ADAL" clId="{031C95E4-19D1-44FA-8511-AFE1489D745A}" dt="2024-04-07T04:18:35.792" v="17432" actId="478"/>
          <ac:picMkLst>
            <pc:docMk/>
            <pc:sldMk cId="3934198412" sldId="717"/>
            <ac:picMk id="4" creationId="{CDFBD99A-B002-10CD-D084-5E8F49CF34F8}"/>
          </ac:picMkLst>
        </pc:picChg>
        <pc:picChg chg="add del mod">
          <ac:chgData name="Meena, Ramjilal" userId="04f47ffa-00dc-4f53-a1c1-93674d103375" providerId="ADAL" clId="{031C95E4-19D1-44FA-8511-AFE1489D745A}" dt="2024-04-07T04:19:23.313" v="17435" actId="478"/>
          <ac:picMkLst>
            <pc:docMk/>
            <pc:sldMk cId="3934198412" sldId="717"/>
            <ac:picMk id="5" creationId="{4655212D-176E-3BF4-28F7-FD1E171C1054}"/>
          </ac:picMkLst>
        </pc:picChg>
        <pc:picChg chg="add mod">
          <ac:chgData name="Meena, Ramjilal" userId="04f47ffa-00dc-4f53-a1c1-93674d103375" providerId="ADAL" clId="{031C95E4-19D1-44FA-8511-AFE1489D745A}" dt="2024-04-07T04:30:37.440" v="17509" actId="1076"/>
          <ac:picMkLst>
            <pc:docMk/>
            <pc:sldMk cId="3934198412" sldId="717"/>
            <ac:picMk id="6" creationId="{E59D7748-70C0-65A8-E9E5-975ADED0678D}"/>
          </ac:picMkLst>
        </pc:picChg>
        <pc:picChg chg="mod">
          <ac:chgData name="Meena, Ramjilal" userId="04f47ffa-00dc-4f53-a1c1-93674d103375" providerId="ADAL" clId="{031C95E4-19D1-44FA-8511-AFE1489D745A}" dt="2024-04-07T04:30:17.967" v="17508" actId="1440"/>
          <ac:picMkLst>
            <pc:docMk/>
            <pc:sldMk cId="3934198412" sldId="717"/>
            <ac:picMk id="22" creationId="{E7258665-91C9-3F0A-F069-5C920D892EAD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4-07T05:01:59.291" v="17834"/>
        <pc:sldMkLst>
          <pc:docMk/>
          <pc:sldMk cId="2768164311" sldId="718"/>
        </pc:sldMkLst>
        <pc:spChg chg="add del mod">
          <ac:chgData name="Meena, Ramjilal" userId="04f47ffa-00dc-4f53-a1c1-93674d103375" providerId="ADAL" clId="{031C95E4-19D1-44FA-8511-AFE1489D745A}" dt="2024-04-07T04:21:22.130" v="17446"/>
          <ac:spMkLst>
            <pc:docMk/>
            <pc:sldMk cId="2768164311" sldId="718"/>
            <ac:spMk id="3" creationId="{52EA9BBD-DC72-E637-AC5A-9AC3363DCE8F}"/>
          </ac:spMkLst>
        </pc:spChg>
        <pc:spChg chg="add mod">
          <ac:chgData name="Meena, Ramjilal" userId="04f47ffa-00dc-4f53-a1c1-93674d103375" providerId="ADAL" clId="{031C95E4-19D1-44FA-8511-AFE1489D745A}" dt="2024-04-07T05:01:51.751" v="17833"/>
          <ac:spMkLst>
            <pc:docMk/>
            <pc:sldMk cId="2768164311" sldId="718"/>
            <ac:spMk id="11" creationId="{50FB7D4B-04CB-AC71-4EC1-BB24BD03E1D7}"/>
          </ac:spMkLst>
        </pc:spChg>
        <pc:picChg chg="add del">
          <ac:chgData name="Meena, Ramjilal" userId="04f47ffa-00dc-4f53-a1c1-93674d103375" providerId="ADAL" clId="{031C95E4-19D1-44FA-8511-AFE1489D745A}" dt="2024-04-07T04:21:32.130" v="17448" actId="478"/>
          <ac:picMkLst>
            <pc:docMk/>
            <pc:sldMk cId="2768164311" sldId="718"/>
            <ac:picMk id="4" creationId="{C0CD1689-9C10-34FD-AFD9-B714BABCCB27}"/>
          </ac:picMkLst>
        </pc:picChg>
        <pc:picChg chg="add del mod">
          <ac:chgData name="Meena, Ramjilal" userId="04f47ffa-00dc-4f53-a1c1-93674d103375" providerId="ADAL" clId="{031C95E4-19D1-44FA-8511-AFE1489D745A}" dt="2024-04-07T04:23:30.521" v="17452" actId="478"/>
          <ac:picMkLst>
            <pc:docMk/>
            <pc:sldMk cId="2768164311" sldId="718"/>
            <ac:picMk id="5" creationId="{CD72D20F-CFBE-F224-00D1-1A48936A5A12}"/>
          </ac:picMkLst>
        </pc:picChg>
        <pc:picChg chg="del">
          <ac:chgData name="Meena, Ramjilal" userId="04f47ffa-00dc-4f53-a1c1-93674d103375" providerId="ADAL" clId="{031C95E4-19D1-44FA-8511-AFE1489D745A}" dt="2024-04-07T04:26:16.007" v="17497" actId="478"/>
          <ac:picMkLst>
            <pc:docMk/>
            <pc:sldMk cId="2768164311" sldId="718"/>
            <ac:picMk id="6" creationId="{E59D7748-70C0-65A8-E9E5-975ADED0678D}"/>
          </ac:picMkLst>
        </pc:picChg>
        <pc:picChg chg="add del mod">
          <ac:chgData name="Meena, Ramjilal" userId="04f47ffa-00dc-4f53-a1c1-93674d103375" providerId="ADAL" clId="{031C95E4-19D1-44FA-8511-AFE1489D745A}" dt="2024-04-07T04:24:03.600" v="17459" actId="21"/>
          <ac:picMkLst>
            <pc:docMk/>
            <pc:sldMk cId="2768164311" sldId="718"/>
            <ac:picMk id="9" creationId="{7F1D8D39-B210-4C22-8B51-874816B702E5}"/>
          </ac:picMkLst>
        </pc:picChg>
        <pc:picChg chg="add mod">
          <ac:chgData name="Meena, Ramjilal" userId="04f47ffa-00dc-4f53-a1c1-93674d103375" providerId="ADAL" clId="{031C95E4-19D1-44FA-8511-AFE1489D745A}" dt="2024-04-07T04:27:01.404" v="17505" actId="1037"/>
          <ac:picMkLst>
            <pc:docMk/>
            <pc:sldMk cId="2768164311" sldId="718"/>
            <ac:picMk id="10" creationId="{F53F879B-5BBA-E6A7-F8B4-C9F8878D5C98}"/>
          </ac:picMkLst>
        </pc:picChg>
        <pc:picChg chg="add mod">
          <ac:chgData name="Meena, Ramjilal" userId="04f47ffa-00dc-4f53-a1c1-93674d103375" providerId="ADAL" clId="{031C95E4-19D1-44FA-8511-AFE1489D745A}" dt="2024-04-07T05:01:59.291" v="17834"/>
          <ac:picMkLst>
            <pc:docMk/>
            <pc:sldMk cId="2768164311" sldId="718"/>
            <ac:picMk id="12" creationId="{DB415859-AE03-F1C6-71A3-AE453DD00B8E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4-07T04:54:58.075" v="17815"/>
        <pc:sldMkLst>
          <pc:docMk/>
          <pc:sldMk cId="928479743" sldId="719"/>
        </pc:sldMkLst>
        <pc:spChg chg="del">
          <ac:chgData name="Meena, Ramjilal" userId="04f47ffa-00dc-4f53-a1c1-93674d103375" providerId="ADAL" clId="{031C95E4-19D1-44FA-8511-AFE1489D745A}" dt="2024-04-07T04:33:12.004" v="17518" actId="478"/>
          <ac:spMkLst>
            <pc:docMk/>
            <pc:sldMk cId="928479743" sldId="719"/>
            <ac:spMk id="2" creationId="{B990CCDC-50DC-C41F-C751-79FA4A5DB08A}"/>
          </ac:spMkLst>
        </pc:spChg>
        <pc:spChg chg="add del mod">
          <ac:chgData name="Meena, Ramjilal" userId="04f47ffa-00dc-4f53-a1c1-93674d103375" providerId="ADAL" clId="{031C95E4-19D1-44FA-8511-AFE1489D745A}" dt="2024-04-07T04:36:33.801" v="17570" actId="478"/>
          <ac:spMkLst>
            <pc:docMk/>
            <pc:sldMk cId="928479743" sldId="719"/>
            <ac:spMk id="5" creationId="{5113CF0E-BE5B-C1C0-72F5-A948BE20D1D1}"/>
          </ac:spMkLst>
        </pc:spChg>
        <pc:spChg chg="add del mod">
          <ac:chgData name="Meena, Ramjilal" userId="04f47ffa-00dc-4f53-a1c1-93674d103375" providerId="ADAL" clId="{031C95E4-19D1-44FA-8511-AFE1489D745A}" dt="2024-04-07T04:37:42.979" v="17575" actId="478"/>
          <ac:spMkLst>
            <pc:docMk/>
            <pc:sldMk cId="928479743" sldId="719"/>
            <ac:spMk id="9" creationId="{D7FD9B76-A5B9-2A93-1F5B-D6CF2B0F8831}"/>
          </ac:spMkLst>
        </pc:spChg>
        <pc:spChg chg="add mod">
          <ac:chgData name="Meena, Ramjilal" userId="04f47ffa-00dc-4f53-a1c1-93674d103375" providerId="ADAL" clId="{031C95E4-19D1-44FA-8511-AFE1489D745A}" dt="2024-04-07T04:40:36.676" v="17599" actId="20577"/>
          <ac:spMkLst>
            <pc:docMk/>
            <pc:sldMk cId="928479743" sldId="719"/>
            <ac:spMk id="10" creationId="{20505ABB-51CA-AC5C-1DA4-748063465B42}"/>
          </ac:spMkLst>
        </pc:spChg>
        <pc:spChg chg="add del mod">
          <ac:chgData name="Meena, Ramjilal" userId="04f47ffa-00dc-4f53-a1c1-93674d103375" providerId="ADAL" clId="{031C95E4-19D1-44FA-8511-AFE1489D745A}" dt="2024-04-07T04:38:56.880" v="17586" actId="478"/>
          <ac:spMkLst>
            <pc:docMk/>
            <pc:sldMk cId="928479743" sldId="719"/>
            <ac:spMk id="11" creationId="{25FD0580-87F4-5C7D-CDA0-27E25E16BCB8}"/>
          </ac:spMkLst>
        </pc:spChg>
        <pc:spChg chg="mod">
          <ac:chgData name="Meena, Ramjilal" userId="04f47ffa-00dc-4f53-a1c1-93674d103375" providerId="ADAL" clId="{031C95E4-19D1-44FA-8511-AFE1489D745A}" dt="2024-04-07T04:34:18.951" v="17521" actId="14100"/>
          <ac:spMkLst>
            <pc:docMk/>
            <pc:sldMk cId="928479743" sldId="719"/>
            <ac:spMk id="25" creationId="{0F6B4F52-DFB2-D213-736E-37CC20D9CC7A}"/>
          </ac:spMkLst>
        </pc:spChg>
        <pc:spChg chg="mod">
          <ac:chgData name="Meena, Ramjilal" userId="04f47ffa-00dc-4f53-a1c1-93674d103375" providerId="ADAL" clId="{031C95E4-19D1-44FA-8511-AFE1489D745A}" dt="2024-04-07T04:33:40.828" v="17519" actId="1076"/>
          <ac:spMkLst>
            <pc:docMk/>
            <pc:sldMk cId="928479743" sldId="719"/>
            <ac:spMk id="27" creationId="{8D4050FB-D42A-7925-097A-C214520BA605}"/>
          </ac:spMkLst>
        </pc:spChg>
        <pc:spChg chg="mod">
          <ac:chgData name="Meena, Ramjilal" userId="04f47ffa-00dc-4f53-a1c1-93674d103375" providerId="ADAL" clId="{031C95E4-19D1-44FA-8511-AFE1489D745A}" dt="2024-04-07T04:33:40.828" v="17519" actId="1076"/>
          <ac:spMkLst>
            <pc:docMk/>
            <pc:sldMk cId="928479743" sldId="719"/>
            <ac:spMk id="208" creationId="{6CCBEC6A-6959-1E65-D97F-A827B1BC02A7}"/>
          </ac:spMkLst>
        </pc:spChg>
        <pc:picChg chg="add mod">
          <ac:chgData name="Meena, Ramjilal" userId="04f47ffa-00dc-4f53-a1c1-93674d103375" providerId="ADAL" clId="{031C95E4-19D1-44FA-8511-AFE1489D745A}" dt="2024-04-07T04:54:58.075" v="17815"/>
          <ac:picMkLst>
            <pc:docMk/>
            <pc:sldMk cId="928479743" sldId="719"/>
            <ac:picMk id="12" creationId="{8EB89558-2EBB-1F0E-5858-9271E9CEF643}"/>
          </ac:picMkLst>
        </pc:picChg>
        <pc:picChg chg="mod">
          <ac:chgData name="Meena, Ramjilal" userId="04f47ffa-00dc-4f53-a1c1-93674d103375" providerId="ADAL" clId="{031C95E4-19D1-44FA-8511-AFE1489D745A}" dt="2024-04-07T04:33:40.828" v="17519" actId="1076"/>
          <ac:picMkLst>
            <pc:docMk/>
            <pc:sldMk cId="928479743" sldId="719"/>
            <ac:picMk id="29" creationId="{60EE07F0-E074-B419-9B57-E6B6B817A621}"/>
          </ac:picMkLst>
        </pc:picChg>
        <pc:picChg chg="mod">
          <ac:chgData name="Meena, Ramjilal" userId="04f47ffa-00dc-4f53-a1c1-93674d103375" providerId="ADAL" clId="{031C95E4-19D1-44FA-8511-AFE1489D745A}" dt="2024-04-07T04:33:40.828" v="17519" actId="1076"/>
          <ac:picMkLst>
            <pc:docMk/>
            <pc:sldMk cId="928479743" sldId="719"/>
            <ac:picMk id="31" creationId="{298E5CA9-9732-27F4-10AE-0A785912C0A7}"/>
          </ac:picMkLst>
        </pc:picChg>
        <pc:picChg chg="mod">
          <ac:chgData name="Meena, Ramjilal" userId="04f47ffa-00dc-4f53-a1c1-93674d103375" providerId="ADAL" clId="{031C95E4-19D1-44FA-8511-AFE1489D745A}" dt="2024-04-07T04:33:40.828" v="17519" actId="1076"/>
          <ac:picMkLst>
            <pc:docMk/>
            <pc:sldMk cId="928479743" sldId="719"/>
            <ac:picMk id="35" creationId="{A8A89B80-C102-7F0D-9B8D-604F63C13A57}"/>
          </ac:picMkLst>
        </pc:picChg>
        <pc:picChg chg="mod">
          <ac:chgData name="Meena, Ramjilal" userId="04f47ffa-00dc-4f53-a1c1-93674d103375" providerId="ADAL" clId="{031C95E4-19D1-44FA-8511-AFE1489D745A}" dt="2024-04-07T04:33:40.828" v="17519" actId="1076"/>
          <ac:picMkLst>
            <pc:docMk/>
            <pc:sldMk cId="928479743" sldId="719"/>
            <ac:picMk id="206" creationId="{98AAE308-5B7D-2BD8-18D4-F7B05023AE8D}"/>
          </ac:picMkLst>
        </pc:picChg>
        <pc:picChg chg="mod">
          <ac:chgData name="Meena, Ramjilal" userId="04f47ffa-00dc-4f53-a1c1-93674d103375" providerId="ADAL" clId="{031C95E4-19D1-44FA-8511-AFE1489D745A}" dt="2024-04-07T04:33:40.828" v="17519" actId="1076"/>
          <ac:picMkLst>
            <pc:docMk/>
            <pc:sldMk cId="928479743" sldId="719"/>
            <ac:picMk id="207" creationId="{4DF38BB6-52F2-FBC3-EB0B-E8714C4226FA}"/>
          </ac:picMkLst>
        </pc:picChg>
      </pc:sldChg>
      <pc:sldChg chg="addSp delSp modSp add mod">
        <pc:chgData name="Meena, Ramjilal" userId="04f47ffa-00dc-4f53-a1c1-93674d103375" providerId="ADAL" clId="{031C95E4-19D1-44FA-8511-AFE1489D745A}" dt="2024-04-07T04:54:28.562" v="17814" actId="1036"/>
        <pc:sldMkLst>
          <pc:docMk/>
          <pc:sldMk cId="1277969142" sldId="720"/>
        </pc:sldMkLst>
        <pc:spChg chg="add del mod">
          <ac:chgData name="Meena, Ramjilal" userId="04f47ffa-00dc-4f53-a1c1-93674d103375" providerId="ADAL" clId="{031C95E4-19D1-44FA-8511-AFE1489D745A}" dt="2024-04-07T04:48:16.314" v="17731" actId="478"/>
          <ac:spMkLst>
            <pc:docMk/>
            <pc:sldMk cId="1277969142" sldId="720"/>
            <ac:spMk id="2" creationId="{AF0ABB16-3B4A-7D4F-860C-69A76F722E82}"/>
          </ac:spMkLst>
        </pc:spChg>
        <pc:spChg chg="add del mod">
          <ac:chgData name="Meena, Ramjilal" userId="04f47ffa-00dc-4f53-a1c1-93674d103375" providerId="ADAL" clId="{031C95E4-19D1-44FA-8511-AFE1489D745A}" dt="2024-04-07T04:45:04.731" v="17680" actId="478"/>
          <ac:spMkLst>
            <pc:docMk/>
            <pc:sldMk cId="1277969142" sldId="720"/>
            <ac:spMk id="5" creationId="{C84BDFEF-4795-D16D-A500-200A051BB973}"/>
          </ac:spMkLst>
        </pc:spChg>
        <pc:spChg chg="add del mod">
          <ac:chgData name="Meena, Ramjilal" userId="04f47ffa-00dc-4f53-a1c1-93674d103375" providerId="ADAL" clId="{031C95E4-19D1-44FA-8511-AFE1489D745A}" dt="2024-04-07T04:48:19.447" v="17733" actId="478"/>
          <ac:spMkLst>
            <pc:docMk/>
            <pc:sldMk cId="1277969142" sldId="720"/>
            <ac:spMk id="8" creationId="{F1E86079-59F0-0E05-AD6B-2EFBBFFD5DA5}"/>
          </ac:spMkLst>
        </pc:spChg>
        <pc:spChg chg="add del mod">
          <ac:chgData name="Meena, Ramjilal" userId="04f47ffa-00dc-4f53-a1c1-93674d103375" providerId="ADAL" clId="{031C95E4-19D1-44FA-8511-AFE1489D745A}" dt="2024-04-07T04:46:05.688" v="17701" actId="478"/>
          <ac:spMkLst>
            <pc:docMk/>
            <pc:sldMk cId="1277969142" sldId="720"/>
            <ac:spMk id="9" creationId="{D4238CC5-3BE6-3A7F-5797-D2B4C272D61D}"/>
          </ac:spMkLst>
        </pc:spChg>
        <pc:spChg chg="mod">
          <ac:chgData name="Meena, Ramjilal" userId="04f47ffa-00dc-4f53-a1c1-93674d103375" providerId="ADAL" clId="{031C95E4-19D1-44FA-8511-AFE1489D745A}" dt="2024-04-07T04:54:28.562" v="17814" actId="1036"/>
          <ac:spMkLst>
            <pc:docMk/>
            <pc:sldMk cId="1277969142" sldId="720"/>
            <ac:spMk id="10" creationId="{20505ABB-51CA-AC5C-1DA4-748063465B42}"/>
          </ac:spMkLst>
        </pc:spChg>
        <pc:spChg chg="add del mod">
          <ac:chgData name="Meena, Ramjilal" userId="04f47ffa-00dc-4f53-a1c1-93674d103375" providerId="ADAL" clId="{031C95E4-19D1-44FA-8511-AFE1489D745A}" dt="2024-04-07T04:48:18.119" v="17732" actId="478"/>
          <ac:spMkLst>
            <pc:docMk/>
            <pc:sldMk cId="1277969142" sldId="720"/>
            <ac:spMk id="12" creationId="{15FA79ED-01E7-31E4-4C28-284BDB296673}"/>
          </ac:spMkLst>
        </pc:spChg>
        <pc:picChg chg="add del mod">
          <ac:chgData name="Meena, Ramjilal" userId="04f47ffa-00dc-4f53-a1c1-93674d103375" providerId="ADAL" clId="{031C95E4-19D1-44FA-8511-AFE1489D745A}" dt="2024-04-07T04:51:35.208" v="17747" actId="478"/>
          <ac:picMkLst>
            <pc:docMk/>
            <pc:sldMk cId="1277969142" sldId="720"/>
            <ac:picMk id="14" creationId="{84F34587-781B-EF27-F453-B9EAA195346C}"/>
          </ac:picMkLst>
        </pc:picChg>
        <pc:picChg chg="add mod">
          <ac:chgData name="Meena, Ramjilal" userId="04f47ffa-00dc-4f53-a1c1-93674d103375" providerId="ADAL" clId="{031C95E4-19D1-44FA-8511-AFE1489D745A}" dt="2024-04-07T04:52:24.604" v="17752" actId="1038"/>
          <ac:picMkLst>
            <pc:docMk/>
            <pc:sldMk cId="1277969142" sldId="720"/>
            <ac:picMk id="16" creationId="{FD99FFDB-920F-146F-8D8A-2A3BFE6B7354}"/>
          </ac:picMkLst>
        </pc:picChg>
      </pc:sldChg>
      <pc:sldChg chg="add">
        <pc:chgData name="Meena, Ramjilal" userId="04f47ffa-00dc-4f53-a1c1-93674d103375" providerId="ADAL" clId="{031C95E4-19D1-44FA-8511-AFE1489D745A}" dt="2024-04-07T04:53:07.671" v="17753" actId="2890"/>
        <pc:sldMkLst>
          <pc:docMk/>
          <pc:sldMk cId="3284267954" sldId="721"/>
        </pc:sldMkLst>
      </pc:sldChg>
    </pc:docChg>
  </pc:docChgLst>
  <pc:docChgLst>
    <pc:chgData name="Meena, Ramjilal" userId="04f47ffa-00dc-4f53-a1c1-93674d103375" providerId="ADAL" clId="{6A31F983-3DC9-4B2A-8E77-035F17B1E4D2}"/>
    <pc:docChg chg="undo redo custSel addSld delSld modSld sldOrd">
      <pc:chgData name="Meena, Ramjilal" userId="04f47ffa-00dc-4f53-a1c1-93674d103375" providerId="ADAL" clId="{6A31F983-3DC9-4B2A-8E77-035F17B1E4D2}" dt="2024-07-25T03:08:14.840" v="3603" actId="47"/>
      <pc:docMkLst>
        <pc:docMk/>
      </pc:docMkLst>
      <pc:sldChg chg="del">
        <pc:chgData name="Meena, Ramjilal" userId="04f47ffa-00dc-4f53-a1c1-93674d103375" providerId="ADAL" clId="{6A31F983-3DC9-4B2A-8E77-035F17B1E4D2}" dt="2024-07-13T05:22:27.335" v="544" actId="47"/>
        <pc:sldMkLst>
          <pc:docMk/>
          <pc:sldMk cId="1609453550" sldId="493"/>
        </pc:sldMkLst>
      </pc:sldChg>
      <pc:sldChg chg="modSp mod">
        <pc:chgData name="Meena, Ramjilal" userId="04f47ffa-00dc-4f53-a1c1-93674d103375" providerId="ADAL" clId="{6A31F983-3DC9-4B2A-8E77-035F17B1E4D2}" dt="2024-06-28T00:49:35.735" v="1" actId="12"/>
        <pc:sldMkLst>
          <pc:docMk/>
          <pc:sldMk cId="3871611548" sldId="502"/>
        </pc:sldMkLst>
        <pc:spChg chg="mod">
          <ac:chgData name="Meena, Ramjilal" userId="04f47ffa-00dc-4f53-a1c1-93674d103375" providerId="ADAL" clId="{6A31F983-3DC9-4B2A-8E77-035F17B1E4D2}" dt="2024-06-28T00:49:35.735" v="1" actId="12"/>
          <ac:spMkLst>
            <pc:docMk/>
            <pc:sldMk cId="3871611548" sldId="502"/>
            <ac:spMk id="4" creationId="{ADB4E88B-F6B1-F858-00C3-A59067465DAB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14T02:37:35.744" v="1120" actId="47"/>
        <pc:sldMkLst>
          <pc:docMk/>
          <pc:sldMk cId="597983499" sldId="504"/>
        </pc:sldMkLst>
        <pc:spChg chg="del mod">
          <ac:chgData name="Meena, Ramjilal" userId="04f47ffa-00dc-4f53-a1c1-93674d103375" providerId="ADAL" clId="{6A31F983-3DC9-4B2A-8E77-035F17B1E4D2}" dt="2024-07-14T02:29:36.347" v="1015" actId="478"/>
          <ac:spMkLst>
            <pc:docMk/>
            <pc:sldMk cId="597983499" sldId="504"/>
            <ac:spMk id="2" creationId="{9C5DD57F-2FE6-ECB7-1681-7956002264DB}"/>
          </ac:spMkLst>
        </pc:spChg>
        <pc:spChg chg="del">
          <ac:chgData name="Meena, Ramjilal" userId="04f47ffa-00dc-4f53-a1c1-93674d103375" providerId="ADAL" clId="{6A31F983-3DC9-4B2A-8E77-035F17B1E4D2}" dt="2024-07-14T02:28:12.120" v="1008" actId="478"/>
          <ac:spMkLst>
            <pc:docMk/>
            <pc:sldMk cId="597983499" sldId="504"/>
            <ac:spMk id="5" creationId="{48E80038-55AF-7BB7-DF49-60F80F52630B}"/>
          </ac:spMkLst>
        </pc:spChg>
        <pc:spChg chg="add del mod">
          <ac:chgData name="Meena, Ramjilal" userId="04f47ffa-00dc-4f53-a1c1-93674d103375" providerId="ADAL" clId="{6A31F983-3DC9-4B2A-8E77-035F17B1E4D2}" dt="2024-07-14T02:29:39.709" v="1016" actId="478"/>
          <ac:spMkLst>
            <pc:docMk/>
            <pc:sldMk cId="597983499" sldId="504"/>
            <ac:spMk id="16" creationId="{3DD3B12C-6C19-7C1B-118C-BF9C23A0C564}"/>
          </ac:spMkLst>
        </pc:spChg>
        <pc:spChg chg="add mod">
          <ac:chgData name="Meena, Ramjilal" userId="04f47ffa-00dc-4f53-a1c1-93674d103375" providerId="ADAL" clId="{6A31F983-3DC9-4B2A-8E77-035F17B1E4D2}" dt="2024-07-14T02:29:47.122" v="1026" actId="6549"/>
          <ac:spMkLst>
            <pc:docMk/>
            <pc:sldMk cId="597983499" sldId="504"/>
            <ac:spMk id="17" creationId="{01FD01B2-3611-2F29-BE2F-9664E6AA281A}"/>
          </ac:spMkLst>
        </pc:spChg>
        <pc:picChg chg="del">
          <ac:chgData name="Meena, Ramjilal" userId="04f47ffa-00dc-4f53-a1c1-93674d103375" providerId="ADAL" clId="{6A31F983-3DC9-4B2A-8E77-035F17B1E4D2}" dt="2024-07-14T02:26:21.982" v="995" actId="478"/>
          <ac:picMkLst>
            <pc:docMk/>
            <pc:sldMk cId="597983499" sldId="504"/>
            <ac:picMk id="3" creationId="{5CF9D4BC-2D90-5408-D696-CEC15BC3165F}"/>
          </ac:picMkLst>
        </pc:picChg>
        <pc:picChg chg="mod">
          <ac:chgData name="Meena, Ramjilal" userId="04f47ffa-00dc-4f53-a1c1-93674d103375" providerId="ADAL" clId="{6A31F983-3DC9-4B2A-8E77-035F17B1E4D2}" dt="2024-07-14T02:28:06.716" v="1007" actId="1076"/>
          <ac:picMkLst>
            <pc:docMk/>
            <pc:sldMk cId="597983499" sldId="504"/>
            <ac:picMk id="7" creationId="{8F80928A-1500-AFFF-CF66-7FB0BDBC5605}"/>
          </ac:picMkLst>
        </pc:picChg>
        <pc:picChg chg="del mod">
          <ac:chgData name="Meena, Ramjilal" userId="04f47ffa-00dc-4f53-a1c1-93674d103375" providerId="ADAL" clId="{6A31F983-3DC9-4B2A-8E77-035F17B1E4D2}" dt="2024-07-14T02:27:43.153" v="1000" actId="478"/>
          <ac:picMkLst>
            <pc:docMk/>
            <pc:sldMk cId="597983499" sldId="504"/>
            <ac:picMk id="11" creationId="{E0C6110F-73B0-C25C-BD95-3EB7116B1BDD}"/>
          </ac:picMkLst>
        </pc:picChg>
        <pc:picChg chg="add mod">
          <ac:chgData name="Meena, Ramjilal" userId="04f47ffa-00dc-4f53-a1c1-93674d103375" providerId="ADAL" clId="{6A31F983-3DC9-4B2A-8E77-035F17B1E4D2}" dt="2024-07-14T02:26:55.936" v="998" actId="14100"/>
          <ac:picMkLst>
            <pc:docMk/>
            <pc:sldMk cId="597983499" sldId="504"/>
            <ac:picMk id="13" creationId="{8A40DA6B-9689-189D-E0D6-8BA51A0916C4}"/>
          </ac:picMkLst>
        </pc:picChg>
        <pc:picChg chg="add mod">
          <ac:chgData name="Meena, Ramjilal" userId="04f47ffa-00dc-4f53-a1c1-93674d103375" providerId="ADAL" clId="{6A31F983-3DC9-4B2A-8E77-035F17B1E4D2}" dt="2024-07-14T02:27:59.507" v="1005" actId="1440"/>
          <ac:picMkLst>
            <pc:docMk/>
            <pc:sldMk cId="597983499" sldId="504"/>
            <ac:picMk id="14" creationId="{1B29249C-F8B2-96D4-44E8-04FF6666DA3B}"/>
          </ac:picMkLst>
        </pc:picChg>
      </pc:sldChg>
      <pc:sldChg chg="delSp mod">
        <pc:chgData name="Meena, Ramjilal" userId="04f47ffa-00dc-4f53-a1c1-93674d103375" providerId="ADAL" clId="{6A31F983-3DC9-4B2A-8E77-035F17B1E4D2}" dt="2024-06-28T02:21:21.997" v="2" actId="478"/>
        <pc:sldMkLst>
          <pc:docMk/>
          <pc:sldMk cId="26055062" sldId="508"/>
        </pc:sldMkLst>
        <pc:spChg chg="del">
          <ac:chgData name="Meena, Ramjilal" userId="04f47ffa-00dc-4f53-a1c1-93674d103375" providerId="ADAL" clId="{6A31F983-3DC9-4B2A-8E77-035F17B1E4D2}" dt="2024-06-28T02:21:21.997" v="2" actId="478"/>
          <ac:spMkLst>
            <pc:docMk/>
            <pc:sldMk cId="26055062" sldId="508"/>
            <ac:spMk id="5" creationId="{48E80038-55AF-7BB7-DF49-60F80F52630B}"/>
          </ac:spMkLst>
        </pc:spChg>
      </pc:sldChg>
      <pc:sldChg chg="del">
        <pc:chgData name="Meena, Ramjilal" userId="04f47ffa-00dc-4f53-a1c1-93674d103375" providerId="ADAL" clId="{6A31F983-3DC9-4B2A-8E77-035F17B1E4D2}" dt="2024-07-13T01:44:14.653" v="132" actId="47"/>
        <pc:sldMkLst>
          <pc:docMk/>
          <pc:sldMk cId="3759506014" sldId="515"/>
        </pc:sldMkLst>
      </pc:sldChg>
      <pc:sldChg chg="addSp delSp modSp mod">
        <pc:chgData name="Meena, Ramjilal" userId="04f47ffa-00dc-4f53-a1c1-93674d103375" providerId="ADAL" clId="{6A31F983-3DC9-4B2A-8E77-035F17B1E4D2}" dt="2024-07-13T01:57:35.458" v="247" actId="207"/>
        <pc:sldMkLst>
          <pc:docMk/>
          <pc:sldMk cId="2716444989" sldId="516"/>
        </pc:sldMkLst>
        <pc:spChg chg="mod">
          <ac:chgData name="Meena, Ramjilal" userId="04f47ffa-00dc-4f53-a1c1-93674d103375" providerId="ADAL" clId="{6A31F983-3DC9-4B2A-8E77-035F17B1E4D2}" dt="2024-07-13T01:22:25.976" v="131" actId="6549"/>
          <ac:spMkLst>
            <pc:docMk/>
            <pc:sldMk cId="2716444989" sldId="516"/>
            <ac:spMk id="7" creationId="{36866002-CE0A-DC18-2732-F8895A8210A1}"/>
          </ac:spMkLst>
        </pc:spChg>
        <pc:spChg chg="add mod">
          <ac:chgData name="Meena, Ramjilal" userId="04f47ffa-00dc-4f53-a1c1-93674d103375" providerId="ADAL" clId="{6A31F983-3DC9-4B2A-8E77-035F17B1E4D2}" dt="2024-07-13T01:20:29.629" v="112" actId="1076"/>
          <ac:spMkLst>
            <pc:docMk/>
            <pc:sldMk cId="2716444989" sldId="516"/>
            <ac:spMk id="9" creationId="{2CA016CF-E093-17D3-3CE3-1FDF691E5CD2}"/>
          </ac:spMkLst>
        </pc:spChg>
        <pc:spChg chg="mod">
          <ac:chgData name="Meena, Ramjilal" userId="04f47ffa-00dc-4f53-a1c1-93674d103375" providerId="ADAL" clId="{6A31F983-3DC9-4B2A-8E77-035F17B1E4D2}" dt="2024-07-13T01:18:21.169" v="83" actId="20577"/>
          <ac:spMkLst>
            <pc:docMk/>
            <pc:sldMk cId="2716444989" sldId="516"/>
            <ac:spMk id="12" creationId="{21C37D00-E40B-F3A8-C3B7-6341EBF41B49}"/>
          </ac:spMkLst>
        </pc:spChg>
        <pc:spChg chg="add mod">
          <ac:chgData name="Meena, Ramjilal" userId="04f47ffa-00dc-4f53-a1c1-93674d103375" providerId="ADAL" clId="{6A31F983-3DC9-4B2A-8E77-035F17B1E4D2}" dt="2024-07-13T01:57:35.458" v="247" actId="207"/>
          <ac:spMkLst>
            <pc:docMk/>
            <pc:sldMk cId="2716444989" sldId="516"/>
            <ac:spMk id="13" creationId="{A010ADB9-8042-734A-30AB-19A539662C0B}"/>
          </ac:spMkLst>
        </pc:spChg>
        <pc:picChg chg="del mod">
          <ac:chgData name="Meena, Ramjilal" userId="04f47ffa-00dc-4f53-a1c1-93674d103375" providerId="ADAL" clId="{6A31F983-3DC9-4B2A-8E77-035F17B1E4D2}" dt="2024-07-13T01:56:55.782" v="242" actId="478"/>
          <ac:picMkLst>
            <pc:docMk/>
            <pc:sldMk cId="2716444989" sldId="516"/>
            <ac:picMk id="4" creationId="{D8405501-1093-D900-3E05-3165D30B9769}"/>
          </ac:picMkLst>
        </pc:picChg>
      </pc:sldChg>
      <pc:sldChg chg="modSp mod">
        <pc:chgData name="Meena, Ramjilal" userId="04f47ffa-00dc-4f53-a1c1-93674d103375" providerId="ADAL" clId="{6A31F983-3DC9-4B2A-8E77-035F17B1E4D2}" dt="2024-07-13T01:02:53.440" v="14" actId="20577"/>
        <pc:sldMkLst>
          <pc:docMk/>
          <pc:sldMk cId="2583555395" sldId="517"/>
        </pc:sldMkLst>
        <pc:spChg chg="mod">
          <ac:chgData name="Meena, Ramjilal" userId="04f47ffa-00dc-4f53-a1c1-93674d103375" providerId="ADAL" clId="{6A31F983-3DC9-4B2A-8E77-035F17B1E4D2}" dt="2024-07-13T01:02:49.280" v="12" actId="20577"/>
          <ac:spMkLst>
            <pc:docMk/>
            <pc:sldMk cId="2583555395" sldId="517"/>
            <ac:spMk id="7" creationId="{36866002-CE0A-DC18-2732-F8895A8210A1}"/>
          </ac:spMkLst>
        </pc:spChg>
        <pc:spChg chg="mod">
          <ac:chgData name="Meena, Ramjilal" userId="04f47ffa-00dc-4f53-a1c1-93674d103375" providerId="ADAL" clId="{6A31F983-3DC9-4B2A-8E77-035F17B1E4D2}" dt="2024-07-13T01:02:53.440" v="14" actId="20577"/>
          <ac:spMkLst>
            <pc:docMk/>
            <pc:sldMk cId="2583555395" sldId="517"/>
            <ac:spMk id="12" creationId="{4B2C65DC-9194-5020-32CA-3F735976413E}"/>
          </ac:spMkLst>
        </pc:spChg>
      </pc:sldChg>
      <pc:sldChg chg="addSp delSp modSp mod">
        <pc:chgData name="Meena, Ramjilal" userId="04f47ffa-00dc-4f53-a1c1-93674d103375" providerId="ADAL" clId="{6A31F983-3DC9-4B2A-8E77-035F17B1E4D2}" dt="2024-07-13T01:55:48.835" v="240" actId="20577"/>
        <pc:sldMkLst>
          <pc:docMk/>
          <pc:sldMk cId="164753873" sldId="518"/>
        </pc:sldMkLst>
        <pc:spChg chg="del mod">
          <ac:chgData name="Meena, Ramjilal" userId="04f47ffa-00dc-4f53-a1c1-93674d103375" providerId="ADAL" clId="{6A31F983-3DC9-4B2A-8E77-035F17B1E4D2}" dt="2024-07-13T01:04:20.953" v="22" actId="478"/>
          <ac:spMkLst>
            <pc:docMk/>
            <pc:sldMk cId="164753873" sldId="518"/>
            <ac:spMk id="2" creationId="{9C5DD57F-2FE6-ECB7-1681-7956002264DB}"/>
          </ac:spMkLst>
        </pc:spChg>
        <pc:spChg chg="mod">
          <ac:chgData name="Meena, Ramjilal" userId="04f47ffa-00dc-4f53-a1c1-93674d103375" providerId="ADAL" clId="{6A31F983-3DC9-4B2A-8E77-035F17B1E4D2}" dt="2024-07-13T01:54:33.104" v="226" actId="20577"/>
          <ac:spMkLst>
            <pc:docMk/>
            <pc:sldMk cId="164753873" sldId="518"/>
            <ac:spMk id="4" creationId="{ADB4E88B-F6B1-F858-00C3-A59067465DAB}"/>
          </ac:spMkLst>
        </pc:spChg>
        <pc:spChg chg="del">
          <ac:chgData name="Meena, Ramjilal" userId="04f47ffa-00dc-4f53-a1c1-93674d103375" providerId="ADAL" clId="{6A31F983-3DC9-4B2A-8E77-035F17B1E4D2}" dt="2024-07-13T01:45:16.280" v="137" actId="478"/>
          <ac:spMkLst>
            <pc:docMk/>
            <pc:sldMk cId="164753873" sldId="518"/>
            <ac:spMk id="9" creationId="{5C0222B7-DDE3-A134-8C41-61CA29F5629B}"/>
          </ac:spMkLst>
        </pc:spChg>
        <pc:spChg chg="del">
          <ac:chgData name="Meena, Ramjilal" userId="04f47ffa-00dc-4f53-a1c1-93674d103375" providerId="ADAL" clId="{6A31F983-3DC9-4B2A-8E77-035F17B1E4D2}" dt="2024-07-13T01:49:08.016" v="145" actId="478"/>
          <ac:spMkLst>
            <pc:docMk/>
            <pc:sldMk cId="164753873" sldId="518"/>
            <ac:spMk id="12" creationId="{EA63A7AF-76A2-3BD1-4C97-87A8B71FD147}"/>
          </ac:spMkLst>
        </pc:spChg>
        <pc:spChg chg="del">
          <ac:chgData name="Meena, Ramjilal" userId="04f47ffa-00dc-4f53-a1c1-93674d103375" providerId="ADAL" clId="{6A31F983-3DC9-4B2A-8E77-035F17B1E4D2}" dt="2024-07-13T01:04:43.774" v="73" actId="478"/>
          <ac:spMkLst>
            <pc:docMk/>
            <pc:sldMk cId="164753873" sldId="518"/>
            <ac:spMk id="14" creationId="{2BA1EE0A-9942-3D48-CD97-6689E4D98A00}"/>
          </ac:spMkLst>
        </pc:spChg>
        <pc:spChg chg="add del mod">
          <ac:chgData name="Meena, Ramjilal" userId="04f47ffa-00dc-4f53-a1c1-93674d103375" providerId="ADAL" clId="{6A31F983-3DC9-4B2A-8E77-035F17B1E4D2}" dt="2024-07-13T01:04:23.936" v="23" actId="478"/>
          <ac:spMkLst>
            <pc:docMk/>
            <pc:sldMk cId="164753873" sldId="518"/>
            <ac:spMk id="15" creationId="{A7ECD702-EB79-5524-AD7F-2E7B828897B2}"/>
          </ac:spMkLst>
        </pc:spChg>
        <pc:spChg chg="add mod">
          <ac:chgData name="Meena, Ramjilal" userId="04f47ffa-00dc-4f53-a1c1-93674d103375" providerId="ADAL" clId="{6A31F983-3DC9-4B2A-8E77-035F17B1E4D2}" dt="2024-07-13T01:55:48.835" v="240" actId="20577"/>
          <ac:spMkLst>
            <pc:docMk/>
            <pc:sldMk cId="164753873" sldId="518"/>
            <ac:spMk id="16" creationId="{8D997652-4914-743C-FA98-6DC394A0B8A9}"/>
          </ac:spMkLst>
        </pc:spChg>
        <pc:spChg chg="add del mod">
          <ac:chgData name="Meena, Ramjilal" userId="04f47ffa-00dc-4f53-a1c1-93674d103375" providerId="ADAL" clId="{6A31F983-3DC9-4B2A-8E77-035F17B1E4D2}" dt="2024-07-13T01:49:41.377" v="152"/>
          <ac:spMkLst>
            <pc:docMk/>
            <pc:sldMk cId="164753873" sldId="518"/>
            <ac:spMk id="18" creationId="{AE5E698A-49D3-F70D-BBD4-92C5C62216B9}"/>
          </ac:spMkLst>
        </pc:spChg>
        <pc:spChg chg="add mod">
          <ac:chgData name="Meena, Ramjilal" userId="04f47ffa-00dc-4f53-a1c1-93674d103375" providerId="ADAL" clId="{6A31F983-3DC9-4B2A-8E77-035F17B1E4D2}" dt="2024-07-13T01:54:57.794" v="229" actId="20577"/>
          <ac:spMkLst>
            <pc:docMk/>
            <pc:sldMk cId="164753873" sldId="518"/>
            <ac:spMk id="19" creationId="{AFE83F97-508A-7BFE-1307-5655F9EEE8A3}"/>
          </ac:spMkLst>
        </pc:spChg>
        <pc:spChg chg="add mod">
          <ac:chgData name="Meena, Ramjilal" userId="04f47ffa-00dc-4f53-a1c1-93674d103375" providerId="ADAL" clId="{6A31F983-3DC9-4B2A-8E77-035F17B1E4D2}" dt="2024-07-13T01:54:20.571" v="220" actId="1076"/>
          <ac:spMkLst>
            <pc:docMk/>
            <pc:sldMk cId="164753873" sldId="518"/>
            <ac:spMk id="21" creationId="{CECE196D-4CB9-4ABE-9869-0F94F8F915DB}"/>
          </ac:spMkLst>
        </pc:spChg>
        <pc:spChg chg="add mod">
          <ac:chgData name="Meena, Ramjilal" userId="04f47ffa-00dc-4f53-a1c1-93674d103375" providerId="ADAL" clId="{6A31F983-3DC9-4B2A-8E77-035F17B1E4D2}" dt="2024-07-13T01:54:10.773" v="219" actId="20577"/>
          <ac:spMkLst>
            <pc:docMk/>
            <pc:sldMk cId="164753873" sldId="518"/>
            <ac:spMk id="23" creationId="{0CA0738B-9AD6-9722-FBA9-EED9AEA0167C}"/>
          </ac:spMkLst>
        </pc:spChg>
        <pc:picChg chg="del">
          <ac:chgData name="Meena, Ramjilal" userId="04f47ffa-00dc-4f53-a1c1-93674d103375" providerId="ADAL" clId="{6A31F983-3DC9-4B2A-8E77-035F17B1E4D2}" dt="2024-07-13T01:51:47.296" v="168" actId="478"/>
          <ac:picMkLst>
            <pc:docMk/>
            <pc:sldMk cId="164753873" sldId="518"/>
            <ac:picMk id="6" creationId="{69BBC448-63C8-AC4A-0129-E19B5F5B53FD}"/>
          </ac:picMkLst>
        </pc:picChg>
        <pc:picChg chg="del">
          <ac:chgData name="Meena, Ramjilal" userId="04f47ffa-00dc-4f53-a1c1-93674d103375" providerId="ADAL" clId="{6A31F983-3DC9-4B2A-8E77-035F17B1E4D2}" dt="2024-07-13T01:45:13.218" v="136" actId="478"/>
          <ac:picMkLst>
            <pc:docMk/>
            <pc:sldMk cId="164753873" sldId="518"/>
            <ac:picMk id="11" creationId="{D6045D9E-1988-72EB-2F49-F03F7D704740}"/>
          </ac:picMkLst>
        </pc:picChg>
        <pc:picChg chg="add mod">
          <ac:chgData name="Meena, Ramjilal" userId="04f47ffa-00dc-4f53-a1c1-93674d103375" providerId="ADAL" clId="{6A31F983-3DC9-4B2A-8E77-035F17B1E4D2}" dt="2024-07-13T01:50:24.264" v="160" actId="14100"/>
          <ac:picMkLst>
            <pc:docMk/>
            <pc:sldMk cId="164753873" sldId="518"/>
            <ac:picMk id="17" creationId="{E9E38B30-1F83-7C46-D680-500A3F4D57E2}"/>
          </ac:picMkLst>
        </pc:picChg>
      </pc:sldChg>
      <pc:sldChg chg="modSp del mod">
        <pc:chgData name="Meena, Ramjilal" userId="04f47ffa-00dc-4f53-a1c1-93674d103375" providerId="ADAL" clId="{6A31F983-3DC9-4B2A-8E77-035F17B1E4D2}" dt="2024-07-13T01:55:55.794" v="241" actId="47"/>
        <pc:sldMkLst>
          <pc:docMk/>
          <pc:sldMk cId="3087010612" sldId="519"/>
        </pc:sldMkLst>
        <pc:spChg chg="mod">
          <ac:chgData name="Meena, Ramjilal" userId="04f47ffa-00dc-4f53-a1c1-93674d103375" providerId="ADAL" clId="{6A31F983-3DC9-4B2A-8E77-035F17B1E4D2}" dt="2024-07-13T01:05:19.215" v="78" actId="2711"/>
          <ac:spMkLst>
            <pc:docMk/>
            <pc:sldMk cId="3087010612" sldId="519"/>
            <ac:spMk id="2" creationId="{9C5DD57F-2FE6-ECB7-1681-7956002264DB}"/>
          </ac:spMkLst>
        </pc:spChg>
        <pc:picChg chg="mod">
          <ac:chgData name="Meena, Ramjilal" userId="04f47ffa-00dc-4f53-a1c1-93674d103375" providerId="ADAL" clId="{6A31F983-3DC9-4B2A-8E77-035F17B1E4D2}" dt="2024-07-13T01:44:42.349" v="135" actId="14100"/>
          <ac:picMkLst>
            <pc:docMk/>
            <pc:sldMk cId="3087010612" sldId="519"/>
            <ac:picMk id="11" creationId="{428D78A8-D963-E949-0265-F9F1FD317F71}"/>
          </ac:picMkLst>
        </pc:picChg>
      </pc:sldChg>
      <pc:sldChg chg="del">
        <pc:chgData name="Meena, Ramjilal" userId="04f47ffa-00dc-4f53-a1c1-93674d103375" providerId="ADAL" clId="{6A31F983-3DC9-4B2A-8E77-035F17B1E4D2}" dt="2024-07-13T01:44:23.602" v="133" actId="47"/>
        <pc:sldMkLst>
          <pc:docMk/>
          <pc:sldMk cId="158429472" sldId="520"/>
        </pc:sldMkLst>
      </pc:sldChg>
      <pc:sldChg chg="addSp delSp modSp mod">
        <pc:chgData name="Meena, Ramjilal" userId="04f47ffa-00dc-4f53-a1c1-93674d103375" providerId="ADAL" clId="{6A31F983-3DC9-4B2A-8E77-035F17B1E4D2}" dt="2024-07-14T03:33:16.650" v="1306" actId="14100"/>
        <pc:sldMkLst>
          <pc:docMk/>
          <pc:sldMk cId="2332941288" sldId="525"/>
        </pc:sldMkLst>
        <pc:spChg chg="del">
          <ac:chgData name="Meena, Ramjilal" userId="04f47ffa-00dc-4f53-a1c1-93674d103375" providerId="ADAL" clId="{6A31F983-3DC9-4B2A-8E77-035F17B1E4D2}" dt="2024-07-14T02:30:20.313" v="1027" actId="478"/>
          <ac:spMkLst>
            <pc:docMk/>
            <pc:sldMk cId="2332941288" sldId="525"/>
            <ac:spMk id="2" creationId="{9C5DD57F-2FE6-ECB7-1681-7956002264DB}"/>
          </ac:spMkLst>
        </pc:spChg>
        <pc:spChg chg="mod">
          <ac:chgData name="Meena, Ramjilal" userId="04f47ffa-00dc-4f53-a1c1-93674d103375" providerId="ADAL" clId="{6A31F983-3DC9-4B2A-8E77-035F17B1E4D2}" dt="2024-07-14T03:33:05.277" v="1304" actId="1036"/>
          <ac:spMkLst>
            <pc:docMk/>
            <pc:sldMk cId="2332941288" sldId="525"/>
            <ac:spMk id="4" creationId="{D4E062DC-5B1A-AA3E-EF96-17B48C0CD390}"/>
          </ac:spMkLst>
        </pc:spChg>
        <pc:spChg chg="mod">
          <ac:chgData name="Meena, Ramjilal" userId="04f47ffa-00dc-4f53-a1c1-93674d103375" providerId="ADAL" clId="{6A31F983-3DC9-4B2A-8E77-035F17B1E4D2}" dt="2024-07-14T03:33:05.277" v="1304" actId="1036"/>
          <ac:spMkLst>
            <pc:docMk/>
            <pc:sldMk cId="2332941288" sldId="525"/>
            <ac:spMk id="11" creationId="{D79DB277-FE27-7A9D-E6D8-D3A3761759AA}"/>
          </ac:spMkLst>
        </pc:spChg>
        <pc:spChg chg="add del mod">
          <ac:chgData name="Meena, Ramjilal" userId="04f47ffa-00dc-4f53-a1c1-93674d103375" providerId="ADAL" clId="{6A31F983-3DC9-4B2A-8E77-035F17B1E4D2}" dt="2024-07-14T02:30:23.640" v="1028" actId="478"/>
          <ac:spMkLst>
            <pc:docMk/>
            <pc:sldMk cId="2332941288" sldId="525"/>
            <ac:spMk id="12" creationId="{33409707-9D0C-9204-1C2C-D96284A6F4EE}"/>
          </ac:spMkLst>
        </pc:spChg>
        <pc:spChg chg="add mod">
          <ac:chgData name="Meena, Ramjilal" userId="04f47ffa-00dc-4f53-a1c1-93674d103375" providerId="ADAL" clId="{6A31F983-3DC9-4B2A-8E77-035F17B1E4D2}" dt="2024-07-14T02:38:12.564" v="1179" actId="6549"/>
          <ac:spMkLst>
            <pc:docMk/>
            <pc:sldMk cId="2332941288" sldId="525"/>
            <ac:spMk id="13" creationId="{F50A5275-B9E0-484E-D2A4-1D12C9B90C3C}"/>
          </ac:spMkLst>
        </pc:spChg>
        <pc:spChg chg="add mod">
          <ac:chgData name="Meena, Ramjilal" userId="04f47ffa-00dc-4f53-a1c1-93674d103375" providerId="ADAL" clId="{6A31F983-3DC9-4B2A-8E77-035F17B1E4D2}" dt="2024-07-14T03:32:33.602" v="1283" actId="108"/>
          <ac:spMkLst>
            <pc:docMk/>
            <pc:sldMk cId="2332941288" sldId="525"/>
            <ac:spMk id="15" creationId="{B932E5A2-6C12-A1A7-2606-5D4C7796E6B5}"/>
          </ac:spMkLst>
        </pc:spChg>
        <pc:spChg chg="add del">
          <ac:chgData name="Meena, Ramjilal" userId="04f47ffa-00dc-4f53-a1c1-93674d103375" providerId="ADAL" clId="{6A31F983-3DC9-4B2A-8E77-035F17B1E4D2}" dt="2024-07-14T02:35:05.378" v="1099" actId="11529"/>
          <ac:spMkLst>
            <pc:docMk/>
            <pc:sldMk cId="2332941288" sldId="525"/>
            <ac:spMk id="16" creationId="{DA5895B1-93CF-EC35-FB1A-C483C756ACF5}"/>
          </ac:spMkLst>
        </pc:spChg>
        <pc:spChg chg="add mod">
          <ac:chgData name="Meena, Ramjilal" userId="04f47ffa-00dc-4f53-a1c1-93674d103375" providerId="ADAL" clId="{6A31F983-3DC9-4B2A-8E77-035F17B1E4D2}" dt="2024-07-14T03:33:16.650" v="1306" actId="14100"/>
          <ac:spMkLst>
            <pc:docMk/>
            <pc:sldMk cId="2332941288" sldId="525"/>
            <ac:spMk id="17" creationId="{48C60274-56E1-72DD-0DE5-AEF35BD644DF}"/>
          </ac:spMkLst>
        </pc:spChg>
        <pc:spChg chg="mod">
          <ac:chgData name="Meena, Ramjilal" userId="04f47ffa-00dc-4f53-a1c1-93674d103375" providerId="ADAL" clId="{6A31F983-3DC9-4B2A-8E77-035F17B1E4D2}" dt="2024-07-14T03:33:05.277" v="1304" actId="1036"/>
          <ac:spMkLst>
            <pc:docMk/>
            <pc:sldMk cId="2332941288" sldId="525"/>
            <ac:spMk id="18" creationId="{AE1EE8D6-FB78-3054-A6DA-9B7837605F6A}"/>
          </ac:spMkLst>
        </pc:spChg>
        <pc:spChg chg="mod">
          <ac:chgData name="Meena, Ramjilal" userId="04f47ffa-00dc-4f53-a1c1-93674d103375" providerId="ADAL" clId="{6A31F983-3DC9-4B2A-8E77-035F17B1E4D2}" dt="2024-07-14T03:33:05.277" v="1304" actId="1036"/>
          <ac:spMkLst>
            <pc:docMk/>
            <pc:sldMk cId="2332941288" sldId="525"/>
            <ac:spMk id="30" creationId="{48CC37F4-FC6C-D2DC-A3B2-59526AD38F29}"/>
          </ac:spMkLst>
        </pc:spChg>
        <pc:picChg chg="mod">
          <ac:chgData name="Meena, Ramjilal" userId="04f47ffa-00dc-4f53-a1c1-93674d103375" providerId="ADAL" clId="{6A31F983-3DC9-4B2A-8E77-035F17B1E4D2}" dt="2024-07-14T03:33:05.277" v="1304" actId="1036"/>
          <ac:picMkLst>
            <pc:docMk/>
            <pc:sldMk cId="2332941288" sldId="525"/>
            <ac:picMk id="6" creationId="{4254C45C-19EE-0C1F-FE1E-A277A487F675}"/>
          </ac:picMkLst>
        </pc:picChg>
        <pc:picChg chg="mod">
          <ac:chgData name="Meena, Ramjilal" userId="04f47ffa-00dc-4f53-a1c1-93674d103375" providerId="ADAL" clId="{6A31F983-3DC9-4B2A-8E77-035F17B1E4D2}" dt="2024-07-14T03:33:05.277" v="1304" actId="1036"/>
          <ac:picMkLst>
            <pc:docMk/>
            <pc:sldMk cId="2332941288" sldId="525"/>
            <ac:picMk id="14" creationId="{BABDA8B6-57BF-69CA-3FCC-1227FDF68320}"/>
          </ac:picMkLst>
        </pc:picChg>
        <pc:picChg chg="add del mod">
          <ac:chgData name="Meena, Ramjilal" userId="04f47ffa-00dc-4f53-a1c1-93674d103375" providerId="ADAL" clId="{6A31F983-3DC9-4B2A-8E77-035F17B1E4D2}" dt="2024-07-14T02:37:30.186" v="1119" actId="478"/>
          <ac:picMkLst>
            <pc:docMk/>
            <pc:sldMk cId="2332941288" sldId="525"/>
            <ac:picMk id="19" creationId="{43C316AD-FBBB-5A5E-B4F1-504CECC668CA}"/>
          </ac:picMkLst>
        </pc:picChg>
        <pc:picChg chg="mod">
          <ac:chgData name="Meena, Ramjilal" userId="04f47ffa-00dc-4f53-a1c1-93674d103375" providerId="ADAL" clId="{6A31F983-3DC9-4B2A-8E77-035F17B1E4D2}" dt="2024-07-14T03:33:05.277" v="1304" actId="1036"/>
          <ac:picMkLst>
            <pc:docMk/>
            <pc:sldMk cId="2332941288" sldId="525"/>
            <ac:picMk id="22" creationId="{E01F21AF-C9E8-DD3F-8661-B117E47990A0}"/>
          </ac:picMkLst>
        </pc:picChg>
        <pc:picChg chg="mod">
          <ac:chgData name="Meena, Ramjilal" userId="04f47ffa-00dc-4f53-a1c1-93674d103375" providerId="ADAL" clId="{6A31F983-3DC9-4B2A-8E77-035F17B1E4D2}" dt="2024-07-14T03:33:05.277" v="1304" actId="1036"/>
          <ac:picMkLst>
            <pc:docMk/>
            <pc:sldMk cId="2332941288" sldId="525"/>
            <ac:picMk id="32" creationId="{9156A149-A043-D766-0062-C0AB9A70BEEB}"/>
          </ac:picMkLst>
        </pc:picChg>
        <pc:picChg chg="mod">
          <ac:chgData name="Meena, Ramjilal" userId="04f47ffa-00dc-4f53-a1c1-93674d103375" providerId="ADAL" clId="{6A31F983-3DC9-4B2A-8E77-035F17B1E4D2}" dt="2024-07-14T03:33:05.277" v="1304" actId="1036"/>
          <ac:picMkLst>
            <pc:docMk/>
            <pc:sldMk cId="2332941288" sldId="525"/>
            <ac:picMk id="34" creationId="{99AB0BD8-BAD7-7D94-6D4D-6DE2C4B1913B}"/>
          </ac:picMkLst>
        </pc:picChg>
      </pc:sldChg>
      <pc:sldChg chg="addSp delSp modSp mod">
        <pc:chgData name="Meena, Ramjilal" userId="04f47ffa-00dc-4f53-a1c1-93674d103375" providerId="ADAL" clId="{6A31F983-3DC9-4B2A-8E77-035F17B1E4D2}" dt="2024-07-14T09:10:11.654" v="1546" actId="15"/>
        <pc:sldMkLst>
          <pc:docMk/>
          <pc:sldMk cId="2804799288" sldId="526"/>
        </pc:sldMkLst>
        <pc:spChg chg="del">
          <ac:chgData name="Meena, Ramjilal" userId="04f47ffa-00dc-4f53-a1c1-93674d103375" providerId="ADAL" clId="{6A31F983-3DC9-4B2A-8E77-035F17B1E4D2}" dt="2024-07-14T03:55:56.334" v="1307" actId="478"/>
          <ac:spMkLst>
            <pc:docMk/>
            <pc:sldMk cId="2804799288" sldId="526"/>
            <ac:spMk id="2" creationId="{9C5DD57F-2FE6-ECB7-1681-7956002264DB}"/>
          </ac:spMkLst>
        </pc:spChg>
        <pc:spChg chg="mod">
          <ac:chgData name="Meena, Ramjilal" userId="04f47ffa-00dc-4f53-a1c1-93674d103375" providerId="ADAL" clId="{6A31F983-3DC9-4B2A-8E77-035F17B1E4D2}" dt="2024-07-14T09:08:55.967" v="1537" actId="207"/>
          <ac:spMkLst>
            <pc:docMk/>
            <pc:sldMk cId="2804799288" sldId="526"/>
            <ac:spMk id="5" creationId="{353D3E29-ABEB-AC5E-3D1F-30EA09928104}"/>
          </ac:spMkLst>
        </pc:spChg>
        <pc:spChg chg="del">
          <ac:chgData name="Meena, Ramjilal" userId="04f47ffa-00dc-4f53-a1c1-93674d103375" providerId="ADAL" clId="{6A31F983-3DC9-4B2A-8E77-035F17B1E4D2}" dt="2024-07-14T04:19:29.435" v="1421" actId="478"/>
          <ac:spMkLst>
            <pc:docMk/>
            <pc:sldMk cId="2804799288" sldId="526"/>
            <ac:spMk id="6" creationId="{C7FE2928-4B1C-EC86-8FC9-C8DE4BC6B8BD}"/>
          </ac:spMkLst>
        </pc:spChg>
        <pc:spChg chg="add del mod">
          <ac:chgData name="Meena, Ramjilal" userId="04f47ffa-00dc-4f53-a1c1-93674d103375" providerId="ADAL" clId="{6A31F983-3DC9-4B2A-8E77-035F17B1E4D2}" dt="2024-07-14T03:55:58.524" v="1308" actId="478"/>
          <ac:spMkLst>
            <pc:docMk/>
            <pc:sldMk cId="2804799288" sldId="526"/>
            <ac:spMk id="11" creationId="{C2DDC1C0-FC28-54A4-F958-5F599986CD85}"/>
          </ac:spMkLst>
        </pc:spChg>
        <pc:spChg chg="add mod">
          <ac:chgData name="Meena, Ramjilal" userId="04f47ffa-00dc-4f53-a1c1-93674d103375" providerId="ADAL" clId="{6A31F983-3DC9-4B2A-8E77-035F17B1E4D2}" dt="2024-07-14T03:56:14.528" v="1320" actId="6549"/>
          <ac:spMkLst>
            <pc:docMk/>
            <pc:sldMk cId="2804799288" sldId="526"/>
            <ac:spMk id="12" creationId="{66F516B1-05B7-D3E7-B45C-C171D528846B}"/>
          </ac:spMkLst>
        </pc:spChg>
        <pc:spChg chg="add mod">
          <ac:chgData name="Meena, Ramjilal" userId="04f47ffa-00dc-4f53-a1c1-93674d103375" providerId="ADAL" clId="{6A31F983-3DC9-4B2A-8E77-035F17B1E4D2}" dt="2024-07-14T04:19:30.119" v="1422"/>
          <ac:spMkLst>
            <pc:docMk/>
            <pc:sldMk cId="2804799288" sldId="526"/>
            <ac:spMk id="14" creationId="{FD86C0F7-34AF-1D9B-F5EC-B36A58509C65}"/>
          </ac:spMkLst>
        </pc:spChg>
        <pc:spChg chg="mod">
          <ac:chgData name="Meena, Ramjilal" userId="04f47ffa-00dc-4f53-a1c1-93674d103375" providerId="ADAL" clId="{6A31F983-3DC9-4B2A-8E77-035F17B1E4D2}" dt="2024-07-14T09:10:11.654" v="1546" actId="15"/>
          <ac:spMkLst>
            <pc:docMk/>
            <pc:sldMk cId="2804799288" sldId="526"/>
            <ac:spMk id="16" creationId="{00C15D90-C454-624B-65E2-765262FF7592}"/>
          </ac:spMkLst>
        </pc:spChg>
        <pc:spChg chg="del">
          <ac:chgData name="Meena, Ramjilal" userId="04f47ffa-00dc-4f53-a1c1-93674d103375" providerId="ADAL" clId="{6A31F983-3DC9-4B2A-8E77-035F17B1E4D2}" dt="2024-07-14T03:57:04.240" v="1326" actId="478"/>
          <ac:spMkLst>
            <pc:docMk/>
            <pc:sldMk cId="2804799288" sldId="526"/>
            <ac:spMk id="21" creationId="{1F3FD15B-BEC0-271D-A96D-DD277EC1BEC9}"/>
          </ac:spMkLst>
        </pc:spChg>
        <pc:spChg chg="del">
          <ac:chgData name="Meena, Ramjilal" userId="04f47ffa-00dc-4f53-a1c1-93674d103375" providerId="ADAL" clId="{6A31F983-3DC9-4B2A-8E77-035F17B1E4D2}" dt="2024-07-14T09:08:34.861" v="1532" actId="478"/>
          <ac:spMkLst>
            <pc:docMk/>
            <pc:sldMk cId="2804799288" sldId="526"/>
            <ac:spMk id="26" creationId="{31A82F1F-DB85-8FAA-2578-E4D3BD6D01CE}"/>
          </ac:spMkLst>
        </pc:spChg>
        <pc:picChg chg="del">
          <ac:chgData name="Meena, Ramjilal" userId="04f47ffa-00dc-4f53-a1c1-93674d103375" providerId="ADAL" clId="{6A31F983-3DC9-4B2A-8E77-035F17B1E4D2}" dt="2024-07-14T03:57:07.373" v="1327" actId="478"/>
          <ac:picMkLst>
            <pc:docMk/>
            <pc:sldMk cId="2804799288" sldId="526"/>
            <ac:picMk id="9" creationId="{99E69D1F-727C-AC3D-A43B-A2E3AAB0386C}"/>
          </ac:picMkLst>
        </pc:picChg>
        <pc:picChg chg="mod">
          <ac:chgData name="Meena, Ramjilal" userId="04f47ffa-00dc-4f53-a1c1-93674d103375" providerId="ADAL" clId="{6A31F983-3DC9-4B2A-8E77-035F17B1E4D2}" dt="2024-07-14T09:08:27.787" v="1531" actId="1440"/>
          <ac:picMkLst>
            <pc:docMk/>
            <pc:sldMk cId="2804799288" sldId="526"/>
            <ac:picMk id="13" creationId="{9D86C39D-A87D-D7FA-8316-03E2D20A323A}"/>
          </ac:picMkLst>
        </pc:picChg>
      </pc:sldChg>
      <pc:sldChg chg="addSp delSp modSp mod">
        <pc:chgData name="Meena, Ramjilal" userId="04f47ffa-00dc-4f53-a1c1-93674d103375" providerId="ADAL" clId="{6A31F983-3DC9-4B2A-8E77-035F17B1E4D2}" dt="2024-07-14T04:19:21.706" v="1420" actId="1076"/>
        <pc:sldMkLst>
          <pc:docMk/>
          <pc:sldMk cId="1305520390" sldId="527"/>
        </pc:sldMkLst>
        <pc:spChg chg="del">
          <ac:chgData name="Meena, Ramjilal" userId="04f47ffa-00dc-4f53-a1c1-93674d103375" providerId="ADAL" clId="{6A31F983-3DC9-4B2A-8E77-035F17B1E4D2}" dt="2024-07-14T03:56:23.982" v="1321" actId="478"/>
          <ac:spMkLst>
            <pc:docMk/>
            <pc:sldMk cId="1305520390" sldId="527"/>
            <ac:spMk id="2" creationId="{9C5DD57F-2FE6-ECB7-1681-7956002264DB}"/>
          </ac:spMkLst>
        </pc:spChg>
        <pc:spChg chg="del mod">
          <ac:chgData name="Meena, Ramjilal" userId="04f47ffa-00dc-4f53-a1c1-93674d103375" providerId="ADAL" clId="{6A31F983-3DC9-4B2A-8E77-035F17B1E4D2}" dt="2024-07-14T04:13:59.458" v="1365" actId="478"/>
          <ac:spMkLst>
            <pc:docMk/>
            <pc:sldMk cId="1305520390" sldId="527"/>
            <ac:spMk id="4" creationId="{220437A7-B9B9-44F8-D276-DF0622E1A187}"/>
          </ac:spMkLst>
        </pc:spChg>
        <pc:spChg chg="mod">
          <ac:chgData name="Meena, Ramjilal" userId="04f47ffa-00dc-4f53-a1c1-93674d103375" providerId="ADAL" clId="{6A31F983-3DC9-4B2A-8E77-035F17B1E4D2}" dt="2024-07-14T04:19:21.706" v="1420" actId="1076"/>
          <ac:spMkLst>
            <pc:docMk/>
            <pc:sldMk cId="1305520390" sldId="527"/>
            <ac:spMk id="6" creationId="{FE866B0A-7BC7-431C-4B07-10FE6290F005}"/>
          </ac:spMkLst>
        </pc:spChg>
        <pc:spChg chg="mod">
          <ac:chgData name="Meena, Ramjilal" userId="04f47ffa-00dc-4f53-a1c1-93674d103375" providerId="ADAL" clId="{6A31F983-3DC9-4B2A-8E77-035F17B1E4D2}" dt="2024-07-14T04:16:24.504" v="1391" actId="20577"/>
          <ac:spMkLst>
            <pc:docMk/>
            <pc:sldMk cId="1305520390" sldId="527"/>
            <ac:spMk id="7" creationId="{0A0E3B7A-947A-9827-8F9E-8AF5E94115BD}"/>
          </ac:spMkLst>
        </pc:spChg>
        <pc:spChg chg="add del mod">
          <ac:chgData name="Meena, Ramjilal" userId="04f47ffa-00dc-4f53-a1c1-93674d103375" providerId="ADAL" clId="{6A31F983-3DC9-4B2A-8E77-035F17B1E4D2}" dt="2024-07-14T03:56:26.009" v="1322" actId="478"/>
          <ac:spMkLst>
            <pc:docMk/>
            <pc:sldMk cId="1305520390" sldId="527"/>
            <ac:spMk id="11" creationId="{49407BAD-0B5A-2E2F-691E-F2582100D63F}"/>
          </ac:spMkLst>
        </pc:spChg>
        <pc:spChg chg="add mod">
          <ac:chgData name="Meena, Ramjilal" userId="04f47ffa-00dc-4f53-a1c1-93674d103375" providerId="ADAL" clId="{6A31F983-3DC9-4B2A-8E77-035F17B1E4D2}" dt="2024-07-14T03:57:48.554" v="1363" actId="207"/>
          <ac:spMkLst>
            <pc:docMk/>
            <pc:sldMk cId="1305520390" sldId="527"/>
            <ac:spMk id="13" creationId="{D838ABEC-97D4-FF97-AD80-8093E068D3F5}"/>
          </ac:spMkLst>
        </pc:spChg>
        <pc:spChg chg="add mod">
          <ac:chgData name="Meena, Ramjilal" userId="04f47ffa-00dc-4f53-a1c1-93674d103375" providerId="ADAL" clId="{6A31F983-3DC9-4B2A-8E77-035F17B1E4D2}" dt="2024-07-14T04:18:37.046" v="1418" actId="20577"/>
          <ac:spMkLst>
            <pc:docMk/>
            <pc:sldMk cId="1305520390" sldId="527"/>
            <ac:spMk id="15" creationId="{44A1BB31-536A-66E3-DA60-078822CFD901}"/>
          </ac:spMkLst>
        </pc:spChg>
        <pc:spChg chg="add mod">
          <ac:chgData name="Meena, Ramjilal" userId="04f47ffa-00dc-4f53-a1c1-93674d103375" providerId="ADAL" clId="{6A31F983-3DC9-4B2A-8E77-035F17B1E4D2}" dt="2024-07-14T04:18:28.339" v="1417" actId="2"/>
          <ac:spMkLst>
            <pc:docMk/>
            <pc:sldMk cId="1305520390" sldId="527"/>
            <ac:spMk id="17" creationId="{406D88E1-6839-081C-F1EB-A0A0B1A9FB65}"/>
          </ac:spMkLst>
        </pc:spChg>
        <pc:picChg chg="del">
          <ac:chgData name="Meena, Ramjilal" userId="04f47ffa-00dc-4f53-a1c1-93674d103375" providerId="ADAL" clId="{6A31F983-3DC9-4B2A-8E77-035F17B1E4D2}" dt="2024-07-14T04:16:28.794" v="1392" actId="478"/>
          <ac:picMkLst>
            <pc:docMk/>
            <pc:sldMk cId="1305520390" sldId="527"/>
            <ac:picMk id="12" creationId="{7161F4A9-722E-E51E-4653-6C026BD1D8A0}"/>
          </ac:picMkLst>
        </pc:picChg>
      </pc:sldChg>
      <pc:sldChg chg="modSp del mod">
        <pc:chgData name="Meena, Ramjilal" userId="04f47ffa-00dc-4f53-a1c1-93674d103375" providerId="ADAL" clId="{6A31F983-3DC9-4B2A-8E77-035F17B1E4D2}" dt="2024-07-15T14:57:08.711" v="1724" actId="47"/>
        <pc:sldMkLst>
          <pc:docMk/>
          <pc:sldMk cId="1720321913" sldId="537"/>
        </pc:sldMkLst>
        <pc:spChg chg="mod">
          <ac:chgData name="Meena, Ramjilal" userId="04f47ffa-00dc-4f53-a1c1-93674d103375" providerId="ADAL" clId="{6A31F983-3DC9-4B2A-8E77-035F17B1E4D2}" dt="2024-07-14T04:28:23.877" v="1526" actId="20577"/>
          <ac:spMkLst>
            <pc:docMk/>
            <pc:sldMk cId="1720321913" sldId="537"/>
            <ac:spMk id="4" creationId="{3332AEE5-98AD-BBDF-02F6-D63F99A7F892}"/>
          </ac:spMkLst>
        </pc:spChg>
      </pc:sldChg>
      <pc:sldChg chg="addSp delSp modSp mod">
        <pc:chgData name="Meena, Ramjilal" userId="04f47ffa-00dc-4f53-a1c1-93674d103375" providerId="ADAL" clId="{6A31F983-3DC9-4B2A-8E77-035F17B1E4D2}" dt="2024-07-15T15:11:03.894" v="1903" actId="20577"/>
        <pc:sldMkLst>
          <pc:docMk/>
          <pc:sldMk cId="313970719" sldId="540"/>
        </pc:sldMkLst>
        <pc:spChg chg="del mod">
          <ac:chgData name="Meena, Ramjilal" userId="04f47ffa-00dc-4f53-a1c1-93674d103375" providerId="ADAL" clId="{6A31F983-3DC9-4B2A-8E77-035F17B1E4D2}" dt="2024-07-15T14:58:14.775" v="1740" actId="478"/>
          <ac:spMkLst>
            <pc:docMk/>
            <pc:sldMk cId="313970719" sldId="540"/>
            <ac:spMk id="2" creationId="{9C5DD57F-2FE6-ECB7-1681-7956002264DB}"/>
          </ac:spMkLst>
        </pc:spChg>
        <pc:spChg chg="add mod">
          <ac:chgData name="Meena, Ramjilal" userId="04f47ffa-00dc-4f53-a1c1-93674d103375" providerId="ADAL" clId="{6A31F983-3DC9-4B2A-8E77-035F17B1E4D2}" dt="2024-07-15T15:11:03.894" v="1903" actId="20577"/>
          <ac:spMkLst>
            <pc:docMk/>
            <pc:sldMk cId="313970719" sldId="540"/>
            <ac:spMk id="5" creationId="{75313903-FABD-B637-487B-89B19BDC49A4}"/>
          </ac:spMkLst>
        </pc:spChg>
        <pc:spChg chg="del">
          <ac:chgData name="Meena, Ramjilal" userId="04f47ffa-00dc-4f53-a1c1-93674d103375" providerId="ADAL" clId="{6A31F983-3DC9-4B2A-8E77-035F17B1E4D2}" dt="2024-07-14T04:19:44.823" v="1424" actId="478"/>
          <ac:spMkLst>
            <pc:docMk/>
            <pc:sldMk cId="313970719" sldId="540"/>
            <ac:spMk id="5" creationId="{B51FE359-2AC6-A545-8929-084BFA7AB34B}"/>
          </ac:spMkLst>
        </pc:spChg>
        <pc:spChg chg="add mod">
          <ac:chgData name="Meena, Ramjilal" userId="04f47ffa-00dc-4f53-a1c1-93674d103375" providerId="ADAL" clId="{6A31F983-3DC9-4B2A-8E77-035F17B1E4D2}" dt="2024-07-14T04:19:45.820" v="1425"/>
          <ac:spMkLst>
            <pc:docMk/>
            <pc:sldMk cId="313970719" sldId="540"/>
            <ac:spMk id="6" creationId="{2CEDE86D-1BDE-D511-B24E-FB0578B594F5}"/>
          </ac:spMkLst>
        </pc:spChg>
        <pc:spChg chg="add del mod">
          <ac:chgData name="Meena, Ramjilal" userId="04f47ffa-00dc-4f53-a1c1-93674d103375" providerId="ADAL" clId="{6A31F983-3DC9-4B2A-8E77-035F17B1E4D2}" dt="2024-07-15T14:58:17.476" v="1741" actId="478"/>
          <ac:spMkLst>
            <pc:docMk/>
            <pc:sldMk cId="313970719" sldId="540"/>
            <ac:spMk id="9" creationId="{3B183FD3-B8DD-ABA9-368A-C82E55633ECC}"/>
          </ac:spMkLst>
        </pc:spChg>
        <pc:spChg chg="mod">
          <ac:chgData name="Meena, Ramjilal" userId="04f47ffa-00dc-4f53-a1c1-93674d103375" providerId="ADAL" clId="{6A31F983-3DC9-4B2A-8E77-035F17B1E4D2}" dt="2024-07-15T15:09:11.127" v="1804" actId="20577"/>
          <ac:spMkLst>
            <pc:docMk/>
            <pc:sldMk cId="313970719" sldId="540"/>
            <ac:spMk id="16" creationId="{0A166961-E721-DBED-FD20-A2879AE54223}"/>
          </ac:spMkLst>
        </pc:spChg>
        <pc:picChg chg="mod">
          <ac:chgData name="Meena, Ramjilal" userId="04f47ffa-00dc-4f53-a1c1-93674d103375" providerId="ADAL" clId="{6A31F983-3DC9-4B2A-8E77-035F17B1E4D2}" dt="2024-07-15T14:58:11.745" v="1739" actId="1076"/>
          <ac:picMkLst>
            <pc:docMk/>
            <pc:sldMk cId="313970719" sldId="540"/>
            <ac:picMk id="17" creationId="{31F7ABD6-D2B1-ABF4-1402-8765C1F1B902}"/>
          </ac:picMkLst>
        </pc:picChg>
      </pc:sldChg>
      <pc:sldChg chg="addSp delSp modSp mod">
        <pc:chgData name="Meena, Ramjilal" userId="04f47ffa-00dc-4f53-a1c1-93674d103375" providerId="ADAL" clId="{6A31F983-3DC9-4B2A-8E77-035F17B1E4D2}" dt="2024-07-17T16:37:44.702" v="2174" actId="6549"/>
        <pc:sldMkLst>
          <pc:docMk/>
          <pc:sldMk cId="2889179143" sldId="541"/>
        </pc:sldMkLst>
        <pc:spChg chg="del">
          <ac:chgData name="Meena, Ramjilal" userId="04f47ffa-00dc-4f53-a1c1-93674d103375" providerId="ADAL" clId="{6A31F983-3DC9-4B2A-8E77-035F17B1E4D2}" dt="2024-07-15T14:58:49.162" v="1745" actId="478"/>
          <ac:spMkLst>
            <pc:docMk/>
            <pc:sldMk cId="2889179143" sldId="541"/>
            <ac:spMk id="2" creationId="{9C5DD57F-2FE6-ECB7-1681-7956002264DB}"/>
          </ac:spMkLst>
        </pc:spChg>
        <pc:spChg chg="del">
          <ac:chgData name="Meena, Ramjilal" userId="04f47ffa-00dc-4f53-a1c1-93674d103375" providerId="ADAL" clId="{6A31F983-3DC9-4B2A-8E77-035F17B1E4D2}" dt="2024-07-14T04:19:56.443" v="1428" actId="478"/>
          <ac:spMkLst>
            <pc:docMk/>
            <pc:sldMk cId="2889179143" sldId="541"/>
            <ac:spMk id="5" creationId="{F64DBAC6-9FB0-B672-CAAE-134EB18F8036}"/>
          </ac:spMkLst>
        </pc:spChg>
        <pc:spChg chg="mod">
          <ac:chgData name="Meena, Ramjilal" userId="04f47ffa-00dc-4f53-a1c1-93674d103375" providerId="ADAL" clId="{6A31F983-3DC9-4B2A-8E77-035F17B1E4D2}" dt="2024-07-17T16:37:44.702" v="2174" actId="6549"/>
          <ac:spMkLst>
            <pc:docMk/>
            <pc:sldMk cId="2889179143" sldId="541"/>
            <ac:spMk id="6" creationId="{3BC69204-D027-305B-7117-59AC140D88D3}"/>
          </ac:spMkLst>
        </pc:spChg>
        <pc:spChg chg="add mod">
          <ac:chgData name="Meena, Ramjilal" userId="04f47ffa-00dc-4f53-a1c1-93674d103375" providerId="ADAL" clId="{6A31F983-3DC9-4B2A-8E77-035F17B1E4D2}" dt="2024-07-14T04:19:56.852" v="1429"/>
          <ac:spMkLst>
            <pc:docMk/>
            <pc:sldMk cId="2889179143" sldId="541"/>
            <ac:spMk id="9" creationId="{9AB5DC03-9A0B-643A-3682-BD193AA7DFF1}"/>
          </ac:spMkLst>
        </pc:spChg>
        <pc:spChg chg="mod">
          <ac:chgData name="Meena, Ramjilal" userId="04f47ffa-00dc-4f53-a1c1-93674d103375" providerId="ADAL" clId="{6A31F983-3DC9-4B2A-8E77-035F17B1E4D2}" dt="2024-07-15T15:17:52.496" v="1964" actId="113"/>
          <ac:spMkLst>
            <pc:docMk/>
            <pc:sldMk cId="2889179143" sldId="541"/>
            <ac:spMk id="12" creationId="{1D85316A-8892-319F-D830-1A1F74D94EE0}"/>
          </ac:spMkLst>
        </pc:spChg>
        <pc:spChg chg="add del mod">
          <ac:chgData name="Meena, Ramjilal" userId="04f47ffa-00dc-4f53-a1c1-93674d103375" providerId="ADAL" clId="{6A31F983-3DC9-4B2A-8E77-035F17B1E4D2}" dt="2024-07-15T14:58:51.078" v="1746" actId="478"/>
          <ac:spMkLst>
            <pc:docMk/>
            <pc:sldMk cId="2889179143" sldId="541"/>
            <ac:spMk id="13" creationId="{B29E9C22-F10D-8745-45FF-AA90F8131608}"/>
          </ac:spMkLst>
        </pc:spChg>
        <pc:spChg chg="add del mod">
          <ac:chgData name="Meena, Ramjilal" userId="04f47ffa-00dc-4f53-a1c1-93674d103375" providerId="ADAL" clId="{6A31F983-3DC9-4B2A-8E77-035F17B1E4D2}" dt="2024-07-15T15:15:02.511" v="1937" actId="478"/>
          <ac:spMkLst>
            <pc:docMk/>
            <pc:sldMk cId="2889179143" sldId="541"/>
            <ac:spMk id="15" creationId="{E76BA2A8-BF53-53AC-F9B6-700A7A2FEC76}"/>
          </ac:spMkLst>
        </pc:spChg>
        <pc:spChg chg="add mod">
          <ac:chgData name="Meena, Ramjilal" userId="04f47ffa-00dc-4f53-a1c1-93674d103375" providerId="ADAL" clId="{6A31F983-3DC9-4B2A-8E77-035F17B1E4D2}" dt="2024-07-15T15:15:03.280" v="1938"/>
          <ac:spMkLst>
            <pc:docMk/>
            <pc:sldMk cId="2889179143" sldId="541"/>
            <ac:spMk id="17" creationId="{72E4F3A8-5D1F-4392-5C0E-481C4347A8AC}"/>
          </ac:spMkLst>
        </pc:spChg>
        <pc:picChg chg="add del mod">
          <ac:chgData name="Meena, Ramjilal" userId="04f47ffa-00dc-4f53-a1c1-93674d103375" providerId="ADAL" clId="{6A31F983-3DC9-4B2A-8E77-035F17B1E4D2}" dt="2024-07-17T15:48:13.668" v="2166" actId="478"/>
          <ac:picMkLst>
            <pc:docMk/>
            <pc:sldMk cId="2889179143" sldId="541"/>
            <ac:picMk id="5" creationId="{CF6BBA4B-1460-BD9F-AABE-BEBE60883B0C}"/>
          </ac:picMkLst>
        </pc:picChg>
        <pc:picChg chg="mod">
          <ac:chgData name="Meena, Ramjilal" userId="04f47ffa-00dc-4f53-a1c1-93674d103375" providerId="ADAL" clId="{6A31F983-3DC9-4B2A-8E77-035F17B1E4D2}" dt="2024-07-15T15:16:52.453" v="1955" actId="208"/>
          <ac:picMkLst>
            <pc:docMk/>
            <pc:sldMk cId="2889179143" sldId="541"/>
            <ac:picMk id="7" creationId="{D52DD2BB-8176-A68A-F306-C8C568494478}"/>
          </ac:picMkLst>
        </pc:picChg>
        <pc:picChg chg="mod">
          <ac:chgData name="Meena, Ramjilal" userId="04f47ffa-00dc-4f53-a1c1-93674d103375" providerId="ADAL" clId="{6A31F983-3DC9-4B2A-8E77-035F17B1E4D2}" dt="2024-07-15T15:16:25.619" v="1952" actId="208"/>
          <ac:picMkLst>
            <pc:docMk/>
            <pc:sldMk cId="2889179143" sldId="541"/>
            <ac:picMk id="11" creationId="{0A263359-0E06-D61C-542D-4292DF300253}"/>
          </ac:picMkLst>
        </pc:picChg>
        <pc:picChg chg="mod">
          <ac:chgData name="Meena, Ramjilal" userId="04f47ffa-00dc-4f53-a1c1-93674d103375" providerId="ADAL" clId="{6A31F983-3DC9-4B2A-8E77-035F17B1E4D2}" dt="2024-07-15T15:17:25.089" v="1960" actId="1076"/>
          <ac:picMkLst>
            <pc:docMk/>
            <pc:sldMk cId="2889179143" sldId="541"/>
            <ac:picMk id="14" creationId="{3125DF2A-DCD5-7BCB-32E3-E503AD5CB944}"/>
          </ac:picMkLst>
        </pc:picChg>
        <pc:picChg chg="mod">
          <ac:chgData name="Meena, Ramjilal" userId="04f47ffa-00dc-4f53-a1c1-93674d103375" providerId="ADAL" clId="{6A31F983-3DC9-4B2A-8E77-035F17B1E4D2}" dt="2024-07-15T15:17:20.316" v="1959" actId="1076"/>
          <ac:picMkLst>
            <pc:docMk/>
            <pc:sldMk cId="2889179143" sldId="541"/>
            <ac:picMk id="16" creationId="{0680FEC9-C33E-0CCE-EE3D-0931E60276E0}"/>
          </ac:picMkLst>
        </pc:picChg>
      </pc:sldChg>
      <pc:sldChg chg="addSp delSp modSp mod">
        <pc:chgData name="Meena, Ramjilal" userId="04f47ffa-00dc-4f53-a1c1-93674d103375" providerId="ADAL" clId="{6A31F983-3DC9-4B2A-8E77-035F17B1E4D2}" dt="2024-07-15T15:14:40.999" v="1936" actId="20577"/>
        <pc:sldMkLst>
          <pc:docMk/>
          <pc:sldMk cId="3269247484" sldId="542"/>
        </pc:sldMkLst>
        <pc:spChg chg="del">
          <ac:chgData name="Meena, Ramjilal" userId="04f47ffa-00dc-4f53-a1c1-93674d103375" providerId="ADAL" clId="{6A31F983-3DC9-4B2A-8E77-035F17B1E4D2}" dt="2024-07-15T14:58:38.131" v="1742" actId="478"/>
          <ac:spMkLst>
            <pc:docMk/>
            <pc:sldMk cId="3269247484" sldId="542"/>
            <ac:spMk id="2" creationId="{9C5DD57F-2FE6-ECB7-1681-7956002264DB}"/>
          </ac:spMkLst>
        </pc:spChg>
        <pc:spChg chg="del">
          <ac:chgData name="Meena, Ramjilal" userId="04f47ffa-00dc-4f53-a1c1-93674d103375" providerId="ADAL" clId="{6A31F983-3DC9-4B2A-8E77-035F17B1E4D2}" dt="2024-07-14T04:19:51.665" v="1426" actId="478"/>
          <ac:spMkLst>
            <pc:docMk/>
            <pc:sldMk cId="3269247484" sldId="542"/>
            <ac:spMk id="6" creationId="{7CE167CA-67BD-D9F6-4A12-48C3ECD89192}"/>
          </ac:spMkLst>
        </pc:spChg>
        <pc:spChg chg="add mod">
          <ac:chgData name="Meena, Ramjilal" userId="04f47ffa-00dc-4f53-a1c1-93674d103375" providerId="ADAL" clId="{6A31F983-3DC9-4B2A-8E77-035F17B1E4D2}" dt="2024-07-14T04:19:52.569" v="1427"/>
          <ac:spMkLst>
            <pc:docMk/>
            <pc:sldMk cId="3269247484" sldId="542"/>
            <ac:spMk id="7" creationId="{85E37B63-AE5D-FDEB-0C34-50B00FB05FDF}"/>
          </ac:spMkLst>
        </pc:spChg>
        <pc:spChg chg="add del mod">
          <ac:chgData name="Meena, Ramjilal" userId="04f47ffa-00dc-4f53-a1c1-93674d103375" providerId="ADAL" clId="{6A31F983-3DC9-4B2A-8E77-035F17B1E4D2}" dt="2024-07-15T14:58:41.164" v="1743" actId="478"/>
          <ac:spMkLst>
            <pc:docMk/>
            <pc:sldMk cId="3269247484" sldId="542"/>
            <ac:spMk id="9" creationId="{CDB90673-E9CB-FEC7-6715-8C08BDF59344}"/>
          </ac:spMkLst>
        </pc:spChg>
        <pc:spChg chg="add del mod">
          <ac:chgData name="Meena, Ramjilal" userId="04f47ffa-00dc-4f53-a1c1-93674d103375" providerId="ADAL" clId="{6A31F983-3DC9-4B2A-8E77-035F17B1E4D2}" dt="2024-07-15T15:11:16.102" v="1904" actId="478"/>
          <ac:spMkLst>
            <pc:docMk/>
            <pc:sldMk cId="3269247484" sldId="542"/>
            <ac:spMk id="11" creationId="{C5B696DB-2747-8FFF-1B2C-D0747CA6CA4A}"/>
          </ac:spMkLst>
        </pc:spChg>
        <pc:spChg chg="add mod">
          <ac:chgData name="Meena, Ramjilal" userId="04f47ffa-00dc-4f53-a1c1-93674d103375" providerId="ADAL" clId="{6A31F983-3DC9-4B2A-8E77-035F17B1E4D2}" dt="2024-07-15T15:11:16.461" v="1905"/>
          <ac:spMkLst>
            <pc:docMk/>
            <pc:sldMk cId="3269247484" sldId="542"/>
            <ac:spMk id="12" creationId="{B851A0DE-EDDD-9B2A-7DC2-131D2E643AEE}"/>
          </ac:spMkLst>
        </pc:spChg>
        <pc:spChg chg="mod">
          <ac:chgData name="Meena, Ramjilal" userId="04f47ffa-00dc-4f53-a1c1-93674d103375" providerId="ADAL" clId="{6A31F983-3DC9-4B2A-8E77-035F17B1E4D2}" dt="2024-07-15T15:14:40.999" v="1936" actId="20577"/>
          <ac:spMkLst>
            <pc:docMk/>
            <pc:sldMk cId="3269247484" sldId="542"/>
            <ac:spMk id="16" creationId="{0A166961-E721-DBED-FD20-A2879AE54223}"/>
          </ac:spMkLst>
        </pc:spChg>
      </pc:sldChg>
      <pc:sldChg chg="addSp delSp modSp mod">
        <pc:chgData name="Meena, Ramjilal" userId="04f47ffa-00dc-4f53-a1c1-93674d103375" providerId="ADAL" clId="{6A31F983-3DC9-4B2A-8E77-035F17B1E4D2}" dt="2024-07-15T15:19:24.288" v="1982" actId="1076"/>
        <pc:sldMkLst>
          <pc:docMk/>
          <pc:sldMk cId="3749909610" sldId="543"/>
        </pc:sldMkLst>
        <pc:spChg chg="del">
          <ac:chgData name="Meena, Ramjilal" userId="04f47ffa-00dc-4f53-a1c1-93674d103375" providerId="ADAL" clId="{6A31F983-3DC9-4B2A-8E77-035F17B1E4D2}" dt="2024-07-15T14:59:03.068" v="1748" actId="478"/>
          <ac:spMkLst>
            <pc:docMk/>
            <pc:sldMk cId="3749909610" sldId="543"/>
            <ac:spMk id="2" creationId="{9C5DD57F-2FE6-ECB7-1681-7956002264DB}"/>
          </ac:spMkLst>
        </pc:spChg>
        <pc:spChg chg="mod">
          <ac:chgData name="Meena, Ramjilal" userId="04f47ffa-00dc-4f53-a1c1-93674d103375" providerId="ADAL" clId="{6A31F983-3DC9-4B2A-8E77-035F17B1E4D2}" dt="2024-07-15T15:19:06.404" v="1979" actId="14100"/>
          <ac:spMkLst>
            <pc:docMk/>
            <pc:sldMk cId="3749909610" sldId="543"/>
            <ac:spMk id="6" creationId="{3BC69204-D027-305B-7117-59AC140D88D3}"/>
          </ac:spMkLst>
        </pc:spChg>
        <pc:spChg chg="del">
          <ac:chgData name="Meena, Ramjilal" userId="04f47ffa-00dc-4f53-a1c1-93674d103375" providerId="ADAL" clId="{6A31F983-3DC9-4B2A-8E77-035F17B1E4D2}" dt="2024-07-14T04:20:00.448" v="1430" actId="478"/>
          <ac:spMkLst>
            <pc:docMk/>
            <pc:sldMk cId="3749909610" sldId="543"/>
            <ac:spMk id="7" creationId="{96CF6DD0-A6E4-E378-0169-D615F66C5CBA}"/>
          </ac:spMkLst>
        </pc:spChg>
        <pc:spChg chg="add mod">
          <ac:chgData name="Meena, Ramjilal" userId="04f47ffa-00dc-4f53-a1c1-93674d103375" providerId="ADAL" clId="{6A31F983-3DC9-4B2A-8E77-035F17B1E4D2}" dt="2024-07-14T04:20:00.818" v="1431"/>
          <ac:spMkLst>
            <pc:docMk/>
            <pc:sldMk cId="3749909610" sldId="543"/>
            <ac:spMk id="9" creationId="{7F6F51C2-9FBD-9594-2CA7-0F6D9C327851}"/>
          </ac:spMkLst>
        </pc:spChg>
        <pc:spChg chg="add del mod">
          <ac:chgData name="Meena, Ramjilal" userId="04f47ffa-00dc-4f53-a1c1-93674d103375" providerId="ADAL" clId="{6A31F983-3DC9-4B2A-8E77-035F17B1E4D2}" dt="2024-07-15T14:59:04.483" v="1749" actId="478"/>
          <ac:spMkLst>
            <pc:docMk/>
            <pc:sldMk cId="3749909610" sldId="543"/>
            <ac:spMk id="11" creationId="{8F845F3E-501E-FBCB-AD2E-46B52102393D}"/>
          </ac:spMkLst>
        </pc:spChg>
        <pc:spChg chg="mod">
          <ac:chgData name="Meena, Ramjilal" userId="04f47ffa-00dc-4f53-a1c1-93674d103375" providerId="ADAL" clId="{6A31F983-3DC9-4B2A-8E77-035F17B1E4D2}" dt="2024-07-15T15:19:09.465" v="1980" actId="14100"/>
          <ac:spMkLst>
            <pc:docMk/>
            <pc:sldMk cId="3749909610" sldId="543"/>
            <ac:spMk id="12" creationId="{1D85316A-8892-319F-D830-1A1F74D94EE0}"/>
          </ac:spMkLst>
        </pc:spChg>
        <pc:spChg chg="add del mod">
          <ac:chgData name="Meena, Ramjilal" userId="04f47ffa-00dc-4f53-a1c1-93674d103375" providerId="ADAL" clId="{6A31F983-3DC9-4B2A-8E77-035F17B1E4D2}" dt="2024-07-15T15:15:09.229" v="1939" actId="478"/>
          <ac:spMkLst>
            <pc:docMk/>
            <pc:sldMk cId="3749909610" sldId="543"/>
            <ac:spMk id="14" creationId="{3E92DD9A-EE21-DEAA-F797-F0968DD33A45}"/>
          </ac:spMkLst>
        </pc:spChg>
        <pc:spChg chg="add mod">
          <ac:chgData name="Meena, Ramjilal" userId="04f47ffa-00dc-4f53-a1c1-93674d103375" providerId="ADAL" clId="{6A31F983-3DC9-4B2A-8E77-035F17B1E4D2}" dt="2024-07-15T15:15:09.606" v="1940"/>
          <ac:spMkLst>
            <pc:docMk/>
            <pc:sldMk cId="3749909610" sldId="543"/>
            <ac:spMk id="15" creationId="{9A348DDF-64D5-92BF-F6D0-FB0690E29D8F}"/>
          </ac:spMkLst>
        </pc:spChg>
        <pc:picChg chg="mod">
          <ac:chgData name="Meena, Ramjilal" userId="04f47ffa-00dc-4f53-a1c1-93674d103375" providerId="ADAL" clId="{6A31F983-3DC9-4B2A-8E77-035F17B1E4D2}" dt="2024-07-15T15:18:38.240" v="1975" actId="1076"/>
          <ac:picMkLst>
            <pc:docMk/>
            <pc:sldMk cId="3749909610" sldId="543"/>
            <ac:picMk id="4" creationId="{F69AA945-9641-65F5-E952-448708D569A7}"/>
          </ac:picMkLst>
        </pc:picChg>
        <pc:picChg chg="mod">
          <ac:chgData name="Meena, Ramjilal" userId="04f47ffa-00dc-4f53-a1c1-93674d103375" providerId="ADAL" clId="{6A31F983-3DC9-4B2A-8E77-035F17B1E4D2}" dt="2024-07-15T15:18:42.133" v="1976" actId="1076"/>
          <ac:picMkLst>
            <pc:docMk/>
            <pc:sldMk cId="3749909610" sldId="543"/>
            <ac:picMk id="13" creationId="{2C043BA2-F14D-05C1-4EC9-05F787774618}"/>
          </ac:picMkLst>
        </pc:picChg>
        <pc:picChg chg="mod">
          <ac:chgData name="Meena, Ramjilal" userId="04f47ffa-00dc-4f53-a1c1-93674d103375" providerId="ADAL" clId="{6A31F983-3DC9-4B2A-8E77-035F17B1E4D2}" dt="2024-07-15T15:19:13.767" v="1981" actId="1076"/>
          <ac:picMkLst>
            <pc:docMk/>
            <pc:sldMk cId="3749909610" sldId="543"/>
            <ac:picMk id="17" creationId="{F708DB2C-FFA4-D352-F00B-640B9A981B21}"/>
          </ac:picMkLst>
        </pc:picChg>
        <pc:picChg chg="mod">
          <ac:chgData name="Meena, Ramjilal" userId="04f47ffa-00dc-4f53-a1c1-93674d103375" providerId="ADAL" clId="{6A31F983-3DC9-4B2A-8E77-035F17B1E4D2}" dt="2024-07-15T15:19:24.288" v="1982" actId="1076"/>
          <ac:picMkLst>
            <pc:docMk/>
            <pc:sldMk cId="3749909610" sldId="543"/>
            <ac:picMk id="19" creationId="{6B63B9AA-8833-7915-4BB8-2AF6D0803DFE}"/>
          </ac:picMkLst>
        </pc:picChg>
      </pc:sldChg>
      <pc:sldChg chg="addSp delSp modSp mod">
        <pc:chgData name="Meena, Ramjilal" userId="04f47ffa-00dc-4f53-a1c1-93674d103375" providerId="ADAL" clId="{6A31F983-3DC9-4B2A-8E77-035F17B1E4D2}" dt="2024-07-15T15:58:26.547" v="1994" actId="1076"/>
        <pc:sldMkLst>
          <pc:docMk/>
          <pc:sldMk cId="1390072128" sldId="544"/>
        </pc:sldMkLst>
        <pc:spChg chg="del">
          <ac:chgData name="Meena, Ramjilal" userId="04f47ffa-00dc-4f53-a1c1-93674d103375" providerId="ADAL" clId="{6A31F983-3DC9-4B2A-8E77-035F17B1E4D2}" dt="2024-07-15T14:59:09.275" v="1751" actId="478"/>
          <ac:spMkLst>
            <pc:docMk/>
            <pc:sldMk cId="1390072128" sldId="544"/>
            <ac:spMk id="2" creationId="{9C5DD57F-2FE6-ECB7-1681-7956002264DB}"/>
          </ac:spMkLst>
        </pc:spChg>
        <pc:spChg chg="del">
          <ac:chgData name="Meena, Ramjilal" userId="04f47ffa-00dc-4f53-a1c1-93674d103375" providerId="ADAL" clId="{6A31F983-3DC9-4B2A-8E77-035F17B1E4D2}" dt="2024-07-14T04:20:04.319" v="1432" actId="478"/>
          <ac:spMkLst>
            <pc:docMk/>
            <pc:sldMk cId="1390072128" sldId="544"/>
            <ac:spMk id="5" creationId="{B5FB6556-F09B-7F6E-7D92-2F411125F9F3}"/>
          </ac:spMkLst>
        </pc:spChg>
        <pc:spChg chg="mod">
          <ac:chgData name="Meena, Ramjilal" userId="04f47ffa-00dc-4f53-a1c1-93674d103375" providerId="ADAL" clId="{6A31F983-3DC9-4B2A-8E77-035F17B1E4D2}" dt="2024-07-15T15:19:40.265" v="1985" actId="14100"/>
          <ac:spMkLst>
            <pc:docMk/>
            <pc:sldMk cId="1390072128" sldId="544"/>
            <ac:spMk id="6" creationId="{3BC69204-D027-305B-7117-59AC140D88D3}"/>
          </ac:spMkLst>
        </pc:spChg>
        <pc:spChg chg="add mod">
          <ac:chgData name="Meena, Ramjilal" userId="04f47ffa-00dc-4f53-a1c1-93674d103375" providerId="ADAL" clId="{6A31F983-3DC9-4B2A-8E77-035F17B1E4D2}" dt="2024-07-14T04:20:04.545" v="1433"/>
          <ac:spMkLst>
            <pc:docMk/>
            <pc:sldMk cId="1390072128" sldId="544"/>
            <ac:spMk id="9" creationId="{9E36CC64-7DAF-4323-C2FA-8FB492549685}"/>
          </ac:spMkLst>
        </pc:spChg>
        <pc:spChg chg="add del mod">
          <ac:chgData name="Meena, Ramjilal" userId="04f47ffa-00dc-4f53-a1c1-93674d103375" providerId="ADAL" clId="{6A31F983-3DC9-4B2A-8E77-035F17B1E4D2}" dt="2024-07-15T14:59:12.075" v="1752" actId="478"/>
          <ac:spMkLst>
            <pc:docMk/>
            <pc:sldMk cId="1390072128" sldId="544"/>
            <ac:spMk id="11" creationId="{0669C3E0-E1D2-F98C-376F-37ACED31E88D}"/>
          </ac:spMkLst>
        </pc:spChg>
        <pc:spChg chg="add del mod">
          <ac:chgData name="Meena, Ramjilal" userId="04f47ffa-00dc-4f53-a1c1-93674d103375" providerId="ADAL" clId="{6A31F983-3DC9-4B2A-8E77-035F17B1E4D2}" dt="2024-07-15T15:15:14.142" v="1941" actId="478"/>
          <ac:spMkLst>
            <pc:docMk/>
            <pc:sldMk cId="1390072128" sldId="544"/>
            <ac:spMk id="12" creationId="{6160093D-FA08-6EFA-EB89-A5D8E984C334}"/>
          </ac:spMkLst>
        </pc:spChg>
        <pc:spChg chg="add mod">
          <ac:chgData name="Meena, Ramjilal" userId="04f47ffa-00dc-4f53-a1c1-93674d103375" providerId="ADAL" clId="{6A31F983-3DC9-4B2A-8E77-035F17B1E4D2}" dt="2024-07-15T15:15:14.409" v="1942"/>
          <ac:spMkLst>
            <pc:docMk/>
            <pc:sldMk cId="1390072128" sldId="544"/>
            <ac:spMk id="13" creationId="{3534A0F1-AB61-289C-5F58-4CDD14C337A9}"/>
          </ac:spMkLst>
        </pc:spChg>
        <pc:picChg chg="mod">
          <ac:chgData name="Meena, Ramjilal" userId="04f47ffa-00dc-4f53-a1c1-93674d103375" providerId="ADAL" clId="{6A31F983-3DC9-4B2A-8E77-035F17B1E4D2}" dt="2024-07-15T15:19:51.582" v="1988" actId="1076"/>
          <ac:picMkLst>
            <pc:docMk/>
            <pc:sldMk cId="1390072128" sldId="544"/>
            <ac:picMk id="7" creationId="{B1814C11-F5F1-3A27-09F6-B32BAC94EA3F}"/>
          </ac:picMkLst>
        </pc:picChg>
        <pc:picChg chg="mod">
          <ac:chgData name="Meena, Ramjilal" userId="04f47ffa-00dc-4f53-a1c1-93674d103375" providerId="ADAL" clId="{6A31F983-3DC9-4B2A-8E77-035F17B1E4D2}" dt="2024-07-15T15:58:26.547" v="1994" actId="1076"/>
          <ac:picMkLst>
            <pc:docMk/>
            <pc:sldMk cId="1390072128" sldId="544"/>
            <ac:picMk id="15" creationId="{B8484066-AB89-12C7-0DA3-C520025D8E83}"/>
          </ac:picMkLst>
        </pc:picChg>
      </pc:sldChg>
      <pc:sldChg chg="addSp delSp modSp mod">
        <pc:chgData name="Meena, Ramjilal" userId="04f47ffa-00dc-4f53-a1c1-93674d103375" providerId="ADAL" clId="{6A31F983-3DC9-4B2A-8E77-035F17B1E4D2}" dt="2024-07-17T16:55:00.931" v="2477" actId="404"/>
        <pc:sldMkLst>
          <pc:docMk/>
          <pc:sldMk cId="4175141332" sldId="545"/>
        </pc:sldMkLst>
        <pc:spChg chg="del">
          <ac:chgData name="Meena, Ramjilal" userId="04f47ffa-00dc-4f53-a1c1-93674d103375" providerId="ADAL" clId="{6A31F983-3DC9-4B2A-8E77-035F17B1E4D2}" dt="2024-07-17T16:43:52.856" v="2204" actId="478"/>
          <ac:spMkLst>
            <pc:docMk/>
            <pc:sldMk cId="4175141332" sldId="545"/>
            <ac:spMk id="2" creationId="{9C5DD57F-2FE6-ECB7-1681-7956002264DB}"/>
          </ac:spMkLst>
        </pc:spChg>
        <pc:spChg chg="del">
          <ac:chgData name="Meena, Ramjilal" userId="04f47ffa-00dc-4f53-a1c1-93674d103375" providerId="ADAL" clId="{6A31F983-3DC9-4B2A-8E77-035F17B1E4D2}" dt="2024-07-17T16:45:00.090" v="2207" actId="478"/>
          <ac:spMkLst>
            <pc:docMk/>
            <pc:sldMk cId="4175141332" sldId="545"/>
            <ac:spMk id="5" creationId="{3503417E-1E68-BEAC-18AD-DD7B76A9C1E5}"/>
          </ac:spMkLst>
        </pc:spChg>
        <pc:spChg chg="del">
          <ac:chgData name="Meena, Ramjilal" userId="04f47ffa-00dc-4f53-a1c1-93674d103375" providerId="ADAL" clId="{6A31F983-3DC9-4B2A-8E77-035F17B1E4D2}" dt="2024-07-14T04:20:10.437" v="1434" actId="478"/>
          <ac:spMkLst>
            <pc:docMk/>
            <pc:sldMk cId="4175141332" sldId="545"/>
            <ac:spMk id="6" creationId="{AC64E384-4AFE-30C0-DB90-2EF917FC8369}"/>
          </ac:spMkLst>
        </pc:spChg>
        <pc:spChg chg="add mod">
          <ac:chgData name="Meena, Ramjilal" userId="04f47ffa-00dc-4f53-a1c1-93674d103375" providerId="ADAL" clId="{6A31F983-3DC9-4B2A-8E77-035F17B1E4D2}" dt="2024-07-14T04:20:10.726" v="1435"/>
          <ac:spMkLst>
            <pc:docMk/>
            <pc:sldMk cId="4175141332" sldId="545"/>
            <ac:spMk id="7" creationId="{AEB6C9C4-4475-A021-B293-6B8BA6250C93}"/>
          </ac:spMkLst>
        </pc:spChg>
        <pc:spChg chg="mod">
          <ac:chgData name="Meena, Ramjilal" userId="04f47ffa-00dc-4f53-a1c1-93674d103375" providerId="ADAL" clId="{6A31F983-3DC9-4B2A-8E77-035F17B1E4D2}" dt="2024-07-17T16:53:49.549" v="2435" actId="113"/>
          <ac:spMkLst>
            <pc:docMk/>
            <pc:sldMk cId="4175141332" sldId="545"/>
            <ac:spMk id="9" creationId="{E2B90E04-F103-75FD-8525-2CB0CF6D80F0}"/>
          </ac:spMkLst>
        </pc:spChg>
        <pc:spChg chg="add del mod">
          <ac:chgData name="Meena, Ramjilal" userId="04f47ffa-00dc-4f53-a1c1-93674d103375" providerId="ADAL" clId="{6A31F983-3DC9-4B2A-8E77-035F17B1E4D2}" dt="2024-07-17T16:43:56.092" v="2205" actId="478"/>
          <ac:spMkLst>
            <pc:docMk/>
            <pc:sldMk cId="4175141332" sldId="545"/>
            <ac:spMk id="11" creationId="{610FB987-DDA2-2F2A-6D9B-2CAD284E5CC6}"/>
          </ac:spMkLst>
        </pc:spChg>
        <pc:spChg chg="add mod">
          <ac:chgData name="Meena, Ramjilal" userId="04f47ffa-00dc-4f53-a1c1-93674d103375" providerId="ADAL" clId="{6A31F983-3DC9-4B2A-8E77-035F17B1E4D2}" dt="2024-07-17T16:55:00.931" v="2477" actId="404"/>
          <ac:spMkLst>
            <pc:docMk/>
            <pc:sldMk cId="4175141332" sldId="545"/>
            <ac:spMk id="12" creationId="{BFDDF68F-EAB3-1DCE-E848-3BD7A28AC034}"/>
          </ac:spMkLst>
        </pc:spChg>
        <pc:spChg chg="add del mod">
          <ac:chgData name="Meena, Ramjilal" userId="04f47ffa-00dc-4f53-a1c1-93674d103375" providerId="ADAL" clId="{6A31F983-3DC9-4B2A-8E77-035F17B1E4D2}" dt="2024-07-17T16:46:34.950" v="2228"/>
          <ac:spMkLst>
            <pc:docMk/>
            <pc:sldMk cId="4175141332" sldId="545"/>
            <ac:spMk id="13" creationId="{E1F79BA4-53E4-9C0C-C88D-34644C41F52C}"/>
          </ac:spMkLst>
        </pc:spChg>
        <pc:spChg chg="add del mod">
          <ac:chgData name="Meena, Ramjilal" userId="04f47ffa-00dc-4f53-a1c1-93674d103375" providerId="ADAL" clId="{6A31F983-3DC9-4B2A-8E77-035F17B1E4D2}" dt="2024-07-17T16:46:58.347" v="2233" actId="478"/>
          <ac:spMkLst>
            <pc:docMk/>
            <pc:sldMk cId="4175141332" sldId="545"/>
            <ac:spMk id="15" creationId="{442531A4-FCEF-557A-03F7-FEBFB362F7D0}"/>
          </ac:spMkLst>
        </pc:spChg>
        <pc:picChg chg="add del mod">
          <ac:chgData name="Meena, Ramjilal" userId="04f47ffa-00dc-4f53-a1c1-93674d103375" providerId="ADAL" clId="{6A31F983-3DC9-4B2A-8E77-035F17B1E4D2}" dt="2024-07-17T16:46:34.950" v="2228"/>
          <ac:picMkLst>
            <pc:docMk/>
            <pc:sldMk cId="4175141332" sldId="545"/>
            <ac:picMk id="14" creationId="{002F9783-3FE7-8C33-0538-BF3AD301AC36}"/>
          </ac:picMkLst>
        </pc:picChg>
        <pc:picChg chg="del">
          <ac:chgData name="Meena, Ramjilal" userId="04f47ffa-00dc-4f53-a1c1-93674d103375" providerId="ADAL" clId="{6A31F983-3DC9-4B2A-8E77-035F17B1E4D2}" dt="2024-07-17T16:45:23.957" v="2208" actId="478"/>
          <ac:picMkLst>
            <pc:docMk/>
            <pc:sldMk cId="4175141332" sldId="545"/>
            <ac:picMk id="16" creationId="{BCE10896-0F43-B408-11D7-BBAC27DFB55C}"/>
          </ac:picMkLst>
        </pc:picChg>
        <pc:picChg chg="mod">
          <ac:chgData name="Meena, Ramjilal" userId="04f47ffa-00dc-4f53-a1c1-93674d103375" providerId="ADAL" clId="{6A31F983-3DC9-4B2A-8E77-035F17B1E4D2}" dt="2024-07-17T16:52:43.196" v="2423" actId="1076"/>
          <ac:picMkLst>
            <pc:docMk/>
            <pc:sldMk cId="4175141332" sldId="545"/>
            <ac:picMk id="17" creationId="{4281D8A2-7EA4-106F-50D5-9DE915EDEF0C}"/>
          </ac:picMkLst>
        </pc:picChg>
        <pc:picChg chg="add mod">
          <ac:chgData name="Meena, Ramjilal" userId="04f47ffa-00dc-4f53-a1c1-93674d103375" providerId="ADAL" clId="{6A31F983-3DC9-4B2A-8E77-035F17B1E4D2}" dt="2024-07-17T16:53:29.789" v="2433" actId="1076"/>
          <ac:picMkLst>
            <pc:docMk/>
            <pc:sldMk cId="4175141332" sldId="545"/>
            <ac:picMk id="18" creationId="{A4BD5A48-3C8D-C766-E2C5-EE544577D3CD}"/>
          </ac:picMkLst>
        </pc:picChg>
        <pc:picChg chg="add mod">
          <ac:chgData name="Meena, Ramjilal" userId="04f47ffa-00dc-4f53-a1c1-93674d103375" providerId="ADAL" clId="{6A31F983-3DC9-4B2A-8E77-035F17B1E4D2}" dt="2024-07-17T16:52:36.023" v="2421" actId="1076"/>
          <ac:picMkLst>
            <pc:docMk/>
            <pc:sldMk cId="4175141332" sldId="545"/>
            <ac:picMk id="19" creationId="{9211A585-B928-A694-EEB0-46842FDEB9DF}"/>
          </ac:picMkLst>
        </pc:picChg>
      </pc:sldChg>
      <pc:sldChg chg="addSp delSp modSp del mod">
        <pc:chgData name="Meena, Ramjilal" userId="04f47ffa-00dc-4f53-a1c1-93674d103375" providerId="ADAL" clId="{6A31F983-3DC9-4B2A-8E77-035F17B1E4D2}" dt="2024-07-17T16:48:09.002" v="2246" actId="47"/>
        <pc:sldMkLst>
          <pc:docMk/>
          <pc:sldMk cId="2234981951" sldId="546"/>
        </pc:sldMkLst>
        <pc:spChg chg="del">
          <ac:chgData name="Meena, Ramjilal" userId="04f47ffa-00dc-4f53-a1c1-93674d103375" providerId="ADAL" clId="{6A31F983-3DC9-4B2A-8E77-035F17B1E4D2}" dt="2024-07-14T04:20:15.344" v="1436" actId="478"/>
          <ac:spMkLst>
            <pc:docMk/>
            <pc:sldMk cId="2234981951" sldId="546"/>
            <ac:spMk id="11" creationId="{4873191E-DDBF-E72D-E51E-A0272E800043}"/>
          </ac:spMkLst>
        </pc:spChg>
        <pc:spChg chg="add mod">
          <ac:chgData name="Meena, Ramjilal" userId="04f47ffa-00dc-4f53-a1c1-93674d103375" providerId="ADAL" clId="{6A31F983-3DC9-4B2A-8E77-035F17B1E4D2}" dt="2024-07-14T04:20:15.726" v="1437"/>
          <ac:spMkLst>
            <pc:docMk/>
            <pc:sldMk cId="2234981951" sldId="546"/>
            <ac:spMk id="12" creationId="{CA6CBAEB-84A6-00CA-1AAF-2436B1C51A2C}"/>
          </ac:spMkLst>
        </pc:spChg>
      </pc:sldChg>
      <pc:sldChg chg="addSp delSp modSp add del mod">
        <pc:chgData name="Meena, Ramjilal" userId="04f47ffa-00dc-4f53-a1c1-93674d103375" providerId="ADAL" clId="{6A31F983-3DC9-4B2A-8E77-035F17B1E4D2}" dt="2024-07-17T16:50:21.605" v="2265" actId="47"/>
        <pc:sldMkLst>
          <pc:docMk/>
          <pc:sldMk cId="333571662" sldId="547"/>
        </pc:sldMkLst>
        <pc:spChg chg="del">
          <ac:chgData name="Meena, Ramjilal" userId="04f47ffa-00dc-4f53-a1c1-93674d103375" providerId="ADAL" clId="{6A31F983-3DC9-4B2A-8E77-035F17B1E4D2}" dt="2024-07-14T04:20:20.662" v="1438" actId="478"/>
          <ac:spMkLst>
            <pc:docMk/>
            <pc:sldMk cId="333571662" sldId="547"/>
            <ac:spMk id="11" creationId="{E05E3C43-344E-C3A8-0371-DA1473DA9EF8}"/>
          </ac:spMkLst>
        </pc:spChg>
        <pc:spChg chg="add mod">
          <ac:chgData name="Meena, Ramjilal" userId="04f47ffa-00dc-4f53-a1c1-93674d103375" providerId="ADAL" clId="{6A31F983-3DC9-4B2A-8E77-035F17B1E4D2}" dt="2024-07-14T04:20:21.003" v="1439"/>
          <ac:spMkLst>
            <pc:docMk/>
            <pc:sldMk cId="333571662" sldId="547"/>
            <ac:spMk id="12" creationId="{6C10AA2F-EE68-40F2-8DC8-3A8E8884EE51}"/>
          </ac:spMkLst>
        </pc:spChg>
      </pc:sldChg>
      <pc:sldChg chg="addSp delSp modSp mod">
        <pc:chgData name="Meena, Ramjilal" userId="04f47ffa-00dc-4f53-a1c1-93674d103375" providerId="ADAL" clId="{6A31F983-3DC9-4B2A-8E77-035F17B1E4D2}" dt="2024-07-20T13:01:41.388" v="2852" actId="20577"/>
        <pc:sldMkLst>
          <pc:docMk/>
          <pc:sldMk cId="3273303078" sldId="548"/>
        </pc:sldMkLst>
        <pc:spChg chg="del">
          <ac:chgData name="Meena, Ramjilal" userId="04f47ffa-00dc-4f53-a1c1-93674d103375" providerId="ADAL" clId="{6A31F983-3DC9-4B2A-8E77-035F17B1E4D2}" dt="2024-07-17T16:54:02.097" v="2436" actId="478"/>
          <ac:spMkLst>
            <pc:docMk/>
            <pc:sldMk cId="3273303078" sldId="548"/>
            <ac:spMk id="2" creationId="{9C5DD57F-2FE6-ECB7-1681-7956002264DB}"/>
          </ac:spMkLst>
        </pc:spChg>
        <pc:spChg chg="del">
          <ac:chgData name="Meena, Ramjilal" userId="04f47ffa-00dc-4f53-a1c1-93674d103375" providerId="ADAL" clId="{6A31F983-3DC9-4B2A-8E77-035F17B1E4D2}" dt="2024-07-17T16:54:14.256" v="2442" actId="478"/>
          <ac:spMkLst>
            <pc:docMk/>
            <pc:sldMk cId="3273303078" sldId="548"/>
            <ac:spMk id="5" creationId="{3503417E-1E68-BEAC-18AD-DD7B76A9C1E5}"/>
          </ac:spMkLst>
        </pc:spChg>
        <pc:spChg chg="del">
          <ac:chgData name="Meena, Ramjilal" userId="04f47ffa-00dc-4f53-a1c1-93674d103375" providerId="ADAL" clId="{6A31F983-3DC9-4B2A-8E77-035F17B1E4D2}" dt="2024-07-14T04:20:25.153" v="1440" actId="478"/>
          <ac:spMkLst>
            <pc:docMk/>
            <pc:sldMk cId="3273303078" sldId="548"/>
            <ac:spMk id="7" creationId="{4A447DC7-717B-10AC-BC84-5E144BBDD4D2}"/>
          </ac:spMkLst>
        </pc:spChg>
        <pc:spChg chg="mod">
          <ac:chgData name="Meena, Ramjilal" userId="04f47ffa-00dc-4f53-a1c1-93674d103375" providerId="ADAL" clId="{6A31F983-3DC9-4B2A-8E77-035F17B1E4D2}" dt="2024-07-20T13:01:41.388" v="2852" actId="20577"/>
          <ac:spMkLst>
            <pc:docMk/>
            <pc:sldMk cId="3273303078" sldId="548"/>
            <ac:spMk id="9" creationId="{E2B90E04-F103-75FD-8525-2CB0CF6D80F0}"/>
          </ac:spMkLst>
        </pc:spChg>
        <pc:spChg chg="add mod">
          <ac:chgData name="Meena, Ramjilal" userId="04f47ffa-00dc-4f53-a1c1-93674d103375" providerId="ADAL" clId="{6A31F983-3DC9-4B2A-8E77-035F17B1E4D2}" dt="2024-07-14T04:20:25.454" v="1441"/>
          <ac:spMkLst>
            <pc:docMk/>
            <pc:sldMk cId="3273303078" sldId="548"/>
            <ac:spMk id="11" creationId="{C88A85CF-388F-15E8-505F-C9A21D20EE6F}"/>
          </ac:spMkLst>
        </pc:spChg>
        <pc:spChg chg="add del mod">
          <ac:chgData name="Meena, Ramjilal" userId="04f47ffa-00dc-4f53-a1c1-93674d103375" providerId="ADAL" clId="{6A31F983-3DC9-4B2A-8E77-035F17B1E4D2}" dt="2024-07-20T12:36:54.503" v="2797" actId="478"/>
          <ac:spMkLst>
            <pc:docMk/>
            <pc:sldMk cId="3273303078" sldId="548"/>
            <ac:spMk id="12" creationId="{A26E81A3-3D3C-F207-F0EB-F5D00BD36ECB}"/>
          </ac:spMkLst>
        </pc:spChg>
        <pc:spChg chg="add del mod">
          <ac:chgData name="Meena, Ramjilal" userId="04f47ffa-00dc-4f53-a1c1-93674d103375" providerId="ADAL" clId="{6A31F983-3DC9-4B2A-8E77-035F17B1E4D2}" dt="2024-07-17T16:54:03.808" v="2437" actId="478"/>
          <ac:spMkLst>
            <pc:docMk/>
            <pc:sldMk cId="3273303078" sldId="548"/>
            <ac:spMk id="12" creationId="{FBBD58BE-D147-A088-848D-0746BB3B4A0C}"/>
          </ac:spMkLst>
        </pc:spChg>
        <pc:spChg chg="add mod">
          <ac:chgData name="Meena, Ramjilal" userId="04f47ffa-00dc-4f53-a1c1-93674d103375" providerId="ADAL" clId="{6A31F983-3DC9-4B2A-8E77-035F17B1E4D2}" dt="2024-07-17T17:03:47.931" v="2628" actId="20577"/>
          <ac:spMkLst>
            <pc:docMk/>
            <pc:sldMk cId="3273303078" sldId="548"/>
            <ac:spMk id="13" creationId="{D2E2C7BE-3AB3-A531-BF68-A3D87207350A}"/>
          </ac:spMkLst>
        </pc:spChg>
        <pc:picChg chg="del">
          <ac:chgData name="Meena, Ramjilal" userId="04f47ffa-00dc-4f53-a1c1-93674d103375" providerId="ADAL" clId="{6A31F983-3DC9-4B2A-8E77-035F17B1E4D2}" dt="2024-07-17T16:54:12.182" v="2441" actId="478"/>
          <ac:picMkLst>
            <pc:docMk/>
            <pc:sldMk cId="3273303078" sldId="548"/>
            <ac:picMk id="3" creationId="{16DF8B67-0B5C-CE1C-31F6-CDF9F6E35FC7}"/>
          </ac:picMkLst>
        </pc:picChg>
        <pc:picChg chg="add mod">
          <ac:chgData name="Meena, Ramjilal" userId="04f47ffa-00dc-4f53-a1c1-93674d103375" providerId="ADAL" clId="{6A31F983-3DC9-4B2A-8E77-035F17B1E4D2}" dt="2024-07-20T12:30:45.880" v="2687" actId="208"/>
          <ac:picMkLst>
            <pc:docMk/>
            <pc:sldMk cId="3273303078" sldId="548"/>
            <ac:picMk id="3" creationId="{2F4BED1E-7DA9-0DE9-213E-A71356602847}"/>
          </ac:picMkLst>
        </pc:picChg>
        <pc:picChg chg="add mod">
          <ac:chgData name="Meena, Ramjilal" userId="04f47ffa-00dc-4f53-a1c1-93674d103375" providerId="ADAL" clId="{6A31F983-3DC9-4B2A-8E77-035F17B1E4D2}" dt="2024-07-20T12:30:48.597" v="2688" actId="208"/>
          <ac:picMkLst>
            <pc:docMk/>
            <pc:sldMk cId="3273303078" sldId="548"/>
            <ac:picMk id="7" creationId="{DA9FC5A3-DB35-C6C6-ED2F-B3C9EE6DD6C8}"/>
          </ac:picMkLst>
        </pc:picChg>
        <pc:picChg chg="add mod">
          <ac:chgData name="Meena, Ramjilal" userId="04f47ffa-00dc-4f53-a1c1-93674d103375" providerId="ADAL" clId="{6A31F983-3DC9-4B2A-8E77-035F17B1E4D2}" dt="2024-07-20T12:50:23.828" v="2842" actId="1076"/>
          <ac:picMkLst>
            <pc:docMk/>
            <pc:sldMk cId="3273303078" sldId="548"/>
            <ac:picMk id="15" creationId="{7939DC2C-5AD4-63C0-9F92-945B9623DC64}"/>
          </ac:picMkLst>
        </pc:picChg>
        <pc:picChg chg="add mod">
          <ac:chgData name="Meena, Ramjilal" userId="04f47ffa-00dc-4f53-a1c1-93674d103375" providerId="ADAL" clId="{6A31F983-3DC9-4B2A-8E77-035F17B1E4D2}" dt="2024-07-20T12:50:19.771" v="2841" actId="208"/>
          <ac:picMkLst>
            <pc:docMk/>
            <pc:sldMk cId="3273303078" sldId="548"/>
            <ac:picMk id="17" creationId="{F9930A53-1A07-F154-12A7-6CA80C9702D1}"/>
          </ac:picMkLst>
        </pc:picChg>
      </pc:sldChg>
      <pc:sldChg chg="addSp delSp modSp mod">
        <pc:chgData name="Meena, Ramjilal" userId="04f47ffa-00dc-4f53-a1c1-93674d103375" providerId="ADAL" clId="{6A31F983-3DC9-4B2A-8E77-035F17B1E4D2}" dt="2024-07-20T13:10:17.227" v="2913" actId="1036"/>
        <pc:sldMkLst>
          <pc:docMk/>
          <pc:sldMk cId="984475154" sldId="549"/>
        </pc:sldMkLst>
        <pc:spChg chg="del mod">
          <ac:chgData name="Meena, Ramjilal" userId="04f47ffa-00dc-4f53-a1c1-93674d103375" providerId="ADAL" clId="{6A31F983-3DC9-4B2A-8E77-035F17B1E4D2}" dt="2024-07-17T16:55:56.097" v="2489" actId="478"/>
          <ac:spMkLst>
            <pc:docMk/>
            <pc:sldMk cId="984475154" sldId="549"/>
            <ac:spMk id="2" creationId="{9C5DD57F-2FE6-ECB7-1681-7956002264DB}"/>
          </ac:spMkLst>
        </pc:spChg>
        <pc:spChg chg="del">
          <ac:chgData name="Meena, Ramjilal" userId="04f47ffa-00dc-4f53-a1c1-93674d103375" providerId="ADAL" clId="{6A31F983-3DC9-4B2A-8E77-035F17B1E4D2}" dt="2024-07-14T04:20:29.352" v="1442" actId="478"/>
          <ac:spMkLst>
            <pc:docMk/>
            <pc:sldMk cId="984475154" sldId="549"/>
            <ac:spMk id="5" creationId="{394DA3BC-9216-6E04-5657-2B0B050D5978}"/>
          </ac:spMkLst>
        </pc:spChg>
        <pc:spChg chg="add mod">
          <ac:chgData name="Meena, Ramjilal" userId="04f47ffa-00dc-4f53-a1c1-93674d103375" providerId="ADAL" clId="{6A31F983-3DC9-4B2A-8E77-035F17B1E4D2}" dt="2024-07-17T17:05:02.686" v="2644" actId="20577"/>
          <ac:spMkLst>
            <pc:docMk/>
            <pc:sldMk cId="984475154" sldId="549"/>
            <ac:spMk id="5" creationId="{DE58F9D9-667D-8FD1-CCBB-BF874C6A702C}"/>
          </ac:spMkLst>
        </pc:spChg>
        <pc:spChg chg="add del">
          <ac:chgData name="Meena, Ramjilal" userId="04f47ffa-00dc-4f53-a1c1-93674d103375" providerId="ADAL" clId="{6A31F983-3DC9-4B2A-8E77-035F17B1E4D2}" dt="2024-07-20T13:02:20.114" v="2855" actId="22"/>
          <ac:spMkLst>
            <pc:docMk/>
            <pc:sldMk cId="984475154" sldId="549"/>
            <ac:spMk id="7" creationId="{DC2E731F-F5A9-5C22-FB02-628EBA7A3CA6}"/>
          </ac:spMkLst>
        </pc:spChg>
        <pc:spChg chg="add del mod">
          <ac:chgData name="Meena, Ramjilal" userId="04f47ffa-00dc-4f53-a1c1-93674d103375" providerId="ADAL" clId="{6A31F983-3DC9-4B2A-8E77-035F17B1E4D2}" dt="2024-07-14T04:20:33.067" v="1444" actId="478"/>
          <ac:spMkLst>
            <pc:docMk/>
            <pc:sldMk cId="984475154" sldId="549"/>
            <ac:spMk id="7" creationId="{F5C732DF-B4C0-2271-2776-B31FBD82A2CE}"/>
          </ac:spMkLst>
        </pc:spChg>
        <pc:spChg chg="mod">
          <ac:chgData name="Meena, Ramjilal" userId="04f47ffa-00dc-4f53-a1c1-93674d103375" providerId="ADAL" clId="{6A31F983-3DC9-4B2A-8E77-035F17B1E4D2}" dt="2024-07-20T13:07:16.904" v="2879" actId="207"/>
          <ac:spMkLst>
            <pc:docMk/>
            <pc:sldMk cId="984475154" sldId="549"/>
            <ac:spMk id="9" creationId="{E2B90E04-F103-75FD-8525-2CB0CF6D80F0}"/>
          </ac:spMkLst>
        </pc:spChg>
        <pc:spChg chg="add mod">
          <ac:chgData name="Meena, Ramjilal" userId="04f47ffa-00dc-4f53-a1c1-93674d103375" providerId="ADAL" clId="{6A31F983-3DC9-4B2A-8E77-035F17B1E4D2}" dt="2024-07-14T04:20:33.336" v="1445"/>
          <ac:spMkLst>
            <pc:docMk/>
            <pc:sldMk cId="984475154" sldId="549"/>
            <ac:spMk id="12" creationId="{B2A13FBB-332A-D3AB-DCE2-1092262781E0}"/>
          </ac:spMkLst>
        </pc:spChg>
        <pc:spChg chg="mod">
          <ac:chgData name="Meena, Ramjilal" userId="04f47ffa-00dc-4f53-a1c1-93674d103375" providerId="ADAL" clId="{6A31F983-3DC9-4B2A-8E77-035F17B1E4D2}" dt="2024-07-20T13:08:19.992" v="2893" actId="403"/>
          <ac:spMkLst>
            <pc:docMk/>
            <pc:sldMk cId="984475154" sldId="549"/>
            <ac:spMk id="13" creationId="{D9DE5DCB-468C-2834-B4FB-3371A62FBE98}"/>
          </ac:spMkLst>
        </pc:spChg>
        <pc:spChg chg="add del mod">
          <ac:chgData name="Meena, Ramjilal" userId="04f47ffa-00dc-4f53-a1c1-93674d103375" providerId="ADAL" clId="{6A31F983-3DC9-4B2A-8E77-035F17B1E4D2}" dt="2024-07-17T16:55:58.327" v="2490" actId="478"/>
          <ac:spMkLst>
            <pc:docMk/>
            <pc:sldMk cId="984475154" sldId="549"/>
            <ac:spMk id="14" creationId="{1FBBF3E4-9C92-41DA-C18E-E1A0C1162BB6}"/>
          </ac:spMkLst>
        </pc:spChg>
        <pc:spChg chg="del mod">
          <ac:chgData name="Meena, Ramjilal" userId="04f47ffa-00dc-4f53-a1c1-93674d103375" providerId="ADAL" clId="{6A31F983-3DC9-4B2A-8E77-035F17B1E4D2}" dt="2024-07-20T13:08:08.206" v="2890"/>
          <ac:spMkLst>
            <pc:docMk/>
            <pc:sldMk cId="984475154" sldId="549"/>
            <ac:spMk id="15" creationId="{4FE7B038-169F-EF36-B1ED-AAB699E652C8}"/>
          </ac:spMkLst>
        </pc:spChg>
        <pc:spChg chg="add mod">
          <ac:chgData name="Meena, Ramjilal" userId="04f47ffa-00dc-4f53-a1c1-93674d103375" providerId="ADAL" clId="{6A31F983-3DC9-4B2A-8E77-035F17B1E4D2}" dt="2024-07-20T13:05:34.026" v="2867" actId="20577"/>
          <ac:spMkLst>
            <pc:docMk/>
            <pc:sldMk cId="984475154" sldId="549"/>
            <ac:spMk id="16" creationId="{5624B4E1-B32B-E99E-D4E9-3702537C10A6}"/>
          </ac:spMkLst>
        </pc:spChg>
        <pc:spChg chg="add mod">
          <ac:chgData name="Meena, Ramjilal" userId="04f47ffa-00dc-4f53-a1c1-93674d103375" providerId="ADAL" clId="{6A31F983-3DC9-4B2A-8E77-035F17B1E4D2}" dt="2024-07-20T13:10:17.227" v="2913" actId="1036"/>
          <ac:spMkLst>
            <pc:docMk/>
            <pc:sldMk cId="984475154" sldId="549"/>
            <ac:spMk id="18" creationId="{90261FE8-35C1-E7DD-8D01-AE57243F0EEF}"/>
          </ac:spMkLst>
        </pc:spChg>
        <pc:picChg chg="del">
          <ac:chgData name="Meena, Ramjilal" userId="04f47ffa-00dc-4f53-a1c1-93674d103375" providerId="ADAL" clId="{6A31F983-3DC9-4B2A-8E77-035F17B1E4D2}" dt="2024-07-20T13:02:14.794" v="2853" actId="478"/>
          <ac:picMkLst>
            <pc:docMk/>
            <pc:sldMk cId="984475154" sldId="549"/>
            <ac:picMk id="6" creationId="{6B5C8F7E-00F3-9C1D-53C2-A6098DC97DA3}"/>
          </ac:picMkLst>
        </pc:picChg>
        <pc:picChg chg="del">
          <ac:chgData name="Meena, Ramjilal" userId="04f47ffa-00dc-4f53-a1c1-93674d103375" providerId="ADAL" clId="{6A31F983-3DC9-4B2A-8E77-035F17B1E4D2}" dt="2024-07-20T13:05:42.909" v="2868" actId="478"/>
          <ac:picMkLst>
            <pc:docMk/>
            <pc:sldMk cId="984475154" sldId="549"/>
            <ac:picMk id="11" creationId="{86692FC2-998C-3CF7-6B80-69C2602198E3}"/>
          </ac:picMkLst>
        </pc:picChg>
      </pc:sldChg>
      <pc:sldChg chg="addSp delSp modSp del mod">
        <pc:chgData name="Meena, Ramjilal" userId="04f47ffa-00dc-4f53-a1c1-93674d103375" providerId="ADAL" clId="{6A31F983-3DC9-4B2A-8E77-035F17B1E4D2}" dt="2024-07-20T13:42:33.684" v="3084" actId="2696"/>
        <pc:sldMkLst>
          <pc:docMk/>
          <pc:sldMk cId="1906654312" sldId="550"/>
        </pc:sldMkLst>
        <pc:spChg chg="del mod">
          <ac:chgData name="Meena, Ramjilal" userId="04f47ffa-00dc-4f53-a1c1-93674d103375" providerId="ADAL" clId="{6A31F983-3DC9-4B2A-8E77-035F17B1E4D2}" dt="2024-07-17T16:56:43.151" v="2497" actId="478"/>
          <ac:spMkLst>
            <pc:docMk/>
            <pc:sldMk cId="1906654312" sldId="550"/>
            <ac:spMk id="2" creationId="{9C5DD57F-2FE6-ECB7-1681-7956002264DB}"/>
          </ac:spMkLst>
        </pc:spChg>
        <pc:spChg chg="add mod">
          <ac:chgData name="Meena, Ramjilal" userId="04f47ffa-00dc-4f53-a1c1-93674d103375" providerId="ADAL" clId="{6A31F983-3DC9-4B2A-8E77-035F17B1E4D2}" dt="2024-07-17T16:56:39.242" v="2496" actId="6549"/>
          <ac:spMkLst>
            <pc:docMk/>
            <pc:sldMk cId="1906654312" sldId="550"/>
            <ac:spMk id="7" creationId="{4D096BE8-78ED-57DD-40FE-E8FC36A41DA4}"/>
          </ac:spMkLst>
        </pc:spChg>
        <pc:spChg chg="del">
          <ac:chgData name="Meena, Ramjilal" userId="04f47ffa-00dc-4f53-a1c1-93674d103375" providerId="ADAL" clId="{6A31F983-3DC9-4B2A-8E77-035F17B1E4D2}" dt="2024-07-14T04:20:37.116" v="1446" actId="478"/>
          <ac:spMkLst>
            <pc:docMk/>
            <pc:sldMk cId="1906654312" sldId="550"/>
            <ac:spMk id="7" creationId="{E4ECC539-7FDB-8BFD-B106-41E3D76877DF}"/>
          </ac:spMkLst>
        </pc:spChg>
        <pc:spChg chg="add mod">
          <ac:chgData name="Meena, Ramjilal" userId="04f47ffa-00dc-4f53-a1c1-93674d103375" providerId="ADAL" clId="{6A31F983-3DC9-4B2A-8E77-035F17B1E4D2}" dt="2024-07-14T04:20:37.382" v="1447"/>
          <ac:spMkLst>
            <pc:docMk/>
            <pc:sldMk cId="1906654312" sldId="550"/>
            <ac:spMk id="9" creationId="{203CB53E-D550-58FC-0D2E-3FB69751D0C6}"/>
          </ac:spMkLst>
        </pc:spChg>
        <pc:spChg chg="add del mod">
          <ac:chgData name="Meena, Ramjilal" userId="04f47ffa-00dc-4f53-a1c1-93674d103375" providerId="ADAL" clId="{6A31F983-3DC9-4B2A-8E77-035F17B1E4D2}" dt="2024-07-17T16:56:45.051" v="2498" actId="478"/>
          <ac:spMkLst>
            <pc:docMk/>
            <pc:sldMk cId="1906654312" sldId="550"/>
            <ac:spMk id="14" creationId="{1D4FB236-2045-F179-258F-261906914F51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17T16:57:42.488" v="2499" actId="2696"/>
        <pc:sldMkLst>
          <pc:docMk/>
          <pc:sldMk cId="3182725759" sldId="551"/>
        </pc:sldMkLst>
        <pc:spChg chg="mod">
          <ac:chgData name="Meena, Ramjilal" userId="04f47ffa-00dc-4f53-a1c1-93674d103375" providerId="ADAL" clId="{6A31F983-3DC9-4B2A-8E77-035F17B1E4D2}" dt="2024-07-13T05:28:03.290" v="581" actId="20577"/>
          <ac:spMkLst>
            <pc:docMk/>
            <pc:sldMk cId="3182725759" sldId="551"/>
            <ac:spMk id="2" creationId="{9C5DD57F-2FE6-ECB7-1681-7956002264DB}"/>
          </ac:spMkLst>
        </pc:spChg>
        <pc:spChg chg="del">
          <ac:chgData name="Meena, Ramjilal" userId="04f47ffa-00dc-4f53-a1c1-93674d103375" providerId="ADAL" clId="{6A31F983-3DC9-4B2A-8E77-035F17B1E4D2}" dt="2024-07-14T04:20:41.087" v="1448" actId="478"/>
          <ac:spMkLst>
            <pc:docMk/>
            <pc:sldMk cId="3182725759" sldId="551"/>
            <ac:spMk id="7" creationId="{3E608BE7-AC34-185B-EC92-3BD62EC4AEEF}"/>
          </ac:spMkLst>
        </pc:spChg>
        <pc:spChg chg="add mod">
          <ac:chgData name="Meena, Ramjilal" userId="04f47ffa-00dc-4f53-a1c1-93674d103375" providerId="ADAL" clId="{6A31F983-3DC9-4B2A-8E77-035F17B1E4D2}" dt="2024-07-14T04:20:41.750" v="1449"/>
          <ac:spMkLst>
            <pc:docMk/>
            <pc:sldMk cId="3182725759" sldId="551"/>
            <ac:spMk id="11" creationId="{9BD682B0-57E9-C6F3-75E7-A523F6C719FD}"/>
          </ac:spMkLst>
        </pc:spChg>
      </pc:sldChg>
      <pc:sldChg chg="modSp del mod ord">
        <pc:chgData name="Meena, Ramjilal" userId="04f47ffa-00dc-4f53-a1c1-93674d103375" providerId="ADAL" clId="{6A31F983-3DC9-4B2A-8E77-035F17B1E4D2}" dt="2024-07-17T16:43:45.744" v="2203" actId="47"/>
        <pc:sldMkLst>
          <pc:docMk/>
          <pc:sldMk cId="736767419" sldId="554"/>
        </pc:sldMkLst>
        <pc:spChg chg="mod">
          <ac:chgData name="Meena, Ramjilal" userId="04f47ffa-00dc-4f53-a1c1-93674d103375" providerId="ADAL" clId="{6A31F983-3DC9-4B2A-8E77-035F17B1E4D2}" dt="2024-07-14T12:03:21.705" v="1549" actId="6549"/>
          <ac:spMkLst>
            <pc:docMk/>
            <pc:sldMk cId="736767419" sldId="554"/>
            <ac:spMk id="4" creationId="{3332AEE5-98AD-BBDF-02F6-D63F99A7F892}"/>
          </ac:spMkLst>
        </pc:spChg>
        <pc:graphicFrameChg chg="mod">
          <ac:chgData name="Meena, Ramjilal" userId="04f47ffa-00dc-4f53-a1c1-93674d103375" providerId="ADAL" clId="{6A31F983-3DC9-4B2A-8E77-035F17B1E4D2}" dt="2024-07-15T16:04:19.580" v="2105" actId="14100"/>
          <ac:graphicFrameMkLst>
            <pc:docMk/>
            <pc:sldMk cId="736767419" sldId="554"/>
            <ac:graphicFrameMk id="5" creationId="{7190EC94-E961-55C5-A984-33887830CAB3}"/>
          </ac:graphicFrameMkLst>
        </pc:graphicFrameChg>
      </pc:sldChg>
      <pc:sldChg chg="addSp delSp modSp del mod">
        <pc:chgData name="Meena, Ramjilal" userId="04f47ffa-00dc-4f53-a1c1-93674d103375" providerId="ADAL" clId="{6A31F983-3DC9-4B2A-8E77-035F17B1E4D2}" dt="2024-07-17T16:57:53.367" v="2500" actId="2696"/>
        <pc:sldMkLst>
          <pc:docMk/>
          <pc:sldMk cId="216516692" sldId="560"/>
        </pc:sldMkLst>
        <pc:spChg chg="del">
          <ac:chgData name="Meena, Ramjilal" userId="04f47ffa-00dc-4f53-a1c1-93674d103375" providerId="ADAL" clId="{6A31F983-3DC9-4B2A-8E77-035F17B1E4D2}" dt="2024-07-14T04:20:46.529" v="1450" actId="478"/>
          <ac:spMkLst>
            <pc:docMk/>
            <pc:sldMk cId="216516692" sldId="560"/>
            <ac:spMk id="6" creationId="{C7E7D48D-6560-5D65-DD15-E0548185A27A}"/>
          </ac:spMkLst>
        </pc:spChg>
        <pc:spChg chg="add mod">
          <ac:chgData name="Meena, Ramjilal" userId="04f47ffa-00dc-4f53-a1c1-93674d103375" providerId="ADAL" clId="{6A31F983-3DC9-4B2A-8E77-035F17B1E4D2}" dt="2024-07-14T04:20:46.836" v="1451"/>
          <ac:spMkLst>
            <pc:docMk/>
            <pc:sldMk cId="216516692" sldId="560"/>
            <ac:spMk id="7" creationId="{04F35DF1-66E6-9FA7-57DC-EAFD638D3CCC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17T16:59:07.379" v="2503" actId="47"/>
        <pc:sldMkLst>
          <pc:docMk/>
          <pc:sldMk cId="1724678872" sldId="566"/>
        </pc:sldMkLst>
        <pc:spChg chg="del">
          <ac:chgData name="Meena, Ramjilal" userId="04f47ffa-00dc-4f53-a1c1-93674d103375" providerId="ADAL" clId="{6A31F983-3DC9-4B2A-8E77-035F17B1E4D2}" dt="2024-07-14T04:21:12.572" v="1462" actId="478"/>
          <ac:spMkLst>
            <pc:docMk/>
            <pc:sldMk cId="1724678872" sldId="566"/>
            <ac:spMk id="7" creationId="{B665960D-0666-4214-49F8-C9795CBACCE6}"/>
          </ac:spMkLst>
        </pc:spChg>
        <pc:spChg chg="add mod">
          <ac:chgData name="Meena, Ramjilal" userId="04f47ffa-00dc-4f53-a1c1-93674d103375" providerId="ADAL" clId="{6A31F983-3DC9-4B2A-8E77-035F17B1E4D2}" dt="2024-07-14T04:21:12.842" v="1463"/>
          <ac:spMkLst>
            <pc:docMk/>
            <pc:sldMk cId="1724678872" sldId="566"/>
            <ac:spMk id="9" creationId="{E41944D1-A4FF-2EE3-450A-B158889AE28B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20T14:12:11.186" v="3383" actId="47"/>
        <pc:sldMkLst>
          <pc:docMk/>
          <pc:sldMk cId="2644260237" sldId="567"/>
        </pc:sldMkLst>
        <pc:spChg chg="del">
          <ac:chgData name="Meena, Ramjilal" userId="04f47ffa-00dc-4f53-a1c1-93674d103375" providerId="ADAL" clId="{6A31F983-3DC9-4B2A-8E77-035F17B1E4D2}" dt="2024-07-20T13:58:25.057" v="3259" actId="478"/>
          <ac:spMkLst>
            <pc:docMk/>
            <pc:sldMk cId="2644260237" sldId="567"/>
            <ac:spMk id="2" creationId="{9C5DD57F-2FE6-ECB7-1681-7956002264DB}"/>
          </ac:spMkLst>
        </pc:spChg>
        <pc:spChg chg="del">
          <ac:chgData name="Meena, Ramjilal" userId="04f47ffa-00dc-4f53-a1c1-93674d103375" providerId="ADAL" clId="{6A31F983-3DC9-4B2A-8E77-035F17B1E4D2}" dt="2024-07-14T04:20:56.265" v="1454" actId="478"/>
          <ac:spMkLst>
            <pc:docMk/>
            <pc:sldMk cId="2644260237" sldId="567"/>
            <ac:spMk id="6" creationId="{A260E7F4-4020-B291-BE74-7352D130B4EC}"/>
          </ac:spMkLst>
        </pc:spChg>
        <pc:spChg chg="add mod">
          <ac:chgData name="Meena, Ramjilal" userId="04f47ffa-00dc-4f53-a1c1-93674d103375" providerId="ADAL" clId="{6A31F983-3DC9-4B2A-8E77-035F17B1E4D2}" dt="2024-07-14T04:20:56.561" v="1455"/>
          <ac:spMkLst>
            <pc:docMk/>
            <pc:sldMk cId="2644260237" sldId="567"/>
            <ac:spMk id="7" creationId="{E05C0B86-B6D2-7174-1150-1BBA9DAEC513}"/>
          </ac:spMkLst>
        </pc:spChg>
        <pc:spChg chg="add del mod">
          <ac:chgData name="Meena, Ramjilal" userId="04f47ffa-00dc-4f53-a1c1-93674d103375" providerId="ADAL" clId="{6A31F983-3DC9-4B2A-8E77-035F17B1E4D2}" dt="2024-07-20T13:58:28.189" v="3260" actId="478"/>
          <ac:spMkLst>
            <pc:docMk/>
            <pc:sldMk cId="2644260237" sldId="567"/>
            <ac:spMk id="12" creationId="{515492D6-F967-45D7-B3E8-1B3DF598F617}"/>
          </ac:spMkLst>
        </pc:spChg>
        <pc:spChg chg="add mod">
          <ac:chgData name="Meena, Ramjilal" userId="04f47ffa-00dc-4f53-a1c1-93674d103375" providerId="ADAL" clId="{6A31F983-3DC9-4B2A-8E77-035F17B1E4D2}" dt="2024-07-20T13:58:28.895" v="3261"/>
          <ac:spMkLst>
            <pc:docMk/>
            <pc:sldMk cId="2644260237" sldId="567"/>
            <ac:spMk id="13" creationId="{151C6AD8-5DD7-C48D-462F-11E3FD54417A}"/>
          </ac:spMkLst>
        </pc:spChg>
        <pc:graphicFrameChg chg="add del mod modGraphic">
          <ac:chgData name="Meena, Ramjilal" userId="04f47ffa-00dc-4f53-a1c1-93674d103375" providerId="ADAL" clId="{6A31F983-3DC9-4B2A-8E77-035F17B1E4D2}" dt="2024-07-20T14:05:35.048" v="3302" actId="14734"/>
          <ac:graphicFrameMkLst>
            <pc:docMk/>
            <pc:sldMk cId="2644260237" sldId="567"/>
            <ac:graphicFrameMk id="3" creationId="{085E68B7-0E1A-3E2E-5D9B-21A674EBC0B4}"/>
          </ac:graphicFrameMkLst>
        </pc:graphicFrameChg>
        <pc:cxnChg chg="add del mod">
          <ac:chgData name="Meena, Ramjilal" userId="04f47ffa-00dc-4f53-a1c1-93674d103375" providerId="ADAL" clId="{6A31F983-3DC9-4B2A-8E77-035F17B1E4D2}" dt="2024-07-20T14:03:43.388" v="3287" actId="478"/>
          <ac:cxnSpMkLst>
            <pc:docMk/>
            <pc:sldMk cId="2644260237" sldId="567"/>
            <ac:cxnSpMk id="9" creationId="{CA0E4D1D-9DFE-EB1C-7914-8FBA73505FA4}"/>
          </ac:cxnSpMkLst>
        </pc:cxnChg>
        <pc:cxnChg chg="del mod">
          <ac:chgData name="Meena, Ramjilal" userId="04f47ffa-00dc-4f53-a1c1-93674d103375" providerId="ADAL" clId="{6A31F983-3DC9-4B2A-8E77-035F17B1E4D2}" dt="2024-07-20T14:03:39.569" v="3286" actId="478"/>
          <ac:cxnSpMkLst>
            <pc:docMk/>
            <pc:sldMk cId="2644260237" sldId="567"/>
            <ac:cxnSpMk id="26" creationId="{15C08FCC-284D-477F-EBA8-E43CB43DD905}"/>
          </ac:cxnSpMkLst>
        </pc:cxnChg>
        <pc:cxnChg chg="del">
          <ac:chgData name="Meena, Ramjilal" userId="04f47ffa-00dc-4f53-a1c1-93674d103375" providerId="ADAL" clId="{6A31F983-3DC9-4B2A-8E77-035F17B1E4D2}" dt="2024-07-20T14:04:02.858" v="3289" actId="478"/>
          <ac:cxnSpMkLst>
            <pc:docMk/>
            <pc:sldMk cId="2644260237" sldId="567"/>
            <ac:cxnSpMk id="29" creationId="{5075EDB0-3F65-309A-57DE-55302017A099}"/>
          </ac:cxnSpMkLst>
        </pc:cxnChg>
        <pc:cxnChg chg="del">
          <ac:chgData name="Meena, Ramjilal" userId="04f47ffa-00dc-4f53-a1c1-93674d103375" providerId="ADAL" clId="{6A31F983-3DC9-4B2A-8E77-035F17B1E4D2}" dt="2024-07-20T14:04:05.598" v="3290" actId="478"/>
          <ac:cxnSpMkLst>
            <pc:docMk/>
            <pc:sldMk cId="2644260237" sldId="567"/>
            <ac:cxnSpMk id="32" creationId="{9D84674A-9367-8979-B6C2-D647C3C4C342}"/>
          </ac:cxnSpMkLst>
        </pc:cxnChg>
        <pc:cxnChg chg="del mod">
          <ac:chgData name="Meena, Ramjilal" userId="04f47ffa-00dc-4f53-a1c1-93674d103375" providerId="ADAL" clId="{6A31F983-3DC9-4B2A-8E77-035F17B1E4D2}" dt="2024-07-20T14:04:26.684" v="3294" actId="478"/>
          <ac:cxnSpMkLst>
            <pc:docMk/>
            <pc:sldMk cId="2644260237" sldId="567"/>
            <ac:cxnSpMk id="37" creationId="{E415FF1B-A872-BBF0-581A-FDE13FCD9BF8}"/>
          </ac:cxnSpMkLst>
        </pc:cxnChg>
        <pc:cxnChg chg="del">
          <ac:chgData name="Meena, Ramjilal" userId="04f47ffa-00dc-4f53-a1c1-93674d103375" providerId="ADAL" clId="{6A31F983-3DC9-4B2A-8E77-035F17B1E4D2}" dt="2024-07-20T14:04:29.860" v="3295" actId="478"/>
          <ac:cxnSpMkLst>
            <pc:docMk/>
            <pc:sldMk cId="2644260237" sldId="567"/>
            <ac:cxnSpMk id="40" creationId="{0E285134-B560-9D6C-F427-22C7B292D0F9}"/>
          </ac:cxnSpMkLst>
        </pc:cxnChg>
      </pc:sldChg>
      <pc:sldChg chg="addSp delSp modSp del mod">
        <pc:chgData name="Meena, Ramjilal" userId="04f47ffa-00dc-4f53-a1c1-93674d103375" providerId="ADAL" clId="{6A31F983-3DC9-4B2A-8E77-035F17B1E4D2}" dt="2024-07-20T16:57:43.835" v="3601" actId="2696"/>
        <pc:sldMkLst>
          <pc:docMk/>
          <pc:sldMk cId="2641524437" sldId="568"/>
        </pc:sldMkLst>
        <pc:spChg chg="del mod">
          <ac:chgData name="Meena, Ramjilal" userId="04f47ffa-00dc-4f53-a1c1-93674d103375" providerId="ADAL" clId="{6A31F983-3DC9-4B2A-8E77-035F17B1E4D2}" dt="2024-07-20T14:13:06.764" v="3394" actId="478"/>
          <ac:spMkLst>
            <pc:docMk/>
            <pc:sldMk cId="2641524437" sldId="568"/>
            <ac:spMk id="2" creationId="{9C5DD57F-2FE6-ECB7-1681-7956002264DB}"/>
          </ac:spMkLst>
        </pc:spChg>
        <pc:spChg chg="mod">
          <ac:chgData name="Meena, Ramjilal" userId="04f47ffa-00dc-4f53-a1c1-93674d103375" providerId="ADAL" clId="{6A31F983-3DC9-4B2A-8E77-035F17B1E4D2}" dt="2024-07-20T16:53:05.347" v="3578" actId="20577"/>
          <ac:spMkLst>
            <pc:docMk/>
            <pc:sldMk cId="2641524437" sldId="568"/>
            <ac:spMk id="4" creationId="{6A7709AC-BAD9-C5E3-739D-FEAF77590399}"/>
          </ac:spMkLst>
        </pc:spChg>
        <pc:spChg chg="del">
          <ac:chgData name="Meena, Ramjilal" userId="04f47ffa-00dc-4f53-a1c1-93674d103375" providerId="ADAL" clId="{6A31F983-3DC9-4B2A-8E77-035F17B1E4D2}" dt="2024-07-20T16:52:23.417" v="3560" actId="478"/>
          <ac:spMkLst>
            <pc:docMk/>
            <pc:sldMk cId="2641524437" sldId="568"/>
            <ac:spMk id="6" creationId="{90AB6D8E-06BD-8A10-3DD7-CE309EE6BF2B}"/>
          </ac:spMkLst>
        </pc:spChg>
        <pc:spChg chg="add mod">
          <ac:chgData name="Meena, Ramjilal" userId="04f47ffa-00dc-4f53-a1c1-93674d103375" providerId="ADAL" clId="{6A31F983-3DC9-4B2A-8E77-035F17B1E4D2}" dt="2024-07-20T16:57:23.963" v="3600" actId="20577"/>
          <ac:spMkLst>
            <pc:docMk/>
            <pc:sldMk cId="2641524437" sldId="568"/>
            <ac:spMk id="7" creationId="{1F5C14E5-AC60-3072-1F36-DFC4A212FB45}"/>
          </ac:spMkLst>
        </pc:spChg>
        <pc:spChg chg="del">
          <ac:chgData name="Meena, Ramjilal" userId="04f47ffa-00dc-4f53-a1c1-93674d103375" providerId="ADAL" clId="{6A31F983-3DC9-4B2A-8E77-035F17B1E4D2}" dt="2024-07-14T04:21:04.223" v="1458" actId="478"/>
          <ac:spMkLst>
            <pc:docMk/>
            <pc:sldMk cId="2641524437" sldId="568"/>
            <ac:spMk id="7" creationId="{DB05A0A0-4545-CE75-15E4-5446D2872E03}"/>
          </ac:spMkLst>
        </pc:spChg>
        <pc:spChg chg="add mod">
          <ac:chgData name="Meena, Ramjilal" userId="04f47ffa-00dc-4f53-a1c1-93674d103375" providerId="ADAL" clId="{6A31F983-3DC9-4B2A-8E77-035F17B1E4D2}" dt="2024-07-14T04:21:04.504" v="1459"/>
          <ac:spMkLst>
            <pc:docMk/>
            <pc:sldMk cId="2641524437" sldId="568"/>
            <ac:spMk id="9" creationId="{0AF53639-3E25-DAD0-D146-2FA678B54607}"/>
          </ac:spMkLst>
        </pc:spChg>
      </pc:sldChg>
      <pc:sldChg chg="addSp delSp modSp mod">
        <pc:chgData name="Meena, Ramjilal" userId="04f47ffa-00dc-4f53-a1c1-93674d103375" providerId="ADAL" clId="{6A31F983-3DC9-4B2A-8E77-035F17B1E4D2}" dt="2024-07-20T16:50:53.248" v="3542" actId="478"/>
        <pc:sldMkLst>
          <pc:docMk/>
          <pc:sldMk cId="1923666524" sldId="569"/>
        </pc:sldMkLst>
        <pc:spChg chg="del">
          <ac:chgData name="Meena, Ramjilal" userId="04f47ffa-00dc-4f53-a1c1-93674d103375" providerId="ADAL" clId="{6A31F983-3DC9-4B2A-8E77-035F17B1E4D2}" dt="2024-07-20T13:53:57.058" v="3169" actId="478"/>
          <ac:spMkLst>
            <pc:docMk/>
            <pc:sldMk cId="1923666524" sldId="569"/>
            <ac:spMk id="2" creationId="{9C5DD57F-2FE6-ECB7-1681-7956002264DB}"/>
          </ac:spMkLst>
        </pc:spChg>
        <pc:spChg chg="mod">
          <ac:chgData name="Meena, Ramjilal" userId="04f47ffa-00dc-4f53-a1c1-93674d103375" providerId="ADAL" clId="{6A31F983-3DC9-4B2A-8E77-035F17B1E4D2}" dt="2024-07-20T16:39:30.126" v="3462" actId="20577"/>
          <ac:spMkLst>
            <pc:docMk/>
            <pc:sldMk cId="1923666524" sldId="569"/>
            <ac:spMk id="4" creationId="{6B796393-250D-CA40-D198-43886F11E3B5}"/>
          </ac:spMkLst>
        </pc:spChg>
        <pc:spChg chg="del">
          <ac:chgData name="Meena, Ramjilal" userId="04f47ffa-00dc-4f53-a1c1-93674d103375" providerId="ADAL" clId="{6A31F983-3DC9-4B2A-8E77-035F17B1E4D2}" dt="2024-07-20T14:05:56.266" v="3303" actId="478"/>
          <ac:spMkLst>
            <pc:docMk/>
            <pc:sldMk cId="1923666524" sldId="569"/>
            <ac:spMk id="5" creationId="{3503417E-1E68-BEAC-18AD-DD7B76A9C1E5}"/>
          </ac:spMkLst>
        </pc:spChg>
        <pc:spChg chg="del">
          <ac:chgData name="Meena, Ramjilal" userId="04f47ffa-00dc-4f53-a1c1-93674d103375" providerId="ADAL" clId="{6A31F983-3DC9-4B2A-8E77-035F17B1E4D2}" dt="2024-07-14T04:20:52.317" v="1452" actId="478"/>
          <ac:spMkLst>
            <pc:docMk/>
            <pc:sldMk cId="1923666524" sldId="569"/>
            <ac:spMk id="12" creationId="{CE4FE654-D4AE-2D13-98F9-859A4ABFACD9}"/>
          </ac:spMkLst>
        </pc:spChg>
        <pc:spChg chg="mod">
          <ac:chgData name="Meena, Ramjilal" userId="04f47ffa-00dc-4f53-a1c1-93674d103375" providerId="ADAL" clId="{6A31F983-3DC9-4B2A-8E77-035F17B1E4D2}" dt="2024-07-20T16:41:08.150" v="3469" actId="115"/>
          <ac:spMkLst>
            <pc:docMk/>
            <pc:sldMk cId="1923666524" sldId="569"/>
            <ac:spMk id="13" creationId="{12B55948-A9D1-F36A-FABA-0095509DA6B9}"/>
          </ac:spMkLst>
        </pc:spChg>
        <pc:spChg chg="add mod">
          <ac:chgData name="Meena, Ramjilal" userId="04f47ffa-00dc-4f53-a1c1-93674d103375" providerId="ADAL" clId="{6A31F983-3DC9-4B2A-8E77-035F17B1E4D2}" dt="2024-07-14T04:20:52.581" v="1453"/>
          <ac:spMkLst>
            <pc:docMk/>
            <pc:sldMk cId="1923666524" sldId="569"/>
            <ac:spMk id="14" creationId="{D0D47DF3-4EEA-4B6D-13C9-29D2C3F9C4A9}"/>
          </ac:spMkLst>
        </pc:spChg>
        <pc:spChg chg="mod">
          <ac:chgData name="Meena, Ramjilal" userId="04f47ffa-00dc-4f53-a1c1-93674d103375" providerId="ADAL" clId="{6A31F983-3DC9-4B2A-8E77-035F17B1E4D2}" dt="2024-07-20T16:41:43.948" v="3472" actId="20577"/>
          <ac:spMkLst>
            <pc:docMk/>
            <pc:sldMk cId="1923666524" sldId="569"/>
            <ac:spMk id="15" creationId="{11FEB126-F524-0626-FF3C-7B95BD0515A0}"/>
          </ac:spMkLst>
        </pc:spChg>
        <pc:spChg chg="add del mod">
          <ac:chgData name="Meena, Ramjilal" userId="04f47ffa-00dc-4f53-a1c1-93674d103375" providerId="ADAL" clId="{6A31F983-3DC9-4B2A-8E77-035F17B1E4D2}" dt="2024-07-20T13:53:58.536" v="3170" actId="478"/>
          <ac:spMkLst>
            <pc:docMk/>
            <pc:sldMk cId="1923666524" sldId="569"/>
            <ac:spMk id="16" creationId="{9AB626E7-66C8-ADFA-76A4-8157FDB01034}"/>
          </ac:spMkLst>
        </pc:spChg>
        <pc:spChg chg="add del mod">
          <ac:chgData name="Meena, Ramjilal" userId="04f47ffa-00dc-4f53-a1c1-93674d103375" providerId="ADAL" clId="{6A31F983-3DC9-4B2A-8E77-035F17B1E4D2}" dt="2024-07-20T13:54:36.404" v="3178" actId="478"/>
          <ac:spMkLst>
            <pc:docMk/>
            <pc:sldMk cId="1923666524" sldId="569"/>
            <ac:spMk id="18" creationId="{9F65787D-E02C-BB3B-E0CD-FA7C122ED734}"/>
          </ac:spMkLst>
        </pc:spChg>
        <pc:spChg chg="add del mod">
          <ac:chgData name="Meena, Ramjilal" userId="04f47ffa-00dc-4f53-a1c1-93674d103375" providerId="ADAL" clId="{6A31F983-3DC9-4B2A-8E77-035F17B1E4D2}" dt="2024-07-20T16:38:39.269" v="3459" actId="478"/>
          <ac:spMkLst>
            <pc:docMk/>
            <pc:sldMk cId="1923666524" sldId="569"/>
            <ac:spMk id="20" creationId="{9F3DB2DA-802E-9200-C4EF-426D78056C49}"/>
          </ac:spMkLst>
        </pc:spChg>
        <pc:spChg chg="add del">
          <ac:chgData name="Meena, Ramjilal" userId="04f47ffa-00dc-4f53-a1c1-93674d103375" providerId="ADAL" clId="{6A31F983-3DC9-4B2A-8E77-035F17B1E4D2}" dt="2024-07-20T14:07:20.003" v="3313" actId="478"/>
          <ac:spMkLst>
            <pc:docMk/>
            <pc:sldMk cId="1923666524" sldId="569"/>
            <ac:spMk id="23" creationId="{44E7B94E-DC85-3D17-FDDA-7C3900B81C08}"/>
          </ac:spMkLst>
        </pc:spChg>
        <pc:spChg chg="add del">
          <ac:chgData name="Meena, Ramjilal" userId="04f47ffa-00dc-4f53-a1c1-93674d103375" providerId="ADAL" clId="{6A31F983-3DC9-4B2A-8E77-035F17B1E4D2}" dt="2024-07-20T14:07:20.003" v="3313" actId="478"/>
          <ac:spMkLst>
            <pc:docMk/>
            <pc:sldMk cId="1923666524" sldId="569"/>
            <ac:spMk id="25" creationId="{18F3BDCF-9B8E-87F9-B619-62EF580066E9}"/>
          </ac:spMkLst>
        </pc:spChg>
        <pc:spChg chg="add mod">
          <ac:chgData name="Meena, Ramjilal" userId="04f47ffa-00dc-4f53-a1c1-93674d103375" providerId="ADAL" clId="{6A31F983-3DC9-4B2A-8E77-035F17B1E4D2}" dt="2024-07-20T16:42:08.331" v="3503" actId="1036"/>
          <ac:spMkLst>
            <pc:docMk/>
            <pc:sldMk cId="1923666524" sldId="569"/>
            <ac:spMk id="37" creationId="{7F9CE29C-07B2-CD23-AEBA-DEA5A1606F0F}"/>
          </ac:spMkLst>
        </pc:spChg>
        <pc:spChg chg="add mod">
          <ac:chgData name="Meena, Ramjilal" userId="04f47ffa-00dc-4f53-a1c1-93674d103375" providerId="ADAL" clId="{6A31F983-3DC9-4B2A-8E77-035F17B1E4D2}" dt="2024-07-20T16:42:08.331" v="3503" actId="1036"/>
          <ac:spMkLst>
            <pc:docMk/>
            <pc:sldMk cId="1923666524" sldId="569"/>
            <ac:spMk id="38" creationId="{04865E11-1FA8-CDBD-44C2-DF66D7F8E216}"/>
          </ac:spMkLst>
        </pc:spChg>
        <pc:spChg chg="add mod">
          <ac:chgData name="Meena, Ramjilal" userId="04f47ffa-00dc-4f53-a1c1-93674d103375" providerId="ADAL" clId="{6A31F983-3DC9-4B2A-8E77-035F17B1E4D2}" dt="2024-07-20T16:38:36.567" v="3458" actId="6549"/>
          <ac:spMkLst>
            <pc:docMk/>
            <pc:sldMk cId="1923666524" sldId="569"/>
            <ac:spMk id="45" creationId="{116F7837-0723-D7C9-5EDB-18AB6DBE8ED7}"/>
          </ac:spMkLst>
        </pc:spChg>
        <pc:graphicFrameChg chg="add del mod modGraphic">
          <ac:chgData name="Meena, Ramjilal" userId="04f47ffa-00dc-4f53-a1c1-93674d103375" providerId="ADAL" clId="{6A31F983-3DC9-4B2A-8E77-035F17B1E4D2}" dt="2024-07-20T14:06:32.853" v="3307"/>
          <ac:graphicFrameMkLst>
            <pc:docMk/>
            <pc:sldMk cId="1923666524" sldId="569"/>
            <ac:graphicFrameMk id="27" creationId="{39489BB8-2676-7DAD-90FE-524580F33D68}"/>
          </ac:graphicFrameMkLst>
        </pc:graphicFrameChg>
        <pc:graphicFrameChg chg="add del mod modGraphic">
          <ac:chgData name="Meena, Ramjilal" userId="04f47ffa-00dc-4f53-a1c1-93674d103375" providerId="ADAL" clId="{6A31F983-3DC9-4B2A-8E77-035F17B1E4D2}" dt="2024-07-20T16:50:53.248" v="3542" actId="478"/>
          <ac:graphicFrameMkLst>
            <pc:docMk/>
            <pc:sldMk cId="1923666524" sldId="569"/>
            <ac:graphicFrameMk id="46" creationId="{B97A804A-53D7-71A6-5EFD-A57138F29B5A}"/>
          </ac:graphicFrameMkLst>
        </pc:graphicFrameChg>
        <pc:picChg chg="del">
          <ac:chgData name="Meena, Ramjilal" userId="04f47ffa-00dc-4f53-a1c1-93674d103375" providerId="ADAL" clId="{6A31F983-3DC9-4B2A-8E77-035F17B1E4D2}" dt="2024-07-20T13:55:58.733" v="3230" actId="478"/>
          <ac:picMkLst>
            <pc:docMk/>
            <pc:sldMk cId="1923666524" sldId="569"/>
            <ac:picMk id="7" creationId="{D6073042-5F19-BF92-C6EB-B2E7FF99BC25}"/>
          </ac:picMkLst>
        </pc:picChg>
        <pc:picChg chg="del mod">
          <ac:chgData name="Meena, Ramjilal" userId="04f47ffa-00dc-4f53-a1c1-93674d103375" providerId="ADAL" clId="{6A31F983-3DC9-4B2A-8E77-035F17B1E4D2}" dt="2024-07-20T13:57:16.094" v="3245" actId="478"/>
          <ac:picMkLst>
            <pc:docMk/>
            <pc:sldMk cId="1923666524" sldId="569"/>
            <ac:picMk id="9" creationId="{B35884FB-7BAE-0BE8-6CD9-4822171AD1D4}"/>
          </ac:picMkLst>
        </pc:picChg>
        <pc:picChg chg="del">
          <ac:chgData name="Meena, Ramjilal" userId="04f47ffa-00dc-4f53-a1c1-93674d103375" providerId="ADAL" clId="{6A31F983-3DC9-4B2A-8E77-035F17B1E4D2}" dt="2024-07-20T13:56:09.043" v="3233" actId="478"/>
          <ac:picMkLst>
            <pc:docMk/>
            <pc:sldMk cId="1923666524" sldId="569"/>
            <ac:picMk id="11" creationId="{064369E2-4EF5-D876-8120-1F7C740FC266}"/>
          </ac:picMkLst>
        </pc:picChg>
        <pc:picChg chg="add del">
          <ac:chgData name="Meena, Ramjilal" userId="04f47ffa-00dc-4f53-a1c1-93674d103375" providerId="ADAL" clId="{6A31F983-3DC9-4B2A-8E77-035F17B1E4D2}" dt="2024-07-20T14:07:20.003" v="3313" actId="478"/>
          <ac:picMkLst>
            <pc:docMk/>
            <pc:sldMk cId="1923666524" sldId="569"/>
            <ac:picMk id="17" creationId="{248A17DA-49AF-5275-4EC3-D0853603D3CF}"/>
          </ac:picMkLst>
        </pc:picChg>
        <pc:picChg chg="add del">
          <ac:chgData name="Meena, Ramjilal" userId="04f47ffa-00dc-4f53-a1c1-93674d103375" providerId="ADAL" clId="{6A31F983-3DC9-4B2A-8E77-035F17B1E4D2}" dt="2024-07-20T14:07:20.003" v="3313" actId="478"/>
          <ac:picMkLst>
            <pc:docMk/>
            <pc:sldMk cId="1923666524" sldId="569"/>
            <ac:picMk id="19" creationId="{D9552565-CB2E-6A7F-3331-36D605DD6876}"/>
          </ac:picMkLst>
        </pc:picChg>
        <pc:picChg chg="add del">
          <ac:chgData name="Meena, Ramjilal" userId="04f47ffa-00dc-4f53-a1c1-93674d103375" providerId="ADAL" clId="{6A31F983-3DC9-4B2A-8E77-035F17B1E4D2}" dt="2024-07-20T14:07:20.003" v="3313" actId="478"/>
          <ac:picMkLst>
            <pc:docMk/>
            <pc:sldMk cId="1923666524" sldId="569"/>
            <ac:picMk id="21" creationId="{B169A4B4-01B6-1888-8092-782DEB81C8F3}"/>
          </ac:picMkLst>
        </pc:picChg>
        <pc:picChg chg="add mod">
          <ac:chgData name="Meena, Ramjilal" userId="04f47ffa-00dc-4f53-a1c1-93674d103375" providerId="ADAL" clId="{6A31F983-3DC9-4B2A-8E77-035F17B1E4D2}" dt="2024-07-20T13:56:43.505" v="3241" actId="14100"/>
          <ac:picMkLst>
            <pc:docMk/>
            <pc:sldMk cId="1923666524" sldId="569"/>
            <ac:picMk id="22" creationId="{C6B9E59F-E12B-86E5-6A59-033C30646E12}"/>
          </ac:picMkLst>
        </pc:picChg>
        <pc:picChg chg="add mod">
          <ac:chgData name="Meena, Ramjilal" userId="04f47ffa-00dc-4f53-a1c1-93674d103375" providerId="ADAL" clId="{6A31F983-3DC9-4B2A-8E77-035F17B1E4D2}" dt="2024-07-20T13:57:02.348" v="3243" actId="208"/>
          <ac:picMkLst>
            <pc:docMk/>
            <pc:sldMk cId="1923666524" sldId="569"/>
            <ac:picMk id="24" creationId="{2F5CFCAC-695F-BD97-6C16-8FDD77E07B92}"/>
          </ac:picMkLst>
        </pc:picChg>
        <pc:picChg chg="add mod">
          <ac:chgData name="Meena, Ramjilal" userId="04f47ffa-00dc-4f53-a1c1-93674d103375" providerId="ADAL" clId="{6A31F983-3DC9-4B2A-8E77-035F17B1E4D2}" dt="2024-07-20T13:57:48.747" v="3258" actId="1036"/>
          <ac:picMkLst>
            <pc:docMk/>
            <pc:sldMk cId="1923666524" sldId="569"/>
            <ac:picMk id="26" creationId="{AD738EA2-6104-6DB4-4232-DBAA6341AFFD}"/>
          </ac:picMkLst>
        </pc:picChg>
        <pc:picChg chg="add del">
          <ac:chgData name="Meena, Ramjilal" userId="04f47ffa-00dc-4f53-a1c1-93674d103375" providerId="ADAL" clId="{6A31F983-3DC9-4B2A-8E77-035F17B1E4D2}" dt="2024-07-20T14:07:20.003" v="3313" actId="478"/>
          <ac:picMkLst>
            <pc:docMk/>
            <pc:sldMk cId="1923666524" sldId="569"/>
            <ac:picMk id="29" creationId="{D82AD7B5-ED4F-D9D7-E238-564B1A6C80E1}"/>
          </ac:picMkLst>
        </pc:picChg>
        <pc:picChg chg="add mod">
          <ac:chgData name="Meena, Ramjilal" userId="04f47ffa-00dc-4f53-a1c1-93674d103375" providerId="ADAL" clId="{6A31F983-3DC9-4B2A-8E77-035F17B1E4D2}" dt="2024-07-20T16:42:27.203" v="3506" actId="14100"/>
          <ac:picMkLst>
            <pc:docMk/>
            <pc:sldMk cId="1923666524" sldId="569"/>
            <ac:picMk id="30" creationId="{078F8D7C-3A91-501D-735D-2C5369551DCD}"/>
          </ac:picMkLst>
        </pc:picChg>
        <pc:picChg chg="del">
          <ac:chgData name="Meena, Ramjilal" userId="04f47ffa-00dc-4f53-a1c1-93674d103375" providerId="ADAL" clId="{6A31F983-3DC9-4B2A-8E77-035F17B1E4D2}" dt="2024-07-20T14:07:20.003" v="3313" actId="478"/>
          <ac:picMkLst>
            <pc:docMk/>
            <pc:sldMk cId="1923666524" sldId="569"/>
            <ac:picMk id="31" creationId="{358CF93F-C32A-3DC4-93E6-BE2F6DBE5E87}"/>
          </ac:picMkLst>
        </pc:picChg>
        <pc:picChg chg="add mod">
          <ac:chgData name="Meena, Ramjilal" userId="04f47ffa-00dc-4f53-a1c1-93674d103375" providerId="ADAL" clId="{6A31F983-3DC9-4B2A-8E77-035F17B1E4D2}" dt="2024-07-20T16:42:08.331" v="3503" actId="1036"/>
          <ac:picMkLst>
            <pc:docMk/>
            <pc:sldMk cId="1923666524" sldId="569"/>
            <ac:picMk id="32" creationId="{18F44768-6DDB-D0D3-97F3-82AC2E3F363E}"/>
          </ac:picMkLst>
        </pc:picChg>
        <pc:picChg chg="add mod">
          <ac:chgData name="Meena, Ramjilal" userId="04f47ffa-00dc-4f53-a1c1-93674d103375" providerId="ADAL" clId="{6A31F983-3DC9-4B2A-8E77-035F17B1E4D2}" dt="2024-07-20T16:42:08.331" v="3503" actId="1036"/>
          <ac:picMkLst>
            <pc:docMk/>
            <pc:sldMk cId="1923666524" sldId="569"/>
            <ac:picMk id="34" creationId="{2933C31A-A553-1D64-1470-3BC55FCF5BA5}"/>
          </ac:picMkLst>
        </pc:picChg>
        <pc:picChg chg="add mod">
          <ac:chgData name="Meena, Ramjilal" userId="04f47ffa-00dc-4f53-a1c1-93674d103375" providerId="ADAL" clId="{6A31F983-3DC9-4B2A-8E77-035F17B1E4D2}" dt="2024-07-20T16:42:08.331" v="3503" actId="1036"/>
          <ac:picMkLst>
            <pc:docMk/>
            <pc:sldMk cId="1923666524" sldId="569"/>
            <ac:picMk id="35" creationId="{35FAFFFC-2AD7-A70D-8EBF-96117DD37B66}"/>
          </ac:picMkLst>
        </pc:picChg>
        <pc:picChg chg="add del mod">
          <ac:chgData name="Meena, Ramjilal" userId="04f47ffa-00dc-4f53-a1c1-93674d103375" providerId="ADAL" clId="{6A31F983-3DC9-4B2A-8E77-035F17B1E4D2}" dt="2024-07-20T14:10:35.177" v="3368" actId="478"/>
          <ac:picMkLst>
            <pc:docMk/>
            <pc:sldMk cId="1923666524" sldId="569"/>
            <ac:picMk id="39" creationId="{E89D13F3-C1BD-CCEE-11DB-72DF494F599D}"/>
          </ac:picMkLst>
        </pc:picChg>
        <pc:picChg chg="add del mod">
          <ac:chgData name="Meena, Ramjilal" userId="04f47ffa-00dc-4f53-a1c1-93674d103375" providerId="ADAL" clId="{6A31F983-3DC9-4B2A-8E77-035F17B1E4D2}" dt="2024-07-20T14:10:35.177" v="3368" actId="478"/>
          <ac:picMkLst>
            <pc:docMk/>
            <pc:sldMk cId="1923666524" sldId="569"/>
            <ac:picMk id="40" creationId="{3B0725E8-DD5F-12CA-6AA8-3420531D2718}"/>
          </ac:picMkLst>
        </pc:picChg>
        <pc:picChg chg="add del">
          <ac:chgData name="Meena, Ramjilal" userId="04f47ffa-00dc-4f53-a1c1-93674d103375" providerId="ADAL" clId="{6A31F983-3DC9-4B2A-8E77-035F17B1E4D2}" dt="2024-07-20T14:07:20.003" v="3313" actId="478"/>
          <ac:picMkLst>
            <pc:docMk/>
            <pc:sldMk cId="1923666524" sldId="569"/>
            <ac:picMk id="41" creationId="{07B69271-829F-2D44-32F3-1BC411847EDC}"/>
          </ac:picMkLst>
        </pc:picChg>
        <pc:picChg chg="add del mod">
          <ac:chgData name="Meena, Ramjilal" userId="04f47ffa-00dc-4f53-a1c1-93674d103375" providerId="ADAL" clId="{6A31F983-3DC9-4B2A-8E77-035F17B1E4D2}" dt="2024-07-20T14:09:13.503" v="3328" actId="478"/>
          <ac:picMkLst>
            <pc:docMk/>
            <pc:sldMk cId="1923666524" sldId="569"/>
            <ac:picMk id="42" creationId="{30679214-70A4-1C8E-1372-7D1E72B28290}"/>
          </ac:picMkLst>
        </pc:picChg>
        <pc:picChg chg="add mod">
          <ac:chgData name="Meena, Ramjilal" userId="04f47ffa-00dc-4f53-a1c1-93674d103375" providerId="ADAL" clId="{6A31F983-3DC9-4B2A-8E77-035F17B1E4D2}" dt="2024-07-20T16:42:08.331" v="3503" actId="1036"/>
          <ac:picMkLst>
            <pc:docMk/>
            <pc:sldMk cId="1923666524" sldId="569"/>
            <ac:picMk id="44" creationId="{3CFF893B-3D3E-51FE-85C6-0E584EA74D3D}"/>
          </ac:picMkLst>
        </pc:picChg>
        <pc:cxnChg chg="del">
          <ac:chgData name="Meena, Ramjilal" userId="04f47ffa-00dc-4f53-a1c1-93674d103375" providerId="ADAL" clId="{6A31F983-3DC9-4B2A-8E77-035F17B1E4D2}" dt="2024-07-20T14:07:24.540" v="3314" actId="478"/>
          <ac:cxnSpMkLst>
            <pc:docMk/>
            <pc:sldMk cId="1923666524" sldId="569"/>
            <ac:cxnSpMk id="33" creationId="{A76795D2-A429-D556-FD9A-9F6D6DDABAAD}"/>
          </ac:cxnSpMkLst>
        </pc:cxnChg>
        <pc:cxnChg chg="del">
          <ac:chgData name="Meena, Ramjilal" userId="04f47ffa-00dc-4f53-a1c1-93674d103375" providerId="ADAL" clId="{6A31F983-3DC9-4B2A-8E77-035F17B1E4D2}" dt="2024-07-20T14:07:26.911" v="3315" actId="478"/>
          <ac:cxnSpMkLst>
            <pc:docMk/>
            <pc:sldMk cId="1923666524" sldId="569"/>
            <ac:cxnSpMk id="36" creationId="{550746B0-F863-0E88-7BF6-402D6700FCE5}"/>
          </ac:cxnSpMkLst>
        </pc:cxnChg>
      </pc:sldChg>
      <pc:sldChg chg="addSp delSp modSp mod">
        <pc:chgData name="Meena, Ramjilal" userId="04f47ffa-00dc-4f53-a1c1-93674d103375" providerId="ADAL" clId="{6A31F983-3DC9-4B2A-8E77-035F17B1E4D2}" dt="2024-07-20T16:51:42.182" v="3552" actId="113"/>
        <pc:sldMkLst>
          <pc:docMk/>
          <pc:sldMk cId="1509361434" sldId="570"/>
        </pc:sldMkLst>
        <pc:spChg chg="del mod">
          <ac:chgData name="Meena, Ramjilal" userId="04f47ffa-00dc-4f53-a1c1-93674d103375" providerId="ADAL" clId="{6A31F983-3DC9-4B2A-8E77-035F17B1E4D2}" dt="2024-07-20T14:12:28.558" v="3387" actId="478"/>
          <ac:spMkLst>
            <pc:docMk/>
            <pc:sldMk cId="1509361434" sldId="570"/>
            <ac:spMk id="2" creationId="{9C5DD57F-2FE6-ECB7-1681-7956002264DB}"/>
          </ac:spMkLst>
        </pc:spChg>
        <pc:spChg chg="mod">
          <ac:chgData name="Meena, Ramjilal" userId="04f47ffa-00dc-4f53-a1c1-93674d103375" providerId="ADAL" clId="{6A31F983-3DC9-4B2A-8E77-035F17B1E4D2}" dt="2024-07-20T16:51:42.182" v="3552" actId="113"/>
          <ac:spMkLst>
            <pc:docMk/>
            <pc:sldMk cId="1509361434" sldId="570"/>
            <ac:spMk id="5" creationId="{94BD5046-7D0A-3A42-D0FA-39A58A8AA7A7}"/>
          </ac:spMkLst>
        </pc:spChg>
        <pc:spChg chg="del">
          <ac:chgData name="Meena, Ramjilal" userId="04f47ffa-00dc-4f53-a1c1-93674d103375" providerId="ADAL" clId="{6A31F983-3DC9-4B2A-8E77-035F17B1E4D2}" dt="2024-07-14T04:21:00.521" v="1456" actId="478"/>
          <ac:spMkLst>
            <pc:docMk/>
            <pc:sldMk cId="1509361434" sldId="570"/>
            <ac:spMk id="6" creationId="{D1B7624F-9432-9B11-DF83-CD7325AD08A6}"/>
          </ac:spMkLst>
        </pc:spChg>
        <pc:spChg chg="add mod">
          <ac:chgData name="Meena, Ramjilal" userId="04f47ffa-00dc-4f53-a1c1-93674d103375" providerId="ADAL" clId="{6A31F983-3DC9-4B2A-8E77-035F17B1E4D2}" dt="2024-07-20T14:12:42.780" v="3390" actId="6549"/>
          <ac:spMkLst>
            <pc:docMk/>
            <pc:sldMk cId="1509361434" sldId="570"/>
            <ac:spMk id="6" creationId="{FB8DC28F-FE3D-34A7-4A57-92D09F1CF51E}"/>
          </ac:spMkLst>
        </pc:spChg>
        <pc:spChg chg="add mod">
          <ac:chgData name="Meena, Ramjilal" userId="04f47ffa-00dc-4f53-a1c1-93674d103375" providerId="ADAL" clId="{6A31F983-3DC9-4B2A-8E77-035F17B1E4D2}" dt="2024-07-14T04:21:00.768" v="1457"/>
          <ac:spMkLst>
            <pc:docMk/>
            <pc:sldMk cId="1509361434" sldId="570"/>
            <ac:spMk id="7" creationId="{53AFB46B-A448-63BF-6533-F4F953959D33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14T10:36:21.204" v="1547" actId="47"/>
        <pc:sldMkLst>
          <pc:docMk/>
          <pc:sldMk cId="2871977397" sldId="571"/>
        </pc:sldMkLst>
        <pc:spChg chg="del">
          <ac:chgData name="Meena, Ramjilal" userId="04f47ffa-00dc-4f53-a1c1-93674d103375" providerId="ADAL" clId="{6A31F983-3DC9-4B2A-8E77-035F17B1E4D2}" dt="2024-07-14T04:21:08.973" v="1460" actId="478"/>
          <ac:spMkLst>
            <pc:docMk/>
            <pc:sldMk cId="2871977397" sldId="571"/>
            <ac:spMk id="9" creationId="{D72F151F-F4D0-E013-59F4-DE9DA6C5E05E}"/>
          </ac:spMkLst>
        </pc:spChg>
        <pc:spChg chg="add mod">
          <ac:chgData name="Meena, Ramjilal" userId="04f47ffa-00dc-4f53-a1c1-93674d103375" providerId="ADAL" clId="{6A31F983-3DC9-4B2A-8E77-035F17B1E4D2}" dt="2024-07-14T04:21:09.240" v="1461"/>
          <ac:spMkLst>
            <pc:docMk/>
            <pc:sldMk cId="2871977397" sldId="571"/>
            <ac:spMk id="11" creationId="{A90F3458-8415-0A6B-B05E-B95A05EAA8DA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20T13:50:43.714" v="3119" actId="47"/>
        <pc:sldMkLst>
          <pc:docMk/>
          <pc:sldMk cId="526192031" sldId="572"/>
        </pc:sldMkLst>
        <pc:spChg chg="mod">
          <ac:chgData name="Meena, Ramjilal" userId="04f47ffa-00dc-4f53-a1c1-93674d103375" providerId="ADAL" clId="{6A31F983-3DC9-4B2A-8E77-035F17B1E4D2}" dt="2024-07-15T16:05:50.944" v="2117" actId="20577"/>
          <ac:spMkLst>
            <pc:docMk/>
            <pc:sldMk cId="526192031" sldId="572"/>
            <ac:spMk id="4" creationId="{3332AEE5-98AD-BBDF-02F6-D63F99A7F892}"/>
          </ac:spMkLst>
        </pc:spChg>
        <pc:spChg chg="add mod">
          <ac:chgData name="Meena, Ramjilal" userId="04f47ffa-00dc-4f53-a1c1-93674d103375" providerId="ADAL" clId="{6A31F983-3DC9-4B2A-8E77-035F17B1E4D2}" dt="2024-07-20T13:48:15.877" v="3096" actId="1076"/>
          <ac:spMkLst>
            <pc:docMk/>
            <pc:sldMk cId="526192031" sldId="572"/>
            <ac:spMk id="5" creationId="{EAF1DA59-F7C6-2116-3ABB-468568FD7F91}"/>
          </ac:spMkLst>
        </pc:spChg>
        <pc:picChg chg="del">
          <ac:chgData name="Meena, Ramjilal" userId="04f47ffa-00dc-4f53-a1c1-93674d103375" providerId="ADAL" clId="{6A31F983-3DC9-4B2A-8E77-035F17B1E4D2}" dt="2024-07-20T13:49:12.692" v="3100" actId="478"/>
          <ac:picMkLst>
            <pc:docMk/>
            <pc:sldMk cId="526192031" sldId="572"/>
            <ac:picMk id="7" creationId="{D744543A-5D32-F6B1-B9B7-EA8FEB0FDC2C}"/>
          </ac:picMkLst>
        </pc:picChg>
        <pc:picChg chg="del">
          <ac:chgData name="Meena, Ramjilal" userId="04f47ffa-00dc-4f53-a1c1-93674d103375" providerId="ADAL" clId="{6A31F983-3DC9-4B2A-8E77-035F17B1E4D2}" dt="2024-07-20T13:44:37.601" v="3085" actId="478"/>
          <ac:picMkLst>
            <pc:docMk/>
            <pc:sldMk cId="526192031" sldId="572"/>
            <ac:picMk id="10" creationId="{1F87AAA9-BA7D-6BCF-C3FB-F8FFD56AC8D8}"/>
          </ac:picMkLst>
        </pc:picChg>
        <pc:picChg chg="add del mod">
          <ac:chgData name="Meena, Ramjilal" userId="04f47ffa-00dc-4f53-a1c1-93674d103375" providerId="ADAL" clId="{6A31F983-3DC9-4B2A-8E77-035F17B1E4D2}" dt="2024-07-20T13:49:14.497" v="3101" actId="478"/>
          <ac:picMkLst>
            <pc:docMk/>
            <pc:sldMk cId="526192031" sldId="572"/>
            <ac:picMk id="11" creationId="{3DCF2B14-7D35-8709-E8FA-2DD926FBE0A8}"/>
          </ac:picMkLst>
        </pc:picChg>
        <pc:picChg chg="mod">
          <ac:chgData name="Meena, Ramjilal" userId="04f47ffa-00dc-4f53-a1c1-93674d103375" providerId="ADAL" clId="{6A31F983-3DC9-4B2A-8E77-035F17B1E4D2}" dt="2024-07-20T13:48:22.671" v="3097" actId="1076"/>
          <ac:picMkLst>
            <pc:docMk/>
            <pc:sldMk cId="526192031" sldId="572"/>
            <ac:picMk id="21" creationId="{FA88E6DB-0D17-034E-88E6-02D8FEA4B934}"/>
          </ac:picMkLst>
        </pc:picChg>
      </pc:sldChg>
      <pc:sldChg chg="del">
        <pc:chgData name="Meena, Ramjilal" userId="04f47ffa-00dc-4f53-a1c1-93674d103375" providerId="ADAL" clId="{6A31F983-3DC9-4B2A-8E77-035F17B1E4D2}" dt="2024-07-17T16:59:27.801" v="2504" actId="47"/>
        <pc:sldMkLst>
          <pc:docMk/>
          <pc:sldMk cId="2536273182" sldId="573"/>
        </pc:sldMkLst>
      </pc:sldChg>
      <pc:sldChg chg="addSp delSp modSp del mod">
        <pc:chgData name="Meena, Ramjilal" userId="04f47ffa-00dc-4f53-a1c1-93674d103375" providerId="ADAL" clId="{6A31F983-3DC9-4B2A-8E77-035F17B1E4D2}" dt="2024-07-17T16:59:07.379" v="2503" actId="47"/>
        <pc:sldMkLst>
          <pc:docMk/>
          <pc:sldMk cId="283653546" sldId="576"/>
        </pc:sldMkLst>
        <pc:spChg chg="del">
          <ac:chgData name="Meena, Ramjilal" userId="04f47ffa-00dc-4f53-a1c1-93674d103375" providerId="ADAL" clId="{6A31F983-3DC9-4B2A-8E77-035F17B1E4D2}" dt="2024-07-14T04:21:16.701" v="1464" actId="478"/>
          <ac:spMkLst>
            <pc:docMk/>
            <pc:sldMk cId="283653546" sldId="576"/>
            <ac:spMk id="7" creationId="{4FF5953C-6DBF-A9DA-04C3-1081F485BD2A}"/>
          </ac:spMkLst>
        </pc:spChg>
        <pc:spChg chg="add mod">
          <ac:chgData name="Meena, Ramjilal" userId="04f47ffa-00dc-4f53-a1c1-93674d103375" providerId="ADAL" clId="{6A31F983-3DC9-4B2A-8E77-035F17B1E4D2}" dt="2024-07-14T04:21:16.953" v="1465"/>
          <ac:spMkLst>
            <pc:docMk/>
            <pc:sldMk cId="283653546" sldId="576"/>
            <ac:spMk id="9" creationId="{0AD81002-1F0C-3031-65C7-DEA1F99762BC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17T16:59:07.379" v="2503" actId="47"/>
        <pc:sldMkLst>
          <pc:docMk/>
          <pc:sldMk cId="2122315140" sldId="580"/>
        </pc:sldMkLst>
        <pc:spChg chg="del">
          <ac:chgData name="Meena, Ramjilal" userId="04f47ffa-00dc-4f53-a1c1-93674d103375" providerId="ADAL" clId="{6A31F983-3DC9-4B2A-8E77-035F17B1E4D2}" dt="2024-07-14T04:21:29.271" v="1468" actId="478"/>
          <ac:spMkLst>
            <pc:docMk/>
            <pc:sldMk cId="2122315140" sldId="580"/>
            <ac:spMk id="7" creationId="{7DB89671-603B-07AF-E0DC-133712212389}"/>
          </ac:spMkLst>
        </pc:spChg>
        <pc:spChg chg="add mod">
          <ac:chgData name="Meena, Ramjilal" userId="04f47ffa-00dc-4f53-a1c1-93674d103375" providerId="ADAL" clId="{6A31F983-3DC9-4B2A-8E77-035F17B1E4D2}" dt="2024-07-14T04:21:29.619" v="1469"/>
          <ac:spMkLst>
            <pc:docMk/>
            <pc:sldMk cId="2122315140" sldId="580"/>
            <ac:spMk id="11" creationId="{FE6D4170-603C-9177-B55B-17DC9661E24C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17T16:59:07.379" v="2503" actId="47"/>
        <pc:sldMkLst>
          <pc:docMk/>
          <pc:sldMk cId="3329667244" sldId="581"/>
        </pc:sldMkLst>
        <pc:spChg chg="del">
          <ac:chgData name="Meena, Ramjilal" userId="04f47ffa-00dc-4f53-a1c1-93674d103375" providerId="ADAL" clId="{6A31F983-3DC9-4B2A-8E77-035F17B1E4D2}" dt="2024-07-14T04:21:20.949" v="1466" actId="478"/>
          <ac:spMkLst>
            <pc:docMk/>
            <pc:sldMk cId="3329667244" sldId="581"/>
            <ac:spMk id="7" creationId="{7C48F03A-1E9F-0F84-C001-626E1A2C1424}"/>
          </ac:spMkLst>
        </pc:spChg>
        <pc:spChg chg="add mod">
          <ac:chgData name="Meena, Ramjilal" userId="04f47ffa-00dc-4f53-a1c1-93674d103375" providerId="ADAL" clId="{6A31F983-3DC9-4B2A-8E77-035F17B1E4D2}" dt="2024-07-14T04:21:21.197" v="1467"/>
          <ac:spMkLst>
            <pc:docMk/>
            <pc:sldMk cId="3329667244" sldId="581"/>
            <ac:spMk id="9" creationId="{66217BB8-78D1-EB42-AB9E-69D7ED0D20CD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17T16:59:07.379" v="2503" actId="47"/>
        <pc:sldMkLst>
          <pc:docMk/>
          <pc:sldMk cId="3057330478" sldId="582"/>
        </pc:sldMkLst>
        <pc:spChg chg="del">
          <ac:chgData name="Meena, Ramjilal" userId="04f47ffa-00dc-4f53-a1c1-93674d103375" providerId="ADAL" clId="{6A31F983-3DC9-4B2A-8E77-035F17B1E4D2}" dt="2024-07-14T04:21:33.077" v="1470" actId="478"/>
          <ac:spMkLst>
            <pc:docMk/>
            <pc:sldMk cId="3057330478" sldId="582"/>
            <ac:spMk id="5" creationId="{EAC6817E-D98F-AFD2-FC98-BAF75649A1FF}"/>
          </ac:spMkLst>
        </pc:spChg>
        <pc:spChg chg="add mod">
          <ac:chgData name="Meena, Ramjilal" userId="04f47ffa-00dc-4f53-a1c1-93674d103375" providerId="ADAL" clId="{6A31F983-3DC9-4B2A-8E77-035F17B1E4D2}" dt="2024-07-14T04:21:33.332" v="1471"/>
          <ac:spMkLst>
            <pc:docMk/>
            <pc:sldMk cId="3057330478" sldId="582"/>
            <ac:spMk id="6" creationId="{3D028084-24D9-34D3-3A34-039B9B64B09B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17T16:59:54.842" v="2505" actId="47"/>
        <pc:sldMkLst>
          <pc:docMk/>
          <pc:sldMk cId="3950032293" sldId="603"/>
        </pc:sldMkLst>
        <pc:spChg chg="del">
          <ac:chgData name="Meena, Ramjilal" userId="04f47ffa-00dc-4f53-a1c1-93674d103375" providerId="ADAL" clId="{6A31F983-3DC9-4B2A-8E77-035F17B1E4D2}" dt="2024-07-14T04:22:11.095" v="1484" actId="478"/>
          <ac:spMkLst>
            <pc:docMk/>
            <pc:sldMk cId="3950032293" sldId="603"/>
            <ac:spMk id="6" creationId="{583222E3-A10B-8D87-7143-F5DDC9458B56}"/>
          </ac:spMkLst>
        </pc:spChg>
        <pc:spChg chg="add mod">
          <ac:chgData name="Meena, Ramjilal" userId="04f47ffa-00dc-4f53-a1c1-93674d103375" providerId="ADAL" clId="{6A31F983-3DC9-4B2A-8E77-035F17B1E4D2}" dt="2024-07-14T04:22:11.371" v="1485"/>
          <ac:spMkLst>
            <pc:docMk/>
            <pc:sldMk cId="3950032293" sldId="603"/>
            <ac:spMk id="11" creationId="{2A2CF949-85F2-DAAD-EF94-548606B03230}"/>
          </ac:spMkLst>
        </pc:spChg>
      </pc:sldChg>
      <pc:sldChg chg="del">
        <pc:chgData name="Meena, Ramjilal" userId="04f47ffa-00dc-4f53-a1c1-93674d103375" providerId="ADAL" clId="{6A31F983-3DC9-4B2A-8E77-035F17B1E4D2}" dt="2024-07-17T16:59:54.842" v="2505" actId="47"/>
        <pc:sldMkLst>
          <pc:docMk/>
          <pc:sldMk cId="2544833535" sldId="614"/>
        </pc:sldMkLst>
      </pc:sldChg>
      <pc:sldChg chg="addSp delSp modSp del mod">
        <pc:chgData name="Meena, Ramjilal" userId="04f47ffa-00dc-4f53-a1c1-93674d103375" providerId="ADAL" clId="{6A31F983-3DC9-4B2A-8E77-035F17B1E4D2}" dt="2024-07-17T16:59:54.842" v="2505" actId="47"/>
        <pc:sldMkLst>
          <pc:docMk/>
          <pc:sldMk cId="408827199" sldId="626"/>
        </pc:sldMkLst>
        <pc:spChg chg="del">
          <ac:chgData name="Meena, Ramjilal" userId="04f47ffa-00dc-4f53-a1c1-93674d103375" providerId="ADAL" clId="{6A31F983-3DC9-4B2A-8E77-035F17B1E4D2}" dt="2024-07-14T04:21:42.506" v="1472" actId="478"/>
          <ac:spMkLst>
            <pc:docMk/>
            <pc:sldMk cId="408827199" sldId="626"/>
            <ac:spMk id="6" creationId="{E2F2CB5C-B9B6-737C-BB81-D61C65B3C5ED}"/>
          </ac:spMkLst>
        </pc:spChg>
        <pc:spChg chg="add mod">
          <ac:chgData name="Meena, Ramjilal" userId="04f47ffa-00dc-4f53-a1c1-93674d103375" providerId="ADAL" clId="{6A31F983-3DC9-4B2A-8E77-035F17B1E4D2}" dt="2024-07-14T04:21:42.774" v="1473"/>
          <ac:spMkLst>
            <pc:docMk/>
            <pc:sldMk cId="408827199" sldId="626"/>
            <ac:spMk id="9" creationId="{2A08C976-EE08-2F92-3966-7FEEC6241494}"/>
          </ac:spMkLst>
        </pc:spChg>
      </pc:sldChg>
      <pc:sldChg chg="del">
        <pc:chgData name="Meena, Ramjilal" userId="04f47ffa-00dc-4f53-a1c1-93674d103375" providerId="ADAL" clId="{6A31F983-3DC9-4B2A-8E77-035F17B1E4D2}" dt="2024-07-17T16:59:54.842" v="2505" actId="47"/>
        <pc:sldMkLst>
          <pc:docMk/>
          <pc:sldMk cId="3442958184" sldId="628"/>
        </pc:sldMkLst>
      </pc:sldChg>
      <pc:sldChg chg="addSp delSp modSp del mod">
        <pc:chgData name="Meena, Ramjilal" userId="04f47ffa-00dc-4f53-a1c1-93674d103375" providerId="ADAL" clId="{6A31F983-3DC9-4B2A-8E77-035F17B1E4D2}" dt="2024-07-17T16:59:54.842" v="2505" actId="47"/>
        <pc:sldMkLst>
          <pc:docMk/>
          <pc:sldMk cId="1184678955" sldId="629"/>
        </pc:sldMkLst>
        <pc:spChg chg="del">
          <ac:chgData name="Meena, Ramjilal" userId="04f47ffa-00dc-4f53-a1c1-93674d103375" providerId="ADAL" clId="{6A31F983-3DC9-4B2A-8E77-035F17B1E4D2}" dt="2024-07-14T04:21:47.728" v="1474" actId="478"/>
          <ac:spMkLst>
            <pc:docMk/>
            <pc:sldMk cId="1184678955" sldId="629"/>
            <ac:spMk id="9" creationId="{68A0A7FA-02F7-AB23-46F0-76F599ED13D6}"/>
          </ac:spMkLst>
        </pc:spChg>
        <pc:spChg chg="add mod">
          <ac:chgData name="Meena, Ramjilal" userId="04f47ffa-00dc-4f53-a1c1-93674d103375" providerId="ADAL" clId="{6A31F983-3DC9-4B2A-8E77-035F17B1E4D2}" dt="2024-07-14T04:21:47.990" v="1475"/>
          <ac:spMkLst>
            <pc:docMk/>
            <pc:sldMk cId="1184678955" sldId="629"/>
            <ac:spMk id="11" creationId="{27E3F5C9-E114-F6F8-A5DB-35C5561854FC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17T16:59:54.842" v="2505" actId="47"/>
        <pc:sldMkLst>
          <pc:docMk/>
          <pc:sldMk cId="602564854" sldId="630"/>
        </pc:sldMkLst>
        <pc:spChg chg="del">
          <ac:chgData name="Meena, Ramjilal" userId="04f47ffa-00dc-4f53-a1c1-93674d103375" providerId="ADAL" clId="{6A31F983-3DC9-4B2A-8E77-035F17B1E4D2}" dt="2024-07-14T04:21:51.478" v="1476" actId="478"/>
          <ac:spMkLst>
            <pc:docMk/>
            <pc:sldMk cId="602564854" sldId="630"/>
            <ac:spMk id="11" creationId="{BB34182E-C237-B0E8-5E0D-C83D810B6F05}"/>
          </ac:spMkLst>
        </pc:spChg>
        <pc:spChg chg="add mod">
          <ac:chgData name="Meena, Ramjilal" userId="04f47ffa-00dc-4f53-a1c1-93674d103375" providerId="ADAL" clId="{6A31F983-3DC9-4B2A-8E77-035F17B1E4D2}" dt="2024-07-14T04:21:51.737" v="1477"/>
          <ac:spMkLst>
            <pc:docMk/>
            <pc:sldMk cId="602564854" sldId="630"/>
            <ac:spMk id="12" creationId="{D89E1662-5983-09E1-1ACD-38B147FBE96B}"/>
          </ac:spMkLst>
        </pc:spChg>
      </pc:sldChg>
      <pc:sldChg chg="add del">
        <pc:chgData name="Meena, Ramjilal" userId="04f47ffa-00dc-4f53-a1c1-93674d103375" providerId="ADAL" clId="{6A31F983-3DC9-4B2A-8E77-035F17B1E4D2}" dt="2024-07-17T16:59:54.842" v="2505" actId="47"/>
        <pc:sldMkLst>
          <pc:docMk/>
          <pc:sldMk cId="680339515" sldId="631"/>
        </pc:sldMkLst>
      </pc:sldChg>
      <pc:sldChg chg="addSp delSp modSp add del mod">
        <pc:chgData name="Meena, Ramjilal" userId="04f47ffa-00dc-4f53-a1c1-93674d103375" providerId="ADAL" clId="{6A31F983-3DC9-4B2A-8E77-035F17B1E4D2}" dt="2024-07-17T16:59:54.842" v="2505" actId="47"/>
        <pc:sldMkLst>
          <pc:docMk/>
          <pc:sldMk cId="870788022" sldId="632"/>
        </pc:sldMkLst>
        <pc:spChg chg="del">
          <ac:chgData name="Meena, Ramjilal" userId="04f47ffa-00dc-4f53-a1c1-93674d103375" providerId="ADAL" clId="{6A31F983-3DC9-4B2A-8E77-035F17B1E4D2}" dt="2024-07-14T04:21:56.502" v="1478" actId="478"/>
          <ac:spMkLst>
            <pc:docMk/>
            <pc:sldMk cId="870788022" sldId="632"/>
            <ac:spMk id="7" creationId="{BA9FB739-6790-427C-61EA-751E14731A0F}"/>
          </ac:spMkLst>
        </pc:spChg>
        <pc:spChg chg="add mod">
          <ac:chgData name="Meena, Ramjilal" userId="04f47ffa-00dc-4f53-a1c1-93674d103375" providerId="ADAL" clId="{6A31F983-3DC9-4B2A-8E77-035F17B1E4D2}" dt="2024-07-14T04:21:56.814" v="1479"/>
          <ac:spMkLst>
            <pc:docMk/>
            <pc:sldMk cId="870788022" sldId="632"/>
            <ac:spMk id="11" creationId="{1F65C208-8157-0065-9F52-051990E0C75B}"/>
          </ac:spMkLst>
        </pc:spChg>
      </pc:sldChg>
      <pc:sldChg chg="addSp delSp modSp add del mod">
        <pc:chgData name="Meena, Ramjilal" userId="04f47ffa-00dc-4f53-a1c1-93674d103375" providerId="ADAL" clId="{6A31F983-3DC9-4B2A-8E77-035F17B1E4D2}" dt="2024-07-17T16:59:54.842" v="2505" actId="47"/>
        <pc:sldMkLst>
          <pc:docMk/>
          <pc:sldMk cId="3781441176" sldId="633"/>
        </pc:sldMkLst>
        <pc:spChg chg="del">
          <ac:chgData name="Meena, Ramjilal" userId="04f47ffa-00dc-4f53-a1c1-93674d103375" providerId="ADAL" clId="{6A31F983-3DC9-4B2A-8E77-035F17B1E4D2}" dt="2024-07-14T04:22:00.203" v="1480" actId="478"/>
          <ac:spMkLst>
            <pc:docMk/>
            <pc:sldMk cId="3781441176" sldId="633"/>
            <ac:spMk id="9" creationId="{5927FBE8-1599-8539-FA07-5C37655339C4}"/>
          </ac:spMkLst>
        </pc:spChg>
        <pc:spChg chg="add mod">
          <ac:chgData name="Meena, Ramjilal" userId="04f47ffa-00dc-4f53-a1c1-93674d103375" providerId="ADAL" clId="{6A31F983-3DC9-4B2A-8E77-035F17B1E4D2}" dt="2024-07-14T04:22:00.448" v="1481"/>
          <ac:spMkLst>
            <pc:docMk/>
            <pc:sldMk cId="3781441176" sldId="633"/>
            <ac:spMk id="11" creationId="{269E0717-419E-CD3F-7DA3-4EE3F3029254}"/>
          </ac:spMkLst>
        </pc:spChg>
      </pc:sldChg>
      <pc:sldChg chg="del">
        <pc:chgData name="Meena, Ramjilal" userId="04f47ffa-00dc-4f53-a1c1-93674d103375" providerId="ADAL" clId="{6A31F983-3DC9-4B2A-8E77-035F17B1E4D2}" dt="2024-07-17T16:59:54.842" v="2505" actId="47"/>
        <pc:sldMkLst>
          <pc:docMk/>
          <pc:sldMk cId="3278221802" sldId="635"/>
        </pc:sldMkLst>
      </pc:sldChg>
      <pc:sldChg chg="addSp delSp modSp del mod">
        <pc:chgData name="Meena, Ramjilal" userId="04f47ffa-00dc-4f53-a1c1-93674d103375" providerId="ADAL" clId="{6A31F983-3DC9-4B2A-8E77-035F17B1E4D2}" dt="2024-07-17T16:59:54.842" v="2505" actId="47"/>
        <pc:sldMkLst>
          <pc:docMk/>
          <pc:sldMk cId="764467728" sldId="636"/>
        </pc:sldMkLst>
        <pc:spChg chg="del">
          <ac:chgData name="Meena, Ramjilal" userId="04f47ffa-00dc-4f53-a1c1-93674d103375" providerId="ADAL" clId="{6A31F983-3DC9-4B2A-8E77-035F17B1E4D2}" dt="2024-07-14T04:22:05.462" v="1482" actId="478"/>
          <ac:spMkLst>
            <pc:docMk/>
            <pc:sldMk cId="764467728" sldId="636"/>
            <ac:spMk id="6" creationId="{CF0D05CA-3BF9-377C-C565-0A2DBB6C45EB}"/>
          </ac:spMkLst>
        </pc:spChg>
        <pc:spChg chg="add mod">
          <ac:chgData name="Meena, Ramjilal" userId="04f47ffa-00dc-4f53-a1c1-93674d103375" providerId="ADAL" clId="{6A31F983-3DC9-4B2A-8E77-035F17B1E4D2}" dt="2024-07-14T04:22:05.709" v="1483"/>
          <ac:spMkLst>
            <pc:docMk/>
            <pc:sldMk cId="764467728" sldId="636"/>
            <ac:spMk id="11" creationId="{4BB149C0-437D-2083-5F6C-D19180B49389}"/>
          </ac:spMkLst>
        </pc:spChg>
      </pc:sldChg>
      <pc:sldChg chg="addSp delSp modSp del mod">
        <pc:chgData name="Meena, Ramjilal" userId="04f47ffa-00dc-4f53-a1c1-93674d103375" providerId="ADAL" clId="{6A31F983-3DC9-4B2A-8E77-035F17B1E4D2}" dt="2024-07-17T16:59:54.842" v="2505" actId="47"/>
        <pc:sldMkLst>
          <pc:docMk/>
          <pc:sldMk cId="1476828482" sldId="637"/>
        </pc:sldMkLst>
        <pc:spChg chg="del">
          <ac:chgData name="Meena, Ramjilal" userId="04f47ffa-00dc-4f53-a1c1-93674d103375" providerId="ADAL" clId="{6A31F983-3DC9-4B2A-8E77-035F17B1E4D2}" dt="2024-07-14T04:22:15.199" v="1486" actId="478"/>
          <ac:spMkLst>
            <pc:docMk/>
            <pc:sldMk cId="1476828482" sldId="637"/>
            <ac:spMk id="6" creationId="{5AF1C0CA-27F6-786B-CEBB-BA4221B004F2}"/>
          </ac:spMkLst>
        </pc:spChg>
        <pc:spChg chg="add mod">
          <ac:chgData name="Meena, Ramjilal" userId="04f47ffa-00dc-4f53-a1c1-93674d103375" providerId="ADAL" clId="{6A31F983-3DC9-4B2A-8E77-035F17B1E4D2}" dt="2024-07-14T04:22:15.471" v="1487"/>
          <ac:spMkLst>
            <pc:docMk/>
            <pc:sldMk cId="1476828482" sldId="637"/>
            <ac:spMk id="11" creationId="{1AC7A760-16A3-3308-4C3B-CB6ACAF68F75}"/>
          </ac:spMkLst>
        </pc:spChg>
      </pc:sldChg>
      <pc:sldChg chg="ord">
        <pc:chgData name="Meena, Ramjilal" userId="04f47ffa-00dc-4f53-a1c1-93674d103375" providerId="ADAL" clId="{6A31F983-3DC9-4B2A-8E77-035F17B1E4D2}" dt="2024-07-17T16:58:28.291" v="2502"/>
        <pc:sldMkLst>
          <pc:docMk/>
          <pc:sldMk cId="2735287881" sldId="671"/>
        </pc:sldMkLst>
      </pc:sldChg>
      <pc:sldChg chg="addSp modSp mod">
        <pc:chgData name="Meena, Ramjilal" userId="04f47ffa-00dc-4f53-a1c1-93674d103375" providerId="ADAL" clId="{6A31F983-3DC9-4B2A-8E77-035F17B1E4D2}" dt="2024-07-13T15:52:52.482" v="839" actId="1076"/>
        <pc:sldMkLst>
          <pc:docMk/>
          <pc:sldMk cId="3545291260" sldId="704"/>
        </pc:sldMkLst>
        <pc:spChg chg="add mod">
          <ac:chgData name="Meena, Ramjilal" userId="04f47ffa-00dc-4f53-a1c1-93674d103375" providerId="ADAL" clId="{6A31F983-3DC9-4B2A-8E77-035F17B1E4D2}" dt="2024-07-13T15:48:51.757" v="804" actId="1076"/>
          <ac:spMkLst>
            <pc:docMk/>
            <pc:sldMk cId="3545291260" sldId="704"/>
            <ac:spMk id="15" creationId="{37B4FF08-D832-AAF0-C0E4-EE03D1CCC48C}"/>
          </ac:spMkLst>
        </pc:spChg>
        <pc:picChg chg="add mod">
          <ac:chgData name="Meena, Ramjilal" userId="04f47ffa-00dc-4f53-a1c1-93674d103375" providerId="ADAL" clId="{6A31F983-3DC9-4B2A-8E77-035F17B1E4D2}" dt="2024-07-13T15:50:50.355" v="829" actId="1076"/>
          <ac:picMkLst>
            <pc:docMk/>
            <pc:sldMk cId="3545291260" sldId="704"/>
            <ac:picMk id="16" creationId="{F14FD337-95B3-DB9E-1A85-78A8A9E9ABEF}"/>
          </ac:picMkLst>
        </pc:picChg>
        <pc:picChg chg="add mod">
          <ac:chgData name="Meena, Ramjilal" userId="04f47ffa-00dc-4f53-a1c1-93674d103375" providerId="ADAL" clId="{6A31F983-3DC9-4B2A-8E77-035F17B1E4D2}" dt="2024-07-13T15:52:52.482" v="839" actId="1076"/>
          <ac:picMkLst>
            <pc:docMk/>
            <pc:sldMk cId="3545291260" sldId="704"/>
            <ac:picMk id="23" creationId="{F517CF92-F384-6F46-823C-9E782984B175}"/>
          </ac:picMkLst>
        </pc:picChg>
      </pc:sldChg>
      <pc:sldChg chg="addSp delSp modSp mod modAnim">
        <pc:chgData name="Meena, Ramjilal" userId="04f47ffa-00dc-4f53-a1c1-93674d103375" providerId="ADAL" clId="{6A31F983-3DC9-4B2A-8E77-035F17B1E4D2}" dt="2024-07-13T04:23:39.311" v="528"/>
        <pc:sldMkLst>
          <pc:docMk/>
          <pc:sldMk cId="1971682687" sldId="706"/>
        </pc:sldMkLst>
        <pc:spChg chg="add del mod">
          <ac:chgData name="Meena, Ramjilal" userId="04f47ffa-00dc-4f53-a1c1-93674d103375" providerId="ADAL" clId="{6A31F983-3DC9-4B2A-8E77-035F17B1E4D2}" dt="2024-07-13T02:39:02.807" v="337" actId="478"/>
          <ac:spMkLst>
            <pc:docMk/>
            <pc:sldMk cId="1971682687" sldId="706"/>
            <ac:spMk id="6" creationId="{6A12C687-F0ED-13A8-A88C-1CD82BC3F6B4}"/>
          </ac:spMkLst>
        </pc:spChg>
        <pc:spChg chg="add mod">
          <ac:chgData name="Meena, Ramjilal" userId="04f47ffa-00dc-4f53-a1c1-93674d103375" providerId="ADAL" clId="{6A31F983-3DC9-4B2A-8E77-035F17B1E4D2}" dt="2024-07-13T04:18:36.327" v="484" actId="255"/>
          <ac:spMkLst>
            <pc:docMk/>
            <pc:sldMk cId="1971682687" sldId="706"/>
            <ac:spMk id="7" creationId="{1FAFB875-27E9-6B6F-709D-6DA654EC3D2C}"/>
          </ac:spMkLst>
        </pc:spChg>
        <pc:spChg chg="mod">
          <ac:chgData name="Meena, Ramjilal" userId="04f47ffa-00dc-4f53-a1c1-93674d103375" providerId="ADAL" clId="{6A31F983-3DC9-4B2A-8E77-035F17B1E4D2}" dt="2024-07-13T02:36:18.290" v="312" actId="1076"/>
          <ac:spMkLst>
            <pc:docMk/>
            <pc:sldMk cId="1971682687" sldId="706"/>
            <ac:spMk id="11" creationId="{ED2A82D4-509A-CF1C-6A79-7C23D5CB879F}"/>
          </ac:spMkLst>
        </pc:spChg>
        <pc:spChg chg="add del mod">
          <ac:chgData name="Meena, Ramjilal" userId="04f47ffa-00dc-4f53-a1c1-93674d103375" providerId="ADAL" clId="{6A31F983-3DC9-4B2A-8E77-035F17B1E4D2}" dt="2024-07-13T02:42:58.098" v="370" actId="478"/>
          <ac:spMkLst>
            <pc:docMk/>
            <pc:sldMk cId="1971682687" sldId="706"/>
            <ac:spMk id="12" creationId="{B2B60FB7-8C32-8443-3DE5-73ACCAC9765B}"/>
          </ac:spMkLst>
        </pc:spChg>
        <pc:spChg chg="add del mod">
          <ac:chgData name="Meena, Ramjilal" userId="04f47ffa-00dc-4f53-a1c1-93674d103375" providerId="ADAL" clId="{6A31F983-3DC9-4B2A-8E77-035F17B1E4D2}" dt="2024-07-13T03:01:52.270" v="412" actId="478"/>
          <ac:spMkLst>
            <pc:docMk/>
            <pc:sldMk cId="1971682687" sldId="706"/>
            <ac:spMk id="14" creationId="{367000BA-55CC-4771-EFDD-0D6E380F5930}"/>
          </ac:spMkLst>
        </pc:spChg>
        <pc:spChg chg="add del mod">
          <ac:chgData name="Meena, Ramjilal" userId="04f47ffa-00dc-4f53-a1c1-93674d103375" providerId="ADAL" clId="{6A31F983-3DC9-4B2A-8E77-035F17B1E4D2}" dt="2024-07-13T03:07:34.279" v="438" actId="478"/>
          <ac:spMkLst>
            <pc:docMk/>
            <pc:sldMk cId="1971682687" sldId="706"/>
            <ac:spMk id="15" creationId="{7AB016E0-13F9-20B8-35AD-9BCCB9B7E91B}"/>
          </ac:spMkLst>
        </pc:spChg>
        <pc:picChg chg="add del mod">
          <ac:chgData name="Meena, Ramjilal" userId="04f47ffa-00dc-4f53-a1c1-93674d103375" providerId="ADAL" clId="{6A31F983-3DC9-4B2A-8E77-035F17B1E4D2}" dt="2024-07-13T02:35:07.221" v="271" actId="478"/>
          <ac:picMkLst>
            <pc:docMk/>
            <pc:sldMk cId="1971682687" sldId="706"/>
            <ac:picMk id="2" creationId="{79F1704E-1FF7-97A2-5271-28F36A9B1A5A}"/>
          </ac:picMkLst>
        </pc:picChg>
        <pc:picChg chg="add del mod">
          <ac:chgData name="Meena, Ramjilal" userId="04f47ffa-00dc-4f53-a1c1-93674d103375" providerId="ADAL" clId="{6A31F983-3DC9-4B2A-8E77-035F17B1E4D2}" dt="2024-07-13T02:35:08.021" v="272" actId="478"/>
          <ac:picMkLst>
            <pc:docMk/>
            <pc:sldMk cId="1971682687" sldId="706"/>
            <ac:picMk id="3" creationId="{D6432F02-5F9C-7980-C81A-9A77A1EC46BF}"/>
          </ac:picMkLst>
        </pc:picChg>
        <pc:picChg chg="del mod">
          <ac:chgData name="Meena, Ramjilal" userId="04f47ffa-00dc-4f53-a1c1-93674d103375" providerId="ADAL" clId="{6A31F983-3DC9-4B2A-8E77-035F17B1E4D2}" dt="2024-07-13T02:39:00.578" v="336" actId="478"/>
          <ac:picMkLst>
            <pc:docMk/>
            <pc:sldMk cId="1971682687" sldId="706"/>
            <ac:picMk id="4" creationId="{E906468B-D859-CBF0-7499-0167A79803A6}"/>
          </ac:picMkLst>
        </pc:picChg>
        <pc:picChg chg="add del mod">
          <ac:chgData name="Meena, Ramjilal" userId="04f47ffa-00dc-4f53-a1c1-93674d103375" providerId="ADAL" clId="{6A31F983-3DC9-4B2A-8E77-035F17B1E4D2}" dt="2024-07-13T02:39:29.043" v="343" actId="478"/>
          <ac:picMkLst>
            <pc:docMk/>
            <pc:sldMk cId="1971682687" sldId="706"/>
            <ac:picMk id="5" creationId="{00A13BA3-BB3C-CAC8-ABD1-8AFAE3359EC6}"/>
          </ac:picMkLst>
        </pc:picChg>
        <pc:picChg chg="add mod">
          <ac:chgData name="Meena, Ramjilal" userId="04f47ffa-00dc-4f53-a1c1-93674d103375" providerId="ADAL" clId="{6A31F983-3DC9-4B2A-8E77-035F17B1E4D2}" dt="2024-07-13T04:19:11.585" v="493" actId="1035"/>
          <ac:picMkLst>
            <pc:docMk/>
            <pc:sldMk cId="1971682687" sldId="706"/>
            <ac:picMk id="13" creationId="{99790258-F74D-927C-76DB-97CEFD2649F7}"/>
          </ac:picMkLst>
        </pc:picChg>
        <pc:picChg chg="add del mod">
          <ac:chgData name="Meena, Ramjilal" userId="04f47ffa-00dc-4f53-a1c1-93674d103375" providerId="ADAL" clId="{6A31F983-3DC9-4B2A-8E77-035F17B1E4D2}" dt="2024-07-13T03:08:47.682" v="449" actId="478"/>
          <ac:picMkLst>
            <pc:docMk/>
            <pc:sldMk cId="1971682687" sldId="706"/>
            <ac:picMk id="17" creationId="{7CB8621A-D4B0-D074-CA0D-300446093C76}"/>
          </ac:picMkLst>
        </pc:picChg>
        <pc:picChg chg="add mod">
          <ac:chgData name="Meena, Ramjilal" userId="04f47ffa-00dc-4f53-a1c1-93674d103375" providerId="ADAL" clId="{6A31F983-3DC9-4B2A-8E77-035F17B1E4D2}" dt="2024-07-13T04:18:57.054" v="491" actId="1036"/>
          <ac:picMkLst>
            <pc:docMk/>
            <pc:sldMk cId="1971682687" sldId="706"/>
            <ac:picMk id="19" creationId="{EF609ACD-E2A8-1501-9850-3773ED5389F5}"/>
          </ac:picMkLst>
        </pc:picChg>
        <pc:picChg chg="add del mod">
          <ac:chgData name="Meena, Ramjilal" userId="04f47ffa-00dc-4f53-a1c1-93674d103375" providerId="ADAL" clId="{6A31F983-3DC9-4B2A-8E77-035F17B1E4D2}" dt="2024-07-13T03:12:32.038" v="477" actId="478"/>
          <ac:picMkLst>
            <pc:docMk/>
            <pc:sldMk cId="1971682687" sldId="706"/>
            <ac:picMk id="21" creationId="{B472FF0B-8D2A-124C-0936-3BE96693FB39}"/>
          </ac:picMkLst>
        </pc:picChg>
      </pc:sldChg>
      <pc:sldChg chg="del">
        <pc:chgData name="Meena, Ramjilal" userId="04f47ffa-00dc-4f53-a1c1-93674d103375" providerId="ADAL" clId="{6A31F983-3DC9-4B2A-8E77-035F17B1E4D2}" dt="2024-07-25T03:08:14.840" v="3603" actId="47"/>
        <pc:sldMkLst>
          <pc:docMk/>
          <pc:sldMk cId="1393182902" sldId="709"/>
        </pc:sldMkLst>
      </pc:sldChg>
      <pc:sldChg chg="del">
        <pc:chgData name="Meena, Ramjilal" userId="04f47ffa-00dc-4f53-a1c1-93674d103375" providerId="ADAL" clId="{6A31F983-3DC9-4B2A-8E77-035F17B1E4D2}" dt="2024-07-25T03:08:14.840" v="3603" actId="47"/>
        <pc:sldMkLst>
          <pc:docMk/>
          <pc:sldMk cId="468051618" sldId="711"/>
        </pc:sldMkLst>
      </pc:sldChg>
      <pc:sldChg chg="del">
        <pc:chgData name="Meena, Ramjilal" userId="04f47ffa-00dc-4f53-a1c1-93674d103375" providerId="ADAL" clId="{6A31F983-3DC9-4B2A-8E77-035F17B1E4D2}" dt="2024-07-25T03:08:14.840" v="3603" actId="47"/>
        <pc:sldMkLst>
          <pc:docMk/>
          <pc:sldMk cId="2394035709" sldId="712"/>
        </pc:sldMkLst>
      </pc:sldChg>
      <pc:sldChg chg="del">
        <pc:chgData name="Meena, Ramjilal" userId="04f47ffa-00dc-4f53-a1c1-93674d103375" providerId="ADAL" clId="{6A31F983-3DC9-4B2A-8E77-035F17B1E4D2}" dt="2024-07-25T03:08:06.460" v="3602" actId="47"/>
        <pc:sldMkLst>
          <pc:docMk/>
          <pc:sldMk cId="1315499448" sldId="716"/>
        </pc:sldMkLst>
      </pc:sldChg>
      <pc:sldChg chg="del">
        <pc:chgData name="Meena, Ramjilal" userId="04f47ffa-00dc-4f53-a1c1-93674d103375" providerId="ADAL" clId="{6A31F983-3DC9-4B2A-8E77-035F17B1E4D2}" dt="2024-07-25T03:08:14.840" v="3603" actId="47"/>
        <pc:sldMkLst>
          <pc:docMk/>
          <pc:sldMk cId="3934198412" sldId="717"/>
        </pc:sldMkLst>
      </pc:sldChg>
      <pc:sldChg chg="del">
        <pc:chgData name="Meena, Ramjilal" userId="04f47ffa-00dc-4f53-a1c1-93674d103375" providerId="ADAL" clId="{6A31F983-3DC9-4B2A-8E77-035F17B1E4D2}" dt="2024-07-25T03:08:14.840" v="3603" actId="47"/>
        <pc:sldMkLst>
          <pc:docMk/>
          <pc:sldMk cId="2768164311" sldId="718"/>
        </pc:sldMkLst>
      </pc:sldChg>
      <pc:sldChg chg="del">
        <pc:chgData name="Meena, Ramjilal" userId="04f47ffa-00dc-4f53-a1c1-93674d103375" providerId="ADAL" clId="{6A31F983-3DC9-4B2A-8E77-035F17B1E4D2}" dt="2024-07-25T03:08:06.460" v="3602" actId="47"/>
        <pc:sldMkLst>
          <pc:docMk/>
          <pc:sldMk cId="928479743" sldId="719"/>
        </pc:sldMkLst>
      </pc:sldChg>
      <pc:sldChg chg="del">
        <pc:chgData name="Meena, Ramjilal" userId="04f47ffa-00dc-4f53-a1c1-93674d103375" providerId="ADAL" clId="{6A31F983-3DC9-4B2A-8E77-035F17B1E4D2}" dt="2024-07-25T03:08:06.460" v="3602" actId="47"/>
        <pc:sldMkLst>
          <pc:docMk/>
          <pc:sldMk cId="1277969142" sldId="720"/>
        </pc:sldMkLst>
      </pc:sldChg>
      <pc:sldChg chg="del">
        <pc:chgData name="Meena, Ramjilal" userId="04f47ffa-00dc-4f53-a1c1-93674d103375" providerId="ADAL" clId="{6A31F983-3DC9-4B2A-8E77-035F17B1E4D2}" dt="2024-07-25T03:08:06.460" v="3602" actId="47"/>
        <pc:sldMkLst>
          <pc:docMk/>
          <pc:sldMk cId="3284267954" sldId="721"/>
        </pc:sldMkLst>
      </pc:sldChg>
      <pc:sldChg chg="addSp modSp mod">
        <pc:chgData name="Meena, Ramjilal" userId="04f47ffa-00dc-4f53-a1c1-93674d103375" providerId="ADAL" clId="{6A31F983-3DC9-4B2A-8E77-035F17B1E4D2}" dt="2024-06-28T03:53:46.407" v="5" actId="208"/>
        <pc:sldMkLst>
          <pc:docMk/>
          <pc:sldMk cId="29775176" sldId="722"/>
        </pc:sldMkLst>
        <pc:picChg chg="add mod">
          <ac:chgData name="Meena, Ramjilal" userId="04f47ffa-00dc-4f53-a1c1-93674d103375" providerId="ADAL" clId="{6A31F983-3DC9-4B2A-8E77-035F17B1E4D2}" dt="2024-06-28T03:53:46.407" v="5" actId="208"/>
          <ac:picMkLst>
            <pc:docMk/>
            <pc:sldMk cId="29775176" sldId="722"/>
            <ac:picMk id="5" creationId="{106805AD-665C-CBD0-6981-F5BBDCFEC7A7}"/>
          </ac:picMkLst>
        </pc:picChg>
      </pc:sldChg>
      <pc:sldChg chg="addSp delSp modSp mod">
        <pc:chgData name="Meena, Ramjilal" userId="04f47ffa-00dc-4f53-a1c1-93674d103375" providerId="ADAL" clId="{6A31F983-3DC9-4B2A-8E77-035F17B1E4D2}" dt="2024-07-13T01:59:48.015" v="263" actId="20577"/>
        <pc:sldMkLst>
          <pc:docMk/>
          <pc:sldMk cId="2515184828" sldId="725"/>
        </pc:sldMkLst>
        <pc:spChg chg="add mod">
          <ac:chgData name="Meena, Ramjilal" userId="04f47ffa-00dc-4f53-a1c1-93674d103375" providerId="ADAL" clId="{6A31F983-3DC9-4B2A-8E77-035F17B1E4D2}" dt="2024-07-13T01:59:36.085" v="257" actId="1076"/>
          <ac:spMkLst>
            <pc:docMk/>
            <pc:sldMk cId="2515184828" sldId="725"/>
            <ac:spMk id="17" creationId="{8E8AE03F-A1A2-9171-0325-332B3E141756}"/>
          </ac:spMkLst>
        </pc:spChg>
        <pc:spChg chg="del">
          <ac:chgData name="Meena, Ramjilal" userId="04f47ffa-00dc-4f53-a1c1-93674d103375" providerId="ADAL" clId="{6A31F983-3DC9-4B2A-8E77-035F17B1E4D2}" dt="2024-07-13T01:59:17.577" v="255" actId="478"/>
          <ac:spMkLst>
            <pc:docMk/>
            <pc:sldMk cId="2515184828" sldId="725"/>
            <ac:spMk id="18" creationId="{26041A8C-FE31-5CEC-294C-71FF1F601855}"/>
          </ac:spMkLst>
        </pc:spChg>
        <pc:spChg chg="mod">
          <ac:chgData name="Meena, Ramjilal" userId="04f47ffa-00dc-4f53-a1c1-93674d103375" providerId="ADAL" clId="{6A31F983-3DC9-4B2A-8E77-035F17B1E4D2}" dt="2024-07-13T01:59:48.015" v="263" actId="20577"/>
          <ac:spMkLst>
            <pc:docMk/>
            <pc:sldMk cId="2515184828" sldId="725"/>
            <ac:spMk id="19" creationId="{D0D9CB2F-E196-14EB-5E42-CEA3228EA108}"/>
          </ac:spMkLst>
        </pc:spChg>
        <pc:picChg chg="add mod">
          <ac:chgData name="Meena, Ramjilal" userId="04f47ffa-00dc-4f53-a1c1-93674d103375" providerId="ADAL" clId="{6A31F983-3DC9-4B2A-8E77-035F17B1E4D2}" dt="2024-07-13T01:59:06.447" v="254" actId="1440"/>
          <ac:picMkLst>
            <pc:docMk/>
            <pc:sldMk cId="2515184828" sldId="725"/>
            <ac:picMk id="7" creationId="{99A008BF-E4AE-D601-D4E6-307BD9EEC7D2}"/>
          </ac:picMkLst>
        </pc:picChg>
        <pc:picChg chg="add mod">
          <ac:chgData name="Meena, Ramjilal" userId="04f47ffa-00dc-4f53-a1c1-93674d103375" providerId="ADAL" clId="{6A31F983-3DC9-4B2A-8E77-035F17B1E4D2}" dt="2024-07-13T01:59:36.085" v="257" actId="1076"/>
          <ac:picMkLst>
            <pc:docMk/>
            <pc:sldMk cId="2515184828" sldId="725"/>
            <ac:picMk id="11" creationId="{0CF62277-8D38-9D75-3E75-C9626F481839}"/>
          </ac:picMkLst>
        </pc:picChg>
        <pc:picChg chg="del">
          <ac:chgData name="Meena, Ramjilal" userId="04f47ffa-00dc-4f53-a1c1-93674d103375" providerId="ADAL" clId="{6A31F983-3DC9-4B2A-8E77-035F17B1E4D2}" dt="2024-07-13T01:58:52.084" v="248" actId="478"/>
          <ac:picMkLst>
            <pc:docMk/>
            <pc:sldMk cId="2515184828" sldId="725"/>
            <ac:picMk id="12" creationId="{3667B556-7C2F-E428-1BEB-2C00EAC37104}"/>
          </ac:picMkLst>
        </pc:picChg>
        <pc:picChg chg="del">
          <ac:chgData name="Meena, Ramjilal" userId="04f47ffa-00dc-4f53-a1c1-93674d103375" providerId="ADAL" clId="{6A31F983-3DC9-4B2A-8E77-035F17B1E4D2}" dt="2024-07-13T01:59:17.577" v="255" actId="478"/>
          <ac:picMkLst>
            <pc:docMk/>
            <pc:sldMk cId="2515184828" sldId="725"/>
            <ac:picMk id="16" creationId="{830E6DD3-80E4-12FA-D2F6-95161B4691B1}"/>
          </ac:picMkLst>
        </pc:picChg>
      </pc:sldChg>
      <pc:sldChg chg="delSp modSp add mod">
        <pc:chgData name="Meena, Ramjilal" userId="04f47ffa-00dc-4f53-a1c1-93674d103375" providerId="ADAL" clId="{6A31F983-3DC9-4B2A-8E77-035F17B1E4D2}" dt="2024-07-13T02:39:25.590" v="342" actId="478"/>
        <pc:sldMkLst>
          <pc:docMk/>
          <pc:sldMk cId="2672580644" sldId="726"/>
        </pc:sldMkLst>
        <pc:spChg chg="del">
          <ac:chgData name="Meena, Ramjilal" userId="04f47ffa-00dc-4f53-a1c1-93674d103375" providerId="ADAL" clId="{6A31F983-3DC9-4B2A-8E77-035F17B1E4D2}" dt="2024-07-13T02:39:25.590" v="342" actId="478"/>
          <ac:spMkLst>
            <pc:docMk/>
            <pc:sldMk cId="2672580644" sldId="726"/>
            <ac:spMk id="7" creationId="{1FAFB875-27E9-6B6F-709D-6DA654EC3D2C}"/>
          </ac:spMkLst>
        </pc:spChg>
        <pc:picChg chg="mod">
          <ac:chgData name="Meena, Ramjilal" userId="04f47ffa-00dc-4f53-a1c1-93674d103375" providerId="ADAL" clId="{6A31F983-3DC9-4B2A-8E77-035F17B1E4D2}" dt="2024-07-13T02:39:23.518" v="341" actId="1076"/>
          <ac:picMkLst>
            <pc:docMk/>
            <pc:sldMk cId="2672580644" sldId="726"/>
            <ac:picMk id="5" creationId="{00A13BA3-BB3C-CAC8-ABD1-8AFAE3359EC6}"/>
          </ac:picMkLst>
        </pc:picChg>
      </pc:sldChg>
      <pc:sldChg chg="addSp delSp modSp add mod">
        <pc:chgData name="Meena, Ramjilal" userId="04f47ffa-00dc-4f53-a1c1-93674d103375" providerId="ADAL" clId="{6A31F983-3DC9-4B2A-8E77-035F17B1E4D2}" dt="2024-07-13T03:12:54.592" v="478" actId="478"/>
        <pc:sldMkLst>
          <pc:docMk/>
          <pc:sldMk cId="1470021676" sldId="727"/>
        </pc:sldMkLst>
        <pc:picChg chg="add mod">
          <ac:chgData name="Meena, Ramjilal" userId="04f47ffa-00dc-4f53-a1c1-93674d103375" providerId="ADAL" clId="{6A31F983-3DC9-4B2A-8E77-035F17B1E4D2}" dt="2024-07-13T03:12:26.642" v="476" actId="207"/>
          <ac:picMkLst>
            <pc:docMk/>
            <pc:sldMk cId="1470021676" sldId="727"/>
            <ac:picMk id="2" creationId="{318AD82E-1A18-CB64-636E-98286300C951}"/>
          </ac:picMkLst>
        </pc:picChg>
        <pc:picChg chg="del mod">
          <ac:chgData name="Meena, Ramjilal" userId="04f47ffa-00dc-4f53-a1c1-93674d103375" providerId="ADAL" clId="{6A31F983-3DC9-4B2A-8E77-035F17B1E4D2}" dt="2024-07-13T03:12:54.592" v="478" actId="478"/>
          <ac:picMkLst>
            <pc:docMk/>
            <pc:sldMk cId="1470021676" sldId="727"/>
            <ac:picMk id="19" creationId="{EF609ACD-E2A8-1501-9850-3773ED5389F5}"/>
          </ac:picMkLst>
        </pc:picChg>
        <pc:picChg chg="del mod">
          <ac:chgData name="Meena, Ramjilal" userId="04f47ffa-00dc-4f53-a1c1-93674d103375" providerId="ADAL" clId="{6A31F983-3DC9-4B2A-8E77-035F17B1E4D2}" dt="2024-07-13T03:10:16.465" v="464" actId="478"/>
          <ac:picMkLst>
            <pc:docMk/>
            <pc:sldMk cId="1470021676" sldId="727"/>
            <ac:picMk id="21" creationId="{B472FF0B-8D2A-124C-0936-3BE96693FB39}"/>
          </ac:picMkLst>
        </pc:picChg>
      </pc:sldChg>
      <pc:sldChg chg="addSp delSp modSp add mod ord">
        <pc:chgData name="Meena, Ramjilal" userId="04f47ffa-00dc-4f53-a1c1-93674d103375" providerId="ADAL" clId="{6A31F983-3DC9-4B2A-8E77-035F17B1E4D2}" dt="2024-07-14T02:42:36.698" v="1264" actId="6549"/>
        <pc:sldMkLst>
          <pc:docMk/>
          <pc:sldMk cId="794645085" sldId="728"/>
        </pc:sldMkLst>
        <pc:spChg chg="mod">
          <ac:chgData name="Meena, Ramjilal" userId="04f47ffa-00dc-4f53-a1c1-93674d103375" providerId="ADAL" clId="{6A31F983-3DC9-4B2A-8E77-035F17B1E4D2}" dt="2024-07-13T05:20:56.134" v="533" actId="6549"/>
          <ac:spMkLst>
            <pc:docMk/>
            <pc:sldMk cId="794645085" sldId="728"/>
            <ac:spMk id="4" creationId="{3332AEE5-98AD-BBDF-02F6-D63F99A7F892}"/>
          </ac:spMkLst>
        </pc:spChg>
        <pc:spChg chg="add del mod">
          <ac:chgData name="Meena, Ramjilal" userId="04f47ffa-00dc-4f53-a1c1-93674d103375" providerId="ADAL" clId="{6A31F983-3DC9-4B2A-8E77-035F17B1E4D2}" dt="2024-07-14T02:09:28.087" v="940" actId="478"/>
          <ac:spMkLst>
            <pc:docMk/>
            <pc:sldMk cId="794645085" sldId="728"/>
            <ac:spMk id="11" creationId="{8C20DADE-0ADA-F83C-6049-AB5C953D94C9}"/>
          </ac:spMkLst>
        </pc:spChg>
        <pc:spChg chg="mod">
          <ac:chgData name="Meena, Ramjilal" userId="04f47ffa-00dc-4f53-a1c1-93674d103375" providerId="ADAL" clId="{6A31F983-3DC9-4B2A-8E77-035F17B1E4D2}" dt="2024-07-14T02:42:36.698" v="1264" actId="6549"/>
          <ac:spMkLst>
            <pc:docMk/>
            <pc:sldMk cId="794645085" sldId="728"/>
            <ac:spMk id="19" creationId="{D0D9CB2F-E196-14EB-5E42-CEA3228EA108}"/>
          </ac:spMkLst>
        </pc:spChg>
        <pc:spChg chg="add del mod">
          <ac:chgData name="Meena, Ramjilal" userId="04f47ffa-00dc-4f53-a1c1-93674d103375" providerId="ADAL" clId="{6A31F983-3DC9-4B2A-8E77-035F17B1E4D2}" dt="2024-07-14T02:13:51.021" v="963" actId="478"/>
          <ac:spMkLst>
            <pc:docMk/>
            <pc:sldMk cId="794645085" sldId="728"/>
            <ac:spMk id="25" creationId="{81D652C1-3C04-C47F-A85F-12814FCB4297}"/>
          </ac:spMkLst>
        </pc:spChg>
        <pc:picChg chg="add del mod">
          <ac:chgData name="Meena, Ramjilal" userId="04f47ffa-00dc-4f53-a1c1-93674d103375" providerId="ADAL" clId="{6A31F983-3DC9-4B2A-8E77-035F17B1E4D2}" dt="2024-07-14T02:09:30.174" v="942" actId="478"/>
          <ac:picMkLst>
            <pc:docMk/>
            <pc:sldMk cId="794645085" sldId="728"/>
            <ac:picMk id="5" creationId="{360209FB-527F-8244-BB0A-EFB86AB5D2AF}"/>
          </ac:picMkLst>
        </pc:picChg>
        <pc:picChg chg="del">
          <ac:chgData name="Meena, Ramjilal" userId="04f47ffa-00dc-4f53-a1c1-93674d103375" providerId="ADAL" clId="{6A31F983-3DC9-4B2A-8E77-035F17B1E4D2}" dt="2024-07-13T05:22:01.121" v="537" actId="478"/>
          <ac:picMkLst>
            <pc:docMk/>
            <pc:sldMk cId="794645085" sldId="728"/>
            <ac:picMk id="7" creationId="{99A008BF-E4AE-D601-D4E6-307BD9EEC7D2}"/>
          </ac:picMkLst>
        </pc:picChg>
        <pc:picChg chg="add del mod">
          <ac:chgData name="Meena, Ramjilal" userId="04f47ffa-00dc-4f53-a1c1-93674d103375" providerId="ADAL" clId="{6A31F983-3DC9-4B2A-8E77-035F17B1E4D2}" dt="2024-07-14T02:09:29.279" v="941" actId="478"/>
          <ac:picMkLst>
            <pc:docMk/>
            <pc:sldMk cId="794645085" sldId="728"/>
            <ac:picMk id="7" creationId="{EEB6E71A-9DF8-EE2C-BA63-4BCE12BE463E}"/>
          </ac:picMkLst>
        </pc:picChg>
        <pc:picChg chg="del">
          <ac:chgData name="Meena, Ramjilal" userId="04f47ffa-00dc-4f53-a1c1-93674d103375" providerId="ADAL" clId="{6A31F983-3DC9-4B2A-8E77-035F17B1E4D2}" dt="2024-07-13T05:22:22.012" v="543" actId="478"/>
          <ac:picMkLst>
            <pc:docMk/>
            <pc:sldMk cId="794645085" sldId="728"/>
            <ac:picMk id="11" creationId="{0CF62277-8D38-9D75-3E75-C9626F481839}"/>
          </ac:picMkLst>
        </pc:picChg>
        <pc:picChg chg="add del mod">
          <ac:chgData name="Meena, Ramjilal" userId="04f47ffa-00dc-4f53-a1c1-93674d103375" providerId="ADAL" clId="{6A31F983-3DC9-4B2A-8E77-035F17B1E4D2}" dt="2024-07-14T02:41:42.282" v="1249" actId="478"/>
          <ac:picMkLst>
            <pc:docMk/>
            <pc:sldMk cId="794645085" sldId="728"/>
            <ac:picMk id="12" creationId="{20A1B16B-EC27-B7FB-B903-0BB6CF8810C4}"/>
          </ac:picMkLst>
        </pc:picChg>
        <pc:picChg chg="add del mod">
          <ac:chgData name="Meena, Ramjilal" userId="04f47ffa-00dc-4f53-a1c1-93674d103375" providerId="ADAL" clId="{6A31F983-3DC9-4B2A-8E77-035F17B1E4D2}" dt="2024-07-14T02:42:18.386" v="1255" actId="478"/>
          <ac:picMkLst>
            <pc:docMk/>
            <pc:sldMk cId="794645085" sldId="728"/>
            <ac:picMk id="18" creationId="{D5469814-ED96-1222-1907-A5C0833F4F3A}"/>
          </ac:picMkLst>
        </pc:picChg>
        <pc:picChg chg="add mod">
          <ac:chgData name="Meena, Ramjilal" userId="04f47ffa-00dc-4f53-a1c1-93674d103375" providerId="ADAL" clId="{6A31F983-3DC9-4B2A-8E77-035F17B1E4D2}" dt="2024-07-14T02:09:53.189" v="949" actId="1440"/>
          <ac:picMkLst>
            <pc:docMk/>
            <pc:sldMk cId="794645085" sldId="728"/>
            <ac:picMk id="22" creationId="{364767F8-B494-FA49-75B9-092105447DA0}"/>
          </ac:picMkLst>
        </pc:picChg>
        <pc:picChg chg="add mod">
          <ac:chgData name="Meena, Ramjilal" userId="04f47ffa-00dc-4f53-a1c1-93674d103375" providerId="ADAL" clId="{6A31F983-3DC9-4B2A-8E77-035F17B1E4D2}" dt="2024-07-14T02:41:56.863" v="1254" actId="14100"/>
          <ac:picMkLst>
            <pc:docMk/>
            <pc:sldMk cId="794645085" sldId="728"/>
            <ac:picMk id="27" creationId="{5336DEDE-1CDE-F81F-2796-83EF9791960F}"/>
          </ac:picMkLst>
        </pc:picChg>
        <pc:picChg chg="add del mod">
          <ac:chgData name="Meena, Ramjilal" userId="04f47ffa-00dc-4f53-a1c1-93674d103375" providerId="ADAL" clId="{6A31F983-3DC9-4B2A-8E77-035F17B1E4D2}" dt="2024-07-14T02:14:38.193" v="974"/>
          <ac:picMkLst>
            <pc:docMk/>
            <pc:sldMk cId="794645085" sldId="728"/>
            <ac:picMk id="31" creationId="{8187B463-3B1F-5C0C-56D5-4C4E458E6DA8}"/>
          </ac:picMkLst>
        </pc:picChg>
        <pc:picChg chg="add del mod">
          <ac:chgData name="Meena, Ramjilal" userId="04f47ffa-00dc-4f53-a1c1-93674d103375" providerId="ADAL" clId="{6A31F983-3DC9-4B2A-8E77-035F17B1E4D2}" dt="2024-07-14T02:41:38.171" v="1248" actId="478"/>
          <ac:picMkLst>
            <pc:docMk/>
            <pc:sldMk cId="794645085" sldId="728"/>
            <ac:picMk id="32" creationId="{B59D198E-E646-8185-5997-07BB25FD238B}"/>
          </ac:picMkLst>
        </pc:picChg>
      </pc:sldChg>
      <pc:sldChg chg="addSp delSp modSp add mod delAnim modAnim">
        <pc:chgData name="Meena, Ramjilal" userId="04f47ffa-00dc-4f53-a1c1-93674d103375" providerId="ADAL" clId="{6A31F983-3DC9-4B2A-8E77-035F17B1E4D2}" dt="2024-07-13T15:57:16.483" v="905"/>
        <pc:sldMkLst>
          <pc:docMk/>
          <pc:sldMk cId="4058503440" sldId="729"/>
        </pc:sldMkLst>
        <pc:spChg chg="add mod">
          <ac:chgData name="Meena, Ramjilal" userId="04f47ffa-00dc-4f53-a1c1-93674d103375" providerId="ADAL" clId="{6A31F983-3DC9-4B2A-8E77-035F17B1E4D2}" dt="2024-07-13T15:51:39.909" v="835" actId="14100"/>
          <ac:spMkLst>
            <pc:docMk/>
            <pc:sldMk cId="4058503440" sldId="729"/>
            <ac:spMk id="2" creationId="{F676F2B3-A122-1EAA-F875-6AD75BF613FA}"/>
          </ac:spMkLst>
        </pc:spChg>
        <pc:spChg chg="add del mod">
          <ac:chgData name="Meena, Ramjilal" userId="04f47ffa-00dc-4f53-a1c1-93674d103375" providerId="ADAL" clId="{6A31F983-3DC9-4B2A-8E77-035F17B1E4D2}" dt="2024-07-13T15:55:39.195" v="888" actId="478"/>
          <ac:spMkLst>
            <pc:docMk/>
            <pc:sldMk cId="4058503440" sldId="729"/>
            <ac:spMk id="4" creationId="{674AFC04-C71C-6869-C7FC-4D0433D37903}"/>
          </ac:spMkLst>
        </pc:spChg>
        <pc:spChg chg="add del mod">
          <ac:chgData name="Meena, Ramjilal" userId="04f47ffa-00dc-4f53-a1c1-93674d103375" providerId="ADAL" clId="{6A31F983-3DC9-4B2A-8E77-035F17B1E4D2}" dt="2024-07-13T15:55:43.806" v="891" actId="478"/>
          <ac:spMkLst>
            <pc:docMk/>
            <pc:sldMk cId="4058503440" sldId="729"/>
            <ac:spMk id="5" creationId="{D3A8D699-D707-D08D-E1A4-B8DC9F40E6A5}"/>
          </ac:spMkLst>
        </pc:spChg>
        <pc:spChg chg="mod">
          <ac:chgData name="Meena, Ramjilal" userId="04f47ffa-00dc-4f53-a1c1-93674d103375" providerId="ADAL" clId="{6A31F983-3DC9-4B2A-8E77-035F17B1E4D2}" dt="2024-07-13T15:28:28.373" v="651" actId="1038"/>
          <ac:spMkLst>
            <pc:docMk/>
            <pc:sldMk cId="4058503440" sldId="729"/>
            <ac:spMk id="7" creationId="{1FAFB875-27E9-6B6F-709D-6DA654EC3D2C}"/>
          </ac:spMkLst>
        </pc:spChg>
        <pc:spChg chg="mod">
          <ac:chgData name="Meena, Ramjilal" userId="04f47ffa-00dc-4f53-a1c1-93674d103375" providerId="ADAL" clId="{6A31F983-3DC9-4B2A-8E77-035F17B1E4D2}" dt="2024-07-13T15:54:21.958" v="865" actId="1037"/>
          <ac:spMkLst>
            <pc:docMk/>
            <pc:sldMk cId="4058503440" sldId="729"/>
            <ac:spMk id="11" creationId="{ED2A82D4-509A-CF1C-6A79-7C23D5CB879F}"/>
          </ac:spMkLst>
        </pc:spChg>
        <pc:spChg chg="add del mod">
          <ac:chgData name="Meena, Ramjilal" userId="04f47ffa-00dc-4f53-a1c1-93674d103375" providerId="ADAL" clId="{6A31F983-3DC9-4B2A-8E77-035F17B1E4D2}" dt="2024-07-13T15:43:19.451" v="733" actId="478"/>
          <ac:spMkLst>
            <pc:docMk/>
            <pc:sldMk cId="4058503440" sldId="729"/>
            <ac:spMk id="18" creationId="{22406AB0-4BFE-ABFE-B0BD-1788E074FAFD}"/>
          </ac:spMkLst>
        </pc:spChg>
        <pc:spChg chg="add del mod">
          <ac:chgData name="Meena, Ramjilal" userId="04f47ffa-00dc-4f53-a1c1-93674d103375" providerId="ADAL" clId="{6A31F983-3DC9-4B2A-8E77-035F17B1E4D2}" dt="2024-07-13T15:49:05.354" v="805" actId="478"/>
          <ac:spMkLst>
            <pc:docMk/>
            <pc:sldMk cId="4058503440" sldId="729"/>
            <ac:spMk id="20" creationId="{CB737561-FA26-3519-E21A-32EA3DCFB43E}"/>
          </ac:spMkLst>
        </pc:spChg>
        <pc:spChg chg="add del mod">
          <ac:chgData name="Meena, Ramjilal" userId="04f47ffa-00dc-4f53-a1c1-93674d103375" providerId="ADAL" clId="{6A31F983-3DC9-4B2A-8E77-035F17B1E4D2}" dt="2024-07-13T15:50:44.612" v="827" actId="478"/>
          <ac:spMkLst>
            <pc:docMk/>
            <pc:sldMk cId="4058503440" sldId="729"/>
            <ac:spMk id="21" creationId="{5B7B7627-B43B-3884-B1BD-A43C6E860443}"/>
          </ac:spMkLst>
        </pc:spChg>
        <pc:picChg chg="add mod">
          <ac:chgData name="Meena, Ramjilal" userId="04f47ffa-00dc-4f53-a1c1-93674d103375" providerId="ADAL" clId="{6A31F983-3DC9-4B2A-8E77-035F17B1E4D2}" dt="2024-07-13T15:27:49.106" v="594" actId="1035"/>
          <ac:picMkLst>
            <pc:docMk/>
            <pc:sldMk cId="4058503440" sldId="729"/>
            <ac:picMk id="3" creationId="{D32B5688-968F-AFFE-A9B6-BAD4B9F8C3E0}"/>
          </ac:picMkLst>
        </pc:picChg>
        <pc:picChg chg="add del mod">
          <ac:chgData name="Meena, Ramjilal" userId="04f47ffa-00dc-4f53-a1c1-93674d103375" providerId="ADAL" clId="{6A31F983-3DC9-4B2A-8E77-035F17B1E4D2}" dt="2024-07-13T15:30:10.582" v="707" actId="478"/>
          <ac:picMkLst>
            <pc:docMk/>
            <pc:sldMk cId="4058503440" sldId="729"/>
            <ac:picMk id="6" creationId="{74AEAD8B-AE50-C76A-FA13-8AE136FCCAE4}"/>
          </ac:picMkLst>
        </pc:picChg>
        <pc:picChg chg="add del mod">
          <ac:chgData name="Meena, Ramjilal" userId="04f47ffa-00dc-4f53-a1c1-93674d103375" providerId="ADAL" clId="{6A31F983-3DC9-4B2A-8E77-035F17B1E4D2}" dt="2024-07-13T15:55:40.824" v="889" actId="478"/>
          <ac:picMkLst>
            <pc:docMk/>
            <pc:sldMk cId="4058503440" sldId="729"/>
            <ac:picMk id="12" creationId="{3BEE9111-4348-8A57-21D2-1838795DCBE5}"/>
          </ac:picMkLst>
        </pc:picChg>
        <pc:picChg chg="del">
          <ac:chgData name="Meena, Ramjilal" userId="04f47ffa-00dc-4f53-a1c1-93674d103375" providerId="ADAL" clId="{6A31F983-3DC9-4B2A-8E77-035F17B1E4D2}" dt="2024-07-13T15:28:18.029" v="631" actId="478"/>
          <ac:picMkLst>
            <pc:docMk/>
            <pc:sldMk cId="4058503440" sldId="729"/>
            <ac:picMk id="13" creationId="{99790258-F74D-927C-76DB-97CEFD2649F7}"/>
          </ac:picMkLst>
        </pc:picChg>
        <pc:picChg chg="add del mod">
          <ac:chgData name="Meena, Ramjilal" userId="04f47ffa-00dc-4f53-a1c1-93674d103375" providerId="ADAL" clId="{6A31F983-3DC9-4B2A-8E77-035F17B1E4D2}" dt="2024-07-13T15:31:39.554" v="714" actId="478"/>
          <ac:picMkLst>
            <pc:docMk/>
            <pc:sldMk cId="4058503440" sldId="729"/>
            <ac:picMk id="15" creationId="{5A4E43E9-360F-9FB2-44B2-045EA99A7F4C}"/>
          </ac:picMkLst>
        </pc:picChg>
        <pc:picChg chg="add del mod modCrop">
          <ac:chgData name="Meena, Ramjilal" userId="04f47ffa-00dc-4f53-a1c1-93674d103375" providerId="ADAL" clId="{6A31F983-3DC9-4B2A-8E77-035F17B1E4D2}" dt="2024-07-13T15:48:43.375" v="802" actId="478"/>
          <ac:picMkLst>
            <pc:docMk/>
            <pc:sldMk cId="4058503440" sldId="729"/>
            <ac:picMk id="17" creationId="{3A9218FD-EB2B-4F5D-1CE5-B12A5020BAB7}"/>
          </ac:picMkLst>
        </pc:picChg>
        <pc:picChg chg="mod">
          <ac:chgData name="Meena, Ramjilal" userId="04f47ffa-00dc-4f53-a1c1-93674d103375" providerId="ADAL" clId="{6A31F983-3DC9-4B2A-8E77-035F17B1E4D2}" dt="2024-07-13T15:52:08.188" v="837" actId="207"/>
          <ac:picMkLst>
            <pc:docMk/>
            <pc:sldMk cId="4058503440" sldId="729"/>
            <ac:picMk id="19" creationId="{EF609ACD-E2A8-1501-9850-3773ED5389F5}"/>
          </ac:picMkLst>
        </pc:picChg>
        <pc:picChg chg="add del mod">
          <ac:chgData name="Meena, Ramjilal" userId="04f47ffa-00dc-4f53-a1c1-93674d103375" providerId="ADAL" clId="{6A31F983-3DC9-4B2A-8E77-035F17B1E4D2}" dt="2024-07-13T15:55:41.876" v="890" actId="478"/>
          <ac:picMkLst>
            <pc:docMk/>
            <pc:sldMk cId="4058503440" sldId="729"/>
            <ac:picMk id="23" creationId="{5ECE610C-A204-1A62-2706-1FFB0B78D1A4}"/>
          </ac:picMkLst>
        </pc:picChg>
      </pc:sldChg>
      <pc:sldChg chg="addSp delSp modSp add mod delAnim modAnim">
        <pc:chgData name="Meena, Ramjilal" userId="04f47ffa-00dc-4f53-a1c1-93674d103375" providerId="ADAL" clId="{6A31F983-3DC9-4B2A-8E77-035F17B1E4D2}" dt="2024-07-13T16:08:02.141" v="915" actId="20577"/>
        <pc:sldMkLst>
          <pc:docMk/>
          <pc:sldMk cId="1555054297" sldId="730"/>
        </pc:sldMkLst>
        <pc:spChg chg="del">
          <ac:chgData name="Meena, Ramjilal" userId="04f47ffa-00dc-4f53-a1c1-93674d103375" providerId="ADAL" clId="{6A31F983-3DC9-4B2A-8E77-035F17B1E4D2}" dt="2024-07-13T15:54:52.958" v="881" actId="478"/>
          <ac:spMkLst>
            <pc:docMk/>
            <pc:sldMk cId="1555054297" sldId="730"/>
            <ac:spMk id="2" creationId="{F676F2B3-A122-1EAA-F875-6AD75BF613FA}"/>
          </ac:spMkLst>
        </pc:spChg>
        <pc:spChg chg="del">
          <ac:chgData name="Meena, Ramjilal" userId="04f47ffa-00dc-4f53-a1c1-93674d103375" providerId="ADAL" clId="{6A31F983-3DC9-4B2A-8E77-035F17B1E4D2}" dt="2024-07-13T15:54:43.964" v="877" actId="478"/>
          <ac:spMkLst>
            <pc:docMk/>
            <pc:sldMk cId="1555054297" sldId="730"/>
            <ac:spMk id="4" creationId="{674AFC04-C71C-6869-C7FC-4D0433D37903}"/>
          </ac:spMkLst>
        </pc:spChg>
        <pc:spChg chg="del">
          <ac:chgData name="Meena, Ramjilal" userId="04f47ffa-00dc-4f53-a1c1-93674d103375" providerId="ADAL" clId="{6A31F983-3DC9-4B2A-8E77-035F17B1E4D2}" dt="2024-07-13T15:54:46.617" v="878" actId="478"/>
          <ac:spMkLst>
            <pc:docMk/>
            <pc:sldMk cId="1555054297" sldId="730"/>
            <ac:spMk id="5" creationId="{D3A8D699-D707-D08D-E1A4-B8DC9F40E6A5}"/>
          </ac:spMkLst>
        </pc:spChg>
        <pc:spChg chg="add mod">
          <ac:chgData name="Meena, Ramjilal" userId="04f47ffa-00dc-4f53-a1c1-93674d103375" providerId="ADAL" clId="{6A31F983-3DC9-4B2A-8E77-035F17B1E4D2}" dt="2024-07-13T16:07:48.806" v="914" actId="20577"/>
          <ac:spMkLst>
            <pc:docMk/>
            <pc:sldMk cId="1555054297" sldId="730"/>
            <ac:spMk id="6" creationId="{6CF5D391-50C1-D361-3028-D4142107EC84}"/>
          </ac:spMkLst>
        </pc:spChg>
        <pc:spChg chg="del mod">
          <ac:chgData name="Meena, Ramjilal" userId="04f47ffa-00dc-4f53-a1c1-93674d103375" providerId="ADAL" clId="{6A31F983-3DC9-4B2A-8E77-035F17B1E4D2}" dt="2024-07-13T15:54:56.378" v="885" actId="478"/>
          <ac:spMkLst>
            <pc:docMk/>
            <pc:sldMk cId="1555054297" sldId="730"/>
            <ac:spMk id="7" creationId="{1FAFB875-27E9-6B6F-709D-6DA654EC3D2C}"/>
          </ac:spMkLst>
        </pc:spChg>
        <pc:spChg chg="add mod">
          <ac:chgData name="Meena, Ramjilal" userId="04f47ffa-00dc-4f53-a1c1-93674d103375" providerId="ADAL" clId="{6A31F983-3DC9-4B2A-8E77-035F17B1E4D2}" dt="2024-07-13T16:07:33.299" v="907" actId="1038"/>
          <ac:spMkLst>
            <pc:docMk/>
            <pc:sldMk cId="1555054297" sldId="730"/>
            <ac:spMk id="13" creationId="{ED8CD576-7974-0268-C33E-99947AFA3C69}"/>
          </ac:spMkLst>
        </pc:spChg>
        <pc:picChg chg="del">
          <ac:chgData name="Meena, Ramjilal" userId="04f47ffa-00dc-4f53-a1c1-93674d103375" providerId="ADAL" clId="{6A31F983-3DC9-4B2A-8E77-035F17B1E4D2}" dt="2024-07-13T15:54:53.726" v="882" actId="478"/>
          <ac:picMkLst>
            <pc:docMk/>
            <pc:sldMk cId="1555054297" sldId="730"/>
            <ac:picMk id="3" creationId="{D32B5688-968F-AFFE-A9B6-BAD4B9F8C3E0}"/>
          </ac:picMkLst>
        </pc:picChg>
        <pc:picChg chg="del">
          <ac:chgData name="Meena, Ramjilal" userId="04f47ffa-00dc-4f53-a1c1-93674d103375" providerId="ADAL" clId="{6A31F983-3DC9-4B2A-8E77-035F17B1E4D2}" dt="2024-07-13T15:54:49.395" v="880" actId="478"/>
          <ac:picMkLst>
            <pc:docMk/>
            <pc:sldMk cId="1555054297" sldId="730"/>
            <ac:picMk id="12" creationId="{3BEE9111-4348-8A57-21D2-1838795DCBE5}"/>
          </ac:picMkLst>
        </pc:picChg>
        <pc:picChg chg="add mod">
          <ac:chgData name="Meena, Ramjilal" userId="04f47ffa-00dc-4f53-a1c1-93674d103375" providerId="ADAL" clId="{6A31F983-3DC9-4B2A-8E77-035F17B1E4D2}" dt="2024-07-13T15:55:06.801" v="886" actId="1076"/>
          <ac:picMkLst>
            <pc:docMk/>
            <pc:sldMk cId="1555054297" sldId="730"/>
            <ac:picMk id="14" creationId="{7A0CBD3A-2559-BD35-640F-2E44991B0316}"/>
          </ac:picMkLst>
        </pc:picChg>
        <pc:picChg chg="add mod">
          <ac:chgData name="Meena, Ramjilal" userId="04f47ffa-00dc-4f53-a1c1-93674d103375" providerId="ADAL" clId="{6A31F983-3DC9-4B2A-8E77-035F17B1E4D2}" dt="2024-07-13T15:55:16.532" v="887" actId="1036"/>
          <ac:picMkLst>
            <pc:docMk/>
            <pc:sldMk cId="1555054297" sldId="730"/>
            <ac:picMk id="15" creationId="{B4BE7104-8652-3E31-F7B6-3B0BECAE8263}"/>
          </ac:picMkLst>
        </pc:picChg>
        <pc:picChg chg="del">
          <ac:chgData name="Meena, Ramjilal" userId="04f47ffa-00dc-4f53-a1c1-93674d103375" providerId="ADAL" clId="{6A31F983-3DC9-4B2A-8E77-035F17B1E4D2}" dt="2024-07-13T15:54:54.310" v="883" actId="478"/>
          <ac:picMkLst>
            <pc:docMk/>
            <pc:sldMk cId="1555054297" sldId="730"/>
            <ac:picMk id="19" creationId="{EF609ACD-E2A8-1501-9850-3773ED5389F5}"/>
          </ac:picMkLst>
        </pc:picChg>
        <pc:picChg chg="del">
          <ac:chgData name="Meena, Ramjilal" userId="04f47ffa-00dc-4f53-a1c1-93674d103375" providerId="ADAL" clId="{6A31F983-3DC9-4B2A-8E77-035F17B1E4D2}" dt="2024-07-13T15:54:48.516" v="879" actId="478"/>
          <ac:picMkLst>
            <pc:docMk/>
            <pc:sldMk cId="1555054297" sldId="730"/>
            <ac:picMk id="23" creationId="{5ECE610C-A204-1A62-2706-1FFB0B78D1A4}"/>
          </ac:picMkLst>
        </pc:picChg>
      </pc:sldChg>
      <pc:sldChg chg="addSp delSp modSp add mod ord">
        <pc:chgData name="Meena, Ramjilal" userId="04f47ffa-00dc-4f53-a1c1-93674d103375" providerId="ADAL" clId="{6A31F983-3DC9-4B2A-8E77-035F17B1E4D2}" dt="2024-07-14T04:26:46.898" v="1524" actId="1076"/>
        <pc:sldMkLst>
          <pc:docMk/>
          <pc:sldMk cId="2404995619" sldId="731"/>
        </pc:sldMkLst>
        <pc:spChg chg="mod">
          <ac:chgData name="Meena, Ramjilal" userId="04f47ffa-00dc-4f53-a1c1-93674d103375" providerId="ADAL" clId="{6A31F983-3DC9-4B2A-8E77-035F17B1E4D2}" dt="2024-07-14T02:41:07.802" v="1238" actId="6549"/>
          <ac:spMkLst>
            <pc:docMk/>
            <pc:sldMk cId="2404995619" sldId="731"/>
            <ac:spMk id="4" creationId="{3332AEE5-98AD-BBDF-02F6-D63F99A7F892}"/>
          </ac:spMkLst>
        </pc:spChg>
        <pc:spChg chg="add del mod">
          <ac:chgData name="Meena, Ramjilal" userId="04f47ffa-00dc-4f53-a1c1-93674d103375" providerId="ADAL" clId="{6A31F983-3DC9-4B2A-8E77-035F17B1E4D2}" dt="2024-07-14T04:22:45.427" v="1490"/>
          <ac:spMkLst>
            <pc:docMk/>
            <pc:sldMk cId="2404995619" sldId="731"/>
            <ac:spMk id="5" creationId="{DD2D5ECB-B687-744A-7420-4A39015808B9}"/>
          </ac:spMkLst>
        </pc:spChg>
        <pc:spChg chg="add del mod">
          <ac:chgData name="Meena, Ramjilal" userId="04f47ffa-00dc-4f53-a1c1-93674d103375" providerId="ADAL" clId="{6A31F983-3DC9-4B2A-8E77-035F17B1E4D2}" dt="2024-07-14T04:23:40.930" v="1494" actId="478"/>
          <ac:spMkLst>
            <pc:docMk/>
            <pc:sldMk cId="2404995619" sldId="731"/>
            <ac:spMk id="7" creationId="{1E973568-901F-D4ED-4267-6DE3D4E5CAFF}"/>
          </ac:spMkLst>
        </pc:spChg>
        <pc:spChg chg="mod">
          <ac:chgData name="Meena, Ramjilal" userId="04f47ffa-00dc-4f53-a1c1-93674d103375" providerId="ADAL" clId="{6A31F983-3DC9-4B2A-8E77-035F17B1E4D2}" dt="2024-07-14T02:42:50.232" v="1271"/>
          <ac:spMkLst>
            <pc:docMk/>
            <pc:sldMk cId="2404995619" sldId="731"/>
            <ac:spMk id="19" creationId="{D0D9CB2F-E196-14EB-5E42-CEA3228EA108}"/>
          </ac:spMkLst>
        </pc:spChg>
        <pc:picChg chg="del">
          <ac:chgData name="Meena, Ramjilal" userId="04f47ffa-00dc-4f53-a1c1-93674d103375" providerId="ADAL" clId="{6A31F983-3DC9-4B2A-8E77-035F17B1E4D2}" dt="2024-07-14T04:24:03.326" v="1499" actId="478"/>
          <ac:picMkLst>
            <pc:docMk/>
            <pc:sldMk cId="2404995619" sldId="731"/>
            <ac:picMk id="12" creationId="{20A1B16B-EC27-B7FB-B903-0BB6CF8810C4}"/>
          </ac:picMkLst>
        </pc:picChg>
        <pc:picChg chg="add del mod">
          <ac:chgData name="Meena, Ramjilal" userId="04f47ffa-00dc-4f53-a1c1-93674d103375" providerId="ADAL" clId="{6A31F983-3DC9-4B2A-8E77-035F17B1E4D2}" dt="2024-07-14T04:26:16.943" v="1517" actId="478"/>
          <ac:picMkLst>
            <pc:docMk/>
            <pc:sldMk cId="2404995619" sldId="731"/>
            <ac:picMk id="16" creationId="{8092EEB0-9AF5-793C-3628-97BDB04E47ED}"/>
          </ac:picMkLst>
        </pc:picChg>
        <pc:picChg chg="del">
          <ac:chgData name="Meena, Ramjilal" userId="04f47ffa-00dc-4f53-a1c1-93674d103375" providerId="ADAL" clId="{6A31F983-3DC9-4B2A-8E77-035F17B1E4D2}" dt="2024-07-14T04:19:37.622" v="1423" actId="478"/>
          <ac:picMkLst>
            <pc:docMk/>
            <pc:sldMk cId="2404995619" sldId="731"/>
            <ac:picMk id="18" creationId="{D5469814-ED96-1222-1907-A5C0833F4F3A}"/>
          </ac:picMkLst>
        </pc:picChg>
        <pc:picChg chg="del">
          <ac:chgData name="Meena, Ramjilal" userId="04f47ffa-00dc-4f53-a1c1-93674d103375" providerId="ADAL" clId="{6A31F983-3DC9-4B2A-8E77-035F17B1E4D2}" dt="2024-07-14T02:42:58.426" v="1272" actId="478"/>
          <ac:picMkLst>
            <pc:docMk/>
            <pc:sldMk cId="2404995619" sldId="731"/>
            <ac:picMk id="22" creationId="{364767F8-B494-FA49-75B9-092105447DA0}"/>
          </ac:picMkLst>
        </pc:picChg>
        <pc:picChg chg="add mod">
          <ac:chgData name="Meena, Ramjilal" userId="04f47ffa-00dc-4f53-a1c1-93674d103375" providerId="ADAL" clId="{6A31F983-3DC9-4B2A-8E77-035F17B1E4D2}" dt="2024-07-14T04:26:09.699" v="1515" actId="14100"/>
          <ac:picMkLst>
            <pc:docMk/>
            <pc:sldMk cId="2404995619" sldId="731"/>
            <ac:picMk id="24" creationId="{560342F5-73BC-11D7-DE11-B1C506B4D2F2}"/>
          </ac:picMkLst>
        </pc:picChg>
        <pc:picChg chg="add mod">
          <ac:chgData name="Meena, Ramjilal" userId="04f47ffa-00dc-4f53-a1c1-93674d103375" providerId="ADAL" clId="{6A31F983-3DC9-4B2A-8E77-035F17B1E4D2}" dt="2024-07-14T04:26:46.898" v="1524" actId="1076"/>
          <ac:picMkLst>
            <pc:docMk/>
            <pc:sldMk cId="2404995619" sldId="731"/>
            <ac:picMk id="25" creationId="{7E813D89-5CBB-C42D-4ACE-CFC7F5334506}"/>
          </ac:picMkLst>
        </pc:picChg>
        <pc:picChg chg="add mod">
          <ac:chgData name="Meena, Ramjilal" userId="04f47ffa-00dc-4f53-a1c1-93674d103375" providerId="ADAL" clId="{6A31F983-3DC9-4B2A-8E77-035F17B1E4D2}" dt="2024-07-14T04:26:36.834" v="1523" actId="14100"/>
          <ac:picMkLst>
            <pc:docMk/>
            <pc:sldMk cId="2404995619" sldId="731"/>
            <ac:picMk id="26" creationId="{85DD859D-863E-565A-8318-34591018A6C0}"/>
          </ac:picMkLst>
        </pc:picChg>
        <pc:picChg chg="del">
          <ac:chgData name="Meena, Ramjilal" userId="04f47ffa-00dc-4f53-a1c1-93674d103375" providerId="ADAL" clId="{6A31F983-3DC9-4B2A-8E77-035F17B1E4D2}" dt="2024-07-14T02:43:00.657" v="1273" actId="478"/>
          <ac:picMkLst>
            <pc:docMk/>
            <pc:sldMk cId="2404995619" sldId="731"/>
            <ac:picMk id="27" creationId="{5336DEDE-1CDE-F81F-2796-83EF9791960F}"/>
          </ac:picMkLst>
        </pc:picChg>
        <pc:picChg chg="del mod">
          <ac:chgData name="Meena, Ramjilal" userId="04f47ffa-00dc-4f53-a1c1-93674d103375" providerId="ADAL" clId="{6A31F983-3DC9-4B2A-8E77-035F17B1E4D2}" dt="2024-07-14T04:25:25.168" v="1508" actId="478"/>
          <ac:picMkLst>
            <pc:docMk/>
            <pc:sldMk cId="2404995619" sldId="731"/>
            <ac:picMk id="32" creationId="{B59D198E-E646-8185-5997-07BB25FD238B}"/>
          </ac:picMkLst>
        </pc:picChg>
      </pc:sldChg>
      <pc:sldChg chg="addSp delSp modSp add mod ord delAnim modAnim">
        <pc:chgData name="Meena, Ramjilal" userId="04f47ffa-00dc-4f53-a1c1-93674d103375" providerId="ADAL" clId="{6A31F983-3DC9-4B2A-8E77-035F17B1E4D2}" dt="2024-07-20T16:56:53.260" v="3593" actId="20577"/>
        <pc:sldMkLst>
          <pc:docMk/>
          <pc:sldMk cId="61638133" sldId="732"/>
        </pc:sldMkLst>
        <pc:spChg chg="mod">
          <ac:chgData name="Meena, Ramjilal" userId="04f47ffa-00dc-4f53-a1c1-93674d103375" providerId="ADAL" clId="{6A31F983-3DC9-4B2A-8E77-035F17B1E4D2}" dt="2024-07-15T00:45:41.912" v="1644" actId="403"/>
          <ac:spMkLst>
            <pc:docMk/>
            <pc:sldMk cId="61638133" sldId="732"/>
            <ac:spMk id="2" creationId="{E8BEF486-4AA2-1415-B40E-85F4FEE92377}"/>
          </ac:spMkLst>
        </pc:spChg>
        <pc:spChg chg="del mod">
          <ac:chgData name="Meena, Ramjilal" userId="04f47ffa-00dc-4f53-a1c1-93674d103375" providerId="ADAL" clId="{6A31F983-3DC9-4B2A-8E77-035F17B1E4D2}" dt="2024-07-15T00:43:19.025" v="1620" actId="478"/>
          <ac:spMkLst>
            <pc:docMk/>
            <pc:sldMk cId="61638133" sldId="732"/>
            <ac:spMk id="3" creationId="{A916A722-02C4-BD7F-053E-9A4D94B4BC64}"/>
          </ac:spMkLst>
        </pc:spChg>
        <pc:spChg chg="add mod">
          <ac:chgData name="Meena, Ramjilal" userId="04f47ffa-00dc-4f53-a1c1-93674d103375" providerId="ADAL" clId="{6A31F983-3DC9-4B2A-8E77-035F17B1E4D2}" dt="2024-07-15T00:53:30.162" v="1695" actId="1036"/>
          <ac:spMkLst>
            <pc:docMk/>
            <pc:sldMk cId="61638133" sldId="732"/>
            <ac:spMk id="7" creationId="{D9435FB1-7C7B-A651-80F3-BCFB1AB8A913}"/>
          </ac:spMkLst>
        </pc:spChg>
        <pc:spChg chg="mod">
          <ac:chgData name="Meena, Ramjilal" userId="04f47ffa-00dc-4f53-a1c1-93674d103375" providerId="ADAL" clId="{6A31F983-3DC9-4B2A-8E77-035F17B1E4D2}" dt="2024-07-15T00:45:32.614" v="1643" actId="14100"/>
          <ac:spMkLst>
            <pc:docMk/>
            <pc:sldMk cId="61638133" sldId="732"/>
            <ac:spMk id="9" creationId="{A448E222-B7D3-0308-0482-F6B47B12DF2A}"/>
          </ac:spMkLst>
        </pc:spChg>
        <pc:spChg chg="del mod">
          <ac:chgData name="Meena, Ramjilal" userId="04f47ffa-00dc-4f53-a1c1-93674d103375" providerId="ADAL" clId="{6A31F983-3DC9-4B2A-8E77-035F17B1E4D2}" dt="2024-07-15T00:44:18.047" v="1637" actId="478"/>
          <ac:spMkLst>
            <pc:docMk/>
            <pc:sldMk cId="61638133" sldId="732"/>
            <ac:spMk id="10" creationId="{45501009-124E-D760-46E1-4C4C00F455AF}"/>
          </ac:spMkLst>
        </pc:spChg>
        <pc:spChg chg="add mod">
          <ac:chgData name="Meena, Ramjilal" userId="04f47ffa-00dc-4f53-a1c1-93674d103375" providerId="ADAL" clId="{6A31F983-3DC9-4B2A-8E77-035F17B1E4D2}" dt="2024-07-20T16:56:53.260" v="3593" actId="20577"/>
          <ac:spMkLst>
            <pc:docMk/>
            <pc:sldMk cId="61638133" sldId="732"/>
            <ac:spMk id="11" creationId="{A8BBF9C9-BBE0-708C-5796-37A32830781D}"/>
          </ac:spMkLst>
        </pc:spChg>
        <pc:spChg chg="del mod">
          <ac:chgData name="Meena, Ramjilal" userId="04f47ffa-00dc-4f53-a1c1-93674d103375" providerId="ADAL" clId="{6A31F983-3DC9-4B2A-8E77-035F17B1E4D2}" dt="2024-07-15T00:38:23.148" v="1581" actId="478"/>
          <ac:spMkLst>
            <pc:docMk/>
            <pc:sldMk cId="61638133" sldId="732"/>
            <ac:spMk id="22" creationId="{BA365313-BB65-06EB-962B-97768B24C7E0}"/>
          </ac:spMkLst>
        </pc:spChg>
        <pc:picChg chg="add mod">
          <ac:chgData name="Meena, Ramjilal" userId="04f47ffa-00dc-4f53-a1c1-93674d103375" providerId="ADAL" clId="{6A31F983-3DC9-4B2A-8E77-035F17B1E4D2}" dt="2024-07-15T00:53:30.162" v="1695" actId="1036"/>
          <ac:picMkLst>
            <pc:docMk/>
            <pc:sldMk cId="61638133" sldId="732"/>
            <ac:picMk id="5" creationId="{E6AEA43D-35ED-BA29-36B6-8379FE883DC4}"/>
          </ac:picMkLst>
        </pc:picChg>
        <pc:picChg chg="del mod">
          <ac:chgData name="Meena, Ramjilal" userId="04f47ffa-00dc-4f53-a1c1-93674d103375" providerId="ADAL" clId="{6A31F983-3DC9-4B2A-8E77-035F17B1E4D2}" dt="2024-07-15T00:37:24.211" v="1558" actId="478"/>
          <ac:picMkLst>
            <pc:docMk/>
            <pc:sldMk cId="61638133" sldId="732"/>
            <ac:picMk id="1026" creationId="{C50703D6-EC7B-9ADF-3082-EB1B59AAA850}"/>
          </ac:picMkLst>
        </pc:picChg>
      </pc:sldChg>
      <pc:sldChg chg="addSp delSp modSp add mod ord">
        <pc:chgData name="Meena, Ramjilal" userId="04f47ffa-00dc-4f53-a1c1-93674d103375" providerId="ADAL" clId="{6A31F983-3DC9-4B2A-8E77-035F17B1E4D2}" dt="2024-07-15T15:04:28.898" v="1758" actId="1076"/>
        <pc:sldMkLst>
          <pc:docMk/>
          <pc:sldMk cId="2770710079" sldId="733"/>
        </pc:sldMkLst>
        <pc:spChg chg="mod">
          <ac:chgData name="Meena, Ramjilal" userId="04f47ffa-00dc-4f53-a1c1-93674d103375" providerId="ADAL" clId="{6A31F983-3DC9-4B2A-8E77-035F17B1E4D2}" dt="2024-07-15T14:54:51.266" v="1702" actId="20577"/>
          <ac:spMkLst>
            <pc:docMk/>
            <pc:sldMk cId="2770710079" sldId="733"/>
            <ac:spMk id="4" creationId="{3332AEE5-98AD-BBDF-02F6-D63F99A7F892}"/>
          </ac:spMkLst>
        </pc:spChg>
        <pc:spChg chg="add del mod">
          <ac:chgData name="Meena, Ramjilal" userId="04f47ffa-00dc-4f53-a1c1-93674d103375" providerId="ADAL" clId="{6A31F983-3DC9-4B2A-8E77-035F17B1E4D2}" dt="2024-07-15T15:04:16.936" v="1754" actId="478"/>
          <ac:spMkLst>
            <pc:docMk/>
            <pc:sldMk cId="2770710079" sldId="733"/>
            <ac:spMk id="7" creationId="{174F269F-E788-967E-E7B9-59EDBD57C8A6}"/>
          </ac:spMkLst>
        </pc:spChg>
        <pc:spChg chg="add del mod">
          <ac:chgData name="Meena, Ramjilal" userId="04f47ffa-00dc-4f53-a1c1-93674d103375" providerId="ADAL" clId="{6A31F983-3DC9-4B2A-8E77-035F17B1E4D2}" dt="2024-07-15T15:04:21.128" v="1755" actId="478"/>
          <ac:spMkLst>
            <pc:docMk/>
            <pc:sldMk cId="2770710079" sldId="733"/>
            <ac:spMk id="11" creationId="{5973E669-92EE-5851-3DC4-4316C1E969A6}"/>
          </ac:spMkLst>
        </pc:spChg>
        <pc:spChg chg="add del mod">
          <ac:chgData name="Meena, Ramjilal" userId="04f47ffa-00dc-4f53-a1c1-93674d103375" providerId="ADAL" clId="{6A31F983-3DC9-4B2A-8E77-035F17B1E4D2}" dt="2024-07-15T15:04:22.871" v="1756" actId="478"/>
          <ac:spMkLst>
            <pc:docMk/>
            <pc:sldMk cId="2770710079" sldId="733"/>
            <ac:spMk id="12" creationId="{5B27A180-401D-291F-54F2-AC50DEC5ECA7}"/>
          </ac:spMkLst>
        </pc:spChg>
        <pc:spChg chg="del">
          <ac:chgData name="Meena, Ramjilal" userId="04f47ffa-00dc-4f53-a1c1-93674d103375" providerId="ADAL" clId="{6A31F983-3DC9-4B2A-8E77-035F17B1E4D2}" dt="2024-07-15T15:04:25.115" v="1757" actId="478"/>
          <ac:spMkLst>
            <pc:docMk/>
            <pc:sldMk cId="2770710079" sldId="733"/>
            <ac:spMk id="17" creationId="{8E8AE03F-A1A2-9171-0325-332B3E141756}"/>
          </ac:spMkLst>
        </pc:spChg>
        <pc:spChg chg="mod">
          <ac:chgData name="Meena, Ramjilal" userId="04f47ffa-00dc-4f53-a1c1-93674d103375" providerId="ADAL" clId="{6A31F983-3DC9-4B2A-8E77-035F17B1E4D2}" dt="2024-07-15T14:55:12.441" v="1705" actId="6549"/>
          <ac:spMkLst>
            <pc:docMk/>
            <pc:sldMk cId="2770710079" sldId="733"/>
            <ac:spMk id="19" creationId="{D0D9CB2F-E196-14EB-5E42-CEA3228EA108}"/>
          </ac:spMkLst>
        </pc:spChg>
        <pc:picChg chg="add mod">
          <ac:chgData name="Meena, Ramjilal" userId="04f47ffa-00dc-4f53-a1c1-93674d103375" providerId="ADAL" clId="{6A31F983-3DC9-4B2A-8E77-035F17B1E4D2}" dt="2024-07-15T15:04:28.898" v="1758" actId="1076"/>
          <ac:picMkLst>
            <pc:docMk/>
            <pc:sldMk cId="2770710079" sldId="733"/>
            <ac:picMk id="5" creationId="{ABAA6037-F1B9-E61C-C80F-11556C29927B}"/>
          </ac:picMkLst>
        </pc:picChg>
        <pc:picChg chg="del">
          <ac:chgData name="Meena, Ramjilal" userId="04f47ffa-00dc-4f53-a1c1-93674d103375" providerId="ADAL" clId="{6A31F983-3DC9-4B2A-8E77-035F17B1E4D2}" dt="2024-07-15T14:55:27.259" v="1706" actId="478"/>
          <ac:picMkLst>
            <pc:docMk/>
            <pc:sldMk cId="2770710079" sldId="733"/>
            <ac:picMk id="22" creationId="{364767F8-B494-FA49-75B9-092105447DA0}"/>
          </ac:picMkLst>
        </pc:picChg>
        <pc:picChg chg="del">
          <ac:chgData name="Meena, Ramjilal" userId="04f47ffa-00dc-4f53-a1c1-93674d103375" providerId="ADAL" clId="{6A31F983-3DC9-4B2A-8E77-035F17B1E4D2}" dt="2024-07-15T14:55:28.295" v="1707" actId="478"/>
          <ac:picMkLst>
            <pc:docMk/>
            <pc:sldMk cId="2770710079" sldId="733"/>
            <ac:picMk id="27" creationId="{5336DEDE-1CDE-F81F-2796-83EF9791960F}"/>
          </ac:picMkLst>
        </pc:picChg>
      </pc:sldChg>
      <pc:sldChg chg="addSp delSp modSp add mod ord">
        <pc:chgData name="Meena, Ramjilal" userId="04f47ffa-00dc-4f53-a1c1-93674d103375" providerId="ADAL" clId="{6A31F983-3DC9-4B2A-8E77-035F17B1E4D2}" dt="2024-07-17T16:41:49.693" v="2202" actId="1076"/>
        <pc:sldMkLst>
          <pc:docMk/>
          <pc:sldMk cId="3367112462" sldId="734"/>
        </pc:sldMkLst>
        <pc:spChg chg="mod">
          <ac:chgData name="Meena, Ramjilal" userId="04f47ffa-00dc-4f53-a1c1-93674d103375" providerId="ADAL" clId="{6A31F983-3DC9-4B2A-8E77-035F17B1E4D2}" dt="2024-07-15T15:59:03.284" v="1999" actId="20577"/>
          <ac:spMkLst>
            <pc:docMk/>
            <pc:sldMk cId="3367112462" sldId="734"/>
            <ac:spMk id="4" creationId="{3332AEE5-98AD-BBDF-02F6-D63F99A7F892}"/>
          </ac:spMkLst>
        </pc:spChg>
        <pc:spChg chg="add mod">
          <ac:chgData name="Meena, Ramjilal" userId="04f47ffa-00dc-4f53-a1c1-93674d103375" providerId="ADAL" clId="{6A31F983-3DC9-4B2A-8E77-035F17B1E4D2}" dt="2024-07-15T16:02:50.832" v="2080" actId="1037"/>
          <ac:spMkLst>
            <pc:docMk/>
            <pc:sldMk cId="3367112462" sldId="734"/>
            <ac:spMk id="5" creationId="{BB9C8F3A-8018-4376-22A2-28B3548E8133}"/>
          </ac:spMkLst>
        </pc:spChg>
        <pc:spChg chg="add del mod">
          <ac:chgData name="Meena, Ramjilal" userId="04f47ffa-00dc-4f53-a1c1-93674d103375" providerId="ADAL" clId="{6A31F983-3DC9-4B2A-8E77-035F17B1E4D2}" dt="2024-07-15T16:02:04.182" v="2072" actId="478"/>
          <ac:spMkLst>
            <pc:docMk/>
            <pc:sldMk cId="3367112462" sldId="734"/>
            <ac:spMk id="7" creationId="{8FA90B6C-942A-9F7F-B22A-D519D9392519}"/>
          </ac:spMkLst>
        </pc:spChg>
        <pc:spChg chg="add mod">
          <ac:chgData name="Meena, Ramjilal" userId="04f47ffa-00dc-4f53-a1c1-93674d103375" providerId="ADAL" clId="{6A31F983-3DC9-4B2A-8E77-035F17B1E4D2}" dt="2024-07-15T16:01:40.251" v="2070"/>
          <ac:spMkLst>
            <pc:docMk/>
            <pc:sldMk cId="3367112462" sldId="734"/>
            <ac:spMk id="16" creationId="{6C59B96D-565A-B1A6-268A-D98A963427B8}"/>
          </ac:spMkLst>
        </pc:spChg>
        <pc:spChg chg="add mod">
          <ac:chgData name="Meena, Ramjilal" userId="04f47ffa-00dc-4f53-a1c1-93674d103375" providerId="ADAL" clId="{6A31F983-3DC9-4B2A-8E77-035F17B1E4D2}" dt="2024-07-15T16:01:40.251" v="2070"/>
          <ac:spMkLst>
            <pc:docMk/>
            <pc:sldMk cId="3367112462" sldId="734"/>
            <ac:spMk id="18" creationId="{3B048F20-6F1E-D386-1725-12EE2316F1E5}"/>
          </ac:spMkLst>
        </pc:spChg>
        <pc:spChg chg="mod">
          <ac:chgData name="Meena, Ramjilal" userId="04f47ffa-00dc-4f53-a1c1-93674d103375" providerId="ADAL" clId="{6A31F983-3DC9-4B2A-8E77-035F17B1E4D2}" dt="2024-07-15T16:00:58.400" v="2066" actId="403"/>
          <ac:spMkLst>
            <pc:docMk/>
            <pc:sldMk cId="3367112462" sldId="734"/>
            <ac:spMk id="19" creationId="{D0D9CB2F-E196-14EB-5E42-CEA3228EA108}"/>
          </ac:spMkLst>
        </pc:spChg>
        <pc:spChg chg="add mod">
          <ac:chgData name="Meena, Ramjilal" userId="04f47ffa-00dc-4f53-a1c1-93674d103375" providerId="ADAL" clId="{6A31F983-3DC9-4B2A-8E77-035F17B1E4D2}" dt="2024-07-15T16:01:40.251" v="2070"/>
          <ac:spMkLst>
            <pc:docMk/>
            <pc:sldMk cId="3367112462" sldId="734"/>
            <ac:spMk id="21" creationId="{5CA96FE0-C8B5-F545-0F80-9134500FF280}"/>
          </ac:spMkLst>
        </pc:spChg>
        <pc:spChg chg="add mod">
          <ac:chgData name="Meena, Ramjilal" userId="04f47ffa-00dc-4f53-a1c1-93674d103375" providerId="ADAL" clId="{6A31F983-3DC9-4B2A-8E77-035F17B1E4D2}" dt="2024-07-15T16:03:21.777" v="2094" actId="404"/>
          <ac:spMkLst>
            <pc:docMk/>
            <pc:sldMk cId="3367112462" sldId="734"/>
            <ac:spMk id="24" creationId="{940801D2-B980-5B90-5BC9-C4197BAF5708}"/>
          </ac:spMkLst>
        </pc:spChg>
        <pc:spChg chg="add mod">
          <ac:chgData name="Meena, Ramjilal" userId="04f47ffa-00dc-4f53-a1c1-93674d103375" providerId="ADAL" clId="{6A31F983-3DC9-4B2A-8E77-035F17B1E4D2}" dt="2024-07-15T16:02:04.967" v="2073"/>
          <ac:spMkLst>
            <pc:docMk/>
            <pc:sldMk cId="3367112462" sldId="734"/>
            <ac:spMk id="25" creationId="{99845295-A00C-F8EF-8204-D3A67B0D179E}"/>
          </ac:spMkLst>
        </pc:spChg>
        <pc:spChg chg="mod">
          <ac:chgData name="Meena, Ramjilal" userId="04f47ffa-00dc-4f53-a1c1-93674d103375" providerId="ADAL" clId="{6A31F983-3DC9-4B2A-8E77-035F17B1E4D2}" dt="2024-07-15T16:02:04.967" v="2073"/>
          <ac:spMkLst>
            <pc:docMk/>
            <pc:sldMk cId="3367112462" sldId="734"/>
            <ac:spMk id="31" creationId="{3DB30D1D-69A7-3402-FA27-008D61BA902C}"/>
          </ac:spMkLst>
        </pc:spChg>
        <pc:spChg chg="mod">
          <ac:chgData name="Meena, Ramjilal" userId="04f47ffa-00dc-4f53-a1c1-93674d103375" providerId="ADAL" clId="{6A31F983-3DC9-4B2A-8E77-035F17B1E4D2}" dt="2024-07-15T16:03:13.615" v="2090" actId="403"/>
          <ac:spMkLst>
            <pc:docMk/>
            <pc:sldMk cId="3367112462" sldId="734"/>
            <ac:spMk id="32" creationId="{8F820EA8-31E6-723B-BF0B-849C55699487}"/>
          </ac:spMkLst>
        </pc:spChg>
        <pc:spChg chg="add del mod">
          <ac:chgData name="Meena, Ramjilal" userId="04f47ffa-00dc-4f53-a1c1-93674d103375" providerId="ADAL" clId="{6A31F983-3DC9-4B2A-8E77-035F17B1E4D2}" dt="2024-07-15T16:03:59.519" v="2101"/>
          <ac:spMkLst>
            <pc:docMk/>
            <pc:sldMk cId="3367112462" sldId="734"/>
            <ac:spMk id="33" creationId="{4095F98C-F632-FBAE-E60A-FCF79AEC8120}"/>
          </ac:spMkLst>
        </pc:spChg>
        <pc:spChg chg="add del mod">
          <ac:chgData name="Meena, Ramjilal" userId="04f47ffa-00dc-4f53-a1c1-93674d103375" providerId="ADAL" clId="{6A31F983-3DC9-4B2A-8E77-035F17B1E4D2}" dt="2024-07-15T16:03:59.519" v="2101"/>
          <ac:spMkLst>
            <pc:docMk/>
            <pc:sldMk cId="3367112462" sldId="734"/>
            <ac:spMk id="34" creationId="{8763560D-3EA1-46E0-8741-F97F102AC902}"/>
          </ac:spMkLst>
        </pc:spChg>
        <pc:spChg chg="add del mod">
          <ac:chgData name="Meena, Ramjilal" userId="04f47ffa-00dc-4f53-a1c1-93674d103375" providerId="ADAL" clId="{6A31F983-3DC9-4B2A-8E77-035F17B1E4D2}" dt="2024-07-15T16:03:59.519" v="2101"/>
          <ac:spMkLst>
            <pc:docMk/>
            <pc:sldMk cId="3367112462" sldId="734"/>
            <ac:spMk id="35" creationId="{39528A0C-AA1D-9DAC-85BC-D0E017266318}"/>
          </ac:spMkLst>
        </pc:spChg>
        <pc:spChg chg="add del mod">
          <ac:chgData name="Meena, Ramjilal" userId="04f47ffa-00dc-4f53-a1c1-93674d103375" providerId="ADAL" clId="{6A31F983-3DC9-4B2A-8E77-035F17B1E4D2}" dt="2024-07-15T16:04:17.673" v="2104"/>
          <ac:spMkLst>
            <pc:docMk/>
            <pc:sldMk cId="3367112462" sldId="734"/>
            <ac:spMk id="37" creationId="{CDFA178A-F06E-5260-614C-06EB8EA0BC9A}"/>
          </ac:spMkLst>
        </pc:spChg>
        <pc:spChg chg="add del mod">
          <ac:chgData name="Meena, Ramjilal" userId="04f47ffa-00dc-4f53-a1c1-93674d103375" providerId="ADAL" clId="{6A31F983-3DC9-4B2A-8E77-035F17B1E4D2}" dt="2024-07-15T16:04:17.673" v="2104"/>
          <ac:spMkLst>
            <pc:docMk/>
            <pc:sldMk cId="3367112462" sldId="734"/>
            <ac:spMk id="38" creationId="{D4C5DA54-E99A-8994-CE93-08157D965B4C}"/>
          </ac:spMkLst>
        </pc:spChg>
        <pc:spChg chg="add del mod">
          <ac:chgData name="Meena, Ramjilal" userId="04f47ffa-00dc-4f53-a1c1-93674d103375" providerId="ADAL" clId="{6A31F983-3DC9-4B2A-8E77-035F17B1E4D2}" dt="2024-07-15T16:04:17.673" v="2104"/>
          <ac:spMkLst>
            <pc:docMk/>
            <pc:sldMk cId="3367112462" sldId="734"/>
            <ac:spMk id="39" creationId="{3F3E197D-6609-726C-D6DE-498481B8AE39}"/>
          </ac:spMkLst>
        </pc:spChg>
        <pc:spChg chg="add mod">
          <ac:chgData name="Meena, Ramjilal" userId="04f47ffa-00dc-4f53-a1c1-93674d103375" providerId="ADAL" clId="{6A31F983-3DC9-4B2A-8E77-035F17B1E4D2}" dt="2024-07-17T16:41:49.693" v="2202" actId="1076"/>
          <ac:spMkLst>
            <pc:docMk/>
            <pc:sldMk cId="3367112462" sldId="734"/>
            <ac:spMk id="40" creationId="{C83C5B79-621C-E114-1F48-1B42CE30265C}"/>
          </ac:spMkLst>
        </pc:spChg>
        <pc:spChg chg="add mod">
          <ac:chgData name="Meena, Ramjilal" userId="04f47ffa-00dc-4f53-a1c1-93674d103375" providerId="ADAL" clId="{6A31F983-3DC9-4B2A-8E77-035F17B1E4D2}" dt="2024-07-17T16:41:49.693" v="2202" actId="1076"/>
          <ac:spMkLst>
            <pc:docMk/>
            <pc:sldMk cId="3367112462" sldId="734"/>
            <ac:spMk id="41" creationId="{0EA161EA-D36C-7816-8FAA-418BB6B4874F}"/>
          </ac:spMkLst>
        </pc:spChg>
        <pc:spChg chg="add mod">
          <ac:chgData name="Meena, Ramjilal" userId="04f47ffa-00dc-4f53-a1c1-93674d103375" providerId="ADAL" clId="{6A31F983-3DC9-4B2A-8E77-035F17B1E4D2}" dt="2024-07-17T16:41:13.800" v="2175" actId="1076"/>
          <ac:spMkLst>
            <pc:docMk/>
            <pc:sldMk cId="3367112462" sldId="734"/>
            <ac:spMk id="42" creationId="{37649A95-A8B0-21AC-03D7-18BED1746AF0}"/>
          </ac:spMkLst>
        </pc:spChg>
        <pc:grpChg chg="add mod">
          <ac:chgData name="Meena, Ramjilal" userId="04f47ffa-00dc-4f53-a1c1-93674d103375" providerId="ADAL" clId="{6A31F983-3DC9-4B2A-8E77-035F17B1E4D2}" dt="2024-07-15T16:02:50.832" v="2080" actId="1037"/>
          <ac:grpSpMkLst>
            <pc:docMk/>
            <pc:sldMk cId="3367112462" sldId="734"/>
            <ac:grpSpMk id="11" creationId="{072FCB85-5BAC-ED1E-D180-910CE1B7C15C}"/>
          </ac:grpSpMkLst>
        </pc:grpChg>
        <pc:grpChg chg="add del mod">
          <ac:chgData name="Meena, Ramjilal" userId="04f47ffa-00dc-4f53-a1c1-93674d103375" providerId="ADAL" clId="{6A31F983-3DC9-4B2A-8E77-035F17B1E4D2}" dt="2024-07-15T16:02:04.182" v="2072" actId="478"/>
          <ac:grpSpMkLst>
            <pc:docMk/>
            <pc:sldMk cId="3367112462" sldId="734"/>
            <ac:grpSpMk id="12" creationId="{FF1FA053-6981-D433-256C-A477F7AB6404}"/>
          </ac:grpSpMkLst>
        </pc:grpChg>
        <pc:grpChg chg="add mod">
          <ac:chgData name="Meena, Ramjilal" userId="04f47ffa-00dc-4f53-a1c1-93674d103375" providerId="ADAL" clId="{6A31F983-3DC9-4B2A-8E77-035F17B1E4D2}" dt="2024-07-15T16:02:04.967" v="2073"/>
          <ac:grpSpMkLst>
            <pc:docMk/>
            <pc:sldMk cId="3367112462" sldId="734"/>
            <ac:grpSpMk id="26" creationId="{538A8BB3-AB0E-BB7C-690C-09559EAEB795}"/>
          </ac:grpSpMkLst>
        </pc:grpChg>
        <pc:graphicFrameChg chg="add del mod">
          <ac:chgData name="Meena, Ramjilal" userId="04f47ffa-00dc-4f53-a1c1-93674d103375" providerId="ADAL" clId="{6A31F983-3DC9-4B2A-8E77-035F17B1E4D2}" dt="2024-07-15T16:03:59.519" v="2101"/>
          <ac:graphicFrameMkLst>
            <pc:docMk/>
            <pc:sldMk cId="3367112462" sldId="734"/>
            <ac:graphicFrameMk id="36" creationId="{BD077148-8616-BF2B-9C43-D859529E3D5C}"/>
          </ac:graphicFrameMkLst>
        </pc:graphicFrameChg>
        <pc:picChg chg="del">
          <ac:chgData name="Meena, Ramjilal" userId="04f47ffa-00dc-4f53-a1c1-93674d103375" providerId="ADAL" clId="{6A31F983-3DC9-4B2A-8E77-035F17B1E4D2}" dt="2024-07-15T16:01:24.094" v="2067" actId="478"/>
          <ac:picMkLst>
            <pc:docMk/>
            <pc:sldMk cId="3367112462" sldId="734"/>
            <ac:picMk id="22" creationId="{364767F8-B494-FA49-75B9-092105447DA0}"/>
          </ac:picMkLst>
        </pc:picChg>
        <pc:picChg chg="del">
          <ac:chgData name="Meena, Ramjilal" userId="04f47ffa-00dc-4f53-a1c1-93674d103375" providerId="ADAL" clId="{6A31F983-3DC9-4B2A-8E77-035F17B1E4D2}" dt="2024-07-15T16:03:55.498" v="2099" actId="478"/>
          <ac:picMkLst>
            <pc:docMk/>
            <pc:sldMk cId="3367112462" sldId="734"/>
            <ac:picMk id="27" creationId="{5336DEDE-1CDE-F81F-2796-83EF9791960F}"/>
          </ac:picMkLst>
        </pc:picChg>
      </pc:sldChg>
      <pc:sldChg chg="delSp modSp add del mod">
        <pc:chgData name="Meena, Ramjilal" userId="04f47ffa-00dc-4f53-a1c1-93674d103375" providerId="ADAL" clId="{6A31F983-3DC9-4B2A-8E77-035F17B1E4D2}" dt="2024-07-17T15:49:14.474" v="2172" actId="47"/>
        <pc:sldMkLst>
          <pc:docMk/>
          <pc:sldMk cId="2043744251" sldId="735"/>
        </pc:sldMkLst>
        <pc:picChg chg="mod">
          <ac:chgData name="Meena, Ramjilal" userId="04f47ffa-00dc-4f53-a1c1-93674d103375" providerId="ADAL" clId="{6A31F983-3DC9-4B2A-8E77-035F17B1E4D2}" dt="2024-07-17T15:48:47.766" v="2170" actId="1076"/>
          <ac:picMkLst>
            <pc:docMk/>
            <pc:sldMk cId="2043744251" sldId="735"/>
            <ac:picMk id="5" creationId="{CF6BBA4B-1460-BD9F-AABE-BEBE60883B0C}"/>
          </ac:picMkLst>
        </pc:picChg>
        <pc:picChg chg="mod">
          <ac:chgData name="Meena, Ramjilal" userId="04f47ffa-00dc-4f53-a1c1-93674d103375" providerId="ADAL" clId="{6A31F983-3DC9-4B2A-8E77-035F17B1E4D2}" dt="2024-07-17T15:48:55.113" v="2171" actId="1076"/>
          <ac:picMkLst>
            <pc:docMk/>
            <pc:sldMk cId="2043744251" sldId="735"/>
            <ac:picMk id="7" creationId="{D52DD2BB-8176-A68A-F306-C8C568494478}"/>
          </ac:picMkLst>
        </pc:picChg>
        <pc:picChg chg="del">
          <ac:chgData name="Meena, Ramjilal" userId="04f47ffa-00dc-4f53-a1c1-93674d103375" providerId="ADAL" clId="{6A31F983-3DC9-4B2A-8E77-035F17B1E4D2}" dt="2024-07-17T15:48:16.493" v="2168" actId="478"/>
          <ac:picMkLst>
            <pc:docMk/>
            <pc:sldMk cId="2043744251" sldId="735"/>
            <ac:picMk id="11" creationId="{0A263359-0E06-D61C-542D-4292DF300253}"/>
          </ac:picMkLst>
        </pc:picChg>
      </pc:sldChg>
      <pc:sldChg chg="addSp delSp modSp add mod ord">
        <pc:chgData name="Meena, Ramjilal" userId="04f47ffa-00dc-4f53-a1c1-93674d103375" providerId="ADAL" clId="{6A31F983-3DC9-4B2A-8E77-035F17B1E4D2}" dt="2024-07-20T13:53:10.428" v="3168" actId="20577"/>
        <pc:sldMkLst>
          <pc:docMk/>
          <pc:sldMk cId="3894365906" sldId="735"/>
        </pc:sldMkLst>
        <pc:spChg chg="mod">
          <ac:chgData name="Meena, Ramjilal" userId="04f47ffa-00dc-4f53-a1c1-93674d103375" providerId="ADAL" clId="{6A31F983-3DC9-4B2A-8E77-035F17B1E4D2}" dt="2024-07-17T17:00:39.447" v="2510" actId="6549"/>
          <ac:spMkLst>
            <pc:docMk/>
            <pc:sldMk cId="3894365906" sldId="735"/>
            <ac:spMk id="4" creationId="{3332AEE5-98AD-BBDF-02F6-D63F99A7F892}"/>
          </ac:spMkLst>
        </pc:spChg>
        <pc:spChg chg="del">
          <ac:chgData name="Meena, Ramjilal" userId="04f47ffa-00dc-4f53-a1c1-93674d103375" providerId="ADAL" clId="{6A31F983-3DC9-4B2A-8E77-035F17B1E4D2}" dt="2024-07-20T13:49:27.200" v="3104" actId="478"/>
          <ac:spMkLst>
            <pc:docMk/>
            <pc:sldMk cId="3894365906" sldId="735"/>
            <ac:spMk id="5" creationId="{BB9C8F3A-8018-4376-22A2-28B3548E8133}"/>
          </ac:spMkLst>
        </pc:spChg>
        <pc:spChg chg="del">
          <ac:chgData name="Meena, Ramjilal" userId="04f47ffa-00dc-4f53-a1c1-93674d103375" providerId="ADAL" clId="{6A31F983-3DC9-4B2A-8E77-035F17B1E4D2}" dt="2024-07-20T13:49:56.841" v="3113" actId="478"/>
          <ac:spMkLst>
            <pc:docMk/>
            <pc:sldMk cId="3894365906" sldId="735"/>
            <ac:spMk id="13" creationId="{460D1706-A927-BC8D-A616-3C6063F7560B}"/>
          </ac:spMkLst>
        </pc:spChg>
        <pc:spChg chg="add del mod">
          <ac:chgData name="Meena, Ramjilal" userId="04f47ffa-00dc-4f53-a1c1-93674d103375" providerId="ADAL" clId="{6A31F983-3DC9-4B2A-8E77-035F17B1E4D2}" dt="2024-07-20T13:49:54.274" v="3112"/>
          <ac:spMkLst>
            <pc:docMk/>
            <pc:sldMk cId="3894365906" sldId="735"/>
            <ac:spMk id="16" creationId="{5B930EBC-3D21-461C-581B-C1B097A88881}"/>
          </ac:spMkLst>
        </pc:spChg>
        <pc:spChg chg="add del mod">
          <ac:chgData name="Meena, Ramjilal" userId="04f47ffa-00dc-4f53-a1c1-93674d103375" providerId="ADAL" clId="{6A31F983-3DC9-4B2A-8E77-035F17B1E4D2}" dt="2024-07-20T13:50:40.466" v="3118" actId="478"/>
          <ac:spMkLst>
            <pc:docMk/>
            <pc:sldMk cId="3894365906" sldId="735"/>
            <ac:spMk id="18" creationId="{E863C6E2-2226-964A-B158-4988E6C01400}"/>
          </ac:spMkLst>
        </pc:spChg>
        <pc:spChg chg="mod">
          <ac:chgData name="Meena, Ramjilal" userId="04f47ffa-00dc-4f53-a1c1-93674d103375" providerId="ADAL" clId="{6A31F983-3DC9-4B2A-8E77-035F17B1E4D2}" dt="2024-07-17T17:01:55.185" v="2614" actId="20577"/>
          <ac:spMkLst>
            <pc:docMk/>
            <pc:sldMk cId="3894365906" sldId="735"/>
            <ac:spMk id="19" creationId="{D0D9CB2F-E196-14EB-5E42-CEA3228EA108}"/>
          </ac:spMkLst>
        </pc:spChg>
        <pc:spChg chg="add mod">
          <ac:chgData name="Meena, Ramjilal" userId="04f47ffa-00dc-4f53-a1c1-93674d103375" providerId="ADAL" clId="{6A31F983-3DC9-4B2A-8E77-035F17B1E4D2}" dt="2024-07-20T13:52:54.281" v="3164" actId="1076"/>
          <ac:spMkLst>
            <pc:docMk/>
            <pc:sldMk cId="3894365906" sldId="735"/>
            <ac:spMk id="22" creationId="{E5B87C6D-BFB8-21EC-1594-5E1DA319D33B}"/>
          </ac:spMkLst>
        </pc:spChg>
        <pc:spChg chg="del">
          <ac:chgData name="Meena, Ramjilal" userId="04f47ffa-00dc-4f53-a1c1-93674d103375" providerId="ADAL" clId="{6A31F983-3DC9-4B2A-8E77-035F17B1E4D2}" dt="2024-07-20T13:49:30.201" v="3105" actId="478"/>
          <ac:spMkLst>
            <pc:docMk/>
            <pc:sldMk cId="3894365906" sldId="735"/>
            <ac:spMk id="25" creationId="{99845295-A00C-F8EF-8204-D3A67B0D179E}"/>
          </ac:spMkLst>
        </pc:spChg>
        <pc:spChg chg="add mod">
          <ac:chgData name="Meena, Ramjilal" userId="04f47ffa-00dc-4f53-a1c1-93674d103375" providerId="ADAL" clId="{6A31F983-3DC9-4B2A-8E77-035F17B1E4D2}" dt="2024-07-20T13:52:54.281" v="3164" actId="1076"/>
          <ac:spMkLst>
            <pc:docMk/>
            <pc:sldMk cId="3894365906" sldId="735"/>
            <ac:spMk id="27" creationId="{3248FE1C-CDA6-8B7A-6DFC-25D9641B4E31}"/>
          </ac:spMkLst>
        </pc:spChg>
        <pc:spChg chg="add del mod">
          <ac:chgData name="Meena, Ramjilal" userId="04f47ffa-00dc-4f53-a1c1-93674d103375" providerId="ADAL" clId="{6A31F983-3DC9-4B2A-8E77-035F17B1E4D2}" dt="2024-07-20T13:51:59.667" v="3158" actId="478"/>
          <ac:spMkLst>
            <pc:docMk/>
            <pc:sldMk cId="3894365906" sldId="735"/>
            <ac:spMk id="33" creationId="{6231734E-1013-3EE3-10F4-15C204AB9148}"/>
          </ac:spMkLst>
        </pc:spChg>
        <pc:spChg chg="add mod">
          <ac:chgData name="Meena, Ramjilal" userId="04f47ffa-00dc-4f53-a1c1-93674d103375" providerId="ADAL" clId="{6A31F983-3DC9-4B2A-8E77-035F17B1E4D2}" dt="2024-07-20T13:53:10.428" v="3168" actId="20577"/>
          <ac:spMkLst>
            <pc:docMk/>
            <pc:sldMk cId="3894365906" sldId="735"/>
            <ac:spMk id="34" creationId="{4E414DF8-B1C8-8CBC-B99F-DF90BD4ED2A3}"/>
          </ac:spMkLst>
        </pc:spChg>
        <pc:spChg chg="del">
          <ac:chgData name="Meena, Ramjilal" userId="04f47ffa-00dc-4f53-a1c1-93674d103375" providerId="ADAL" clId="{6A31F983-3DC9-4B2A-8E77-035F17B1E4D2}" dt="2024-07-20T13:49:33.564" v="3107" actId="478"/>
          <ac:spMkLst>
            <pc:docMk/>
            <pc:sldMk cId="3894365906" sldId="735"/>
            <ac:spMk id="40" creationId="{C83C5B79-621C-E114-1F48-1B42CE30265C}"/>
          </ac:spMkLst>
        </pc:spChg>
        <pc:spChg chg="del">
          <ac:chgData name="Meena, Ramjilal" userId="04f47ffa-00dc-4f53-a1c1-93674d103375" providerId="ADAL" clId="{6A31F983-3DC9-4B2A-8E77-035F17B1E4D2}" dt="2024-07-20T13:49:37.010" v="3108" actId="478"/>
          <ac:spMkLst>
            <pc:docMk/>
            <pc:sldMk cId="3894365906" sldId="735"/>
            <ac:spMk id="41" creationId="{0EA161EA-D36C-7816-8FAA-418BB6B4874F}"/>
          </ac:spMkLst>
        </pc:spChg>
        <pc:spChg chg="del">
          <ac:chgData name="Meena, Ramjilal" userId="04f47ffa-00dc-4f53-a1c1-93674d103375" providerId="ADAL" clId="{6A31F983-3DC9-4B2A-8E77-035F17B1E4D2}" dt="2024-07-20T13:49:31.914" v="3106" actId="478"/>
          <ac:spMkLst>
            <pc:docMk/>
            <pc:sldMk cId="3894365906" sldId="735"/>
            <ac:spMk id="42" creationId="{37649A95-A8B0-21AC-03D7-18BED1746AF0}"/>
          </ac:spMkLst>
        </pc:spChg>
        <pc:grpChg chg="del">
          <ac:chgData name="Meena, Ramjilal" userId="04f47ffa-00dc-4f53-a1c1-93674d103375" providerId="ADAL" clId="{6A31F983-3DC9-4B2A-8E77-035F17B1E4D2}" dt="2024-07-20T13:49:22.928" v="3102" actId="478"/>
          <ac:grpSpMkLst>
            <pc:docMk/>
            <pc:sldMk cId="3894365906" sldId="735"/>
            <ac:grpSpMk id="11" creationId="{072FCB85-5BAC-ED1E-D180-910CE1B7C15C}"/>
          </ac:grpSpMkLst>
        </pc:grpChg>
        <pc:grpChg chg="del">
          <ac:chgData name="Meena, Ramjilal" userId="04f47ffa-00dc-4f53-a1c1-93674d103375" providerId="ADAL" clId="{6A31F983-3DC9-4B2A-8E77-035F17B1E4D2}" dt="2024-07-20T13:49:25.173" v="3103" actId="478"/>
          <ac:grpSpMkLst>
            <pc:docMk/>
            <pc:sldMk cId="3894365906" sldId="735"/>
            <ac:grpSpMk id="26" creationId="{538A8BB3-AB0E-BB7C-690C-09559EAEB795}"/>
          </ac:grpSpMkLst>
        </pc:grpChg>
        <pc:picChg chg="add mod">
          <ac:chgData name="Meena, Ramjilal" userId="04f47ffa-00dc-4f53-a1c1-93674d103375" providerId="ADAL" clId="{6A31F983-3DC9-4B2A-8E77-035F17B1E4D2}" dt="2024-07-20T13:50:05.931" v="3115" actId="1076"/>
          <ac:picMkLst>
            <pc:docMk/>
            <pc:sldMk cId="3894365906" sldId="735"/>
            <ac:picMk id="12" creationId="{589522B1-4A9C-053D-8150-570FBAC7AE84}"/>
          </ac:picMkLst>
        </pc:picChg>
        <pc:picChg chg="del mod">
          <ac:chgData name="Meena, Ramjilal" userId="04f47ffa-00dc-4f53-a1c1-93674d103375" providerId="ADAL" clId="{6A31F983-3DC9-4B2A-8E77-035F17B1E4D2}" dt="2024-07-20T13:52:24.692" v="3162" actId="478"/>
          <ac:picMkLst>
            <pc:docMk/>
            <pc:sldMk cId="3894365906" sldId="735"/>
            <ac:picMk id="20" creationId="{94A85A15-C8C7-F5A8-B61C-3C6955554704}"/>
          </ac:picMkLst>
        </pc:picChg>
      </pc:sldChg>
      <pc:sldChg chg="modSp add mod ord">
        <pc:chgData name="Meena, Ramjilal" userId="04f47ffa-00dc-4f53-a1c1-93674d103375" providerId="ADAL" clId="{6A31F983-3DC9-4B2A-8E77-035F17B1E4D2}" dt="2024-07-17T17:02:01.763" v="2616"/>
        <pc:sldMkLst>
          <pc:docMk/>
          <pc:sldMk cId="2738050159" sldId="736"/>
        </pc:sldMkLst>
        <pc:spChg chg="mod">
          <ac:chgData name="Meena, Ramjilal" userId="04f47ffa-00dc-4f53-a1c1-93674d103375" providerId="ADAL" clId="{6A31F983-3DC9-4B2A-8E77-035F17B1E4D2}" dt="2024-07-17T17:01:23.122" v="2578" actId="20577"/>
          <ac:spMkLst>
            <pc:docMk/>
            <pc:sldMk cId="2738050159" sldId="736"/>
            <ac:spMk id="4" creationId="{3332AEE5-98AD-BBDF-02F6-D63F99A7F892}"/>
          </ac:spMkLst>
        </pc:spChg>
        <pc:spChg chg="mod">
          <ac:chgData name="Meena, Ramjilal" userId="04f47ffa-00dc-4f53-a1c1-93674d103375" providerId="ADAL" clId="{6A31F983-3DC9-4B2A-8E77-035F17B1E4D2}" dt="2024-07-17T17:01:36.232" v="2607" actId="6549"/>
          <ac:spMkLst>
            <pc:docMk/>
            <pc:sldMk cId="2738050159" sldId="736"/>
            <ac:spMk id="19" creationId="{D0D9CB2F-E196-14EB-5E42-CEA3228EA108}"/>
          </ac:spMkLst>
        </pc:spChg>
      </pc:sldChg>
      <pc:sldChg chg="modSp add del mod">
        <pc:chgData name="Meena, Ramjilal" userId="04f47ffa-00dc-4f53-a1c1-93674d103375" providerId="ADAL" clId="{6A31F983-3DC9-4B2A-8E77-035F17B1E4D2}" dt="2024-07-20T13:00:54.118" v="2843" actId="47"/>
        <pc:sldMkLst>
          <pc:docMk/>
          <pc:sldMk cId="3643023470" sldId="737"/>
        </pc:sldMkLst>
        <pc:spChg chg="mod">
          <ac:chgData name="Meena, Ramjilal" userId="04f47ffa-00dc-4f53-a1c1-93674d103375" providerId="ADAL" clId="{6A31F983-3DC9-4B2A-8E77-035F17B1E4D2}" dt="2024-07-17T17:04:30.412" v="2634" actId="20577"/>
          <ac:spMkLst>
            <pc:docMk/>
            <pc:sldMk cId="3643023470" sldId="737"/>
            <ac:spMk id="13" creationId="{D2E2C7BE-3AB3-A531-BF68-A3D87207350A}"/>
          </ac:spMkLst>
        </pc:spChg>
      </pc:sldChg>
      <pc:sldChg chg="addSp delSp modSp add mod">
        <pc:chgData name="Meena, Ramjilal" userId="04f47ffa-00dc-4f53-a1c1-93674d103375" providerId="ADAL" clId="{6A31F983-3DC9-4B2A-8E77-035F17B1E4D2}" dt="2024-07-20T13:21:54.660" v="3083" actId="20577"/>
        <pc:sldMkLst>
          <pc:docMk/>
          <pc:sldMk cId="2461981648" sldId="738"/>
        </pc:sldMkLst>
        <pc:spChg chg="mod">
          <ac:chgData name="Meena, Ramjilal" userId="04f47ffa-00dc-4f53-a1c1-93674d103375" providerId="ADAL" clId="{6A31F983-3DC9-4B2A-8E77-035F17B1E4D2}" dt="2024-07-17T17:05:53.322" v="2659" actId="20577"/>
          <ac:spMkLst>
            <pc:docMk/>
            <pc:sldMk cId="2461981648" sldId="738"/>
            <ac:spMk id="5" creationId="{DE58F9D9-667D-8FD1-CCBB-BF874C6A702C}"/>
          </ac:spMkLst>
        </pc:spChg>
        <pc:spChg chg="add mod">
          <ac:chgData name="Meena, Ramjilal" userId="04f47ffa-00dc-4f53-a1c1-93674d103375" providerId="ADAL" clId="{6A31F983-3DC9-4B2A-8E77-035F17B1E4D2}" dt="2024-07-20T13:21:41.828" v="3063"/>
          <ac:spMkLst>
            <pc:docMk/>
            <pc:sldMk cId="2461981648" sldId="738"/>
            <ac:spMk id="7" creationId="{1B78F8F5-84E2-537E-13B9-17246DA4983A}"/>
          </ac:spMkLst>
        </pc:spChg>
        <pc:spChg chg="del">
          <ac:chgData name="Meena, Ramjilal" userId="04f47ffa-00dc-4f53-a1c1-93674d103375" providerId="ADAL" clId="{6A31F983-3DC9-4B2A-8E77-035F17B1E4D2}" dt="2024-07-20T13:12:08.181" v="2918" actId="478"/>
          <ac:spMkLst>
            <pc:docMk/>
            <pc:sldMk cId="2461981648" sldId="738"/>
            <ac:spMk id="9" creationId="{E2B90E04-F103-75FD-8525-2CB0CF6D80F0}"/>
          </ac:spMkLst>
        </pc:spChg>
        <pc:spChg chg="del">
          <ac:chgData name="Meena, Ramjilal" userId="04f47ffa-00dc-4f53-a1c1-93674d103375" providerId="ADAL" clId="{6A31F983-3DC9-4B2A-8E77-035F17B1E4D2}" dt="2024-07-20T13:21:41.577" v="3062" actId="478"/>
          <ac:spMkLst>
            <pc:docMk/>
            <pc:sldMk cId="2461981648" sldId="738"/>
            <ac:spMk id="12" creationId="{B2A13FBB-332A-D3AB-DCE2-1092262781E0}"/>
          </ac:spMkLst>
        </pc:spChg>
        <pc:spChg chg="del">
          <ac:chgData name="Meena, Ramjilal" userId="04f47ffa-00dc-4f53-a1c1-93674d103375" providerId="ADAL" clId="{6A31F983-3DC9-4B2A-8E77-035F17B1E4D2}" dt="2024-07-20T13:12:06.423" v="2917" actId="478"/>
          <ac:spMkLst>
            <pc:docMk/>
            <pc:sldMk cId="2461981648" sldId="738"/>
            <ac:spMk id="13" creationId="{D9DE5DCB-468C-2834-B4FB-3371A62FBE98}"/>
          </ac:spMkLst>
        </pc:spChg>
        <pc:spChg chg="del">
          <ac:chgData name="Meena, Ramjilal" userId="04f47ffa-00dc-4f53-a1c1-93674d103375" providerId="ADAL" clId="{6A31F983-3DC9-4B2A-8E77-035F17B1E4D2}" dt="2024-07-20T13:12:04.273" v="2916" actId="478"/>
          <ac:spMkLst>
            <pc:docMk/>
            <pc:sldMk cId="2461981648" sldId="738"/>
            <ac:spMk id="15" creationId="{4FE7B038-169F-EF36-B1ED-AAB699E652C8}"/>
          </ac:spMkLst>
        </pc:spChg>
        <pc:graphicFrameChg chg="add mod modGraphic">
          <ac:chgData name="Meena, Ramjilal" userId="04f47ffa-00dc-4f53-a1c1-93674d103375" providerId="ADAL" clId="{6A31F983-3DC9-4B2A-8E77-035F17B1E4D2}" dt="2024-07-20T13:21:54.660" v="3083" actId="20577"/>
          <ac:graphicFrameMkLst>
            <pc:docMk/>
            <pc:sldMk cId="2461981648" sldId="738"/>
            <ac:graphicFrameMk id="2" creationId="{34C403C9-BF81-01CC-C727-3BF8EE13E767}"/>
          </ac:graphicFrameMkLst>
        </pc:graphicFrameChg>
        <pc:picChg chg="del">
          <ac:chgData name="Meena, Ramjilal" userId="04f47ffa-00dc-4f53-a1c1-93674d103375" providerId="ADAL" clId="{6A31F983-3DC9-4B2A-8E77-035F17B1E4D2}" dt="2024-07-20T13:12:00.986" v="2914" actId="478"/>
          <ac:picMkLst>
            <pc:docMk/>
            <pc:sldMk cId="2461981648" sldId="738"/>
            <ac:picMk id="6" creationId="{6B5C8F7E-00F3-9C1D-53C2-A6098DC97DA3}"/>
          </ac:picMkLst>
        </pc:picChg>
        <pc:picChg chg="del">
          <ac:chgData name="Meena, Ramjilal" userId="04f47ffa-00dc-4f53-a1c1-93674d103375" providerId="ADAL" clId="{6A31F983-3DC9-4B2A-8E77-035F17B1E4D2}" dt="2024-07-20T13:12:01.567" v="2915" actId="478"/>
          <ac:picMkLst>
            <pc:docMk/>
            <pc:sldMk cId="2461981648" sldId="738"/>
            <ac:picMk id="11" creationId="{86692FC2-998C-3CF7-6B80-69C2602198E3}"/>
          </ac:picMkLst>
        </pc:picChg>
      </pc:sldChg>
      <pc:sldChg chg="modSp add mod ord">
        <pc:chgData name="Meena, Ramjilal" userId="04f47ffa-00dc-4f53-a1c1-93674d103375" providerId="ADAL" clId="{6A31F983-3DC9-4B2A-8E77-035F17B1E4D2}" dt="2024-07-20T14:13:51.275" v="3403" actId="6549"/>
        <pc:sldMkLst>
          <pc:docMk/>
          <pc:sldMk cId="3994181342" sldId="739"/>
        </pc:sldMkLst>
        <pc:spChg chg="mod">
          <ac:chgData name="Meena, Ramjilal" userId="04f47ffa-00dc-4f53-a1c1-93674d103375" providerId="ADAL" clId="{6A31F983-3DC9-4B2A-8E77-035F17B1E4D2}" dt="2024-07-20T14:13:51.275" v="3403" actId="6549"/>
          <ac:spMkLst>
            <pc:docMk/>
            <pc:sldMk cId="3994181342" sldId="739"/>
            <ac:spMk id="7" creationId="{1F5C14E5-AC60-3072-1F36-DFC4A212FB45}"/>
          </ac:spMkLst>
        </pc:spChg>
      </pc:sldChg>
    </pc:docChg>
  </pc:docChgLst>
  <pc:docChgLst>
    <pc:chgData name="Meena, Ramjilal" userId="04f47ffa-00dc-4f53-a1c1-93674d103375" providerId="ADAL" clId="{F8175814-4874-4744-920A-933F9A5634C8}"/>
    <pc:docChg chg="custSel modSld sldOrd">
      <pc:chgData name="Meena, Ramjilal" userId="04f47ffa-00dc-4f53-a1c1-93674d103375" providerId="ADAL" clId="{F8175814-4874-4744-920A-933F9A5634C8}" dt="2024-06-25T04:18:01.787" v="98" actId="20577"/>
      <pc:docMkLst>
        <pc:docMk/>
      </pc:docMkLst>
      <pc:sldChg chg="modSp mod">
        <pc:chgData name="Meena, Ramjilal" userId="04f47ffa-00dc-4f53-a1c1-93674d103375" providerId="ADAL" clId="{F8175814-4874-4744-920A-933F9A5634C8}" dt="2024-06-25T04:18:01.787" v="98" actId="20577"/>
        <pc:sldMkLst>
          <pc:docMk/>
          <pc:sldMk cId="1609453550" sldId="493"/>
        </pc:sldMkLst>
        <pc:spChg chg="mod">
          <ac:chgData name="Meena, Ramjilal" userId="04f47ffa-00dc-4f53-a1c1-93674d103375" providerId="ADAL" clId="{F8175814-4874-4744-920A-933F9A5634C8}" dt="2024-06-25T04:17:57.655" v="96" actId="20577"/>
          <ac:spMkLst>
            <pc:docMk/>
            <pc:sldMk cId="1609453550" sldId="493"/>
            <ac:spMk id="2" creationId="{E8BEF486-4AA2-1415-B40E-85F4FEE92377}"/>
          </ac:spMkLst>
        </pc:spChg>
        <pc:spChg chg="mod">
          <ac:chgData name="Meena, Ramjilal" userId="04f47ffa-00dc-4f53-a1c1-93674d103375" providerId="ADAL" clId="{F8175814-4874-4744-920A-933F9A5634C8}" dt="2024-06-25T04:18:01.787" v="98" actId="20577"/>
          <ac:spMkLst>
            <pc:docMk/>
            <pc:sldMk cId="1609453550" sldId="493"/>
            <ac:spMk id="4" creationId="{3332AEE5-98AD-BBDF-02F6-D63F99A7F892}"/>
          </ac:spMkLst>
        </pc:spChg>
      </pc:sldChg>
      <pc:sldChg chg="modSp mod">
        <pc:chgData name="Meena, Ramjilal" userId="04f47ffa-00dc-4f53-a1c1-93674d103375" providerId="ADAL" clId="{F8175814-4874-4744-920A-933F9A5634C8}" dt="2024-06-25T04:17:09.918" v="93" actId="20577"/>
        <pc:sldMkLst>
          <pc:docMk/>
          <pc:sldMk cId="2712322251" sldId="494"/>
        </pc:sldMkLst>
        <pc:spChg chg="mod">
          <ac:chgData name="Meena, Ramjilal" userId="04f47ffa-00dc-4f53-a1c1-93674d103375" providerId="ADAL" clId="{F8175814-4874-4744-920A-933F9A5634C8}" dt="2024-06-25T04:17:09.918" v="93" actId="20577"/>
          <ac:spMkLst>
            <pc:docMk/>
            <pc:sldMk cId="2712322251" sldId="494"/>
            <ac:spMk id="4" creationId="{3332AEE5-98AD-BBDF-02F6-D63F99A7F892}"/>
          </ac:spMkLst>
        </pc:spChg>
      </pc:sldChg>
      <pc:sldChg chg="addSp delSp modSp mod">
        <pc:chgData name="Meena, Ramjilal" userId="04f47ffa-00dc-4f53-a1c1-93674d103375" providerId="ADAL" clId="{F8175814-4874-4744-920A-933F9A5634C8}" dt="2024-06-25T04:14:25.978" v="91" actId="20577"/>
        <pc:sldMkLst>
          <pc:docMk/>
          <pc:sldMk cId="118872432" sldId="499"/>
        </pc:sldMkLst>
        <pc:spChg chg="mod">
          <ac:chgData name="Meena, Ramjilal" userId="04f47ffa-00dc-4f53-a1c1-93674d103375" providerId="ADAL" clId="{F8175814-4874-4744-920A-933F9A5634C8}" dt="2024-06-25T04:14:25.978" v="91" actId="20577"/>
          <ac:spMkLst>
            <pc:docMk/>
            <pc:sldMk cId="118872432" sldId="499"/>
            <ac:spMk id="2" creationId="{9C5DD57F-2FE6-ECB7-1681-7956002264DB}"/>
          </ac:spMkLst>
        </pc:spChg>
        <pc:spChg chg="mod">
          <ac:chgData name="Meena, Ramjilal" userId="04f47ffa-00dc-4f53-a1c1-93674d103375" providerId="ADAL" clId="{F8175814-4874-4744-920A-933F9A5634C8}" dt="2024-06-25T04:08:01.750" v="15" actId="20577"/>
          <ac:spMkLst>
            <pc:docMk/>
            <pc:sldMk cId="118872432" sldId="499"/>
            <ac:spMk id="7" creationId="{36866002-CE0A-DC18-2732-F8895A8210A1}"/>
          </ac:spMkLst>
        </pc:spChg>
        <pc:picChg chg="del">
          <ac:chgData name="Meena, Ramjilal" userId="04f47ffa-00dc-4f53-a1c1-93674d103375" providerId="ADAL" clId="{F8175814-4874-4744-920A-933F9A5634C8}" dt="2024-06-25T04:08:12.895" v="16" actId="478"/>
          <ac:picMkLst>
            <pc:docMk/>
            <pc:sldMk cId="118872432" sldId="499"/>
            <ac:picMk id="3" creationId="{6CCFBFC6-C2D9-BD9D-493D-290620A9ECEA}"/>
          </ac:picMkLst>
        </pc:picChg>
        <pc:picChg chg="add del mod">
          <ac:chgData name="Meena, Ramjilal" userId="04f47ffa-00dc-4f53-a1c1-93674d103375" providerId="ADAL" clId="{F8175814-4874-4744-920A-933F9A5634C8}" dt="2024-06-25T04:13:27.900" v="87" actId="21"/>
          <ac:picMkLst>
            <pc:docMk/>
            <pc:sldMk cId="118872432" sldId="499"/>
            <ac:picMk id="11" creationId="{F3CDBE23-1EDC-E567-7502-503C5E29A168}"/>
          </ac:picMkLst>
        </pc:picChg>
        <pc:picChg chg="add mod">
          <ac:chgData name="Meena, Ramjilal" userId="04f47ffa-00dc-4f53-a1c1-93674d103375" providerId="ADAL" clId="{F8175814-4874-4744-920A-933F9A5634C8}" dt="2024-06-25T04:08:29.946" v="23" actId="1076"/>
          <ac:picMkLst>
            <pc:docMk/>
            <pc:sldMk cId="118872432" sldId="499"/>
            <ac:picMk id="12" creationId="{311107E3-A7D2-F6BF-0414-B1CCEA002FA7}"/>
          </ac:picMkLst>
        </pc:picChg>
      </pc:sldChg>
      <pc:sldChg chg="addSp delSp modSp mod">
        <pc:chgData name="Meena, Ramjilal" userId="04f47ffa-00dc-4f53-a1c1-93674d103375" providerId="ADAL" clId="{F8175814-4874-4744-920A-933F9A5634C8}" dt="2024-06-25T04:11:02.991" v="55" actId="20577"/>
        <pc:sldMkLst>
          <pc:docMk/>
          <pc:sldMk cId="563667278" sldId="501"/>
        </pc:sldMkLst>
        <pc:spChg chg="del mod">
          <ac:chgData name="Meena, Ramjilal" userId="04f47ffa-00dc-4f53-a1c1-93674d103375" providerId="ADAL" clId="{F8175814-4874-4744-920A-933F9A5634C8}" dt="2024-06-25T04:10:30.122" v="38" actId="478"/>
          <ac:spMkLst>
            <pc:docMk/>
            <pc:sldMk cId="563667278" sldId="501"/>
            <ac:spMk id="2" creationId="{9C5DD57F-2FE6-ECB7-1681-7956002264DB}"/>
          </ac:spMkLst>
        </pc:spChg>
        <pc:spChg chg="del">
          <ac:chgData name="Meena, Ramjilal" userId="04f47ffa-00dc-4f53-a1c1-93674d103375" providerId="ADAL" clId="{F8175814-4874-4744-920A-933F9A5634C8}" dt="2024-06-25T04:09:16.268" v="28" actId="478"/>
          <ac:spMkLst>
            <pc:docMk/>
            <pc:sldMk cId="563667278" sldId="501"/>
            <ac:spMk id="5" creationId="{48E80038-55AF-7BB7-DF49-60F80F52630B}"/>
          </ac:spMkLst>
        </pc:spChg>
        <pc:spChg chg="add mod">
          <ac:chgData name="Meena, Ramjilal" userId="04f47ffa-00dc-4f53-a1c1-93674d103375" providerId="ADAL" clId="{F8175814-4874-4744-920A-933F9A5634C8}" dt="2024-06-25T04:11:02.991" v="55" actId="20577"/>
          <ac:spMkLst>
            <pc:docMk/>
            <pc:sldMk cId="563667278" sldId="501"/>
            <ac:spMk id="13" creationId="{5ACB349B-8FDA-94BC-358D-546930797CB9}"/>
          </ac:spMkLst>
        </pc:spChg>
        <pc:spChg chg="add del mod">
          <ac:chgData name="Meena, Ramjilal" userId="04f47ffa-00dc-4f53-a1c1-93674d103375" providerId="ADAL" clId="{F8175814-4874-4744-920A-933F9A5634C8}" dt="2024-06-25T04:10:34.361" v="39" actId="478"/>
          <ac:spMkLst>
            <pc:docMk/>
            <pc:sldMk cId="563667278" sldId="501"/>
            <ac:spMk id="15" creationId="{058193C7-5EB8-8756-46E9-33BB08EB21F2}"/>
          </ac:spMkLst>
        </pc:spChg>
      </pc:sldChg>
      <pc:sldChg chg="delSp modSp mod">
        <pc:chgData name="Meena, Ramjilal" userId="04f47ffa-00dc-4f53-a1c1-93674d103375" providerId="ADAL" clId="{F8175814-4874-4744-920A-933F9A5634C8}" dt="2024-06-25T04:12:29.947" v="83" actId="478"/>
        <pc:sldMkLst>
          <pc:docMk/>
          <pc:sldMk cId="3871611548" sldId="502"/>
        </pc:sldMkLst>
        <pc:spChg chg="mod">
          <ac:chgData name="Meena, Ramjilal" userId="04f47ffa-00dc-4f53-a1c1-93674d103375" providerId="ADAL" clId="{F8175814-4874-4744-920A-933F9A5634C8}" dt="2024-06-25T04:12:21.770" v="82" actId="20577"/>
          <ac:spMkLst>
            <pc:docMk/>
            <pc:sldMk cId="3871611548" sldId="502"/>
            <ac:spMk id="2" creationId="{9C5DD57F-2FE6-ECB7-1681-7956002264DB}"/>
          </ac:spMkLst>
        </pc:spChg>
        <pc:spChg chg="mod">
          <ac:chgData name="Meena, Ramjilal" userId="04f47ffa-00dc-4f53-a1c1-93674d103375" providerId="ADAL" clId="{F8175814-4874-4744-920A-933F9A5634C8}" dt="2024-06-25T04:12:01.850" v="78" actId="1076"/>
          <ac:spMkLst>
            <pc:docMk/>
            <pc:sldMk cId="3871611548" sldId="502"/>
            <ac:spMk id="4" creationId="{ADB4E88B-F6B1-F858-00C3-A59067465DAB}"/>
          </ac:spMkLst>
        </pc:spChg>
        <pc:spChg chg="del">
          <ac:chgData name="Meena, Ramjilal" userId="04f47ffa-00dc-4f53-a1c1-93674d103375" providerId="ADAL" clId="{F8175814-4874-4744-920A-933F9A5634C8}" dt="2024-06-25T04:12:29.947" v="83" actId="478"/>
          <ac:spMkLst>
            <pc:docMk/>
            <pc:sldMk cId="3871611548" sldId="502"/>
            <ac:spMk id="5" creationId="{48E80038-55AF-7BB7-DF49-60F80F52630B}"/>
          </ac:spMkLst>
        </pc:spChg>
      </pc:sldChg>
      <pc:sldChg chg="delSp modSp mod">
        <pc:chgData name="Meena, Ramjilal" userId="04f47ffa-00dc-4f53-a1c1-93674d103375" providerId="ADAL" clId="{F8175814-4874-4744-920A-933F9A5634C8}" dt="2024-06-25T04:13:08.972" v="86" actId="478"/>
        <pc:sldMkLst>
          <pc:docMk/>
          <pc:sldMk cId="3037666251" sldId="503"/>
        </pc:sldMkLst>
        <pc:spChg chg="mod">
          <ac:chgData name="Meena, Ramjilal" userId="04f47ffa-00dc-4f53-a1c1-93674d103375" providerId="ADAL" clId="{F8175814-4874-4744-920A-933F9A5634C8}" dt="2024-06-25T04:13:01.858" v="85" actId="20577"/>
          <ac:spMkLst>
            <pc:docMk/>
            <pc:sldMk cId="3037666251" sldId="503"/>
            <ac:spMk id="4" creationId="{ADB4E88B-F6B1-F858-00C3-A59067465DAB}"/>
          </ac:spMkLst>
        </pc:spChg>
        <pc:spChg chg="del">
          <ac:chgData name="Meena, Ramjilal" userId="04f47ffa-00dc-4f53-a1c1-93674d103375" providerId="ADAL" clId="{F8175814-4874-4744-920A-933F9A5634C8}" dt="2024-06-25T04:13:08.972" v="86" actId="478"/>
          <ac:spMkLst>
            <pc:docMk/>
            <pc:sldMk cId="3037666251" sldId="503"/>
            <ac:spMk id="5" creationId="{48E80038-55AF-7BB7-DF49-60F80F52630B}"/>
          </ac:spMkLst>
        </pc:spChg>
      </pc:sldChg>
      <pc:sldChg chg="addSp delSp modSp mod">
        <pc:chgData name="Meena, Ramjilal" userId="04f47ffa-00dc-4f53-a1c1-93674d103375" providerId="ADAL" clId="{F8175814-4874-4744-920A-933F9A5634C8}" dt="2024-06-25T04:13:43.316" v="90" actId="20577"/>
        <pc:sldMkLst>
          <pc:docMk/>
          <pc:sldMk cId="3938043571" sldId="505"/>
        </pc:sldMkLst>
        <pc:spChg chg="mod">
          <ac:chgData name="Meena, Ramjilal" userId="04f47ffa-00dc-4f53-a1c1-93674d103375" providerId="ADAL" clId="{F8175814-4874-4744-920A-933F9A5634C8}" dt="2024-06-25T04:13:43.316" v="90" actId="20577"/>
          <ac:spMkLst>
            <pc:docMk/>
            <pc:sldMk cId="3938043571" sldId="505"/>
            <ac:spMk id="2" creationId="{9C5DD57F-2FE6-ECB7-1681-7956002264DB}"/>
          </ac:spMkLst>
        </pc:spChg>
        <pc:spChg chg="del">
          <ac:chgData name="Meena, Ramjilal" userId="04f47ffa-00dc-4f53-a1c1-93674d103375" providerId="ADAL" clId="{F8175814-4874-4744-920A-933F9A5634C8}" dt="2024-06-25T04:13:37.664" v="89" actId="478"/>
          <ac:spMkLst>
            <pc:docMk/>
            <pc:sldMk cId="3938043571" sldId="505"/>
            <ac:spMk id="5" creationId="{48E80038-55AF-7BB7-DF49-60F80F52630B}"/>
          </ac:spMkLst>
        </pc:spChg>
        <pc:picChg chg="add mod">
          <ac:chgData name="Meena, Ramjilal" userId="04f47ffa-00dc-4f53-a1c1-93674d103375" providerId="ADAL" clId="{F8175814-4874-4744-920A-933F9A5634C8}" dt="2024-06-25T04:13:33.316" v="88"/>
          <ac:picMkLst>
            <pc:docMk/>
            <pc:sldMk cId="3938043571" sldId="505"/>
            <ac:picMk id="13" creationId="{2305DC4B-0D37-C987-88E0-E1542733ED46}"/>
          </ac:picMkLst>
        </pc:picChg>
      </pc:sldChg>
      <pc:sldChg chg="ord">
        <pc:chgData name="Meena, Ramjilal" userId="04f47ffa-00dc-4f53-a1c1-93674d103375" providerId="ADAL" clId="{F8175814-4874-4744-920A-933F9A5634C8}" dt="2024-06-25T01:24:16.818" v="1"/>
        <pc:sldMkLst>
          <pc:docMk/>
          <pc:sldMk cId="443802039" sldId="723"/>
        </pc:sldMkLst>
      </pc:sldChg>
    </pc:docChg>
  </pc:docChgLst>
  <pc:docChgLst>
    <pc:chgData name="Ramjilal Meena" userId="04f47ffa-00dc-4f53-a1c1-93674d103375" providerId="ADAL" clId="{031C95E4-19D1-44FA-8511-AFE1489D745A}"/>
    <pc:docChg chg="undo redo custSel addSld delSld modSld sldOrd">
      <pc:chgData name="Ramjilal Meena" userId="04f47ffa-00dc-4f53-a1c1-93674d103375" providerId="ADAL" clId="{031C95E4-19D1-44FA-8511-AFE1489D745A}" dt="2024-05-02T04:29:56.705" v="703" actId="313"/>
      <pc:docMkLst>
        <pc:docMk/>
      </pc:docMkLst>
      <pc:sldChg chg="modSp del mod modAnim">
        <pc:chgData name="Ramjilal Meena" userId="04f47ffa-00dc-4f53-a1c1-93674d103375" providerId="ADAL" clId="{031C95E4-19D1-44FA-8511-AFE1489D745A}" dt="2024-03-16T09:46:40.771" v="267" actId="47"/>
        <pc:sldMkLst>
          <pc:docMk/>
          <pc:sldMk cId="2100263449" sldId="470"/>
        </pc:sldMkLst>
        <pc:spChg chg="mod">
          <ac:chgData name="Ramjilal Meena" userId="04f47ffa-00dc-4f53-a1c1-93674d103375" providerId="ADAL" clId="{031C95E4-19D1-44FA-8511-AFE1489D745A}" dt="2024-03-15T10:27:19.500" v="14" actId="14100"/>
          <ac:spMkLst>
            <pc:docMk/>
            <pc:sldMk cId="2100263449" sldId="470"/>
            <ac:spMk id="9" creationId="{FF1C1A52-E6AD-B025-6125-7E8849C50679}"/>
          </ac:spMkLst>
        </pc:spChg>
        <pc:spChg chg="mod">
          <ac:chgData name="Ramjilal Meena" userId="04f47ffa-00dc-4f53-a1c1-93674d103375" providerId="ADAL" clId="{031C95E4-19D1-44FA-8511-AFE1489D745A}" dt="2024-03-15T10:26:48.283" v="12" actId="1076"/>
          <ac:spMkLst>
            <pc:docMk/>
            <pc:sldMk cId="2100263449" sldId="470"/>
            <ac:spMk id="15" creationId="{7D3B615F-44D3-04C8-79AC-42F7437FC803}"/>
          </ac:spMkLst>
        </pc:spChg>
        <pc:spChg chg="mod">
          <ac:chgData name="Ramjilal Meena" userId="04f47ffa-00dc-4f53-a1c1-93674d103375" providerId="ADAL" clId="{031C95E4-19D1-44FA-8511-AFE1489D745A}" dt="2024-03-15T10:36:39.329" v="21" actId="1076"/>
          <ac:spMkLst>
            <pc:docMk/>
            <pc:sldMk cId="2100263449" sldId="470"/>
            <ac:spMk id="16" creationId="{EE21C8BA-5582-9B12-A664-DBA4B7C3CBF9}"/>
          </ac:spMkLst>
        </pc:spChg>
        <pc:graphicFrameChg chg="mod">
          <ac:chgData name="Ramjilal Meena" userId="04f47ffa-00dc-4f53-a1c1-93674d103375" providerId="ADAL" clId="{031C95E4-19D1-44FA-8511-AFE1489D745A}" dt="2024-03-15T10:36:36.185" v="20" actId="1076"/>
          <ac:graphicFrameMkLst>
            <pc:docMk/>
            <pc:sldMk cId="2100263449" sldId="470"/>
            <ac:graphicFrameMk id="17" creationId="{B3FC256D-EDFE-6653-A028-19D75026BAE4}"/>
          </ac:graphicFrameMkLst>
        </pc:graphicFrameChg>
      </pc:sldChg>
      <pc:sldChg chg="addSp modSp">
        <pc:chgData name="Ramjilal Meena" userId="04f47ffa-00dc-4f53-a1c1-93674d103375" providerId="ADAL" clId="{031C95E4-19D1-44FA-8511-AFE1489D745A}" dt="2024-05-02T04:16:18.815" v="443"/>
        <pc:sldMkLst>
          <pc:docMk/>
          <pc:sldMk cId="118872432" sldId="499"/>
        </pc:sldMkLst>
        <pc:spChg chg="add mod">
          <ac:chgData name="Ramjilal Meena" userId="04f47ffa-00dc-4f53-a1c1-93674d103375" providerId="ADAL" clId="{031C95E4-19D1-44FA-8511-AFE1489D745A}" dt="2024-05-02T04:16:18.815" v="443"/>
          <ac:spMkLst>
            <pc:docMk/>
            <pc:sldMk cId="118872432" sldId="499"/>
            <ac:spMk id="4" creationId="{F4946A33-3D44-29A1-4D9A-8DBDCF8AC6CA}"/>
          </ac:spMkLst>
        </pc:spChg>
        <pc:spChg chg="add mod">
          <ac:chgData name="Ramjilal Meena" userId="04f47ffa-00dc-4f53-a1c1-93674d103375" providerId="ADAL" clId="{031C95E4-19D1-44FA-8511-AFE1489D745A}" dt="2024-05-02T04:16:18.815" v="443"/>
          <ac:spMkLst>
            <pc:docMk/>
            <pc:sldMk cId="118872432" sldId="499"/>
            <ac:spMk id="6" creationId="{36FDF50F-96EE-4697-C650-2AEAE0C1D812}"/>
          </ac:spMkLst>
        </pc:spChg>
        <pc:picChg chg="add mod">
          <ac:chgData name="Ramjilal Meena" userId="04f47ffa-00dc-4f53-a1c1-93674d103375" providerId="ADAL" clId="{031C95E4-19D1-44FA-8511-AFE1489D745A}" dt="2024-05-02T04:16:18.815" v="443"/>
          <ac:picMkLst>
            <pc:docMk/>
            <pc:sldMk cId="118872432" sldId="499"/>
            <ac:picMk id="5" creationId="{2BAAF0BA-396C-FEBC-4C5B-71041DC38F40}"/>
          </ac:picMkLst>
        </pc:picChg>
      </pc:sldChg>
      <pc:sldChg chg="addSp modSp">
        <pc:chgData name="Ramjilal Meena" userId="04f47ffa-00dc-4f53-a1c1-93674d103375" providerId="ADAL" clId="{031C95E4-19D1-44FA-8511-AFE1489D745A}" dt="2024-05-02T04:16:22.389" v="444"/>
        <pc:sldMkLst>
          <pc:docMk/>
          <pc:sldMk cId="563667278" sldId="501"/>
        </pc:sldMkLst>
        <pc:spChg chg="add mod">
          <ac:chgData name="Ramjilal Meena" userId="04f47ffa-00dc-4f53-a1c1-93674d103375" providerId="ADAL" clId="{031C95E4-19D1-44FA-8511-AFE1489D745A}" dt="2024-05-02T04:16:22.389" v="444"/>
          <ac:spMkLst>
            <pc:docMk/>
            <pc:sldMk cId="563667278" sldId="501"/>
            <ac:spMk id="3" creationId="{64FEA124-D7F3-B490-74B5-A6DB32C8619E}"/>
          </ac:spMkLst>
        </pc:spChg>
        <pc:spChg chg="add mod">
          <ac:chgData name="Ramjilal Meena" userId="04f47ffa-00dc-4f53-a1c1-93674d103375" providerId="ADAL" clId="{031C95E4-19D1-44FA-8511-AFE1489D745A}" dt="2024-05-02T04:16:22.389" v="444"/>
          <ac:spMkLst>
            <pc:docMk/>
            <pc:sldMk cId="563667278" sldId="501"/>
            <ac:spMk id="9" creationId="{6AEC1488-55C6-A22C-D01F-96BC5FE5DDE7}"/>
          </ac:spMkLst>
        </pc:spChg>
        <pc:picChg chg="add mod">
          <ac:chgData name="Ramjilal Meena" userId="04f47ffa-00dc-4f53-a1c1-93674d103375" providerId="ADAL" clId="{031C95E4-19D1-44FA-8511-AFE1489D745A}" dt="2024-05-02T04:16:22.389" v="444"/>
          <ac:picMkLst>
            <pc:docMk/>
            <pc:sldMk cId="563667278" sldId="501"/>
            <ac:picMk id="4" creationId="{15F2DF63-BE0C-FFD2-51D1-F95203E3CC5A}"/>
          </ac:picMkLst>
        </pc:picChg>
      </pc:sldChg>
      <pc:sldChg chg="addSp modSp">
        <pc:chgData name="Ramjilal Meena" userId="04f47ffa-00dc-4f53-a1c1-93674d103375" providerId="ADAL" clId="{031C95E4-19D1-44FA-8511-AFE1489D745A}" dt="2024-05-02T04:16:24.702" v="445"/>
        <pc:sldMkLst>
          <pc:docMk/>
          <pc:sldMk cId="3871611548" sldId="502"/>
        </pc:sldMkLst>
        <pc:spChg chg="add mod">
          <ac:chgData name="Ramjilal Meena" userId="04f47ffa-00dc-4f53-a1c1-93674d103375" providerId="ADAL" clId="{031C95E4-19D1-44FA-8511-AFE1489D745A}" dt="2024-05-02T04:16:24.702" v="445"/>
          <ac:spMkLst>
            <pc:docMk/>
            <pc:sldMk cId="3871611548" sldId="502"/>
            <ac:spMk id="3" creationId="{2001DAF5-4D0C-F47F-3EB9-4273D2468568}"/>
          </ac:spMkLst>
        </pc:spChg>
        <pc:spChg chg="add mod">
          <ac:chgData name="Ramjilal Meena" userId="04f47ffa-00dc-4f53-a1c1-93674d103375" providerId="ADAL" clId="{031C95E4-19D1-44FA-8511-AFE1489D745A}" dt="2024-05-02T04:16:24.702" v="445"/>
          <ac:spMkLst>
            <pc:docMk/>
            <pc:sldMk cId="3871611548" sldId="502"/>
            <ac:spMk id="7" creationId="{EC1608E8-3B12-893C-B0F4-A34A2697C696}"/>
          </ac:spMkLst>
        </pc:spChg>
        <pc:picChg chg="add mod">
          <ac:chgData name="Ramjilal Meena" userId="04f47ffa-00dc-4f53-a1c1-93674d103375" providerId="ADAL" clId="{031C95E4-19D1-44FA-8511-AFE1489D745A}" dt="2024-05-02T04:16:24.702" v="445"/>
          <ac:picMkLst>
            <pc:docMk/>
            <pc:sldMk cId="3871611548" sldId="502"/>
            <ac:picMk id="6" creationId="{A39C9EF1-DC59-826C-1E20-ED48D02312BC}"/>
          </ac:picMkLst>
        </pc:picChg>
      </pc:sldChg>
      <pc:sldChg chg="addSp modSp">
        <pc:chgData name="Ramjilal Meena" userId="04f47ffa-00dc-4f53-a1c1-93674d103375" providerId="ADAL" clId="{031C95E4-19D1-44FA-8511-AFE1489D745A}" dt="2024-05-02T04:16:26.903" v="446"/>
        <pc:sldMkLst>
          <pc:docMk/>
          <pc:sldMk cId="3037666251" sldId="503"/>
        </pc:sldMkLst>
        <pc:spChg chg="add mod">
          <ac:chgData name="Ramjilal Meena" userId="04f47ffa-00dc-4f53-a1c1-93674d103375" providerId="ADAL" clId="{031C95E4-19D1-44FA-8511-AFE1489D745A}" dt="2024-05-02T04:16:26.903" v="446"/>
          <ac:spMkLst>
            <pc:docMk/>
            <pc:sldMk cId="3037666251" sldId="503"/>
            <ac:spMk id="3" creationId="{8F584402-8C7B-CB74-42C9-8B5E343916F7}"/>
          </ac:spMkLst>
        </pc:spChg>
        <pc:spChg chg="add mod">
          <ac:chgData name="Ramjilal Meena" userId="04f47ffa-00dc-4f53-a1c1-93674d103375" providerId="ADAL" clId="{031C95E4-19D1-44FA-8511-AFE1489D745A}" dt="2024-05-02T04:16:26.903" v="446"/>
          <ac:spMkLst>
            <pc:docMk/>
            <pc:sldMk cId="3037666251" sldId="503"/>
            <ac:spMk id="11" creationId="{C9BD5E07-C576-691B-62D4-FD42B2F75874}"/>
          </ac:spMkLst>
        </pc:spChg>
        <pc:picChg chg="add mod">
          <ac:chgData name="Ramjilal Meena" userId="04f47ffa-00dc-4f53-a1c1-93674d103375" providerId="ADAL" clId="{031C95E4-19D1-44FA-8511-AFE1489D745A}" dt="2024-05-02T04:16:26.903" v="446"/>
          <ac:picMkLst>
            <pc:docMk/>
            <pc:sldMk cId="3037666251" sldId="503"/>
            <ac:picMk id="7" creationId="{50AE02C0-6E05-199F-6307-02B458EC847A}"/>
          </ac:picMkLst>
        </pc:picChg>
      </pc:sldChg>
      <pc:sldChg chg="addSp modSp">
        <pc:chgData name="Ramjilal Meena" userId="04f47ffa-00dc-4f53-a1c1-93674d103375" providerId="ADAL" clId="{031C95E4-19D1-44FA-8511-AFE1489D745A}" dt="2024-05-02T04:17:08.692" v="458"/>
        <pc:sldMkLst>
          <pc:docMk/>
          <pc:sldMk cId="597983499" sldId="504"/>
        </pc:sldMkLst>
        <pc:spChg chg="add mod">
          <ac:chgData name="Ramjilal Meena" userId="04f47ffa-00dc-4f53-a1c1-93674d103375" providerId="ADAL" clId="{031C95E4-19D1-44FA-8511-AFE1489D745A}" dt="2024-05-02T04:17:08.692" v="458"/>
          <ac:spMkLst>
            <pc:docMk/>
            <pc:sldMk cId="597983499" sldId="504"/>
            <ac:spMk id="6" creationId="{A916EA23-4E48-93A8-BDD8-DCF8061D8AE0}"/>
          </ac:spMkLst>
        </pc:spChg>
        <pc:spChg chg="add mod">
          <ac:chgData name="Ramjilal Meena" userId="04f47ffa-00dc-4f53-a1c1-93674d103375" providerId="ADAL" clId="{031C95E4-19D1-44FA-8511-AFE1489D745A}" dt="2024-05-02T04:17:08.692" v="458"/>
          <ac:spMkLst>
            <pc:docMk/>
            <pc:sldMk cId="597983499" sldId="504"/>
            <ac:spMk id="12" creationId="{5BEE2775-3F5E-6A6A-EDCE-5F90702AB82F}"/>
          </ac:spMkLst>
        </pc:spChg>
        <pc:picChg chg="add mod">
          <ac:chgData name="Ramjilal Meena" userId="04f47ffa-00dc-4f53-a1c1-93674d103375" providerId="ADAL" clId="{031C95E4-19D1-44FA-8511-AFE1489D745A}" dt="2024-05-02T04:17:08.692" v="458"/>
          <ac:picMkLst>
            <pc:docMk/>
            <pc:sldMk cId="597983499" sldId="504"/>
            <ac:picMk id="9" creationId="{905C2659-4DD3-B523-6807-B2D6A081ADDB}"/>
          </ac:picMkLst>
        </pc:picChg>
      </pc:sldChg>
      <pc:sldChg chg="addSp modSp">
        <pc:chgData name="Ramjilal Meena" userId="04f47ffa-00dc-4f53-a1c1-93674d103375" providerId="ADAL" clId="{031C95E4-19D1-44FA-8511-AFE1489D745A}" dt="2024-05-02T04:16:36.697" v="448"/>
        <pc:sldMkLst>
          <pc:docMk/>
          <pc:sldMk cId="3938043571" sldId="505"/>
        </pc:sldMkLst>
        <pc:spChg chg="add mod">
          <ac:chgData name="Ramjilal Meena" userId="04f47ffa-00dc-4f53-a1c1-93674d103375" providerId="ADAL" clId="{031C95E4-19D1-44FA-8511-AFE1489D745A}" dt="2024-05-02T04:16:36.697" v="448"/>
          <ac:spMkLst>
            <pc:docMk/>
            <pc:sldMk cId="3938043571" sldId="505"/>
            <ac:spMk id="3" creationId="{73E4117F-4729-3EA7-2AC7-1037794DED48}"/>
          </ac:spMkLst>
        </pc:spChg>
        <pc:spChg chg="add mod">
          <ac:chgData name="Ramjilal Meena" userId="04f47ffa-00dc-4f53-a1c1-93674d103375" providerId="ADAL" clId="{031C95E4-19D1-44FA-8511-AFE1489D745A}" dt="2024-05-02T04:16:36.697" v="448"/>
          <ac:spMkLst>
            <pc:docMk/>
            <pc:sldMk cId="3938043571" sldId="505"/>
            <ac:spMk id="11" creationId="{BD062420-20FD-69BA-95E5-4695B98816C7}"/>
          </ac:spMkLst>
        </pc:spChg>
        <pc:picChg chg="add mod">
          <ac:chgData name="Ramjilal Meena" userId="04f47ffa-00dc-4f53-a1c1-93674d103375" providerId="ADAL" clId="{031C95E4-19D1-44FA-8511-AFE1489D745A}" dt="2024-05-02T04:16:36.697" v="448"/>
          <ac:picMkLst>
            <pc:docMk/>
            <pc:sldMk cId="3938043571" sldId="505"/>
            <ac:picMk id="7" creationId="{68F087DC-FBA5-372B-CD1A-3A7A80FA784A}"/>
          </ac:picMkLst>
        </pc:picChg>
      </pc:sldChg>
      <pc:sldChg chg="addSp modSp">
        <pc:chgData name="Ramjilal Meena" userId="04f47ffa-00dc-4f53-a1c1-93674d103375" providerId="ADAL" clId="{031C95E4-19D1-44FA-8511-AFE1489D745A}" dt="2024-05-02T04:16:39.754" v="449"/>
        <pc:sldMkLst>
          <pc:docMk/>
          <pc:sldMk cId="2743720618" sldId="506"/>
        </pc:sldMkLst>
        <pc:spChg chg="add mod">
          <ac:chgData name="Ramjilal Meena" userId="04f47ffa-00dc-4f53-a1c1-93674d103375" providerId="ADAL" clId="{031C95E4-19D1-44FA-8511-AFE1489D745A}" dt="2024-05-02T04:16:39.754" v="449"/>
          <ac:spMkLst>
            <pc:docMk/>
            <pc:sldMk cId="2743720618" sldId="506"/>
            <ac:spMk id="5" creationId="{4A0F5956-5348-EB8C-4949-3FBD7CDAB679}"/>
          </ac:spMkLst>
        </pc:spChg>
        <pc:spChg chg="add mod">
          <ac:chgData name="Ramjilal Meena" userId="04f47ffa-00dc-4f53-a1c1-93674d103375" providerId="ADAL" clId="{031C95E4-19D1-44FA-8511-AFE1489D745A}" dt="2024-05-02T04:16:39.754" v="449"/>
          <ac:spMkLst>
            <pc:docMk/>
            <pc:sldMk cId="2743720618" sldId="506"/>
            <ac:spMk id="14" creationId="{E72A9CBD-1B33-7718-83EE-AE84BCB6AA8C}"/>
          </ac:spMkLst>
        </pc:spChg>
        <pc:picChg chg="add mod">
          <ac:chgData name="Ramjilal Meena" userId="04f47ffa-00dc-4f53-a1c1-93674d103375" providerId="ADAL" clId="{031C95E4-19D1-44FA-8511-AFE1489D745A}" dt="2024-05-02T04:16:39.754" v="449"/>
          <ac:picMkLst>
            <pc:docMk/>
            <pc:sldMk cId="2743720618" sldId="506"/>
            <ac:picMk id="13" creationId="{19E9B688-3A6B-4316-12F8-5FDF1C3C803B}"/>
          </ac:picMkLst>
        </pc:picChg>
      </pc:sldChg>
      <pc:sldChg chg="addSp modSp">
        <pc:chgData name="Ramjilal Meena" userId="04f47ffa-00dc-4f53-a1c1-93674d103375" providerId="ADAL" clId="{031C95E4-19D1-44FA-8511-AFE1489D745A}" dt="2024-05-02T04:16:46.663" v="451"/>
        <pc:sldMkLst>
          <pc:docMk/>
          <pc:sldMk cId="2539828856" sldId="507"/>
        </pc:sldMkLst>
        <pc:spChg chg="add mod">
          <ac:chgData name="Ramjilal Meena" userId="04f47ffa-00dc-4f53-a1c1-93674d103375" providerId="ADAL" clId="{031C95E4-19D1-44FA-8511-AFE1489D745A}" dt="2024-05-02T04:16:46.663" v="451"/>
          <ac:spMkLst>
            <pc:docMk/>
            <pc:sldMk cId="2539828856" sldId="507"/>
            <ac:spMk id="3" creationId="{7675578D-5174-0317-F1B6-F425A02A4407}"/>
          </ac:spMkLst>
        </pc:spChg>
        <pc:spChg chg="add mod">
          <ac:chgData name="Ramjilal Meena" userId="04f47ffa-00dc-4f53-a1c1-93674d103375" providerId="ADAL" clId="{031C95E4-19D1-44FA-8511-AFE1489D745A}" dt="2024-05-02T04:16:46.663" v="451"/>
          <ac:spMkLst>
            <pc:docMk/>
            <pc:sldMk cId="2539828856" sldId="507"/>
            <ac:spMk id="6" creationId="{5A8C7917-2300-79FA-896C-27FB0A56E065}"/>
          </ac:spMkLst>
        </pc:spChg>
        <pc:picChg chg="add mod">
          <ac:chgData name="Ramjilal Meena" userId="04f47ffa-00dc-4f53-a1c1-93674d103375" providerId="ADAL" clId="{031C95E4-19D1-44FA-8511-AFE1489D745A}" dt="2024-05-02T04:16:46.663" v="451"/>
          <ac:picMkLst>
            <pc:docMk/>
            <pc:sldMk cId="2539828856" sldId="507"/>
            <ac:picMk id="5" creationId="{F1DEE944-77B1-1D8F-9B08-F01ACEE30249}"/>
          </ac:picMkLst>
        </pc:picChg>
      </pc:sldChg>
      <pc:sldChg chg="addSp modSp">
        <pc:chgData name="Ramjilal Meena" userId="04f47ffa-00dc-4f53-a1c1-93674d103375" providerId="ADAL" clId="{031C95E4-19D1-44FA-8511-AFE1489D745A}" dt="2024-05-02T04:16:43.047" v="450"/>
        <pc:sldMkLst>
          <pc:docMk/>
          <pc:sldMk cId="26055062" sldId="508"/>
        </pc:sldMkLst>
        <pc:spChg chg="add mod">
          <ac:chgData name="Ramjilal Meena" userId="04f47ffa-00dc-4f53-a1c1-93674d103375" providerId="ADAL" clId="{031C95E4-19D1-44FA-8511-AFE1489D745A}" dt="2024-05-02T04:16:43.047" v="450"/>
          <ac:spMkLst>
            <pc:docMk/>
            <pc:sldMk cId="26055062" sldId="508"/>
            <ac:spMk id="3" creationId="{2F0D4DF6-6D8E-4F55-A853-556F11660BB1}"/>
          </ac:spMkLst>
        </pc:spChg>
        <pc:spChg chg="add mod">
          <ac:chgData name="Ramjilal Meena" userId="04f47ffa-00dc-4f53-a1c1-93674d103375" providerId="ADAL" clId="{031C95E4-19D1-44FA-8511-AFE1489D745A}" dt="2024-05-02T04:16:43.047" v="450"/>
          <ac:spMkLst>
            <pc:docMk/>
            <pc:sldMk cId="26055062" sldId="508"/>
            <ac:spMk id="11" creationId="{A2C54087-2950-5CEF-2897-ADDBBA1989A3}"/>
          </ac:spMkLst>
        </pc:spChg>
        <pc:picChg chg="add mod">
          <ac:chgData name="Ramjilal Meena" userId="04f47ffa-00dc-4f53-a1c1-93674d103375" providerId="ADAL" clId="{031C95E4-19D1-44FA-8511-AFE1489D745A}" dt="2024-05-02T04:16:43.047" v="450"/>
          <ac:picMkLst>
            <pc:docMk/>
            <pc:sldMk cId="26055062" sldId="508"/>
            <ac:picMk id="7" creationId="{B0F1AEAD-BCF1-903E-AA67-AF7C942F03A8}"/>
          </ac:picMkLst>
        </pc:picChg>
      </pc:sldChg>
      <pc:sldChg chg="delSp del mod">
        <pc:chgData name="Ramjilal Meena" userId="04f47ffa-00dc-4f53-a1c1-93674d103375" providerId="ADAL" clId="{031C95E4-19D1-44FA-8511-AFE1489D745A}" dt="2024-05-02T04:16:33.273" v="447" actId="47"/>
        <pc:sldMkLst>
          <pc:docMk/>
          <pc:sldMk cId="2219022960" sldId="509"/>
        </pc:sldMkLst>
        <pc:picChg chg="del">
          <ac:chgData name="Ramjilal Meena" userId="04f47ffa-00dc-4f53-a1c1-93674d103375" providerId="ADAL" clId="{031C95E4-19D1-44FA-8511-AFE1489D745A}" dt="2024-05-02T04:11:49.805" v="401" actId="478"/>
          <ac:picMkLst>
            <pc:docMk/>
            <pc:sldMk cId="2219022960" sldId="509"/>
            <ac:picMk id="25" creationId="{CF2B0954-A963-127F-B19B-CE08B96958C6}"/>
          </ac:picMkLst>
        </pc:picChg>
        <pc:picChg chg="del">
          <ac:chgData name="Ramjilal Meena" userId="04f47ffa-00dc-4f53-a1c1-93674d103375" providerId="ADAL" clId="{031C95E4-19D1-44FA-8511-AFE1489D745A}" dt="2024-05-02T04:11:29.664" v="400" actId="478"/>
          <ac:picMkLst>
            <pc:docMk/>
            <pc:sldMk cId="2219022960" sldId="509"/>
            <ac:picMk id="27" creationId="{6D0A72BE-81D0-F4E4-090F-49698D1A8006}"/>
          </ac:picMkLst>
        </pc:picChg>
      </pc:sldChg>
      <pc:sldChg chg="addSp modSp">
        <pc:chgData name="Ramjilal Meena" userId="04f47ffa-00dc-4f53-a1c1-93674d103375" providerId="ADAL" clId="{031C95E4-19D1-44FA-8511-AFE1489D745A}" dt="2024-05-02T04:17:00.857" v="456"/>
        <pc:sldMkLst>
          <pc:docMk/>
          <pc:sldMk cId="3759506014" sldId="515"/>
        </pc:sldMkLst>
        <pc:spChg chg="add mod">
          <ac:chgData name="Ramjilal Meena" userId="04f47ffa-00dc-4f53-a1c1-93674d103375" providerId="ADAL" clId="{031C95E4-19D1-44FA-8511-AFE1489D745A}" dt="2024-05-02T04:17:00.857" v="456"/>
          <ac:spMkLst>
            <pc:docMk/>
            <pc:sldMk cId="3759506014" sldId="515"/>
            <ac:spMk id="3" creationId="{8FA193A0-7800-761C-8972-1EA1082847EF}"/>
          </ac:spMkLst>
        </pc:spChg>
        <pc:spChg chg="add mod">
          <ac:chgData name="Ramjilal Meena" userId="04f47ffa-00dc-4f53-a1c1-93674d103375" providerId="ADAL" clId="{031C95E4-19D1-44FA-8511-AFE1489D745A}" dt="2024-05-02T04:17:00.857" v="456"/>
          <ac:spMkLst>
            <pc:docMk/>
            <pc:sldMk cId="3759506014" sldId="515"/>
            <ac:spMk id="11" creationId="{CB165E7E-EAAF-DA39-52CB-31C70713B164}"/>
          </ac:spMkLst>
        </pc:spChg>
        <pc:picChg chg="add mod">
          <ac:chgData name="Ramjilal Meena" userId="04f47ffa-00dc-4f53-a1c1-93674d103375" providerId="ADAL" clId="{031C95E4-19D1-44FA-8511-AFE1489D745A}" dt="2024-05-02T04:17:00.857" v="456"/>
          <ac:picMkLst>
            <pc:docMk/>
            <pc:sldMk cId="3759506014" sldId="515"/>
            <ac:picMk id="7" creationId="{6BAA20E2-14FF-434B-855A-F49E240FC8EE}"/>
          </ac:picMkLst>
        </pc:picChg>
      </pc:sldChg>
      <pc:sldChg chg="addSp modSp">
        <pc:chgData name="Ramjilal Meena" userId="04f47ffa-00dc-4f53-a1c1-93674d103375" providerId="ADAL" clId="{031C95E4-19D1-44FA-8511-AFE1489D745A}" dt="2024-05-02T04:16:51.529" v="452"/>
        <pc:sldMkLst>
          <pc:docMk/>
          <pc:sldMk cId="2716444989" sldId="516"/>
        </pc:sldMkLst>
        <pc:spChg chg="add mod">
          <ac:chgData name="Ramjilal Meena" userId="04f47ffa-00dc-4f53-a1c1-93674d103375" providerId="ADAL" clId="{031C95E4-19D1-44FA-8511-AFE1489D745A}" dt="2024-05-02T04:16:51.529" v="452"/>
          <ac:spMkLst>
            <pc:docMk/>
            <pc:sldMk cId="2716444989" sldId="516"/>
            <ac:spMk id="3" creationId="{A9FF5590-450F-1568-4481-D906E625F474}"/>
          </ac:spMkLst>
        </pc:spChg>
        <pc:spChg chg="add mod">
          <ac:chgData name="Ramjilal Meena" userId="04f47ffa-00dc-4f53-a1c1-93674d103375" providerId="ADAL" clId="{031C95E4-19D1-44FA-8511-AFE1489D745A}" dt="2024-05-02T04:16:51.529" v="452"/>
          <ac:spMkLst>
            <pc:docMk/>
            <pc:sldMk cId="2716444989" sldId="516"/>
            <ac:spMk id="6" creationId="{45EFD756-2CD8-CE53-9AF2-147241A978FB}"/>
          </ac:spMkLst>
        </pc:spChg>
        <pc:picChg chg="add mod">
          <ac:chgData name="Ramjilal Meena" userId="04f47ffa-00dc-4f53-a1c1-93674d103375" providerId="ADAL" clId="{031C95E4-19D1-44FA-8511-AFE1489D745A}" dt="2024-05-02T04:16:51.529" v="452"/>
          <ac:picMkLst>
            <pc:docMk/>
            <pc:sldMk cId="2716444989" sldId="516"/>
            <ac:picMk id="5" creationId="{E1059029-2374-071B-6221-63456F563CD2}"/>
          </ac:picMkLst>
        </pc:picChg>
      </pc:sldChg>
      <pc:sldChg chg="addSp modSp">
        <pc:chgData name="Ramjilal Meena" userId="04f47ffa-00dc-4f53-a1c1-93674d103375" providerId="ADAL" clId="{031C95E4-19D1-44FA-8511-AFE1489D745A}" dt="2024-05-02T04:16:54.736" v="453"/>
        <pc:sldMkLst>
          <pc:docMk/>
          <pc:sldMk cId="2583555395" sldId="517"/>
        </pc:sldMkLst>
        <pc:spChg chg="add mod">
          <ac:chgData name="Ramjilal Meena" userId="04f47ffa-00dc-4f53-a1c1-93674d103375" providerId="ADAL" clId="{031C95E4-19D1-44FA-8511-AFE1489D745A}" dt="2024-05-02T04:16:54.736" v="453"/>
          <ac:spMkLst>
            <pc:docMk/>
            <pc:sldMk cId="2583555395" sldId="517"/>
            <ac:spMk id="4" creationId="{13ADF6AC-A7C8-3D37-C714-98784C70D07C}"/>
          </ac:spMkLst>
        </pc:spChg>
        <pc:spChg chg="add mod">
          <ac:chgData name="Ramjilal Meena" userId="04f47ffa-00dc-4f53-a1c1-93674d103375" providerId="ADAL" clId="{031C95E4-19D1-44FA-8511-AFE1489D745A}" dt="2024-05-02T04:16:54.736" v="453"/>
          <ac:spMkLst>
            <pc:docMk/>
            <pc:sldMk cId="2583555395" sldId="517"/>
            <ac:spMk id="6" creationId="{7B052614-97DB-C113-349B-A93719ACCEA6}"/>
          </ac:spMkLst>
        </pc:spChg>
        <pc:picChg chg="add mod">
          <ac:chgData name="Ramjilal Meena" userId="04f47ffa-00dc-4f53-a1c1-93674d103375" providerId="ADAL" clId="{031C95E4-19D1-44FA-8511-AFE1489D745A}" dt="2024-05-02T04:16:54.736" v="453"/>
          <ac:picMkLst>
            <pc:docMk/>
            <pc:sldMk cId="2583555395" sldId="517"/>
            <ac:picMk id="5" creationId="{B342C3A0-0840-A7BC-9365-81A55797A4B5}"/>
          </ac:picMkLst>
        </pc:picChg>
      </pc:sldChg>
      <pc:sldChg chg="addSp modSp">
        <pc:chgData name="Ramjilal Meena" userId="04f47ffa-00dc-4f53-a1c1-93674d103375" providerId="ADAL" clId="{031C95E4-19D1-44FA-8511-AFE1489D745A}" dt="2024-05-02T04:16:56.479" v="454"/>
        <pc:sldMkLst>
          <pc:docMk/>
          <pc:sldMk cId="164753873" sldId="518"/>
        </pc:sldMkLst>
        <pc:spChg chg="add mod">
          <ac:chgData name="Ramjilal Meena" userId="04f47ffa-00dc-4f53-a1c1-93674d103375" providerId="ADAL" clId="{031C95E4-19D1-44FA-8511-AFE1489D745A}" dt="2024-05-02T04:16:56.479" v="454"/>
          <ac:spMkLst>
            <pc:docMk/>
            <pc:sldMk cId="164753873" sldId="518"/>
            <ac:spMk id="3" creationId="{4F7AC1EB-AD07-B32A-B4D3-7BFF644348FE}"/>
          </ac:spMkLst>
        </pc:spChg>
        <pc:spChg chg="add mod">
          <ac:chgData name="Ramjilal Meena" userId="04f47ffa-00dc-4f53-a1c1-93674d103375" providerId="ADAL" clId="{031C95E4-19D1-44FA-8511-AFE1489D745A}" dt="2024-05-02T04:16:56.479" v="454"/>
          <ac:spMkLst>
            <pc:docMk/>
            <pc:sldMk cId="164753873" sldId="518"/>
            <ac:spMk id="7" creationId="{224097E3-5F75-5335-878C-13782718194C}"/>
          </ac:spMkLst>
        </pc:spChg>
        <pc:picChg chg="add mod">
          <ac:chgData name="Ramjilal Meena" userId="04f47ffa-00dc-4f53-a1c1-93674d103375" providerId="ADAL" clId="{031C95E4-19D1-44FA-8511-AFE1489D745A}" dt="2024-05-02T04:16:56.479" v="454"/>
          <ac:picMkLst>
            <pc:docMk/>
            <pc:sldMk cId="164753873" sldId="518"/>
            <ac:picMk id="5" creationId="{0D518AA2-9E74-C33A-1D65-4B20636CC959}"/>
          </ac:picMkLst>
        </pc:picChg>
      </pc:sldChg>
      <pc:sldChg chg="addSp modSp">
        <pc:chgData name="Ramjilal Meena" userId="04f47ffa-00dc-4f53-a1c1-93674d103375" providerId="ADAL" clId="{031C95E4-19D1-44FA-8511-AFE1489D745A}" dt="2024-05-02T04:16:58.409" v="455"/>
        <pc:sldMkLst>
          <pc:docMk/>
          <pc:sldMk cId="3087010612" sldId="519"/>
        </pc:sldMkLst>
        <pc:spChg chg="add mod">
          <ac:chgData name="Ramjilal Meena" userId="04f47ffa-00dc-4f53-a1c1-93674d103375" providerId="ADAL" clId="{031C95E4-19D1-44FA-8511-AFE1489D745A}" dt="2024-05-02T04:16:58.409" v="455"/>
          <ac:spMkLst>
            <pc:docMk/>
            <pc:sldMk cId="3087010612" sldId="519"/>
            <ac:spMk id="3" creationId="{1C1F2790-B934-EAE2-8197-7040A0DDCED9}"/>
          </ac:spMkLst>
        </pc:spChg>
        <pc:spChg chg="add mod">
          <ac:chgData name="Ramjilal Meena" userId="04f47ffa-00dc-4f53-a1c1-93674d103375" providerId="ADAL" clId="{031C95E4-19D1-44FA-8511-AFE1489D745A}" dt="2024-05-02T04:16:58.409" v="455"/>
          <ac:spMkLst>
            <pc:docMk/>
            <pc:sldMk cId="3087010612" sldId="519"/>
            <ac:spMk id="5" creationId="{16FFE386-E184-F73F-0F56-1FF373EF02ED}"/>
          </ac:spMkLst>
        </pc:spChg>
        <pc:picChg chg="add mod">
          <ac:chgData name="Ramjilal Meena" userId="04f47ffa-00dc-4f53-a1c1-93674d103375" providerId="ADAL" clId="{031C95E4-19D1-44FA-8511-AFE1489D745A}" dt="2024-05-02T04:16:58.409" v="455"/>
          <ac:picMkLst>
            <pc:docMk/>
            <pc:sldMk cId="3087010612" sldId="519"/>
            <ac:picMk id="4" creationId="{834B58C5-0DD0-9648-6744-9FCA48C7A6B1}"/>
          </ac:picMkLst>
        </pc:picChg>
      </pc:sldChg>
      <pc:sldChg chg="addSp modSp">
        <pc:chgData name="Ramjilal Meena" userId="04f47ffa-00dc-4f53-a1c1-93674d103375" providerId="ADAL" clId="{031C95E4-19D1-44FA-8511-AFE1489D745A}" dt="2024-05-02T04:17:05.960" v="457"/>
        <pc:sldMkLst>
          <pc:docMk/>
          <pc:sldMk cId="158429472" sldId="520"/>
        </pc:sldMkLst>
        <pc:spChg chg="add mod">
          <ac:chgData name="Ramjilal Meena" userId="04f47ffa-00dc-4f53-a1c1-93674d103375" providerId="ADAL" clId="{031C95E4-19D1-44FA-8511-AFE1489D745A}" dt="2024-05-02T04:17:05.960" v="457"/>
          <ac:spMkLst>
            <pc:docMk/>
            <pc:sldMk cId="158429472" sldId="520"/>
            <ac:spMk id="3" creationId="{E5082C79-117C-9865-0804-4BDADAAD51D8}"/>
          </ac:spMkLst>
        </pc:spChg>
        <pc:spChg chg="add mod">
          <ac:chgData name="Ramjilal Meena" userId="04f47ffa-00dc-4f53-a1c1-93674d103375" providerId="ADAL" clId="{031C95E4-19D1-44FA-8511-AFE1489D745A}" dt="2024-05-02T04:17:05.960" v="457"/>
          <ac:spMkLst>
            <pc:docMk/>
            <pc:sldMk cId="158429472" sldId="520"/>
            <ac:spMk id="5" creationId="{E65CB8DE-D0CD-1CFF-3C27-08127B5D6689}"/>
          </ac:spMkLst>
        </pc:spChg>
        <pc:picChg chg="add mod">
          <ac:chgData name="Ramjilal Meena" userId="04f47ffa-00dc-4f53-a1c1-93674d103375" providerId="ADAL" clId="{031C95E4-19D1-44FA-8511-AFE1489D745A}" dt="2024-05-02T04:17:05.960" v="457"/>
          <ac:picMkLst>
            <pc:docMk/>
            <pc:sldMk cId="158429472" sldId="520"/>
            <ac:picMk id="4" creationId="{FF9E23D1-7ECF-E7F0-D94E-1DE62CAA7BC2}"/>
          </ac:picMkLst>
        </pc:picChg>
      </pc:sldChg>
      <pc:sldChg chg="addSp modSp">
        <pc:chgData name="Ramjilal Meena" userId="04f47ffa-00dc-4f53-a1c1-93674d103375" providerId="ADAL" clId="{031C95E4-19D1-44FA-8511-AFE1489D745A}" dt="2024-05-02T04:17:12.402" v="459"/>
        <pc:sldMkLst>
          <pc:docMk/>
          <pc:sldMk cId="2332941288" sldId="525"/>
        </pc:sldMkLst>
        <pc:spChg chg="add mod">
          <ac:chgData name="Ramjilal Meena" userId="04f47ffa-00dc-4f53-a1c1-93674d103375" providerId="ADAL" clId="{031C95E4-19D1-44FA-8511-AFE1489D745A}" dt="2024-05-02T04:17:12.402" v="459"/>
          <ac:spMkLst>
            <pc:docMk/>
            <pc:sldMk cId="2332941288" sldId="525"/>
            <ac:spMk id="3" creationId="{53C8797F-0446-BE3E-83D0-B3EC220C37C9}"/>
          </ac:spMkLst>
        </pc:spChg>
        <pc:spChg chg="add mod">
          <ac:chgData name="Ramjilal Meena" userId="04f47ffa-00dc-4f53-a1c1-93674d103375" providerId="ADAL" clId="{031C95E4-19D1-44FA-8511-AFE1489D745A}" dt="2024-05-02T04:17:12.402" v="459"/>
          <ac:spMkLst>
            <pc:docMk/>
            <pc:sldMk cId="2332941288" sldId="525"/>
            <ac:spMk id="7" creationId="{A3741AB4-DAD8-DAC1-F6B0-5E710ADB6FEE}"/>
          </ac:spMkLst>
        </pc:spChg>
        <pc:picChg chg="add mod">
          <ac:chgData name="Ramjilal Meena" userId="04f47ffa-00dc-4f53-a1c1-93674d103375" providerId="ADAL" clId="{031C95E4-19D1-44FA-8511-AFE1489D745A}" dt="2024-05-02T04:17:12.402" v="459"/>
          <ac:picMkLst>
            <pc:docMk/>
            <pc:sldMk cId="2332941288" sldId="525"/>
            <ac:picMk id="5" creationId="{BC57CACA-C085-CA3F-B6CC-366E545B4B1A}"/>
          </ac:picMkLst>
        </pc:picChg>
      </pc:sldChg>
      <pc:sldChg chg="addSp modSp">
        <pc:chgData name="Ramjilal Meena" userId="04f47ffa-00dc-4f53-a1c1-93674d103375" providerId="ADAL" clId="{031C95E4-19D1-44FA-8511-AFE1489D745A}" dt="2024-05-02T04:17:14.256" v="460"/>
        <pc:sldMkLst>
          <pc:docMk/>
          <pc:sldMk cId="2804799288" sldId="526"/>
        </pc:sldMkLst>
        <pc:spChg chg="add mod">
          <ac:chgData name="Ramjilal Meena" userId="04f47ffa-00dc-4f53-a1c1-93674d103375" providerId="ADAL" clId="{031C95E4-19D1-44FA-8511-AFE1489D745A}" dt="2024-05-02T04:17:14.256" v="460"/>
          <ac:spMkLst>
            <pc:docMk/>
            <pc:sldMk cId="2804799288" sldId="526"/>
            <ac:spMk id="3" creationId="{6661B543-0C23-6D1A-7852-41BB60A6590D}"/>
          </ac:spMkLst>
        </pc:spChg>
        <pc:spChg chg="add mod">
          <ac:chgData name="Ramjilal Meena" userId="04f47ffa-00dc-4f53-a1c1-93674d103375" providerId="ADAL" clId="{031C95E4-19D1-44FA-8511-AFE1489D745A}" dt="2024-05-02T04:17:14.256" v="460"/>
          <ac:spMkLst>
            <pc:docMk/>
            <pc:sldMk cId="2804799288" sldId="526"/>
            <ac:spMk id="6" creationId="{C7FE2928-4B1C-EC86-8FC9-C8DE4BC6B8BD}"/>
          </ac:spMkLst>
        </pc:spChg>
        <pc:picChg chg="add mod">
          <ac:chgData name="Ramjilal Meena" userId="04f47ffa-00dc-4f53-a1c1-93674d103375" providerId="ADAL" clId="{031C95E4-19D1-44FA-8511-AFE1489D745A}" dt="2024-05-02T04:17:14.256" v="460"/>
          <ac:picMkLst>
            <pc:docMk/>
            <pc:sldMk cId="2804799288" sldId="526"/>
            <ac:picMk id="4" creationId="{E23501C6-93D9-A091-91B3-1BF615EA55E8}"/>
          </ac:picMkLst>
        </pc:picChg>
      </pc:sldChg>
      <pc:sldChg chg="addSp modSp">
        <pc:chgData name="Ramjilal Meena" userId="04f47ffa-00dc-4f53-a1c1-93674d103375" providerId="ADAL" clId="{031C95E4-19D1-44FA-8511-AFE1489D745A}" dt="2024-05-02T04:17:16.338" v="461"/>
        <pc:sldMkLst>
          <pc:docMk/>
          <pc:sldMk cId="1305520390" sldId="527"/>
        </pc:sldMkLst>
        <pc:spChg chg="add mod">
          <ac:chgData name="Ramjilal Meena" userId="04f47ffa-00dc-4f53-a1c1-93674d103375" providerId="ADAL" clId="{031C95E4-19D1-44FA-8511-AFE1489D745A}" dt="2024-05-02T04:17:16.338" v="461"/>
          <ac:spMkLst>
            <pc:docMk/>
            <pc:sldMk cId="1305520390" sldId="527"/>
            <ac:spMk id="3" creationId="{5680A039-BE8B-0AA0-B9A6-9B8D9B2CBB9E}"/>
          </ac:spMkLst>
        </pc:spChg>
        <pc:spChg chg="add mod">
          <ac:chgData name="Ramjilal Meena" userId="04f47ffa-00dc-4f53-a1c1-93674d103375" providerId="ADAL" clId="{031C95E4-19D1-44FA-8511-AFE1489D745A}" dt="2024-05-02T04:17:16.338" v="461"/>
          <ac:spMkLst>
            <pc:docMk/>
            <pc:sldMk cId="1305520390" sldId="527"/>
            <ac:spMk id="6" creationId="{FE866B0A-7BC7-431C-4B07-10FE6290F005}"/>
          </ac:spMkLst>
        </pc:spChg>
        <pc:picChg chg="add mod">
          <ac:chgData name="Ramjilal Meena" userId="04f47ffa-00dc-4f53-a1c1-93674d103375" providerId="ADAL" clId="{031C95E4-19D1-44FA-8511-AFE1489D745A}" dt="2024-05-02T04:17:16.338" v="461"/>
          <ac:picMkLst>
            <pc:docMk/>
            <pc:sldMk cId="1305520390" sldId="527"/>
            <ac:picMk id="5" creationId="{AE9CFA5E-54FD-C442-4334-1138E56FC383}"/>
          </ac:picMkLst>
        </pc:picChg>
      </pc:sldChg>
      <pc:sldChg chg="addSp modSp">
        <pc:chgData name="Ramjilal Meena" userId="04f47ffa-00dc-4f53-a1c1-93674d103375" providerId="ADAL" clId="{031C95E4-19D1-44FA-8511-AFE1489D745A}" dt="2024-05-02T04:17:22.757" v="462"/>
        <pc:sldMkLst>
          <pc:docMk/>
          <pc:sldMk cId="313970719" sldId="540"/>
        </pc:sldMkLst>
        <pc:spChg chg="add mod">
          <ac:chgData name="Ramjilal Meena" userId="04f47ffa-00dc-4f53-a1c1-93674d103375" providerId="ADAL" clId="{031C95E4-19D1-44FA-8511-AFE1489D745A}" dt="2024-05-02T04:17:22.757" v="462"/>
          <ac:spMkLst>
            <pc:docMk/>
            <pc:sldMk cId="313970719" sldId="540"/>
            <ac:spMk id="3" creationId="{B8F699AF-FED5-6892-007D-8625DED67597}"/>
          </ac:spMkLst>
        </pc:spChg>
        <pc:spChg chg="add mod">
          <ac:chgData name="Ramjilal Meena" userId="04f47ffa-00dc-4f53-a1c1-93674d103375" providerId="ADAL" clId="{031C95E4-19D1-44FA-8511-AFE1489D745A}" dt="2024-05-02T04:17:22.757" v="462"/>
          <ac:spMkLst>
            <pc:docMk/>
            <pc:sldMk cId="313970719" sldId="540"/>
            <ac:spMk id="5" creationId="{B51FE359-2AC6-A545-8929-084BFA7AB34B}"/>
          </ac:spMkLst>
        </pc:spChg>
        <pc:picChg chg="add mod">
          <ac:chgData name="Ramjilal Meena" userId="04f47ffa-00dc-4f53-a1c1-93674d103375" providerId="ADAL" clId="{031C95E4-19D1-44FA-8511-AFE1489D745A}" dt="2024-05-02T04:17:22.757" v="462"/>
          <ac:picMkLst>
            <pc:docMk/>
            <pc:sldMk cId="313970719" sldId="540"/>
            <ac:picMk id="4" creationId="{708299C8-1022-E38B-BF69-94F4C7DB45F5}"/>
          </ac:picMkLst>
        </pc:picChg>
      </pc:sldChg>
      <pc:sldChg chg="addSp modSp">
        <pc:chgData name="Ramjilal Meena" userId="04f47ffa-00dc-4f53-a1c1-93674d103375" providerId="ADAL" clId="{031C95E4-19D1-44FA-8511-AFE1489D745A}" dt="2024-05-02T04:17:28.283" v="464"/>
        <pc:sldMkLst>
          <pc:docMk/>
          <pc:sldMk cId="2889179143" sldId="541"/>
        </pc:sldMkLst>
        <pc:spChg chg="add mod">
          <ac:chgData name="Ramjilal Meena" userId="04f47ffa-00dc-4f53-a1c1-93674d103375" providerId="ADAL" clId="{031C95E4-19D1-44FA-8511-AFE1489D745A}" dt="2024-05-02T04:17:28.283" v="464"/>
          <ac:spMkLst>
            <pc:docMk/>
            <pc:sldMk cId="2889179143" sldId="541"/>
            <ac:spMk id="3" creationId="{FF33293A-ED39-08C8-F77E-78C0B0856B7E}"/>
          </ac:spMkLst>
        </pc:spChg>
        <pc:spChg chg="add mod">
          <ac:chgData name="Ramjilal Meena" userId="04f47ffa-00dc-4f53-a1c1-93674d103375" providerId="ADAL" clId="{031C95E4-19D1-44FA-8511-AFE1489D745A}" dt="2024-05-02T04:17:28.283" v="464"/>
          <ac:spMkLst>
            <pc:docMk/>
            <pc:sldMk cId="2889179143" sldId="541"/>
            <ac:spMk id="5" creationId="{F64DBAC6-9FB0-B672-CAAE-134EB18F8036}"/>
          </ac:spMkLst>
        </pc:spChg>
        <pc:picChg chg="add mod">
          <ac:chgData name="Ramjilal Meena" userId="04f47ffa-00dc-4f53-a1c1-93674d103375" providerId="ADAL" clId="{031C95E4-19D1-44FA-8511-AFE1489D745A}" dt="2024-05-02T04:17:28.283" v="464"/>
          <ac:picMkLst>
            <pc:docMk/>
            <pc:sldMk cId="2889179143" sldId="541"/>
            <ac:picMk id="4" creationId="{70868F39-5684-DEBA-7067-E12F11EBFD33}"/>
          </ac:picMkLst>
        </pc:picChg>
      </pc:sldChg>
      <pc:sldChg chg="addSp modSp">
        <pc:chgData name="Ramjilal Meena" userId="04f47ffa-00dc-4f53-a1c1-93674d103375" providerId="ADAL" clId="{031C95E4-19D1-44FA-8511-AFE1489D745A}" dt="2024-05-02T04:17:26.815" v="463"/>
        <pc:sldMkLst>
          <pc:docMk/>
          <pc:sldMk cId="3269247484" sldId="542"/>
        </pc:sldMkLst>
        <pc:spChg chg="add mod">
          <ac:chgData name="Ramjilal Meena" userId="04f47ffa-00dc-4f53-a1c1-93674d103375" providerId="ADAL" clId="{031C95E4-19D1-44FA-8511-AFE1489D745A}" dt="2024-05-02T04:17:26.815" v="463"/>
          <ac:spMkLst>
            <pc:docMk/>
            <pc:sldMk cId="3269247484" sldId="542"/>
            <ac:spMk id="4" creationId="{DFF8A75B-CFBF-F88B-7C40-E38AC603F9EE}"/>
          </ac:spMkLst>
        </pc:spChg>
        <pc:spChg chg="add mod">
          <ac:chgData name="Ramjilal Meena" userId="04f47ffa-00dc-4f53-a1c1-93674d103375" providerId="ADAL" clId="{031C95E4-19D1-44FA-8511-AFE1489D745A}" dt="2024-05-02T04:17:26.815" v="463"/>
          <ac:spMkLst>
            <pc:docMk/>
            <pc:sldMk cId="3269247484" sldId="542"/>
            <ac:spMk id="6" creationId="{7CE167CA-67BD-D9F6-4A12-48C3ECD89192}"/>
          </ac:spMkLst>
        </pc:spChg>
        <pc:picChg chg="add mod">
          <ac:chgData name="Ramjilal Meena" userId="04f47ffa-00dc-4f53-a1c1-93674d103375" providerId="ADAL" clId="{031C95E4-19D1-44FA-8511-AFE1489D745A}" dt="2024-05-02T04:17:26.815" v="463"/>
          <ac:picMkLst>
            <pc:docMk/>
            <pc:sldMk cId="3269247484" sldId="542"/>
            <ac:picMk id="5" creationId="{398AF917-1C01-7B63-43A1-B224FDCE7599}"/>
          </ac:picMkLst>
        </pc:picChg>
      </pc:sldChg>
      <pc:sldChg chg="addSp modSp">
        <pc:chgData name="Ramjilal Meena" userId="04f47ffa-00dc-4f53-a1c1-93674d103375" providerId="ADAL" clId="{031C95E4-19D1-44FA-8511-AFE1489D745A}" dt="2024-05-02T04:17:29.965" v="465"/>
        <pc:sldMkLst>
          <pc:docMk/>
          <pc:sldMk cId="3749909610" sldId="543"/>
        </pc:sldMkLst>
        <pc:spChg chg="add mod">
          <ac:chgData name="Ramjilal Meena" userId="04f47ffa-00dc-4f53-a1c1-93674d103375" providerId="ADAL" clId="{031C95E4-19D1-44FA-8511-AFE1489D745A}" dt="2024-05-02T04:17:29.965" v="465"/>
          <ac:spMkLst>
            <pc:docMk/>
            <pc:sldMk cId="3749909610" sldId="543"/>
            <ac:spMk id="3" creationId="{93767C39-4D45-FFB5-CDAD-4CCC43C02154}"/>
          </ac:spMkLst>
        </pc:spChg>
        <pc:spChg chg="add mod">
          <ac:chgData name="Ramjilal Meena" userId="04f47ffa-00dc-4f53-a1c1-93674d103375" providerId="ADAL" clId="{031C95E4-19D1-44FA-8511-AFE1489D745A}" dt="2024-05-02T04:17:29.965" v="465"/>
          <ac:spMkLst>
            <pc:docMk/>
            <pc:sldMk cId="3749909610" sldId="543"/>
            <ac:spMk id="7" creationId="{96CF6DD0-A6E4-E378-0169-D615F66C5CBA}"/>
          </ac:spMkLst>
        </pc:spChg>
        <pc:picChg chg="add mod">
          <ac:chgData name="Ramjilal Meena" userId="04f47ffa-00dc-4f53-a1c1-93674d103375" providerId="ADAL" clId="{031C95E4-19D1-44FA-8511-AFE1489D745A}" dt="2024-05-02T04:17:29.965" v="465"/>
          <ac:picMkLst>
            <pc:docMk/>
            <pc:sldMk cId="3749909610" sldId="543"/>
            <ac:picMk id="5" creationId="{4CC9EB02-6C42-2D7F-69CB-A0D2D8B55BF3}"/>
          </ac:picMkLst>
        </pc:picChg>
      </pc:sldChg>
      <pc:sldChg chg="addSp modSp">
        <pc:chgData name="Ramjilal Meena" userId="04f47ffa-00dc-4f53-a1c1-93674d103375" providerId="ADAL" clId="{031C95E4-19D1-44FA-8511-AFE1489D745A}" dt="2024-05-02T04:17:31.539" v="466"/>
        <pc:sldMkLst>
          <pc:docMk/>
          <pc:sldMk cId="1390072128" sldId="544"/>
        </pc:sldMkLst>
        <pc:spChg chg="add mod">
          <ac:chgData name="Ramjilal Meena" userId="04f47ffa-00dc-4f53-a1c1-93674d103375" providerId="ADAL" clId="{031C95E4-19D1-44FA-8511-AFE1489D745A}" dt="2024-05-02T04:17:31.539" v="466"/>
          <ac:spMkLst>
            <pc:docMk/>
            <pc:sldMk cId="1390072128" sldId="544"/>
            <ac:spMk id="3" creationId="{AAA77E69-B081-1034-86DC-E211B1A7F6F6}"/>
          </ac:spMkLst>
        </pc:spChg>
        <pc:spChg chg="add mod">
          <ac:chgData name="Ramjilal Meena" userId="04f47ffa-00dc-4f53-a1c1-93674d103375" providerId="ADAL" clId="{031C95E4-19D1-44FA-8511-AFE1489D745A}" dt="2024-05-02T04:17:31.539" v="466"/>
          <ac:spMkLst>
            <pc:docMk/>
            <pc:sldMk cId="1390072128" sldId="544"/>
            <ac:spMk id="5" creationId="{B5FB6556-F09B-7F6E-7D92-2F411125F9F3}"/>
          </ac:spMkLst>
        </pc:spChg>
        <pc:picChg chg="add mod">
          <ac:chgData name="Ramjilal Meena" userId="04f47ffa-00dc-4f53-a1c1-93674d103375" providerId="ADAL" clId="{031C95E4-19D1-44FA-8511-AFE1489D745A}" dt="2024-05-02T04:17:31.539" v="466"/>
          <ac:picMkLst>
            <pc:docMk/>
            <pc:sldMk cId="1390072128" sldId="544"/>
            <ac:picMk id="4" creationId="{5BDEB5C4-A1F7-D9CC-6356-FF66BC64C49D}"/>
          </ac:picMkLst>
        </pc:picChg>
      </pc:sldChg>
      <pc:sldChg chg="addSp modSp">
        <pc:chgData name="Ramjilal Meena" userId="04f47ffa-00dc-4f53-a1c1-93674d103375" providerId="ADAL" clId="{031C95E4-19D1-44FA-8511-AFE1489D745A}" dt="2024-05-02T04:17:34.945" v="467"/>
        <pc:sldMkLst>
          <pc:docMk/>
          <pc:sldMk cId="4175141332" sldId="545"/>
        </pc:sldMkLst>
        <pc:spChg chg="add mod">
          <ac:chgData name="Ramjilal Meena" userId="04f47ffa-00dc-4f53-a1c1-93674d103375" providerId="ADAL" clId="{031C95E4-19D1-44FA-8511-AFE1489D745A}" dt="2024-05-02T04:17:34.945" v="467"/>
          <ac:spMkLst>
            <pc:docMk/>
            <pc:sldMk cId="4175141332" sldId="545"/>
            <ac:spMk id="3" creationId="{5188075E-8DA5-39FF-2284-2AE02039CEA1}"/>
          </ac:spMkLst>
        </pc:spChg>
        <pc:spChg chg="add mod">
          <ac:chgData name="Ramjilal Meena" userId="04f47ffa-00dc-4f53-a1c1-93674d103375" providerId="ADAL" clId="{031C95E4-19D1-44FA-8511-AFE1489D745A}" dt="2024-05-02T04:17:34.945" v="467"/>
          <ac:spMkLst>
            <pc:docMk/>
            <pc:sldMk cId="4175141332" sldId="545"/>
            <ac:spMk id="6" creationId="{AC64E384-4AFE-30C0-DB90-2EF917FC8369}"/>
          </ac:spMkLst>
        </pc:spChg>
        <pc:picChg chg="add mod">
          <ac:chgData name="Ramjilal Meena" userId="04f47ffa-00dc-4f53-a1c1-93674d103375" providerId="ADAL" clId="{031C95E4-19D1-44FA-8511-AFE1489D745A}" dt="2024-05-02T04:17:34.945" v="467"/>
          <ac:picMkLst>
            <pc:docMk/>
            <pc:sldMk cId="4175141332" sldId="545"/>
            <ac:picMk id="4" creationId="{2C592DD4-162A-6D99-FFD2-47F999EAB729}"/>
          </ac:picMkLst>
        </pc:picChg>
      </pc:sldChg>
      <pc:sldChg chg="addSp modSp">
        <pc:chgData name="Ramjilal Meena" userId="04f47ffa-00dc-4f53-a1c1-93674d103375" providerId="ADAL" clId="{031C95E4-19D1-44FA-8511-AFE1489D745A}" dt="2024-05-02T04:17:35.787" v="468"/>
        <pc:sldMkLst>
          <pc:docMk/>
          <pc:sldMk cId="2234981951" sldId="546"/>
        </pc:sldMkLst>
        <pc:spChg chg="add mod">
          <ac:chgData name="Ramjilal Meena" userId="04f47ffa-00dc-4f53-a1c1-93674d103375" providerId="ADAL" clId="{031C95E4-19D1-44FA-8511-AFE1489D745A}" dt="2024-05-02T04:17:35.787" v="468"/>
          <ac:spMkLst>
            <pc:docMk/>
            <pc:sldMk cId="2234981951" sldId="546"/>
            <ac:spMk id="3" creationId="{B88248BF-8B96-A679-B4FC-A8048AFF18A8}"/>
          </ac:spMkLst>
        </pc:spChg>
        <pc:spChg chg="add mod">
          <ac:chgData name="Ramjilal Meena" userId="04f47ffa-00dc-4f53-a1c1-93674d103375" providerId="ADAL" clId="{031C95E4-19D1-44FA-8511-AFE1489D745A}" dt="2024-05-02T04:17:35.787" v="468"/>
          <ac:spMkLst>
            <pc:docMk/>
            <pc:sldMk cId="2234981951" sldId="546"/>
            <ac:spMk id="11" creationId="{4873191E-DDBF-E72D-E51E-A0272E800043}"/>
          </ac:spMkLst>
        </pc:spChg>
        <pc:picChg chg="add mod">
          <ac:chgData name="Ramjilal Meena" userId="04f47ffa-00dc-4f53-a1c1-93674d103375" providerId="ADAL" clId="{031C95E4-19D1-44FA-8511-AFE1489D745A}" dt="2024-05-02T04:17:35.787" v="468"/>
          <ac:picMkLst>
            <pc:docMk/>
            <pc:sldMk cId="2234981951" sldId="546"/>
            <ac:picMk id="7" creationId="{C803158C-BF98-953A-9885-924E18F4C6F2}"/>
          </ac:picMkLst>
        </pc:picChg>
      </pc:sldChg>
      <pc:sldChg chg="addSp modSp">
        <pc:chgData name="Ramjilal Meena" userId="04f47ffa-00dc-4f53-a1c1-93674d103375" providerId="ADAL" clId="{031C95E4-19D1-44FA-8511-AFE1489D745A}" dt="2024-05-02T04:17:36.533" v="469"/>
        <pc:sldMkLst>
          <pc:docMk/>
          <pc:sldMk cId="333571662" sldId="547"/>
        </pc:sldMkLst>
        <pc:spChg chg="add mod">
          <ac:chgData name="Ramjilal Meena" userId="04f47ffa-00dc-4f53-a1c1-93674d103375" providerId="ADAL" clId="{031C95E4-19D1-44FA-8511-AFE1489D745A}" dt="2024-05-02T04:17:36.533" v="469"/>
          <ac:spMkLst>
            <pc:docMk/>
            <pc:sldMk cId="333571662" sldId="547"/>
            <ac:spMk id="3" creationId="{A82E28C4-723B-3F2C-68C8-CD8B10026D67}"/>
          </ac:spMkLst>
        </pc:spChg>
        <pc:spChg chg="add mod">
          <ac:chgData name="Ramjilal Meena" userId="04f47ffa-00dc-4f53-a1c1-93674d103375" providerId="ADAL" clId="{031C95E4-19D1-44FA-8511-AFE1489D745A}" dt="2024-05-02T04:17:36.533" v="469"/>
          <ac:spMkLst>
            <pc:docMk/>
            <pc:sldMk cId="333571662" sldId="547"/>
            <ac:spMk id="11" creationId="{E05E3C43-344E-C3A8-0371-DA1473DA9EF8}"/>
          </ac:spMkLst>
        </pc:spChg>
        <pc:picChg chg="add mod">
          <ac:chgData name="Ramjilal Meena" userId="04f47ffa-00dc-4f53-a1c1-93674d103375" providerId="ADAL" clId="{031C95E4-19D1-44FA-8511-AFE1489D745A}" dt="2024-05-02T04:17:36.533" v="469"/>
          <ac:picMkLst>
            <pc:docMk/>
            <pc:sldMk cId="333571662" sldId="547"/>
            <ac:picMk id="4" creationId="{17350253-5F00-0889-C3C9-11E46816DF67}"/>
          </ac:picMkLst>
        </pc:picChg>
      </pc:sldChg>
      <pc:sldChg chg="addSp modSp">
        <pc:chgData name="Ramjilal Meena" userId="04f47ffa-00dc-4f53-a1c1-93674d103375" providerId="ADAL" clId="{031C95E4-19D1-44FA-8511-AFE1489D745A}" dt="2024-05-02T04:17:37.305" v="470"/>
        <pc:sldMkLst>
          <pc:docMk/>
          <pc:sldMk cId="3273303078" sldId="548"/>
        </pc:sldMkLst>
        <pc:spChg chg="add mod">
          <ac:chgData name="Ramjilal Meena" userId="04f47ffa-00dc-4f53-a1c1-93674d103375" providerId="ADAL" clId="{031C95E4-19D1-44FA-8511-AFE1489D745A}" dt="2024-05-02T04:17:37.305" v="470"/>
          <ac:spMkLst>
            <pc:docMk/>
            <pc:sldMk cId="3273303078" sldId="548"/>
            <ac:spMk id="4" creationId="{E67771EF-3619-9607-C91E-0AD6AD0F806C}"/>
          </ac:spMkLst>
        </pc:spChg>
        <pc:spChg chg="add mod">
          <ac:chgData name="Ramjilal Meena" userId="04f47ffa-00dc-4f53-a1c1-93674d103375" providerId="ADAL" clId="{031C95E4-19D1-44FA-8511-AFE1489D745A}" dt="2024-05-02T04:17:37.305" v="470"/>
          <ac:spMkLst>
            <pc:docMk/>
            <pc:sldMk cId="3273303078" sldId="548"/>
            <ac:spMk id="7" creationId="{4A447DC7-717B-10AC-BC84-5E144BBDD4D2}"/>
          </ac:spMkLst>
        </pc:spChg>
        <pc:picChg chg="add mod">
          <ac:chgData name="Ramjilal Meena" userId="04f47ffa-00dc-4f53-a1c1-93674d103375" providerId="ADAL" clId="{031C95E4-19D1-44FA-8511-AFE1489D745A}" dt="2024-05-02T04:17:37.305" v="470"/>
          <ac:picMkLst>
            <pc:docMk/>
            <pc:sldMk cId="3273303078" sldId="548"/>
            <ac:picMk id="6" creationId="{AE8D1E39-D74B-1BFD-9199-32185A6EF42E}"/>
          </ac:picMkLst>
        </pc:picChg>
      </pc:sldChg>
      <pc:sldChg chg="addSp modSp">
        <pc:chgData name="Ramjilal Meena" userId="04f47ffa-00dc-4f53-a1c1-93674d103375" providerId="ADAL" clId="{031C95E4-19D1-44FA-8511-AFE1489D745A}" dt="2024-05-02T04:17:38.391" v="471"/>
        <pc:sldMkLst>
          <pc:docMk/>
          <pc:sldMk cId="984475154" sldId="549"/>
        </pc:sldMkLst>
        <pc:spChg chg="add mod">
          <ac:chgData name="Ramjilal Meena" userId="04f47ffa-00dc-4f53-a1c1-93674d103375" providerId="ADAL" clId="{031C95E4-19D1-44FA-8511-AFE1489D745A}" dt="2024-05-02T04:17:38.391" v="471"/>
          <ac:spMkLst>
            <pc:docMk/>
            <pc:sldMk cId="984475154" sldId="549"/>
            <ac:spMk id="3" creationId="{39A78C28-3921-B4DB-5621-1D9F25C4E099}"/>
          </ac:spMkLst>
        </pc:spChg>
        <pc:spChg chg="add mod">
          <ac:chgData name="Ramjilal Meena" userId="04f47ffa-00dc-4f53-a1c1-93674d103375" providerId="ADAL" clId="{031C95E4-19D1-44FA-8511-AFE1489D745A}" dt="2024-05-02T04:17:38.391" v="471"/>
          <ac:spMkLst>
            <pc:docMk/>
            <pc:sldMk cId="984475154" sldId="549"/>
            <ac:spMk id="5" creationId="{394DA3BC-9216-6E04-5657-2B0B050D5978}"/>
          </ac:spMkLst>
        </pc:spChg>
        <pc:picChg chg="add mod">
          <ac:chgData name="Ramjilal Meena" userId="04f47ffa-00dc-4f53-a1c1-93674d103375" providerId="ADAL" clId="{031C95E4-19D1-44FA-8511-AFE1489D745A}" dt="2024-05-02T04:17:38.391" v="471"/>
          <ac:picMkLst>
            <pc:docMk/>
            <pc:sldMk cId="984475154" sldId="549"/>
            <ac:picMk id="4" creationId="{247A3FB1-6D36-9A00-D326-59A8D608664B}"/>
          </ac:picMkLst>
        </pc:picChg>
      </pc:sldChg>
      <pc:sldChg chg="addSp modSp">
        <pc:chgData name="Ramjilal Meena" userId="04f47ffa-00dc-4f53-a1c1-93674d103375" providerId="ADAL" clId="{031C95E4-19D1-44FA-8511-AFE1489D745A}" dt="2024-05-02T04:17:41.614" v="472"/>
        <pc:sldMkLst>
          <pc:docMk/>
          <pc:sldMk cId="1906654312" sldId="550"/>
        </pc:sldMkLst>
        <pc:spChg chg="add mod">
          <ac:chgData name="Ramjilal Meena" userId="04f47ffa-00dc-4f53-a1c1-93674d103375" providerId="ADAL" clId="{031C95E4-19D1-44FA-8511-AFE1489D745A}" dt="2024-05-02T04:17:41.614" v="472"/>
          <ac:spMkLst>
            <pc:docMk/>
            <pc:sldMk cId="1906654312" sldId="550"/>
            <ac:spMk id="3" creationId="{9C555749-1858-196A-6625-24A777764A1E}"/>
          </ac:spMkLst>
        </pc:spChg>
        <pc:spChg chg="add mod">
          <ac:chgData name="Ramjilal Meena" userId="04f47ffa-00dc-4f53-a1c1-93674d103375" providerId="ADAL" clId="{031C95E4-19D1-44FA-8511-AFE1489D745A}" dt="2024-05-02T04:17:41.614" v="472"/>
          <ac:spMkLst>
            <pc:docMk/>
            <pc:sldMk cId="1906654312" sldId="550"/>
            <ac:spMk id="7" creationId="{E4ECC539-7FDB-8BFD-B106-41E3D76877DF}"/>
          </ac:spMkLst>
        </pc:spChg>
        <pc:picChg chg="add mod">
          <ac:chgData name="Ramjilal Meena" userId="04f47ffa-00dc-4f53-a1c1-93674d103375" providerId="ADAL" clId="{031C95E4-19D1-44FA-8511-AFE1489D745A}" dt="2024-05-02T04:17:41.614" v="472"/>
          <ac:picMkLst>
            <pc:docMk/>
            <pc:sldMk cId="1906654312" sldId="550"/>
            <ac:picMk id="5" creationId="{87D124A7-7980-0943-9F21-1888B487A4F9}"/>
          </ac:picMkLst>
        </pc:picChg>
      </pc:sldChg>
      <pc:sldChg chg="addSp modSp">
        <pc:chgData name="Ramjilal Meena" userId="04f47ffa-00dc-4f53-a1c1-93674d103375" providerId="ADAL" clId="{031C95E4-19D1-44FA-8511-AFE1489D745A}" dt="2024-05-02T04:17:42.461" v="473"/>
        <pc:sldMkLst>
          <pc:docMk/>
          <pc:sldMk cId="3182725759" sldId="551"/>
        </pc:sldMkLst>
        <pc:spChg chg="add mod">
          <ac:chgData name="Ramjilal Meena" userId="04f47ffa-00dc-4f53-a1c1-93674d103375" providerId="ADAL" clId="{031C95E4-19D1-44FA-8511-AFE1489D745A}" dt="2024-05-02T04:17:42.461" v="473"/>
          <ac:spMkLst>
            <pc:docMk/>
            <pc:sldMk cId="3182725759" sldId="551"/>
            <ac:spMk id="3" creationId="{69F2319E-8B45-40DA-0660-FCFD99BCB038}"/>
          </ac:spMkLst>
        </pc:spChg>
        <pc:spChg chg="add mod">
          <ac:chgData name="Ramjilal Meena" userId="04f47ffa-00dc-4f53-a1c1-93674d103375" providerId="ADAL" clId="{031C95E4-19D1-44FA-8511-AFE1489D745A}" dt="2024-05-02T04:17:42.461" v="473"/>
          <ac:spMkLst>
            <pc:docMk/>
            <pc:sldMk cId="3182725759" sldId="551"/>
            <ac:spMk id="7" creationId="{3E608BE7-AC34-185B-EC92-3BD62EC4AEEF}"/>
          </ac:spMkLst>
        </pc:spChg>
        <pc:picChg chg="add mod">
          <ac:chgData name="Ramjilal Meena" userId="04f47ffa-00dc-4f53-a1c1-93674d103375" providerId="ADAL" clId="{031C95E4-19D1-44FA-8511-AFE1489D745A}" dt="2024-05-02T04:17:42.461" v="473"/>
          <ac:picMkLst>
            <pc:docMk/>
            <pc:sldMk cId="3182725759" sldId="551"/>
            <ac:picMk id="5" creationId="{BE044382-54CB-3B63-03F8-86571B88C31E}"/>
          </ac:picMkLst>
        </pc:picChg>
      </pc:sldChg>
      <pc:sldChg chg="addSp modSp">
        <pc:chgData name="Ramjilal Meena" userId="04f47ffa-00dc-4f53-a1c1-93674d103375" providerId="ADAL" clId="{031C95E4-19D1-44FA-8511-AFE1489D745A}" dt="2024-05-02T04:17:44.198" v="474"/>
        <pc:sldMkLst>
          <pc:docMk/>
          <pc:sldMk cId="216516692" sldId="560"/>
        </pc:sldMkLst>
        <pc:spChg chg="add mod">
          <ac:chgData name="Ramjilal Meena" userId="04f47ffa-00dc-4f53-a1c1-93674d103375" providerId="ADAL" clId="{031C95E4-19D1-44FA-8511-AFE1489D745A}" dt="2024-05-02T04:17:44.198" v="474"/>
          <ac:spMkLst>
            <pc:docMk/>
            <pc:sldMk cId="216516692" sldId="560"/>
            <ac:spMk id="3" creationId="{51ADDCE4-3ADC-7F59-CEA4-F95AFBA1222A}"/>
          </ac:spMkLst>
        </pc:spChg>
        <pc:spChg chg="add mod">
          <ac:chgData name="Ramjilal Meena" userId="04f47ffa-00dc-4f53-a1c1-93674d103375" providerId="ADAL" clId="{031C95E4-19D1-44FA-8511-AFE1489D745A}" dt="2024-05-02T04:17:44.198" v="474"/>
          <ac:spMkLst>
            <pc:docMk/>
            <pc:sldMk cId="216516692" sldId="560"/>
            <ac:spMk id="6" creationId="{C7E7D48D-6560-5D65-DD15-E0548185A27A}"/>
          </ac:spMkLst>
        </pc:spChg>
        <pc:picChg chg="add mod">
          <ac:chgData name="Ramjilal Meena" userId="04f47ffa-00dc-4f53-a1c1-93674d103375" providerId="ADAL" clId="{031C95E4-19D1-44FA-8511-AFE1489D745A}" dt="2024-05-02T04:17:44.198" v="474"/>
          <ac:picMkLst>
            <pc:docMk/>
            <pc:sldMk cId="216516692" sldId="560"/>
            <ac:picMk id="4" creationId="{E68457AE-F87B-4842-35ED-33321F483615}"/>
          </ac:picMkLst>
        </pc:picChg>
      </pc:sldChg>
      <pc:sldChg chg="addSp modSp">
        <pc:chgData name="Ramjilal Meena" userId="04f47ffa-00dc-4f53-a1c1-93674d103375" providerId="ADAL" clId="{031C95E4-19D1-44FA-8511-AFE1489D745A}" dt="2024-05-02T04:18:31.416" v="480"/>
        <pc:sldMkLst>
          <pc:docMk/>
          <pc:sldMk cId="1724678872" sldId="566"/>
        </pc:sldMkLst>
        <pc:spChg chg="add mod">
          <ac:chgData name="Ramjilal Meena" userId="04f47ffa-00dc-4f53-a1c1-93674d103375" providerId="ADAL" clId="{031C95E4-19D1-44FA-8511-AFE1489D745A}" dt="2024-05-02T04:18:31.416" v="480"/>
          <ac:spMkLst>
            <pc:docMk/>
            <pc:sldMk cId="1724678872" sldId="566"/>
            <ac:spMk id="4" creationId="{5FA52CE9-B191-049A-A90F-60C57BAFB24C}"/>
          </ac:spMkLst>
        </pc:spChg>
        <pc:spChg chg="add mod">
          <ac:chgData name="Ramjilal Meena" userId="04f47ffa-00dc-4f53-a1c1-93674d103375" providerId="ADAL" clId="{031C95E4-19D1-44FA-8511-AFE1489D745A}" dt="2024-05-02T04:18:31.416" v="480"/>
          <ac:spMkLst>
            <pc:docMk/>
            <pc:sldMk cId="1724678872" sldId="566"/>
            <ac:spMk id="7" creationId="{B665960D-0666-4214-49F8-C9795CBACCE6}"/>
          </ac:spMkLst>
        </pc:spChg>
        <pc:picChg chg="add mod">
          <ac:chgData name="Ramjilal Meena" userId="04f47ffa-00dc-4f53-a1c1-93674d103375" providerId="ADAL" clId="{031C95E4-19D1-44FA-8511-AFE1489D745A}" dt="2024-05-02T04:18:31.416" v="480"/>
          <ac:picMkLst>
            <pc:docMk/>
            <pc:sldMk cId="1724678872" sldId="566"/>
            <ac:picMk id="5" creationId="{83846B60-0FD1-A294-29E4-5C94DA916B32}"/>
          </ac:picMkLst>
        </pc:picChg>
      </pc:sldChg>
      <pc:sldChg chg="addSp modSp">
        <pc:chgData name="Ramjilal Meena" userId="04f47ffa-00dc-4f53-a1c1-93674d103375" providerId="ADAL" clId="{031C95E4-19D1-44FA-8511-AFE1489D745A}" dt="2024-05-02T04:18:06.797" v="476"/>
        <pc:sldMkLst>
          <pc:docMk/>
          <pc:sldMk cId="2644260237" sldId="567"/>
        </pc:sldMkLst>
        <pc:spChg chg="add mod">
          <ac:chgData name="Ramjilal Meena" userId="04f47ffa-00dc-4f53-a1c1-93674d103375" providerId="ADAL" clId="{031C95E4-19D1-44FA-8511-AFE1489D745A}" dt="2024-05-02T04:18:06.797" v="476"/>
          <ac:spMkLst>
            <pc:docMk/>
            <pc:sldMk cId="2644260237" sldId="567"/>
            <ac:spMk id="4" creationId="{5862B042-8AD1-22A5-6B61-68C68362F1FD}"/>
          </ac:spMkLst>
        </pc:spChg>
        <pc:spChg chg="add mod">
          <ac:chgData name="Ramjilal Meena" userId="04f47ffa-00dc-4f53-a1c1-93674d103375" providerId="ADAL" clId="{031C95E4-19D1-44FA-8511-AFE1489D745A}" dt="2024-05-02T04:18:06.797" v="476"/>
          <ac:spMkLst>
            <pc:docMk/>
            <pc:sldMk cId="2644260237" sldId="567"/>
            <ac:spMk id="6" creationId="{A260E7F4-4020-B291-BE74-7352D130B4EC}"/>
          </ac:spMkLst>
        </pc:spChg>
        <pc:picChg chg="add mod">
          <ac:chgData name="Ramjilal Meena" userId="04f47ffa-00dc-4f53-a1c1-93674d103375" providerId="ADAL" clId="{031C95E4-19D1-44FA-8511-AFE1489D745A}" dt="2024-05-02T04:18:06.797" v="476"/>
          <ac:picMkLst>
            <pc:docMk/>
            <pc:sldMk cId="2644260237" sldId="567"/>
            <ac:picMk id="5" creationId="{19D73949-1E96-108C-D31E-C59FFCF8DFF7}"/>
          </ac:picMkLst>
        </pc:picChg>
      </pc:sldChg>
      <pc:sldChg chg="addSp modSp">
        <pc:chgData name="Ramjilal Meena" userId="04f47ffa-00dc-4f53-a1c1-93674d103375" providerId="ADAL" clId="{031C95E4-19D1-44FA-8511-AFE1489D745A}" dt="2024-05-02T04:18:08.868" v="478"/>
        <pc:sldMkLst>
          <pc:docMk/>
          <pc:sldMk cId="2641524437" sldId="568"/>
        </pc:sldMkLst>
        <pc:spChg chg="add mod">
          <ac:chgData name="Ramjilal Meena" userId="04f47ffa-00dc-4f53-a1c1-93674d103375" providerId="ADAL" clId="{031C95E4-19D1-44FA-8511-AFE1489D745A}" dt="2024-05-02T04:18:08.868" v="478"/>
          <ac:spMkLst>
            <pc:docMk/>
            <pc:sldMk cId="2641524437" sldId="568"/>
            <ac:spMk id="3" creationId="{431EE4FC-C592-6F57-5D51-D788A913FEA3}"/>
          </ac:spMkLst>
        </pc:spChg>
        <pc:spChg chg="add mod">
          <ac:chgData name="Ramjilal Meena" userId="04f47ffa-00dc-4f53-a1c1-93674d103375" providerId="ADAL" clId="{031C95E4-19D1-44FA-8511-AFE1489D745A}" dt="2024-05-02T04:18:08.868" v="478"/>
          <ac:spMkLst>
            <pc:docMk/>
            <pc:sldMk cId="2641524437" sldId="568"/>
            <ac:spMk id="7" creationId="{DB05A0A0-4545-CE75-15E4-5446D2872E03}"/>
          </ac:spMkLst>
        </pc:spChg>
        <pc:picChg chg="add mod">
          <ac:chgData name="Ramjilal Meena" userId="04f47ffa-00dc-4f53-a1c1-93674d103375" providerId="ADAL" clId="{031C95E4-19D1-44FA-8511-AFE1489D745A}" dt="2024-05-02T04:18:08.868" v="478"/>
          <ac:picMkLst>
            <pc:docMk/>
            <pc:sldMk cId="2641524437" sldId="568"/>
            <ac:picMk id="5" creationId="{D88D16C0-4B0A-6898-3778-4D67F44E99C1}"/>
          </ac:picMkLst>
        </pc:picChg>
      </pc:sldChg>
      <pc:sldChg chg="addSp modSp">
        <pc:chgData name="Ramjilal Meena" userId="04f47ffa-00dc-4f53-a1c1-93674d103375" providerId="ADAL" clId="{031C95E4-19D1-44FA-8511-AFE1489D745A}" dt="2024-05-02T04:18:05.338" v="475"/>
        <pc:sldMkLst>
          <pc:docMk/>
          <pc:sldMk cId="1923666524" sldId="569"/>
        </pc:sldMkLst>
        <pc:spChg chg="add mod">
          <ac:chgData name="Ramjilal Meena" userId="04f47ffa-00dc-4f53-a1c1-93674d103375" providerId="ADAL" clId="{031C95E4-19D1-44FA-8511-AFE1489D745A}" dt="2024-05-02T04:18:05.338" v="475"/>
          <ac:spMkLst>
            <pc:docMk/>
            <pc:sldMk cId="1923666524" sldId="569"/>
            <ac:spMk id="3" creationId="{3C3160B2-E183-0624-A8A6-F472CFB49FA0}"/>
          </ac:spMkLst>
        </pc:spChg>
        <pc:spChg chg="add mod">
          <ac:chgData name="Ramjilal Meena" userId="04f47ffa-00dc-4f53-a1c1-93674d103375" providerId="ADAL" clId="{031C95E4-19D1-44FA-8511-AFE1489D745A}" dt="2024-05-02T04:18:05.338" v="475"/>
          <ac:spMkLst>
            <pc:docMk/>
            <pc:sldMk cId="1923666524" sldId="569"/>
            <ac:spMk id="12" creationId="{CE4FE654-D4AE-2D13-98F9-859A4ABFACD9}"/>
          </ac:spMkLst>
        </pc:spChg>
        <pc:picChg chg="add mod">
          <ac:chgData name="Ramjilal Meena" userId="04f47ffa-00dc-4f53-a1c1-93674d103375" providerId="ADAL" clId="{031C95E4-19D1-44FA-8511-AFE1489D745A}" dt="2024-05-02T04:18:05.338" v="475"/>
          <ac:picMkLst>
            <pc:docMk/>
            <pc:sldMk cId="1923666524" sldId="569"/>
            <ac:picMk id="6" creationId="{65BEAF35-4833-2AE3-60FB-BFEDFEF0FADB}"/>
          </ac:picMkLst>
        </pc:picChg>
      </pc:sldChg>
      <pc:sldChg chg="addSp modSp">
        <pc:chgData name="Ramjilal Meena" userId="04f47ffa-00dc-4f53-a1c1-93674d103375" providerId="ADAL" clId="{031C95E4-19D1-44FA-8511-AFE1489D745A}" dt="2024-05-02T04:18:07.597" v="477"/>
        <pc:sldMkLst>
          <pc:docMk/>
          <pc:sldMk cId="1509361434" sldId="570"/>
        </pc:sldMkLst>
        <pc:spChg chg="add mod">
          <ac:chgData name="Ramjilal Meena" userId="04f47ffa-00dc-4f53-a1c1-93674d103375" providerId="ADAL" clId="{031C95E4-19D1-44FA-8511-AFE1489D745A}" dt="2024-05-02T04:18:07.597" v="477"/>
          <ac:spMkLst>
            <pc:docMk/>
            <pc:sldMk cId="1509361434" sldId="570"/>
            <ac:spMk id="3" creationId="{10B7BF70-71A1-03C9-87CC-A7C9A027623D}"/>
          </ac:spMkLst>
        </pc:spChg>
        <pc:spChg chg="add mod">
          <ac:chgData name="Ramjilal Meena" userId="04f47ffa-00dc-4f53-a1c1-93674d103375" providerId="ADAL" clId="{031C95E4-19D1-44FA-8511-AFE1489D745A}" dt="2024-05-02T04:18:07.597" v="477"/>
          <ac:spMkLst>
            <pc:docMk/>
            <pc:sldMk cId="1509361434" sldId="570"/>
            <ac:spMk id="6" creationId="{D1B7624F-9432-9B11-DF83-CD7325AD08A6}"/>
          </ac:spMkLst>
        </pc:spChg>
        <pc:picChg chg="add mod">
          <ac:chgData name="Ramjilal Meena" userId="04f47ffa-00dc-4f53-a1c1-93674d103375" providerId="ADAL" clId="{031C95E4-19D1-44FA-8511-AFE1489D745A}" dt="2024-05-02T04:18:07.597" v="477"/>
          <ac:picMkLst>
            <pc:docMk/>
            <pc:sldMk cId="1509361434" sldId="570"/>
            <ac:picMk id="4" creationId="{FEF31E0F-90FF-078E-2FBA-F0751942B766}"/>
          </ac:picMkLst>
        </pc:picChg>
      </pc:sldChg>
      <pc:sldChg chg="addSp modSp">
        <pc:chgData name="Ramjilal Meena" userId="04f47ffa-00dc-4f53-a1c1-93674d103375" providerId="ADAL" clId="{031C95E4-19D1-44FA-8511-AFE1489D745A}" dt="2024-05-02T04:18:11.080" v="479"/>
        <pc:sldMkLst>
          <pc:docMk/>
          <pc:sldMk cId="2871977397" sldId="571"/>
        </pc:sldMkLst>
        <pc:spChg chg="add mod">
          <ac:chgData name="Ramjilal Meena" userId="04f47ffa-00dc-4f53-a1c1-93674d103375" providerId="ADAL" clId="{031C95E4-19D1-44FA-8511-AFE1489D745A}" dt="2024-05-02T04:18:11.080" v="479"/>
          <ac:spMkLst>
            <pc:docMk/>
            <pc:sldMk cId="2871977397" sldId="571"/>
            <ac:spMk id="3" creationId="{A293DCDD-D4D6-F1AE-8588-FB3E064F248B}"/>
          </ac:spMkLst>
        </pc:spChg>
        <pc:spChg chg="add mod">
          <ac:chgData name="Ramjilal Meena" userId="04f47ffa-00dc-4f53-a1c1-93674d103375" providerId="ADAL" clId="{031C95E4-19D1-44FA-8511-AFE1489D745A}" dt="2024-05-02T04:18:11.080" v="479"/>
          <ac:spMkLst>
            <pc:docMk/>
            <pc:sldMk cId="2871977397" sldId="571"/>
            <ac:spMk id="9" creationId="{D72F151F-F4D0-E013-59F4-DE9DA6C5E05E}"/>
          </ac:spMkLst>
        </pc:spChg>
        <pc:picChg chg="add mod">
          <ac:chgData name="Ramjilal Meena" userId="04f47ffa-00dc-4f53-a1c1-93674d103375" providerId="ADAL" clId="{031C95E4-19D1-44FA-8511-AFE1489D745A}" dt="2024-05-02T04:18:11.080" v="479"/>
          <ac:picMkLst>
            <pc:docMk/>
            <pc:sldMk cId="2871977397" sldId="571"/>
            <ac:picMk id="7" creationId="{C004C13B-F950-39B7-0966-B773972931B3}"/>
          </ac:picMkLst>
        </pc:picChg>
      </pc:sldChg>
      <pc:sldChg chg="addSp modSp">
        <pc:chgData name="Ramjilal Meena" userId="04f47ffa-00dc-4f53-a1c1-93674d103375" providerId="ADAL" clId="{031C95E4-19D1-44FA-8511-AFE1489D745A}" dt="2024-05-02T04:18:32.218" v="481"/>
        <pc:sldMkLst>
          <pc:docMk/>
          <pc:sldMk cId="283653546" sldId="576"/>
        </pc:sldMkLst>
        <pc:spChg chg="add mod">
          <ac:chgData name="Ramjilal Meena" userId="04f47ffa-00dc-4f53-a1c1-93674d103375" providerId="ADAL" clId="{031C95E4-19D1-44FA-8511-AFE1489D745A}" dt="2024-05-02T04:18:32.218" v="481"/>
          <ac:spMkLst>
            <pc:docMk/>
            <pc:sldMk cId="283653546" sldId="576"/>
            <ac:spMk id="3" creationId="{C1F003BF-8525-2675-9F17-3577370FA1D5}"/>
          </ac:spMkLst>
        </pc:spChg>
        <pc:spChg chg="add mod">
          <ac:chgData name="Ramjilal Meena" userId="04f47ffa-00dc-4f53-a1c1-93674d103375" providerId="ADAL" clId="{031C95E4-19D1-44FA-8511-AFE1489D745A}" dt="2024-05-02T04:18:32.218" v="481"/>
          <ac:spMkLst>
            <pc:docMk/>
            <pc:sldMk cId="283653546" sldId="576"/>
            <ac:spMk id="7" creationId="{4FF5953C-6DBF-A9DA-04C3-1081F485BD2A}"/>
          </ac:spMkLst>
        </pc:spChg>
        <pc:picChg chg="add mod">
          <ac:chgData name="Ramjilal Meena" userId="04f47ffa-00dc-4f53-a1c1-93674d103375" providerId="ADAL" clId="{031C95E4-19D1-44FA-8511-AFE1489D745A}" dt="2024-05-02T04:18:32.218" v="481"/>
          <ac:picMkLst>
            <pc:docMk/>
            <pc:sldMk cId="283653546" sldId="576"/>
            <ac:picMk id="4" creationId="{036FCE0D-C979-8C10-3C8D-C63238441AE8}"/>
          </ac:picMkLst>
        </pc:picChg>
      </pc:sldChg>
      <pc:sldChg chg="addSp modSp">
        <pc:chgData name="Ramjilal Meena" userId="04f47ffa-00dc-4f53-a1c1-93674d103375" providerId="ADAL" clId="{031C95E4-19D1-44FA-8511-AFE1489D745A}" dt="2024-05-02T04:18:33.663" v="483"/>
        <pc:sldMkLst>
          <pc:docMk/>
          <pc:sldMk cId="2122315140" sldId="580"/>
        </pc:sldMkLst>
        <pc:spChg chg="add mod">
          <ac:chgData name="Ramjilal Meena" userId="04f47ffa-00dc-4f53-a1c1-93674d103375" providerId="ADAL" clId="{031C95E4-19D1-44FA-8511-AFE1489D745A}" dt="2024-05-02T04:18:33.663" v="483"/>
          <ac:spMkLst>
            <pc:docMk/>
            <pc:sldMk cId="2122315140" sldId="580"/>
            <ac:spMk id="3" creationId="{B6128BFE-3B18-B0D1-C49F-A68B68011AAC}"/>
          </ac:spMkLst>
        </pc:spChg>
        <pc:spChg chg="add mod">
          <ac:chgData name="Ramjilal Meena" userId="04f47ffa-00dc-4f53-a1c1-93674d103375" providerId="ADAL" clId="{031C95E4-19D1-44FA-8511-AFE1489D745A}" dt="2024-05-02T04:18:33.663" v="483"/>
          <ac:spMkLst>
            <pc:docMk/>
            <pc:sldMk cId="2122315140" sldId="580"/>
            <ac:spMk id="7" creationId="{7DB89671-603B-07AF-E0DC-133712212389}"/>
          </ac:spMkLst>
        </pc:spChg>
        <pc:picChg chg="add mod">
          <ac:chgData name="Ramjilal Meena" userId="04f47ffa-00dc-4f53-a1c1-93674d103375" providerId="ADAL" clId="{031C95E4-19D1-44FA-8511-AFE1489D745A}" dt="2024-05-02T04:18:33.663" v="483"/>
          <ac:picMkLst>
            <pc:docMk/>
            <pc:sldMk cId="2122315140" sldId="580"/>
            <ac:picMk id="4" creationId="{2131A58D-B32E-F57F-8CB7-D601E1983A9C}"/>
          </ac:picMkLst>
        </pc:picChg>
      </pc:sldChg>
      <pc:sldChg chg="addSp modSp">
        <pc:chgData name="Ramjilal Meena" userId="04f47ffa-00dc-4f53-a1c1-93674d103375" providerId="ADAL" clId="{031C95E4-19D1-44FA-8511-AFE1489D745A}" dt="2024-05-02T04:18:32.910" v="482"/>
        <pc:sldMkLst>
          <pc:docMk/>
          <pc:sldMk cId="3329667244" sldId="581"/>
        </pc:sldMkLst>
        <pc:spChg chg="add mod">
          <ac:chgData name="Ramjilal Meena" userId="04f47ffa-00dc-4f53-a1c1-93674d103375" providerId="ADAL" clId="{031C95E4-19D1-44FA-8511-AFE1489D745A}" dt="2024-05-02T04:18:32.910" v="482"/>
          <ac:spMkLst>
            <pc:docMk/>
            <pc:sldMk cId="3329667244" sldId="581"/>
            <ac:spMk id="4" creationId="{ED6A1699-F3CE-5811-2362-831C27534576}"/>
          </ac:spMkLst>
        </pc:spChg>
        <pc:spChg chg="add mod">
          <ac:chgData name="Ramjilal Meena" userId="04f47ffa-00dc-4f53-a1c1-93674d103375" providerId="ADAL" clId="{031C95E4-19D1-44FA-8511-AFE1489D745A}" dt="2024-05-02T04:18:32.910" v="482"/>
          <ac:spMkLst>
            <pc:docMk/>
            <pc:sldMk cId="3329667244" sldId="581"/>
            <ac:spMk id="7" creationId="{7C48F03A-1E9F-0F84-C001-626E1A2C1424}"/>
          </ac:spMkLst>
        </pc:spChg>
        <pc:picChg chg="add mod">
          <ac:chgData name="Ramjilal Meena" userId="04f47ffa-00dc-4f53-a1c1-93674d103375" providerId="ADAL" clId="{031C95E4-19D1-44FA-8511-AFE1489D745A}" dt="2024-05-02T04:18:32.910" v="482"/>
          <ac:picMkLst>
            <pc:docMk/>
            <pc:sldMk cId="3329667244" sldId="581"/>
            <ac:picMk id="6" creationId="{8969718A-4855-8372-6B90-F8066135D212}"/>
          </ac:picMkLst>
        </pc:picChg>
      </pc:sldChg>
      <pc:sldChg chg="addSp modSp">
        <pc:chgData name="Ramjilal Meena" userId="04f47ffa-00dc-4f53-a1c1-93674d103375" providerId="ADAL" clId="{031C95E4-19D1-44FA-8511-AFE1489D745A}" dt="2024-05-02T04:18:37.555" v="484"/>
        <pc:sldMkLst>
          <pc:docMk/>
          <pc:sldMk cId="3057330478" sldId="582"/>
        </pc:sldMkLst>
        <pc:spChg chg="add mod">
          <ac:chgData name="Ramjilal Meena" userId="04f47ffa-00dc-4f53-a1c1-93674d103375" providerId="ADAL" clId="{031C95E4-19D1-44FA-8511-AFE1489D745A}" dt="2024-05-02T04:18:37.555" v="484"/>
          <ac:spMkLst>
            <pc:docMk/>
            <pc:sldMk cId="3057330478" sldId="582"/>
            <ac:spMk id="3" creationId="{0CA79770-BA54-2136-A8A0-22D5FDEFEFA9}"/>
          </ac:spMkLst>
        </pc:spChg>
        <pc:spChg chg="add mod">
          <ac:chgData name="Ramjilal Meena" userId="04f47ffa-00dc-4f53-a1c1-93674d103375" providerId="ADAL" clId="{031C95E4-19D1-44FA-8511-AFE1489D745A}" dt="2024-05-02T04:18:37.555" v="484"/>
          <ac:spMkLst>
            <pc:docMk/>
            <pc:sldMk cId="3057330478" sldId="582"/>
            <ac:spMk id="5" creationId="{EAC6817E-D98F-AFD2-FC98-BAF75649A1FF}"/>
          </ac:spMkLst>
        </pc:spChg>
        <pc:picChg chg="add mod">
          <ac:chgData name="Ramjilal Meena" userId="04f47ffa-00dc-4f53-a1c1-93674d103375" providerId="ADAL" clId="{031C95E4-19D1-44FA-8511-AFE1489D745A}" dt="2024-05-02T04:18:37.555" v="484"/>
          <ac:picMkLst>
            <pc:docMk/>
            <pc:sldMk cId="3057330478" sldId="582"/>
            <ac:picMk id="4" creationId="{1ADADE83-55D0-5D07-3568-10459E41FCAB}"/>
          </ac:picMkLst>
        </pc:picChg>
      </pc:sldChg>
      <pc:sldChg chg="addSp delSp modSp mod">
        <pc:chgData name="Ramjilal Meena" userId="04f47ffa-00dc-4f53-a1c1-93674d103375" providerId="ADAL" clId="{031C95E4-19D1-44FA-8511-AFE1489D745A}" dt="2024-03-16T09:17:49.311" v="109"/>
        <pc:sldMkLst>
          <pc:docMk/>
          <pc:sldMk cId="4065400426" sldId="594"/>
        </pc:sldMkLst>
        <pc:spChg chg="del">
          <ac:chgData name="Ramjilal Meena" userId="04f47ffa-00dc-4f53-a1c1-93674d103375" providerId="ADAL" clId="{031C95E4-19D1-44FA-8511-AFE1489D745A}" dt="2024-03-16T09:15:05.646" v="94" actId="478"/>
          <ac:spMkLst>
            <pc:docMk/>
            <pc:sldMk cId="4065400426" sldId="594"/>
            <ac:spMk id="2" creationId="{9C5DD57F-2FE6-ECB7-1681-7956002264DB}"/>
          </ac:spMkLst>
        </pc:spChg>
        <pc:spChg chg="del">
          <ac:chgData name="Ramjilal Meena" userId="04f47ffa-00dc-4f53-a1c1-93674d103375" providerId="ADAL" clId="{031C95E4-19D1-44FA-8511-AFE1489D745A}" dt="2024-03-16T09:15:25.018" v="96" actId="478"/>
          <ac:spMkLst>
            <pc:docMk/>
            <pc:sldMk cId="4065400426" sldId="594"/>
            <ac:spMk id="5" creationId="{3503417E-1E68-BEAC-18AD-DD7B76A9C1E5}"/>
          </ac:spMkLst>
        </pc:spChg>
        <pc:spChg chg="add del mod">
          <ac:chgData name="Ramjilal Meena" userId="04f47ffa-00dc-4f53-a1c1-93674d103375" providerId="ADAL" clId="{031C95E4-19D1-44FA-8511-AFE1489D745A}" dt="2024-03-16T09:15:08.235" v="95" actId="478"/>
          <ac:spMkLst>
            <pc:docMk/>
            <pc:sldMk cId="4065400426" sldId="594"/>
            <ac:spMk id="6" creationId="{C847783C-5C7C-ED44-75B8-E92EDC54B0A7}"/>
          </ac:spMkLst>
        </pc:spChg>
        <pc:spChg chg="add mod">
          <ac:chgData name="Ramjilal Meena" userId="04f47ffa-00dc-4f53-a1c1-93674d103375" providerId="ADAL" clId="{031C95E4-19D1-44FA-8511-AFE1489D745A}" dt="2024-03-16T09:17:42.355" v="108" actId="14100"/>
          <ac:spMkLst>
            <pc:docMk/>
            <pc:sldMk cId="4065400426" sldId="594"/>
            <ac:spMk id="11" creationId="{ED2A82D4-509A-CF1C-6A79-7C23D5CB879F}"/>
          </ac:spMkLst>
        </pc:spChg>
        <pc:picChg chg="add del mod">
          <ac:chgData name="Ramjilal Meena" userId="04f47ffa-00dc-4f53-a1c1-93674d103375" providerId="ADAL" clId="{031C95E4-19D1-44FA-8511-AFE1489D745A}" dt="2024-03-16T09:17:34.111" v="106" actId="478"/>
          <ac:picMkLst>
            <pc:docMk/>
            <pc:sldMk cId="4065400426" sldId="594"/>
            <ac:picMk id="3" creationId="{BD86ED93-2882-28CF-E2E3-2DA840BD70AE}"/>
          </ac:picMkLst>
        </pc:picChg>
        <pc:picChg chg="add mod">
          <ac:chgData name="Ramjilal Meena" userId="04f47ffa-00dc-4f53-a1c1-93674d103375" providerId="ADAL" clId="{031C95E4-19D1-44FA-8511-AFE1489D745A}" dt="2024-03-16T09:15:35.307" v="100" actId="14100"/>
          <ac:picMkLst>
            <pc:docMk/>
            <pc:sldMk cId="4065400426" sldId="594"/>
            <ac:picMk id="9" creationId="{43FF2A97-D1BC-DB27-DEAC-17A97956C68B}"/>
          </ac:picMkLst>
        </pc:picChg>
        <pc:picChg chg="add mod">
          <ac:chgData name="Ramjilal Meena" userId="04f47ffa-00dc-4f53-a1c1-93674d103375" providerId="ADAL" clId="{031C95E4-19D1-44FA-8511-AFE1489D745A}" dt="2024-03-16T09:17:49.311" v="109"/>
          <ac:picMkLst>
            <pc:docMk/>
            <pc:sldMk cId="4065400426" sldId="594"/>
            <ac:picMk id="12" creationId="{81409A0F-9E51-1488-5623-A6C6FCFFAAC7}"/>
          </ac:picMkLst>
        </pc:picChg>
      </pc:sldChg>
      <pc:sldChg chg="addSp modSp">
        <pc:chgData name="Ramjilal Meena" userId="04f47ffa-00dc-4f53-a1c1-93674d103375" providerId="ADAL" clId="{031C95E4-19D1-44FA-8511-AFE1489D745A}" dt="2024-05-02T04:19:01.772" v="488"/>
        <pc:sldMkLst>
          <pc:docMk/>
          <pc:sldMk cId="3950032293" sldId="603"/>
        </pc:sldMkLst>
        <pc:spChg chg="add mod">
          <ac:chgData name="Ramjilal Meena" userId="04f47ffa-00dc-4f53-a1c1-93674d103375" providerId="ADAL" clId="{031C95E4-19D1-44FA-8511-AFE1489D745A}" dt="2024-05-02T04:19:01.772" v="488"/>
          <ac:spMkLst>
            <pc:docMk/>
            <pc:sldMk cId="3950032293" sldId="603"/>
            <ac:spMk id="3" creationId="{D38408D6-2A22-420A-A945-EFB36AFD6619}"/>
          </ac:spMkLst>
        </pc:spChg>
        <pc:spChg chg="add mod">
          <ac:chgData name="Ramjilal Meena" userId="04f47ffa-00dc-4f53-a1c1-93674d103375" providerId="ADAL" clId="{031C95E4-19D1-44FA-8511-AFE1489D745A}" dt="2024-05-02T04:19:01.772" v="488"/>
          <ac:spMkLst>
            <pc:docMk/>
            <pc:sldMk cId="3950032293" sldId="603"/>
            <ac:spMk id="6" creationId="{583222E3-A10B-8D87-7143-F5DDC9458B56}"/>
          </ac:spMkLst>
        </pc:spChg>
        <pc:picChg chg="add mod">
          <ac:chgData name="Ramjilal Meena" userId="04f47ffa-00dc-4f53-a1c1-93674d103375" providerId="ADAL" clId="{031C95E4-19D1-44FA-8511-AFE1489D745A}" dt="2024-05-02T04:19:01.772" v="488"/>
          <ac:picMkLst>
            <pc:docMk/>
            <pc:sldMk cId="3950032293" sldId="603"/>
            <ac:picMk id="5" creationId="{C4CCF983-B3EF-51A1-7524-6A45F121940B}"/>
          </ac:picMkLst>
        </pc:picChg>
      </pc:sldChg>
      <pc:sldChg chg="del">
        <pc:chgData name="Ramjilal Meena" userId="04f47ffa-00dc-4f53-a1c1-93674d103375" providerId="ADAL" clId="{031C95E4-19D1-44FA-8511-AFE1489D745A}" dt="2024-05-02T04:11:02.850" v="399" actId="47"/>
        <pc:sldMkLst>
          <pc:docMk/>
          <pc:sldMk cId="125561255" sldId="621"/>
        </pc:sldMkLst>
      </pc:sldChg>
      <pc:sldChg chg="addSp modSp">
        <pc:chgData name="Ramjilal Meena" userId="04f47ffa-00dc-4f53-a1c1-93674d103375" providerId="ADAL" clId="{031C95E4-19D1-44FA-8511-AFE1489D745A}" dt="2024-05-02T04:19:10.267" v="494"/>
        <pc:sldMkLst>
          <pc:docMk/>
          <pc:sldMk cId="408827199" sldId="626"/>
        </pc:sldMkLst>
        <pc:spChg chg="add mod">
          <ac:chgData name="Ramjilal Meena" userId="04f47ffa-00dc-4f53-a1c1-93674d103375" providerId="ADAL" clId="{031C95E4-19D1-44FA-8511-AFE1489D745A}" dt="2024-05-02T04:19:10.267" v="494"/>
          <ac:spMkLst>
            <pc:docMk/>
            <pc:sldMk cId="408827199" sldId="626"/>
            <ac:spMk id="3" creationId="{6E7BA8E6-38F2-1E21-491C-AEF517A4B470}"/>
          </ac:spMkLst>
        </pc:spChg>
        <pc:spChg chg="add mod">
          <ac:chgData name="Ramjilal Meena" userId="04f47ffa-00dc-4f53-a1c1-93674d103375" providerId="ADAL" clId="{031C95E4-19D1-44FA-8511-AFE1489D745A}" dt="2024-05-02T04:19:10.267" v="494"/>
          <ac:spMkLst>
            <pc:docMk/>
            <pc:sldMk cId="408827199" sldId="626"/>
            <ac:spMk id="6" creationId="{E2F2CB5C-B9B6-737C-BB81-D61C65B3C5ED}"/>
          </ac:spMkLst>
        </pc:spChg>
        <pc:picChg chg="add mod">
          <ac:chgData name="Ramjilal Meena" userId="04f47ffa-00dc-4f53-a1c1-93674d103375" providerId="ADAL" clId="{031C95E4-19D1-44FA-8511-AFE1489D745A}" dt="2024-05-02T04:19:10.267" v="494"/>
          <ac:picMkLst>
            <pc:docMk/>
            <pc:sldMk cId="408827199" sldId="626"/>
            <ac:picMk id="5" creationId="{F7088CB9-2A80-8BDB-C339-7A27B0659087}"/>
          </ac:picMkLst>
        </pc:picChg>
      </pc:sldChg>
      <pc:sldChg chg="addSp modSp">
        <pc:chgData name="Ramjilal Meena" userId="04f47ffa-00dc-4f53-a1c1-93674d103375" providerId="ADAL" clId="{031C95E4-19D1-44FA-8511-AFE1489D745A}" dt="2024-05-02T04:19:09.184" v="493"/>
        <pc:sldMkLst>
          <pc:docMk/>
          <pc:sldMk cId="1184678955" sldId="629"/>
        </pc:sldMkLst>
        <pc:spChg chg="add mod">
          <ac:chgData name="Ramjilal Meena" userId="04f47ffa-00dc-4f53-a1c1-93674d103375" providerId="ADAL" clId="{031C95E4-19D1-44FA-8511-AFE1489D745A}" dt="2024-05-02T04:19:09.184" v="493"/>
          <ac:spMkLst>
            <pc:docMk/>
            <pc:sldMk cId="1184678955" sldId="629"/>
            <ac:spMk id="6" creationId="{090A5D11-4259-36E1-62AF-63D5F50829CA}"/>
          </ac:spMkLst>
        </pc:spChg>
        <pc:spChg chg="add mod">
          <ac:chgData name="Ramjilal Meena" userId="04f47ffa-00dc-4f53-a1c1-93674d103375" providerId="ADAL" clId="{031C95E4-19D1-44FA-8511-AFE1489D745A}" dt="2024-05-02T04:19:09.184" v="493"/>
          <ac:spMkLst>
            <pc:docMk/>
            <pc:sldMk cId="1184678955" sldId="629"/>
            <ac:spMk id="9" creationId="{68A0A7FA-02F7-AB23-46F0-76F599ED13D6}"/>
          </ac:spMkLst>
        </pc:spChg>
        <pc:picChg chg="add mod">
          <ac:chgData name="Ramjilal Meena" userId="04f47ffa-00dc-4f53-a1c1-93674d103375" providerId="ADAL" clId="{031C95E4-19D1-44FA-8511-AFE1489D745A}" dt="2024-05-02T04:19:09.184" v="493"/>
          <ac:picMkLst>
            <pc:docMk/>
            <pc:sldMk cId="1184678955" sldId="629"/>
            <ac:picMk id="7" creationId="{16E73D47-41D8-76C7-2440-E2190D8C8217}"/>
          </ac:picMkLst>
        </pc:picChg>
      </pc:sldChg>
      <pc:sldChg chg="addSp modSp">
        <pc:chgData name="Ramjilal Meena" userId="04f47ffa-00dc-4f53-a1c1-93674d103375" providerId="ADAL" clId="{031C95E4-19D1-44FA-8511-AFE1489D745A}" dt="2024-05-02T04:19:07.174" v="492"/>
        <pc:sldMkLst>
          <pc:docMk/>
          <pc:sldMk cId="602564854" sldId="630"/>
        </pc:sldMkLst>
        <pc:spChg chg="add mod">
          <ac:chgData name="Ramjilal Meena" userId="04f47ffa-00dc-4f53-a1c1-93674d103375" providerId="ADAL" clId="{031C95E4-19D1-44FA-8511-AFE1489D745A}" dt="2024-05-02T04:19:07.174" v="492"/>
          <ac:spMkLst>
            <pc:docMk/>
            <pc:sldMk cId="602564854" sldId="630"/>
            <ac:spMk id="3" creationId="{815B15B8-30B9-2280-770C-594BD91FDFDF}"/>
          </ac:spMkLst>
        </pc:spChg>
        <pc:spChg chg="add mod">
          <ac:chgData name="Ramjilal Meena" userId="04f47ffa-00dc-4f53-a1c1-93674d103375" providerId="ADAL" clId="{031C95E4-19D1-44FA-8511-AFE1489D745A}" dt="2024-05-02T04:19:07.174" v="492"/>
          <ac:spMkLst>
            <pc:docMk/>
            <pc:sldMk cId="602564854" sldId="630"/>
            <ac:spMk id="11" creationId="{BB34182E-C237-B0E8-5E0D-C83D810B6F05}"/>
          </ac:spMkLst>
        </pc:spChg>
        <pc:picChg chg="add mod">
          <ac:chgData name="Ramjilal Meena" userId="04f47ffa-00dc-4f53-a1c1-93674d103375" providerId="ADAL" clId="{031C95E4-19D1-44FA-8511-AFE1489D745A}" dt="2024-05-02T04:19:07.174" v="492"/>
          <ac:picMkLst>
            <pc:docMk/>
            <pc:sldMk cId="602564854" sldId="630"/>
            <ac:picMk id="6" creationId="{121B56D7-A9EE-49C9-6CDA-A29AD05DA65C}"/>
          </ac:picMkLst>
        </pc:picChg>
      </pc:sldChg>
      <pc:sldChg chg="addSp modSp">
        <pc:chgData name="Ramjilal Meena" userId="04f47ffa-00dc-4f53-a1c1-93674d103375" providerId="ADAL" clId="{031C95E4-19D1-44FA-8511-AFE1489D745A}" dt="2024-05-02T04:19:06.137" v="491"/>
        <pc:sldMkLst>
          <pc:docMk/>
          <pc:sldMk cId="870788022" sldId="632"/>
        </pc:sldMkLst>
        <pc:spChg chg="add mod">
          <ac:chgData name="Ramjilal Meena" userId="04f47ffa-00dc-4f53-a1c1-93674d103375" providerId="ADAL" clId="{031C95E4-19D1-44FA-8511-AFE1489D745A}" dt="2024-05-02T04:19:06.137" v="491"/>
          <ac:spMkLst>
            <pc:docMk/>
            <pc:sldMk cId="870788022" sldId="632"/>
            <ac:spMk id="3" creationId="{9F02F9C6-FE52-BF14-CA42-AAB61AFA8B8C}"/>
          </ac:spMkLst>
        </pc:spChg>
        <pc:spChg chg="add mod">
          <ac:chgData name="Ramjilal Meena" userId="04f47ffa-00dc-4f53-a1c1-93674d103375" providerId="ADAL" clId="{031C95E4-19D1-44FA-8511-AFE1489D745A}" dt="2024-05-02T04:19:06.137" v="491"/>
          <ac:spMkLst>
            <pc:docMk/>
            <pc:sldMk cId="870788022" sldId="632"/>
            <ac:spMk id="7" creationId="{BA9FB739-6790-427C-61EA-751E14731A0F}"/>
          </ac:spMkLst>
        </pc:spChg>
        <pc:picChg chg="add mod">
          <ac:chgData name="Ramjilal Meena" userId="04f47ffa-00dc-4f53-a1c1-93674d103375" providerId="ADAL" clId="{031C95E4-19D1-44FA-8511-AFE1489D745A}" dt="2024-05-02T04:19:06.137" v="491"/>
          <ac:picMkLst>
            <pc:docMk/>
            <pc:sldMk cId="870788022" sldId="632"/>
            <ac:picMk id="5" creationId="{B2C9A6F8-5286-709D-F19E-1E0A60E9910E}"/>
          </ac:picMkLst>
        </pc:picChg>
      </pc:sldChg>
      <pc:sldChg chg="addSp modSp">
        <pc:chgData name="Ramjilal Meena" userId="04f47ffa-00dc-4f53-a1c1-93674d103375" providerId="ADAL" clId="{031C95E4-19D1-44FA-8511-AFE1489D745A}" dt="2024-05-02T04:19:04.145" v="490"/>
        <pc:sldMkLst>
          <pc:docMk/>
          <pc:sldMk cId="3781441176" sldId="633"/>
        </pc:sldMkLst>
        <pc:spChg chg="add mod">
          <ac:chgData name="Ramjilal Meena" userId="04f47ffa-00dc-4f53-a1c1-93674d103375" providerId="ADAL" clId="{031C95E4-19D1-44FA-8511-AFE1489D745A}" dt="2024-05-02T04:19:04.145" v="490"/>
          <ac:spMkLst>
            <pc:docMk/>
            <pc:sldMk cId="3781441176" sldId="633"/>
            <ac:spMk id="3" creationId="{CCB0C884-16BA-CEC3-FB84-1F1BE9B9B598}"/>
          </ac:spMkLst>
        </pc:spChg>
        <pc:spChg chg="add mod">
          <ac:chgData name="Ramjilal Meena" userId="04f47ffa-00dc-4f53-a1c1-93674d103375" providerId="ADAL" clId="{031C95E4-19D1-44FA-8511-AFE1489D745A}" dt="2024-05-02T04:19:04.145" v="490"/>
          <ac:spMkLst>
            <pc:docMk/>
            <pc:sldMk cId="3781441176" sldId="633"/>
            <ac:spMk id="9" creationId="{5927FBE8-1599-8539-FA07-5C37655339C4}"/>
          </ac:spMkLst>
        </pc:spChg>
        <pc:picChg chg="add mod">
          <ac:chgData name="Ramjilal Meena" userId="04f47ffa-00dc-4f53-a1c1-93674d103375" providerId="ADAL" clId="{031C95E4-19D1-44FA-8511-AFE1489D745A}" dt="2024-05-02T04:19:04.145" v="490"/>
          <ac:picMkLst>
            <pc:docMk/>
            <pc:sldMk cId="3781441176" sldId="633"/>
            <ac:picMk id="7" creationId="{B8A729AB-2823-4FB9-19D3-8D95C616221C}"/>
          </ac:picMkLst>
        </pc:picChg>
      </pc:sldChg>
      <pc:sldChg chg="addSp modSp">
        <pc:chgData name="Ramjilal Meena" userId="04f47ffa-00dc-4f53-a1c1-93674d103375" providerId="ADAL" clId="{031C95E4-19D1-44FA-8511-AFE1489D745A}" dt="2024-05-02T04:19:02.654" v="489"/>
        <pc:sldMkLst>
          <pc:docMk/>
          <pc:sldMk cId="764467728" sldId="636"/>
        </pc:sldMkLst>
        <pc:spChg chg="add mod">
          <ac:chgData name="Ramjilal Meena" userId="04f47ffa-00dc-4f53-a1c1-93674d103375" providerId="ADAL" clId="{031C95E4-19D1-44FA-8511-AFE1489D745A}" dt="2024-05-02T04:19:02.654" v="489"/>
          <ac:spMkLst>
            <pc:docMk/>
            <pc:sldMk cId="764467728" sldId="636"/>
            <ac:spMk id="3" creationId="{812E2235-1C37-8919-3573-008224241321}"/>
          </ac:spMkLst>
        </pc:spChg>
        <pc:spChg chg="add mod">
          <ac:chgData name="Ramjilal Meena" userId="04f47ffa-00dc-4f53-a1c1-93674d103375" providerId="ADAL" clId="{031C95E4-19D1-44FA-8511-AFE1489D745A}" dt="2024-05-02T04:19:02.654" v="489"/>
          <ac:spMkLst>
            <pc:docMk/>
            <pc:sldMk cId="764467728" sldId="636"/>
            <ac:spMk id="6" creationId="{CF0D05CA-3BF9-377C-C565-0A2DBB6C45EB}"/>
          </ac:spMkLst>
        </pc:spChg>
        <pc:picChg chg="add mod">
          <ac:chgData name="Ramjilal Meena" userId="04f47ffa-00dc-4f53-a1c1-93674d103375" providerId="ADAL" clId="{031C95E4-19D1-44FA-8511-AFE1489D745A}" dt="2024-05-02T04:19:02.654" v="489"/>
          <ac:picMkLst>
            <pc:docMk/>
            <pc:sldMk cId="764467728" sldId="636"/>
            <ac:picMk id="5" creationId="{F026832B-4383-73C5-9A76-831958D0F450}"/>
          </ac:picMkLst>
        </pc:picChg>
      </pc:sldChg>
      <pc:sldChg chg="addSp modSp ord">
        <pc:chgData name="Ramjilal Meena" userId="04f47ffa-00dc-4f53-a1c1-93674d103375" providerId="ADAL" clId="{031C95E4-19D1-44FA-8511-AFE1489D745A}" dt="2024-05-02T04:19:00.451" v="487"/>
        <pc:sldMkLst>
          <pc:docMk/>
          <pc:sldMk cId="1476828482" sldId="637"/>
        </pc:sldMkLst>
        <pc:spChg chg="add mod">
          <ac:chgData name="Ramjilal Meena" userId="04f47ffa-00dc-4f53-a1c1-93674d103375" providerId="ADAL" clId="{031C95E4-19D1-44FA-8511-AFE1489D745A}" dt="2024-05-02T04:19:00.451" v="487"/>
          <ac:spMkLst>
            <pc:docMk/>
            <pc:sldMk cId="1476828482" sldId="637"/>
            <ac:spMk id="3" creationId="{F3B8E578-F287-ACED-6803-7673D164D680}"/>
          </ac:spMkLst>
        </pc:spChg>
        <pc:spChg chg="add mod">
          <ac:chgData name="Ramjilal Meena" userId="04f47ffa-00dc-4f53-a1c1-93674d103375" providerId="ADAL" clId="{031C95E4-19D1-44FA-8511-AFE1489D745A}" dt="2024-05-02T04:19:00.451" v="487"/>
          <ac:spMkLst>
            <pc:docMk/>
            <pc:sldMk cId="1476828482" sldId="637"/>
            <ac:spMk id="6" creationId="{5AF1C0CA-27F6-786B-CEBB-BA4221B004F2}"/>
          </ac:spMkLst>
        </pc:spChg>
        <pc:picChg chg="add mod">
          <ac:chgData name="Ramjilal Meena" userId="04f47ffa-00dc-4f53-a1c1-93674d103375" providerId="ADAL" clId="{031C95E4-19D1-44FA-8511-AFE1489D745A}" dt="2024-05-02T04:19:00.451" v="487"/>
          <ac:picMkLst>
            <pc:docMk/>
            <pc:sldMk cId="1476828482" sldId="637"/>
            <ac:picMk id="5" creationId="{74EE5133-2014-5DFD-4470-AA2824B8895B}"/>
          </ac:picMkLst>
        </pc:picChg>
      </pc:sldChg>
      <pc:sldChg chg="addSp delSp modSp mod">
        <pc:chgData name="Ramjilal Meena" userId="04f47ffa-00dc-4f53-a1c1-93674d103375" providerId="ADAL" clId="{031C95E4-19D1-44FA-8511-AFE1489D745A}" dt="2024-03-16T05:09:14.041" v="83" actId="478"/>
        <pc:sldMkLst>
          <pc:docMk/>
          <pc:sldMk cId="155606793" sldId="693"/>
        </pc:sldMkLst>
        <pc:spChg chg="del">
          <ac:chgData name="Ramjilal Meena" userId="04f47ffa-00dc-4f53-a1c1-93674d103375" providerId="ADAL" clId="{031C95E4-19D1-44FA-8511-AFE1489D745A}" dt="2024-03-16T05:04:33.372" v="26" actId="478"/>
          <ac:spMkLst>
            <pc:docMk/>
            <pc:sldMk cId="155606793" sldId="693"/>
            <ac:spMk id="21" creationId="{92CB3A97-63DC-49A0-F4D3-11880C13B6A8}"/>
          </ac:spMkLst>
        </pc:spChg>
        <pc:spChg chg="del">
          <ac:chgData name="Ramjilal Meena" userId="04f47ffa-00dc-4f53-a1c1-93674d103375" providerId="ADAL" clId="{031C95E4-19D1-44FA-8511-AFE1489D745A}" dt="2024-03-16T05:08:40.153" v="78" actId="478"/>
          <ac:spMkLst>
            <pc:docMk/>
            <pc:sldMk cId="155606793" sldId="693"/>
            <ac:spMk id="22" creationId="{9B6ACC05-4A9B-F211-791F-2D7F7E547E78}"/>
          </ac:spMkLst>
        </pc:spChg>
        <pc:spChg chg="add mod">
          <ac:chgData name="Ramjilal Meena" userId="04f47ffa-00dc-4f53-a1c1-93674d103375" providerId="ADAL" clId="{031C95E4-19D1-44FA-8511-AFE1489D745A}" dt="2024-03-16T05:04:33.779" v="27"/>
          <ac:spMkLst>
            <pc:docMk/>
            <pc:sldMk cId="155606793" sldId="693"/>
            <ac:spMk id="24" creationId="{A2090FA3-06D8-C56A-53E9-3C59E415AE20}"/>
          </ac:spMkLst>
        </pc:spChg>
        <pc:spChg chg="add mod">
          <ac:chgData name="Ramjilal Meena" userId="04f47ffa-00dc-4f53-a1c1-93674d103375" providerId="ADAL" clId="{031C95E4-19D1-44FA-8511-AFE1489D745A}" dt="2024-03-16T05:08:40.499" v="79"/>
          <ac:spMkLst>
            <pc:docMk/>
            <pc:sldMk cId="155606793" sldId="693"/>
            <ac:spMk id="37" creationId="{46820AB5-6D85-B433-3A0C-196C043BC58C}"/>
          </ac:spMkLst>
        </pc:spChg>
        <pc:graphicFrameChg chg="del">
          <ac:chgData name="Ramjilal Meena" userId="04f47ffa-00dc-4f53-a1c1-93674d103375" providerId="ADAL" clId="{031C95E4-19D1-44FA-8511-AFE1489D745A}" dt="2024-03-16T05:09:14.041" v="83" actId="478"/>
          <ac:graphicFrameMkLst>
            <pc:docMk/>
            <pc:sldMk cId="155606793" sldId="693"/>
            <ac:graphicFrameMk id="11" creationId="{29555F58-D4F3-BE39-8E66-05E81BE2BF26}"/>
          </ac:graphicFrameMkLst>
        </pc:graphicFrameChg>
        <pc:picChg chg="mod">
          <ac:chgData name="Ramjilal Meena" userId="04f47ffa-00dc-4f53-a1c1-93674d103375" providerId="ADAL" clId="{031C95E4-19D1-44FA-8511-AFE1489D745A}" dt="2024-03-16T05:05:38.776" v="35" actId="1076"/>
          <ac:picMkLst>
            <pc:docMk/>
            <pc:sldMk cId="155606793" sldId="693"/>
            <ac:picMk id="7" creationId="{C4B5D9CA-1B6E-0CAB-4B6B-70B08D1093B9}"/>
          </ac:picMkLst>
        </pc:picChg>
        <pc:picChg chg="add mod">
          <ac:chgData name="Ramjilal Meena" userId="04f47ffa-00dc-4f53-a1c1-93674d103375" providerId="ADAL" clId="{031C95E4-19D1-44FA-8511-AFE1489D745A}" dt="2024-03-16T05:04:48.839" v="32" actId="14100"/>
          <ac:picMkLst>
            <pc:docMk/>
            <pc:sldMk cId="155606793" sldId="693"/>
            <ac:picMk id="18" creationId="{A8632427-0A2D-0140-D2F2-D4FB0A150085}"/>
          </ac:picMkLst>
        </pc:picChg>
        <pc:picChg chg="del">
          <ac:chgData name="Ramjilal Meena" userId="04f47ffa-00dc-4f53-a1c1-93674d103375" providerId="ADAL" clId="{031C95E4-19D1-44FA-8511-AFE1489D745A}" dt="2024-03-16T05:04:22.118" v="22" actId="478"/>
          <ac:picMkLst>
            <pc:docMk/>
            <pc:sldMk cId="155606793" sldId="693"/>
            <ac:picMk id="19" creationId="{1174004F-F019-FA68-781D-57A6A381FFB2}"/>
          </ac:picMkLst>
        </pc:picChg>
        <pc:picChg chg="del mod">
          <ac:chgData name="Ramjilal Meena" userId="04f47ffa-00dc-4f53-a1c1-93674d103375" providerId="ADAL" clId="{031C95E4-19D1-44FA-8511-AFE1489D745A}" dt="2024-03-16T05:05:58.298" v="37" actId="478"/>
          <ac:picMkLst>
            <pc:docMk/>
            <pc:sldMk cId="155606793" sldId="693"/>
            <ac:picMk id="20" creationId="{D2D74AD7-AF84-B25C-90FD-DA26CCA1233D}"/>
          </ac:picMkLst>
        </pc:picChg>
        <pc:picChg chg="add del mod">
          <ac:chgData name="Ramjilal Meena" userId="04f47ffa-00dc-4f53-a1c1-93674d103375" providerId="ADAL" clId="{031C95E4-19D1-44FA-8511-AFE1489D745A}" dt="2024-03-16T05:08:30.349" v="75" actId="478"/>
          <ac:picMkLst>
            <pc:docMk/>
            <pc:sldMk cId="155606793" sldId="693"/>
            <ac:picMk id="25" creationId="{D21DB00D-408F-99F2-E128-C37923A0086B}"/>
          </ac:picMkLst>
        </pc:picChg>
        <pc:picChg chg="add del mod">
          <ac:chgData name="Ramjilal Meena" userId="04f47ffa-00dc-4f53-a1c1-93674d103375" providerId="ADAL" clId="{031C95E4-19D1-44FA-8511-AFE1489D745A}" dt="2024-03-16T05:08:26.196" v="72" actId="478"/>
          <ac:picMkLst>
            <pc:docMk/>
            <pc:sldMk cId="155606793" sldId="693"/>
            <ac:picMk id="27" creationId="{C97CF654-C3CF-9186-8A0D-C24DE43E1708}"/>
          </ac:picMkLst>
        </pc:picChg>
        <pc:picChg chg="add del mod">
          <ac:chgData name="Ramjilal Meena" userId="04f47ffa-00dc-4f53-a1c1-93674d103375" providerId="ADAL" clId="{031C95E4-19D1-44FA-8511-AFE1489D745A}" dt="2024-03-16T05:08:21.158" v="70" actId="478"/>
          <ac:picMkLst>
            <pc:docMk/>
            <pc:sldMk cId="155606793" sldId="693"/>
            <ac:picMk id="31" creationId="{5EEC47EB-65A4-0C5E-FF08-F2127D8AF066}"/>
          </ac:picMkLst>
        </pc:picChg>
        <pc:picChg chg="add del mod">
          <ac:chgData name="Ramjilal Meena" userId="04f47ffa-00dc-4f53-a1c1-93674d103375" providerId="ADAL" clId="{031C95E4-19D1-44FA-8511-AFE1489D745A}" dt="2024-03-16T05:08:24.094" v="71" actId="478"/>
          <ac:picMkLst>
            <pc:docMk/>
            <pc:sldMk cId="155606793" sldId="693"/>
            <ac:picMk id="32" creationId="{D05CB665-AB0C-C53A-B5E4-6F323438408B}"/>
          </ac:picMkLst>
        </pc:picChg>
        <pc:picChg chg="add del mod">
          <ac:chgData name="Ramjilal Meena" userId="04f47ffa-00dc-4f53-a1c1-93674d103375" providerId="ADAL" clId="{031C95E4-19D1-44FA-8511-AFE1489D745A}" dt="2024-03-16T05:08:27.169" v="73" actId="478"/>
          <ac:picMkLst>
            <pc:docMk/>
            <pc:sldMk cId="155606793" sldId="693"/>
            <ac:picMk id="33" creationId="{EA6837C4-A0AF-A3DF-EA79-B9528595FEC0}"/>
          </ac:picMkLst>
        </pc:picChg>
        <pc:picChg chg="add del mod">
          <ac:chgData name="Ramjilal Meena" userId="04f47ffa-00dc-4f53-a1c1-93674d103375" providerId="ADAL" clId="{031C95E4-19D1-44FA-8511-AFE1489D745A}" dt="2024-03-16T05:08:28.565" v="74" actId="478"/>
          <ac:picMkLst>
            <pc:docMk/>
            <pc:sldMk cId="155606793" sldId="693"/>
            <ac:picMk id="34" creationId="{2B5ABD6D-5317-F06C-0D4E-AF15763B0870}"/>
          </ac:picMkLst>
        </pc:picChg>
        <pc:picChg chg="add mod">
          <ac:chgData name="Ramjilal Meena" userId="04f47ffa-00dc-4f53-a1c1-93674d103375" providerId="ADAL" clId="{031C95E4-19D1-44FA-8511-AFE1489D745A}" dt="2024-03-16T05:08:50.325" v="82" actId="14100"/>
          <ac:picMkLst>
            <pc:docMk/>
            <pc:sldMk cId="155606793" sldId="693"/>
            <ac:picMk id="36" creationId="{65BB137D-436C-2A79-52C2-57D8896F4481}"/>
          </ac:picMkLst>
        </pc:picChg>
      </pc:sldChg>
      <pc:sldChg chg="addSp delSp modSp add mod">
        <pc:chgData name="Ramjilal Meena" userId="04f47ffa-00dc-4f53-a1c1-93674d103375" providerId="ADAL" clId="{031C95E4-19D1-44FA-8511-AFE1489D745A}" dt="2024-03-16T09:36:33.681" v="144"/>
        <pc:sldMkLst>
          <pc:docMk/>
          <pc:sldMk cId="40992331" sldId="697"/>
        </pc:sldMkLst>
        <pc:spChg chg="mod">
          <ac:chgData name="Ramjilal Meena" userId="04f47ffa-00dc-4f53-a1c1-93674d103375" providerId="ADAL" clId="{031C95E4-19D1-44FA-8511-AFE1489D745A}" dt="2024-03-16T09:30:28.870" v="112" actId="20577"/>
          <ac:spMkLst>
            <pc:docMk/>
            <pc:sldMk cId="40992331" sldId="697"/>
            <ac:spMk id="4" creationId="{3332AEE5-98AD-BBDF-02F6-D63F99A7F892}"/>
          </ac:spMkLst>
        </pc:spChg>
        <pc:spChg chg="mod">
          <ac:chgData name="Ramjilal Meena" userId="04f47ffa-00dc-4f53-a1c1-93674d103375" providerId="ADAL" clId="{031C95E4-19D1-44FA-8511-AFE1489D745A}" dt="2024-03-16T09:30:33.767" v="114" actId="20577"/>
          <ac:spMkLst>
            <pc:docMk/>
            <pc:sldMk cId="40992331" sldId="697"/>
            <ac:spMk id="5" creationId="{15272F5B-454A-1207-163C-703B7A26AB09}"/>
          </ac:spMkLst>
        </pc:spChg>
        <pc:spChg chg="del">
          <ac:chgData name="Ramjilal Meena" userId="04f47ffa-00dc-4f53-a1c1-93674d103375" providerId="ADAL" clId="{031C95E4-19D1-44FA-8511-AFE1489D745A}" dt="2024-03-16T09:35:56.518" v="132" actId="478"/>
          <ac:spMkLst>
            <pc:docMk/>
            <pc:sldMk cId="40992331" sldId="697"/>
            <ac:spMk id="12" creationId="{8F40D839-65B8-D4E2-9262-B588B42CA31F}"/>
          </ac:spMkLst>
        </pc:spChg>
        <pc:spChg chg="del mod">
          <ac:chgData name="Ramjilal Meena" userId="04f47ffa-00dc-4f53-a1c1-93674d103375" providerId="ADAL" clId="{031C95E4-19D1-44FA-8511-AFE1489D745A}" dt="2024-03-16T09:36:33.069" v="143" actId="478"/>
          <ac:spMkLst>
            <pc:docMk/>
            <pc:sldMk cId="40992331" sldId="697"/>
            <ac:spMk id="13" creationId="{17F658AB-875A-682A-E026-C14374ADA6EE}"/>
          </ac:spMkLst>
        </pc:spChg>
        <pc:spChg chg="add mod">
          <ac:chgData name="Ramjilal Meena" userId="04f47ffa-00dc-4f53-a1c1-93674d103375" providerId="ADAL" clId="{031C95E4-19D1-44FA-8511-AFE1489D745A}" dt="2024-03-16T09:34:33.858" v="118"/>
          <ac:spMkLst>
            <pc:docMk/>
            <pc:sldMk cId="40992331" sldId="697"/>
            <ac:spMk id="19" creationId="{85C4768C-BEFE-2AEB-46AA-4ED24EB0B69D}"/>
          </ac:spMkLst>
        </pc:spChg>
        <pc:spChg chg="add mod">
          <ac:chgData name="Ramjilal Meena" userId="04f47ffa-00dc-4f53-a1c1-93674d103375" providerId="ADAL" clId="{031C95E4-19D1-44FA-8511-AFE1489D745A}" dt="2024-03-16T09:35:17.350" v="125"/>
          <ac:spMkLst>
            <pc:docMk/>
            <pc:sldMk cId="40992331" sldId="697"/>
            <ac:spMk id="21" creationId="{D662A590-73C7-C58C-69E4-3A7782537E1F}"/>
          </ac:spMkLst>
        </pc:spChg>
        <pc:spChg chg="del">
          <ac:chgData name="Ramjilal Meena" userId="04f47ffa-00dc-4f53-a1c1-93674d103375" providerId="ADAL" clId="{031C95E4-19D1-44FA-8511-AFE1489D745A}" dt="2024-03-16T09:34:32.870" v="117" actId="478"/>
          <ac:spMkLst>
            <pc:docMk/>
            <pc:sldMk cId="40992331" sldId="697"/>
            <ac:spMk id="24" creationId="{A2090FA3-06D8-C56A-53E9-3C59E415AE20}"/>
          </ac:spMkLst>
        </pc:spChg>
        <pc:spChg chg="add mod">
          <ac:chgData name="Ramjilal Meena" userId="04f47ffa-00dc-4f53-a1c1-93674d103375" providerId="ADAL" clId="{031C95E4-19D1-44FA-8511-AFE1489D745A}" dt="2024-03-16T09:35:57.272" v="133"/>
          <ac:spMkLst>
            <pc:docMk/>
            <pc:sldMk cId="40992331" sldId="697"/>
            <ac:spMk id="25" creationId="{1C13696C-1005-E60B-75BE-84D0FB4D863D}"/>
          </ac:spMkLst>
        </pc:spChg>
        <pc:spChg chg="add mod">
          <ac:chgData name="Ramjilal Meena" userId="04f47ffa-00dc-4f53-a1c1-93674d103375" providerId="ADAL" clId="{031C95E4-19D1-44FA-8511-AFE1489D745A}" dt="2024-03-16T09:36:33.681" v="144"/>
          <ac:spMkLst>
            <pc:docMk/>
            <pc:sldMk cId="40992331" sldId="697"/>
            <ac:spMk id="26" creationId="{D892C975-EF79-F3ED-FA7B-760428B0F0C1}"/>
          </ac:spMkLst>
        </pc:spChg>
        <pc:spChg chg="del">
          <ac:chgData name="Ramjilal Meena" userId="04f47ffa-00dc-4f53-a1c1-93674d103375" providerId="ADAL" clId="{031C95E4-19D1-44FA-8511-AFE1489D745A}" dt="2024-03-16T09:35:16.549" v="124" actId="478"/>
          <ac:spMkLst>
            <pc:docMk/>
            <pc:sldMk cId="40992331" sldId="697"/>
            <ac:spMk id="37" creationId="{46820AB5-6D85-B433-3A0C-196C043BC58C}"/>
          </ac:spMkLst>
        </pc:spChg>
        <pc:picChg chg="del">
          <ac:chgData name="Ramjilal Meena" userId="04f47ffa-00dc-4f53-a1c1-93674d103375" providerId="ADAL" clId="{031C95E4-19D1-44FA-8511-AFE1489D745A}" dt="2024-03-16T09:34:59.515" v="121" actId="478"/>
          <ac:picMkLst>
            <pc:docMk/>
            <pc:sldMk cId="40992331" sldId="697"/>
            <ac:picMk id="7" creationId="{C4B5D9CA-1B6E-0CAB-4B6B-70B08D1093B9}"/>
          </ac:picMkLst>
        </pc:picChg>
        <pc:picChg chg="add mod">
          <ac:chgData name="Ramjilal Meena" userId="04f47ffa-00dc-4f53-a1c1-93674d103375" providerId="ADAL" clId="{031C95E4-19D1-44FA-8511-AFE1489D745A}" dt="2024-03-16T09:34:40.214" v="120" actId="14100"/>
          <ac:picMkLst>
            <pc:docMk/>
            <pc:sldMk cId="40992331" sldId="697"/>
            <ac:picMk id="17" creationId="{E9747278-6A0D-CACA-F8BC-CFF129940FD2}"/>
          </ac:picMkLst>
        </pc:picChg>
        <pc:picChg chg="del">
          <ac:chgData name="Ramjilal Meena" userId="04f47ffa-00dc-4f53-a1c1-93674d103375" providerId="ADAL" clId="{031C95E4-19D1-44FA-8511-AFE1489D745A}" dt="2024-03-16T09:34:28.129" v="115" actId="478"/>
          <ac:picMkLst>
            <pc:docMk/>
            <pc:sldMk cId="40992331" sldId="697"/>
            <ac:picMk id="18" creationId="{A8632427-0A2D-0140-D2F2-D4FB0A150085}"/>
          </ac:picMkLst>
        </pc:picChg>
        <pc:picChg chg="add mod">
          <ac:chgData name="Ramjilal Meena" userId="04f47ffa-00dc-4f53-a1c1-93674d103375" providerId="ADAL" clId="{031C95E4-19D1-44FA-8511-AFE1489D745A}" dt="2024-03-16T09:35:33.408" v="130" actId="14100"/>
          <ac:picMkLst>
            <pc:docMk/>
            <pc:sldMk cId="40992331" sldId="697"/>
            <ac:picMk id="20" creationId="{C8A17C61-AC9E-98C3-8C08-75EFF75FB768}"/>
          </ac:picMkLst>
        </pc:picChg>
        <pc:picChg chg="add mod">
          <ac:chgData name="Ramjilal Meena" userId="04f47ffa-00dc-4f53-a1c1-93674d103375" providerId="ADAL" clId="{031C95E4-19D1-44FA-8511-AFE1489D745A}" dt="2024-03-16T09:36:21.214" v="141" actId="14100"/>
          <ac:picMkLst>
            <pc:docMk/>
            <pc:sldMk cId="40992331" sldId="697"/>
            <ac:picMk id="22" creationId="{8AF4FC4D-571A-4BB4-9AA9-30DBA78D4D33}"/>
          </ac:picMkLst>
        </pc:picChg>
        <pc:picChg chg="del">
          <ac:chgData name="Ramjilal Meena" userId="04f47ffa-00dc-4f53-a1c1-93674d103375" providerId="ADAL" clId="{031C95E4-19D1-44FA-8511-AFE1489D745A}" dt="2024-03-16T09:35:01.588" v="122" actId="478"/>
          <ac:picMkLst>
            <pc:docMk/>
            <pc:sldMk cId="40992331" sldId="697"/>
            <ac:picMk id="36" creationId="{65BB137D-436C-2A79-52C2-57D8896F4481}"/>
          </ac:picMkLst>
        </pc:picChg>
      </pc:sldChg>
      <pc:sldChg chg="addSp delSp add del mod">
        <pc:chgData name="Ramjilal Meena" userId="04f47ffa-00dc-4f53-a1c1-93674d103375" providerId="ADAL" clId="{031C95E4-19D1-44FA-8511-AFE1489D745A}" dt="2024-03-16T09:13:58.604" v="87" actId="2890"/>
        <pc:sldMkLst>
          <pc:docMk/>
          <pc:sldMk cId="1368747528" sldId="697"/>
        </pc:sldMkLst>
        <pc:spChg chg="add del">
          <ac:chgData name="Ramjilal Meena" userId="04f47ffa-00dc-4f53-a1c1-93674d103375" providerId="ADAL" clId="{031C95E4-19D1-44FA-8511-AFE1489D745A}" dt="2024-03-16T09:13:58.168" v="86" actId="478"/>
          <ac:spMkLst>
            <pc:docMk/>
            <pc:sldMk cId="1368747528" sldId="697"/>
            <ac:spMk id="9" creationId="{A448E222-B7D3-0308-0482-F6B47B12DF2A}"/>
          </ac:spMkLst>
        </pc:spChg>
      </pc:sldChg>
      <pc:sldChg chg="delSp new del mod modClrScheme chgLayout">
        <pc:chgData name="Ramjilal Meena" userId="04f47ffa-00dc-4f53-a1c1-93674d103375" providerId="ADAL" clId="{031C95E4-19D1-44FA-8511-AFE1489D745A}" dt="2024-03-16T09:14:54.699" v="92" actId="47"/>
        <pc:sldMkLst>
          <pc:docMk/>
          <pc:sldMk cId="1961858910" sldId="697"/>
        </pc:sldMkLst>
        <pc:spChg chg="del">
          <ac:chgData name="Ramjilal Meena" userId="04f47ffa-00dc-4f53-a1c1-93674d103375" providerId="ADAL" clId="{031C95E4-19D1-44FA-8511-AFE1489D745A}" dt="2024-03-16T09:14:38.723" v="90" actId="478"/>
          <ac:spMkLst>
            <pc:docMk/>
            <pc:sldMk cId="1961858910" sldId="697"/>
            <ac:spMk id="2" creationId="{D8952D79-9165-C449-1D21-3F9144E0A814}"/>
          </ac:spMkLst>
        </pc:spChg>
        <pc:spChg chg="del">
          <ac:chgData name="Ramjilal Meena" userId="04f47ffa-00dc-4f53-a1c1-93674d103375" providerId="ADAL" clId="{031C95E4-19D1-44FA-8511-AFE1489D745A}" dt="2024-03-16T09:14:37.004" v="89" actId="478"/>
          <ac:spMkLst>
            <pc:docMk/>
            <pc:sldMk cId="1961858910" sldId="697"/>
            <ac:spMk id="3" creationId="{5F5DA960-2DD9-6877-D72D-13D92DF21561}"/>
          </ac:spMkLst>
        </pc:spChg>
      </pc:sldChg>
      <pc:sldChg chg="addSp delSp modSp add mod">
        <pc:chgData name="Ramjilal Meena" userId="04f47ffa-00dc-4f53-a1c1-93674d103375" providerId="ADAL" clId="{031C95E4-19D1-44FA-8511-AFE1489D745A}" dt="2024-03-16T09:46:18.872" v="266" actId="1076"/>
        <pc:sldMkLst>
          <pc:docMk/>
          <pc:sldMk cId="1530813459" sldId="698"/>
        </pc:sldMkLst>
        <pc:spChg chg="mod">
          <ac:chgData name="Ramjilal Meena" userId="04f47ffa-00dc-4f53-a1c1-93674d103375" providerId="ADAL" clId="{031C95E4-19D1-44FA-8511-AFE1489D745A}" dt="2024-03-16T09:37:10.825" v="149" actId="6549"/>
          <ac:spMkLst>
            <pc:docMk/>
            <pc:sldMk cId="1530813459" sldId="698"/>
            <ac:spMk id="4" creationId="{3332AEE5-98AD-BBDF-02F6-D63F99A7F892}"/>
          </ac:spMkLst>
        </pc:spChg>
        <pc:spChg chg="mod">
          <ac:chgData name="Ramjilal Meena" userId="04f47ffa-00dc-4f53-a1c1-93674d103375" providerId="ADAL" clId="{031C95E4-19D1-44FA-8511-AFE1489D745A}" dt="2024-03-16T09:37:07.984" v="147" actId="20577"/>
          <ac:spMkLst>
            <pc:docMk/>
            <pc:sldMk cId="1530813459" sldId="698"/>
            <ac:spMk id="5" creationId="{15272F5B-454A-1207-163C-703B7A26AB09}"/>
          </ac:spMkLst>
        </pc:spChg>
        <pc:spChg chg="add mod">
          <ac:chgData name="Ramjilal Meena" userId="04f47ffa-00dc-4f53-a1c1-93674d103375" providerId="ADAL" clId="{031C95E4-19D1-44FA-8511-AFE1489D745A}" dt="2024-03-16T09:40:01.445" v="157"/>
          <ac:spMkLst>
            <pc:docMk/>
            <pc:sldMk cId="1530813459" sldId="698"/>
            <ac:spMk id="12" creationId="{16AFFD00-9C8F-32CD-FE4B-9843608F5169}"/>
          </ac:spMkLst>
        </pc:spChg>
        <pc:spChg chg="del">
          <ac:chgData name="Ramjilal Meena" userId="04f47ffa-00dc-4f53-a1c1-93674d103375" providerId="ADAL" clId="{031C95E4-19D1-44FA-8511-AFE1489D745A}" dt="2024-03-16T09:40:01.100" v="156" actId="478"/>
          <ac:spMkLst>
            <pc:docMk/>
            <pc:sldMk cId="1530813459" sldId="698"/>
            <ac:spMk id="19" creationId="{85C4768C-BEFE-2AEB-46AA-4ED24EB0B69D}"/>
          </ac:spMkLst>
        </pc:spChg>
        <pc:spChg chg="mod">
          <ac:chgData name="Ramjilal Meena" userId="04f47ffa-00dc-4f53-a1c1-93674d103375" providerId="ADAL" clId="{031C95E4-19D1-44FA-8511-AFE1489D745A}" dt="2024-03-16T09:46:18.872" v="266" actId="1076"/>
          <ac:spMkLst>
            <pc:docMk/>
            <pc:sldMk cId="1530813459" sldId="698"/>
            <ac:spMk id="26" creationId="{D892C975-EF79-F3ED-FA7B-760428B0F0C1}"/>
          </ac:spMkLst>
        </pc:spChg>
        <pc:spChg chg="add mod">
          <ac:chgData name="Ramjilal Meena" userId="04f47ffa-00dc-4f53-a1c1-93674d103375" providerId="ADAL" clId="{031C95E4-19D1-44FA-8511-AFE1489D745A}" dt="2024-03-16T09:46:06.956" v="265" actId="1076"/>
          <ac:spMkLst>
            <pc:docMk/>
            <pc:sldMk cId="1530813459" sldId="698"/>
            <ac:spMk id="27" creationId="{E0A03105-F082-4DBF-1F8E-02821B7AD8B6}"/>
          </ac:spMkLst>
        </pc:spChg>
        <pc:graphicFrameChg chg="add mod">
          <ac:chgData name="Ramjilal Meena" userId="04f47ffa-00dc-4f53-a1c1-93674d103375" providerId="ADAL" clId="{031C95E4-19D1-44FA-8511-AFE1489D745A}" dt="2024-03-16T09:42:08.751" v="196"/>
          <ac:graphicFrameMkLst>
            <pc:docMk/>
            <pc:sldMk cId="1530813459" sldId="698"/>
            <ac:graphicFrameMk id="13" creationId="{E74B49B8-A79E-F81C-2CD4-AEAD9C6AE3B6}"/>
          </ac:graphicFrameMkLst>
        </pc:graphicFrameChg>
        <pc:graphicFrameChg chg="add del mod">
          <ac:chgData name="Ramjilal Meena" userId="04f47ffa-00dc-4f53-a1c1-93674d103375" providerId="ADAL" clId="{031C95E4-19D1-44FA-8511-AFE1489D745A}" dt="2024-03-16T09:42:42.453" v="212" actId="478"/>
          <ac:graphicFrameMkLst>
            <pc:docMk/>
            <pc:sldMk cId="1530813459" sldId="698"/>
            <ac:graphicFrameMk id="18" creationId="{6D0AB028-9066-336E-B9B3-F80F8F4DE717}"/>
          </ac:graphicFrameMkLst>
        </pc:graphicFrameChg>
        <pc:graphicFrameChg chg="add mod modGraphic">
          <ac:chgData name="Ramjilal Meena" userId="04f47ffa-00dc-4f53-a1c1-93674d103375" providerId="ADAL" clId="{031C95E4-19D1-44FA-8511-AFE1489D745A}" dt="2024-03-16T09:45:11.460" v="255" actId="2711"/>
          <ac:graphicFrameMkLst>
            <pc:docMk/>
            <pc:sldMk cId="1530813459" sldId="698"/>
            <ac:graphicFrameMk id="24" creationId="{AE2F11AB-D957-F2A1-412C-3C83E80773ED}"/>
          </ac:graphicFrameMkLst>
        </pc:graphicFrameChg>
        <pc:picChg chg="add mod">
          <ac:chgData name="Ramjilal Meena" userId="04f47ffa-00dc-4f53-a1c1-93674d103375" providerId="ADAL" clId="{031C95E4-19D1-44FA-8511-AFE1489D745A}" dt="2024-03-16T09:39:53.095" v="155" actId="14100"/>
          <ac:picMkLst>
            <pc:docMk/>
            <pc:sldMk cId="1530813459" sldId="698"/>
            <ac:picMk id="11" creationId="{851ABD5E-2B92-497A-26C9-D907BFDC98E7}"/>
          </ac:picMkLst>
        </pc:picChg>
        <pc:picChg chg="del">
          <ac:chgData name="Ramjilal Meena" userId="04f47ffa-00dc-4f53-a1c1-93674d103375" providerId="ADAL" clId="{031C95E4-19D1-44FA-8511-AFE1489D745A}" dt="2024-03-16T09:39:38.831" v="150" actId="478"/>
          <ac:picMkLst>
            <pc:docMk/>
            <pc:sldMk cId="1530813459" sldId="698"/>
            <ac:picMk id="17" creationId="{E9747278-6A0D-CACA-F8BC-CFF129940FD2}"/>
          </ac:picMkLst>
        </pc:picChg>
        <pc:picChg chg="del">
          <ac:chgData name="Ramjilal Meena" userId="04f47ffa-00dc-4f53-a1c1-93674d103375" providerId="ADAL" clId="{031C95E4-19D1-44FA-8511-AFE1489D745A}" dt="2024-03-16T09:40:23.067" v="158" actId="478"/>
          <ac:picMkLst>
            <pc:docMk/>
            <pc:sldMk cId="1530813459" sldId="698"/>
            <ac:picMk id="20" creationId="{C8A17C61-AC9E-98C3-8C08-75EFF75FB768}"/>
          </ac:picMkLst>
        </pc:picChg>
        <pc:picChg chg="del">
          <ac:chgData name="Ramjilal Meena" userId="04f47ffa-00dc-4f53-a1c1-93674d103375" providerId="ADAL" clId="{031C95E4-19D1-44FA-8511-AFE1489D745A}" dt="2024-03-16T09:42:17.392" v="197" actId="478"/>
          <ac:picMkLst>
            <pc:docMk/>
            <pc:sldMk cId="1530813459" sldId="698"/>
            <ac:picMk id="22" creationId="{8AF4FC4D-571A-4BB4-9AA9-30DBA78D4D33}"/>
          </ac:picMkLst>
        </pc:picChg>
      </pc:sldChg>
      <pc:sldChg chg="addSp delSp modSp mod">
        <pc:chgData name="Ramjilal Meena" userId="04f47ffa-00dc-4f53-a1c1-93674d103375" providerId="ADAL" clId="{031C95E4-19D1-44FA-8511-AFE1489D745A}" dt="2024-05-02T04:27:48.430" v="702" actId="1076"/>
        <pc:sldMkLst>
          <pc:docMk/>
          <pc:sldMk cId="3545291260" sldId="704"/>
        </pc:sldMkLst>
        <pc:spChg chg="mod">
          <ac:chgData name="Ramjilal Meena" userId="04f47ffa-00dc-4f53-a1c1-93674d103375" providerId="ADAL" clId="{031C95E4-19D1-44FA-8511-AFE1489D745A}" dt="2024-05-02T04:25:02.684" v="673" actId="1076"/>
          <ac:spMkLst>
            <pc:docMk/>
            <pc:sldMk cId="3545291260" sldId="704"/>
            <ac:spMk id="11" creationId="{ED2A82D4-509A-CF1C-6A79-7C23D5CB879F}"/>
          </ac:spMkLst>
        </pc:spChg>
        <pc:spChg chg="add del mod">
          <ac:chgData name="Ramjilal Meena" userId="04f47ffa-00dc-4f53-a1c1-93674d103375" providerId="ADAL" clId="{031C95E4-19D1-44FA-8511-AFE1489D745A}" dt="2024-05-02T04:21:57.192" v="551" actId="478"/>
          <ac:spMkLst>
            <pc:docMk/>
            <pc:sldMk cId="3545291260" sldId="704"/>
            <ac:spMk id="16" creationId="{31B2D0DD-765B-7438-6318-CA7F6A6BD2CB}"/>
          </ac:spMkLst>
        </pc:spChg>
        <pc:spChg chg="mod">
          <ac:chgData name="Ramjilal Meena" userId="04f47ffa-00dc-4f53-a1c1-93674d103375" providerId="ADAL" clId="{031C95E4-19D1-44FA-8511-AFE1489D745A}" dt="2024-05-02T04:19:28.561" v="505" actId="20577"/>
          <ac:spMkLst>
            <pc:docMk/>
            <pc:sldMk cId="3545291260" sldId="704"/>
            <ac:spMk id="21" creationId="{2F2EB40F-D735-3C32-3158-CFF032A9DFD7}"/>
          </ac:spMkLst>
        </pc:spChg>
        <pc:spChg chg="add del mod">
          <ac:chgData name="Ramjilal Meena" userId="04f47ffa-00dc-4f53-a1c1-93674d103375" providerId="ADAL" clId="{031C95E4-19D1-44FA-8511-AFE1489D745A}" dt="2024-05-02T04:24:52.520" v="622" actId="478"/>
          <ac:spMkLst>
            <pc:docMk/>
            <pc:sldMk cId="3545291260" sldId="704"/>
            <ac:spMk id="22" creationId="{32CD6231-B569-CAF7-7211-B3F22B020042}"/>
          </ac:spMkLst>
        </pc:spChg>
        <pc:spChg chg="add del mod">
          <ac:chgData name="Ramjilal Meena" userId="04f47ffa-00dc-4f53-a1c1-93674d103375" providerId="ADAL" clId="{031C95E4-19D1-44FA-8511-AFE1489D745A}" dt="2024-05-02T04:24:51.970" v="621"/>
          <ac:spMkLst>
            <pc:docMk/>
            <pc:sldMk cId="3545291260" sldId="704"/>
            <ac:spMk id="25" creationId="{C4C6B841-1429-0095-69D8-EC4F68731EA1}"/>
          </ac:spMkLst>
        </pc:spChg>
        <pc:spChg chg="add mod">
          <ac:chgData name="Ramjilal Meena" userId="04f47ffa-00dc-4f53-a1c1-93674d103375" providerId="ADAL" clId="{031C95E4-19D1-44FA-8511-AFE1489D745A}" dt="2024-05-02T04:25:23.357" v="686" actId="14100"/>
          <ac:spMkLst>
            <pc:docMk/>
            <pc:sldMk cId="3545291260" sldId="704"/>
            <ac:spMk id="26" creationId="{4F97CC41-B7EC-53B3-6626-4CD23646C74B}"/>
          </ac:spMkLst>
        </pc:spChg>
        <pc:picChg chg="add del mod">
          <ac:chgData name="Ramjilal Meena" userId="04f47ffa-00dc-4f53-a1c1-93674d103375" providerId="ADAL" clId="{031C95E4-19D1-44FA-8511-AFE1489D745A}" dt="2024-05-02T04:21:49.731" v="549" actId="478"/>
          <ac:picMkLst>
            <pc:docMk/>
            <pc:sldMk cId="3545291260" sldId="704"/>
            <ac:picMk id="15" creationId="{294A8235-FF28-2267-7E6E-D3BA7FED0C73}"/>
          </ac:picMkLst>
        </pc:picChg>
        <pc:picChg chg="add mod">
          <ac:chgData name="Ramjilal Meena" userId="04f47ffa-00dc-4f53-a1c1-93674d103375" providerId="ADAL" clId="{031C95E4-19D1-44FA-8511-AFE1489D745A}" dt="2024-05-02T04:21:45.681" v="548" actId="1076"/>
          <ac:picMkLst>
            <pc:docMk/>
            <pc:sldMk cId="3545291260" sldId="704"/>
            <ac:picMk id="17" creationId="{CA9F2D25-8CCB-7F65-1D36-54383FC91632}"/>
          </ac:picMkLst>
        </pc:picChg>
        <pc:picChg chg="add mod">
          <ac:chgData name="Ramjilal Meena" userId="04f47ffa-00dc-4f53-a1c1-93674d103375" providerId="ADAL" clId="{031C95E4-19D1-44FA-8511-AFE1489D745A}" dt="2024-05-02T04:23:41.540" v="575" actId="1037"/>
          <ac:picMkLst>
            <pc:docMk/>
            <pc:sldMk cId="3545291260" sldId="704"/>
            <ac:picMk id="18" creationId="{4BA2F822-A67B-8056-C3D0-060F209BFDEF}"/>
          </ac:picMkLst>
        </pc:picChg>
        <pc:picChg chg="mod">
          <ac:chgData name="Ramjilal Meena" userId="04f47ffa-00dc-4f53-a1c1-93674d103375" providerId="ADAL" clId="{031C95E4-19D1-44FA-8511-AFE1489D745A}" dt="2024-05-02T04:26:36.842" v="690" actId="1076"/>
          <ac:picMkLst>
            <pc:docMk/>
            <pc:sldMk cId="3545291260" sldId="704"/>
            <ac:picMk id="20" creationId="{07CEAC71-FB98-E84D-883C-170D3C18FE22}"/>
          </ac:picMkLst>
        </pc:picChg>
        <pc:picChg chg="add mod">
          <ac:chgData name="Ramjilal Meena" userId="04f47ffa-00dc-4f53-a1c1-93674d103375" providerId="ADAL" clId="{031C95E4-19D1-44FA-8511-AFE1489D745A}" dt="2024-05-02T04:24:43.180" v="619" actId="1076"/>
          <ac:picMkLst>
            <pc:docMk/>
            <pc:sldMk cId="3545291260" sldId="704"/>
            <ac:picMk id="24" creationId="{C1A75A2C-624D-56F5-494E-287093F234BC}"/>
          </ac:picMkLst>
        </pc:picChg>
        <pc:picChg chg="add del mod">
          <ac:chgData name="Ramjilal Meena" userId="04f47ffa-00dc-4f53-a1c1-93674d103375" providerId="ADAL" clId="{031C95E4-19D1-44FA-8511-AFE1489D745A}" dt="2024-05-02T04:26:43.528" v="693" actId="478"/>
          <ac:picMkLst>
            <pc:docMk/>
            <pc:sldMk cId="3545291260" sldId="704"/>
            <ac:picMk id="27" creationId="{3875AED1-45A2-E4E4-BA58-FE2C6B824F31}"/>
          </ac:picMkLst>
        </pc:picChg>
        <pc:picChg chg="add del mod">
          <ac:chgData name="Ramjilal Meena" userId="04f47ffa-00dc-4f53-a1c1-93674d103375" providerId="ADAL" clId="{031C95E4-19D1-44FA-8511-AFE1489D745A}" dt="2024-05-02T04:27:27.874" v="699" actId="478"/>
          <ac:picMkLst>
            <pc:docMk/>
            <pc:sldMk cId="3545291260" sldId="704"/>
            <ac:picMk id="28" creationId="{E3E08CA3-743C-3CC9-8AC0-70A8CB08B891}"/>
          </ac:picMkLst>
        </pc:picChg>
        <pc:picChg chg="add del mod">
          <ac:chgData name="Ramjilal Meena" userId="04f47ffa-00dc-4f53-a1c1-93674d103375" providerId="ADAL" clId="{031C95E4-19D1-44FA-8511-AFE1489D745A}" dt="2024-05-02T04:27:26.128" v="698" actId="478"/>
          <ac:picMkLst>
            <pc:docMk/>
            <pc:sldMk cId="3545291260" sldId="704"/>
            <ac:picMk id="29" creationId="{0EBB1D90-82D2-DA6E-637A-4730907980E3}"/>
          </ac:picMkLst>
        </pc:picChg>
        <pc:picChg chg="add mod">
          <ac:chgData name="Ramjilal Meena" userId="04f47ffa-00dc-4f53-a1c1-93674d103375" providerId="ADAL" clId="{031C95E4-19D1-44FA-8511-AFE1489D745A}" dt="2024-05-02T04:27:48.430" v="702" actId="1076"/>
          <ac:picMkLst>
            <pc:docMk/>
            <pc:sldMk cId="3545291260" sldId="704"/>
            <ac:picMk id="31" creationId="{902D3441-31E1-9821-3A85-1FD14FA9BF1D}"/>
          </ac:picMkLst>
        </pc:picChg>
      </pc:sldChg>
      <pc:sldChg chg="addSp delSp modSp add mod">
        <pc:chgData name="Ramjilal Meena" userId="04f47ffa-00dc-4f53-a1c1-93674d103375" providerId="ADAL" clId="{031C95E4-19D1-44FA-8511-AFE1489D745A}" dt="2024-05-02T04:29:56.705" v="703" actId="313"/>
        <pc:sldMkLst>
          <pc:docMk/>
          <pc:sldMk cId="29775176" sldId="722"/>
        </pc:sldMkLst>
        <pc:spChg chg="mod">
          <ac:chgData name="Ramjilal Meena" userId="04f47ffa-00dc-4f53-a1c1-93674d103375" providerId="ADAL" clId="{031C95E4-19D1-44FA-8511-AFE1489D745A}" dt="2024-05-02T04:00:44.687" v="270" actId="6549"/>
          <ac:spMkLst>
            <pc:docMk/>
            <pc:sldMk cId="29775176" sldId="722"/>
            <ac:spMk id="4" creationId="{3332AEE5-98AD-BBDF-02F6-D63F99A7F892}"/>
          </ac:spMkLst>
        </pc:spChg>
        <pc:spChg chg="del">
          <ac:chgData name="Ramjilal Meena" userId="04f47ffa-00dc-4f53-a1c1-93674d103375" providerId="ADAL" clId="{031C95E4-19D1-44FA-8511-AFE1489D745A}" dt="2024-05-02T04:01:48.436" v="272" actId="478"/>
          <ac:spMkLst>
            <pc:docMk/>
            <pc:sldMk cId="29775176" sldId="722"/>
            <ac:spMk id="5" creationId="{D8B2BADF-769C-4332-583F-ADBCA38722D1}"/>
          </ac:spMkLst>
        </pc:spChg>
        <pc:spChg chg="del">
          <ac:chgData name="Ramjilal Meena" userId="04f47ffa-00dc-4f53-a1c1-93674d103375" providerId="ADAL" clId="{031C95E4-19D1-44FA-8511-AFE1489D745A}" dt="2024-05-02T04:08:04.410" v="322" actId="478"/>
          <ac:spMkLst>
            <pc:docMk/>
            <pc:sldMk cId="29775176" sldId="722"/>
            <ac:spMk id="11" creationId="{FD71AA4E-924D-06D8-7361-944239C6E4F7}"/>
          </ac:spMkLst>
        </pc:spChg>
        <pc:spChg chg="del">
          <ac:chgData name="Ramjilal Meena" userId="04f47ffa-00dc-4f53-a1c1-93674d103375" providerId="ADAL" clId="{031C95E4-19D1-44FA-8511-AFE1489D745A}" dt="2024-05-02T04:09:38.278" v="332" actId="478"/>
          <ac:spMkLst>
            <pc:docMk/>
            <pc:sldMk cId="29775176" sldId="722"/>
            <ac:spMk id="12" creationId="{283D0BEF-0A49-61F8-863C-11EE120BAF52}"/>
          </ac:spMkLst>
        </pc:spChg>
        <pc:spChg chg="mod">
          <ac:chgData name="Ramjilal Meena" userId="04f47ffa-00dc-4f53-a1c1-93674d103375" providerId="ADAL" clId="{031C95E4-19D1-44FA-8511-AFE1489D745A}" dt="2024-05-02T04:15:08.067" v="432" actId="1076"/>
          <ac:spMkLst>
            <pc:docMk/>
            <pc:sldMk cId="29775176" sldId="722"/>
            <ac:spMk id="17" creationId="{3A361962-40B5-F978-E26C-6CD67F5E14BB}"/>
          </ac:spMkLst>
        </pc:spChg>
        <pc:spChg chg="mod">
          <ac:chgData name="Ramjilal Meena" userId="04f47ffa-00dc-4f53-a1c1-93674d103375" providerId="ADAL" clId="{031C95E4-19D1-44FA-8511-AFE1489D745A}" dt="2024-05-02T04:29:56.705" v="703" actId="313"/>
          <ac:spMkLst>
            <pc:docMk/>
            <pc:sldMk cId="29775176" sldId="722"/>
            <ac:spMk id="19" creationId="{D0D9CB2F-E196-14EB-5E42-CEA3228EA108}"/>
          </ac:spMkLst>
        </pc:spChg>
        <pc:spChg chg="add del mod">
          <ac:chgData name="Ramjilal Meena" userId="04f47ffa-00dc-4f53-a1c1-93674d103375" providerId="ADAL" clId="{031C95E4-19D1-44FA-8511-AFE1489D745A}" dt="2024-05-02T04:14:57.851" v="431" actId="478"/>
          <ac:spMkLst>
            <pc:docMk/>
            <pc:sldMk cId="29775176" sldId="722"/>
            <ac:spMk id="35" creationId="{C14079A6-5D6B-F66C-DDC9-F7E2FB067E01}"/>
          </ac:spMkLst>
        </pc:spChg>
        <pc:picChg chg="del">
          <ac:chgData name="Ramjilal Meena" userId="04f47ffa-00dc-4f53-a1c1-93674d103375" providerId="ADAL" clId="{031C95E4-19D1-44FA-8511-AFE1489D745A}" dt="2024-05-02T04:03:38.826" v="296" actId="478"/>
          <ac:picMkLst>
            <pc:docMk/>
            <pc:sldMk cId="29775176" sldId="722"/>
            <ac:picMk id="7" creationId="{CB4DAD07-5E47-AB66-A6BE-773A607ABF5C}"/>
          </ac:picMkLst>
        </pc:picChg>
        <pc:picChg chg="del">
          <ac:chgData name="Ramjilal Meena" userId="04f47ffa-00dc-4f53-a1c1-93674d103375" providerId="ADAL" clId="{031C95E4-19D1-44FA-8511-AFE1489D745A}" dt="2024-05-02T04:07:58.291" v="321" actId="478"/>
          <ac:picMkLst>
            <pc:docMk/>
            <pc:sldMk cId="29775176" sldId="722"/>
            <ac:picMk id="13" creationId="{C7F24F6B-078F-DD43-3713-937799FCB536}"/>
          </ac:picMkLst>
        </pc:picChg>
        <pc:picChg chg="add del mod">
          <ac:chgData name="Ramjilal Meena" userId="04f47ffa-00dc-4f53-a1c1-93674d103375" providerId="ADAL" clId="{031C95E4-19D1-44FA-8511-AFE1489D745A}" dt="2024-05-02T04:05:45.651" v="307" actId="478"/>
          <ac:picMkLst>
            <pc:docMk/>
            <pc:sldMk cId="29775176" sldId="722"/>
            <ac:picMk id="16" creationId="{A467391C-EE6F-D18D-D884-FCB4E759D070}"/>
          </ac:picMkLst>
        </pc:picChg>
        <pc:picChg chg="add del mod">
          <ac:chgData name="Ramjilal Meena" userId="04f47ffa-00dc-4f53-a1c1-93674d103375" providerId="ADAL" clId="{031C95E4-19D1-44FA-8511-AFE1489D745A}" dt="2024-05-02T04:05:20.197" v="303" actId="478"/>
          <ac:picMkLst>
            <pc:docMk/>
            <pc:sldMk cId="29775176" sldId="722"/>
            <ac:picMk id="18" creationId="{698DDD11-E951-F1C3-B44A-DF935F72D442}"/>
          </ac:picMkLst>
        </pc:picChg>
        <pc:picChg chg="add del mod">
          <ac:chgData name="Ramjilal Meena" userId="04f47ffa-00dc-4f53-a1c1-93674d103375" providerId="ADAL" clId="{031C95E4-19D1-44FA-8511-AFE1489D745A}" dt="2024-05-02T04:05:18.740" v="302" actId="478"/>
          <ac:picMkLst>
            <pc:docMk/>
            <pc:sldMk cId="29775176" sldId="722"/>
            <ac:picMk id="21" creationId="{67FECFB6-5EFE-CB60-C6B9-932E4BC8C165}"/>
          </ac:picMkLst>
        </pc:picChg>
        <pc:picChg chg="del">
          <ac:chgData name="Ramjilal Meena" userId="04f47ffa-00dc-4f53-a1c1-93674d103375" providerId="ADAL" clId="{031C95E4-19D1-44FA-8511-AFE1489D745A}" dt="2024-05-02T04:02:47.020" v="293" actId="478"/>
          <ac:picMkLst>
            <pc:docMk/>
            <pc:sldMk cId="29775176" sldId="722"/>
            <ac:picMk id="24" creationId="{AA1A8C02-94E8-14F3-C884-55236B383216}"/>
          </ac:picMkLst>
        </pc:picChg>
        <pc:picChg chg="add mod">
          <ac:chgData name="Ramjilal Meena" userId="04f47ffa-00dc-4f53-a1c1-93674d103375" providerId="ADAL" clId="{031C95E4-19D1-44FA-8511-AFE1489D745A}" dt="2024-05-02T04:15:08.067" v="432" actId="1076"/>
          <ac:picMkLst>
            <pc:docMk/>
            <pc:sldMk cId="29775176" sldId="722"/>
            <ac:picMk id="25" creationId="{6AFA3194-C553-87EE-B55B-84B2C6B8F524}"/>
          </ac:picMkLst>
        </pc:picChg>
        <pc:picChg chg="add mod">
          <ac:chgData name="Ramjilal Meena" userId="04f47ffa-00dc-4f53-a1c1-93674d103375" providerId="ADAL" clId="{031C95E4-19D1-44FA-8511-AFE1489D745A}" dt="2024-05-02T04:15:27.822" v="437" actId="1076"/>
          <ac:picMkLst>
            <pc:docMk/>
            <pc:sldMk cId="29775176" sldId="722"/>
            <ac:picMk id="26" creationId="{E3A8DB37-1E4B-8A92-7324-94B5B89A53D4}"/>
          </ac:picMkLst>
        </pc:picChg>
        <pc:picChg chg="add mod">
          <ac:chgData name="Ramjilal Meena" userId="04f47ffa-00dc-4f53-a1c1-93674d103375" providerId="ADAL" clId="{031C95E4-19D1-44FA-8511-AFE1489D745A}" dt="2024-05-02T04:15:22.238" v="434" actId="1076"/>
          <ac:picMkLst>
            <pc:docMk/>
            <pc:sldMk cId="29775176" sldId="722"/>
            <ac:picMk id="27" creationId="{FC8F5756-FD1E-5456-B135-30B47F2CE55C}"/>
          </ac:picMkLst>
        </pc:picChg>
        <pc:picChg chg="add del mod">
          <ac:chgData name="Ramjilal Meena" userId="04f47ffa-00dc-4f53-a1c1-93674d103375" providerId="ADAL" clId="{031C95E4-19D1-44FA-8511-AFE1489D745A}" dt="2024-05-02T04:13:07.766" v="405" actId="478"/>
          <ac:picMkLst>
            <pc:docMk/>
            <pc:sldMk cId="29775176" sldId="722"/>
            <ac:picMk id="31" creationId="{41611095-7AD3-16EE-B6A5-553845A7AF1D}"/>
          </ac:picMkLst>
        </pc:picChg>
        <pc:picChg chg="add del mod">
          <ac:chgData name="Ramjilal Meena" userId="04f47ffa-00dc-4f53-a1c1-93674d103375" providerId="ADAL" clId="{031C95E4-19D1-44FA-8511-AFE1489D745A}" dt="2024-05-02T04:15:36.381" v="438" actId="1076"/>
          <ac:picMkLst>
            <pc:docMk/>
            <pc:sldMk cId="29775176" sldId="722"/>
            <ac:picMk id="32" creationId="{4BE33325-BA86-0C01-FE9C-195F1A6C9F6F}"/>
          </ac:picMkLst>
        </pc:picChg>
        <pc:picChg chg="add mod">
          <ac:chgData name="Ramjilal Meena" userId="04f47ffa-00dc-4f53-a1c1-93674d103375" providerId="ADAL" clId="{031C95E4-19D1-44FA-8511-AFE1489D745A}" dt="2024-05-02T04:15:39.271" v="439" actId="1076"/>
          <ac:picMkLst>
            <pc:docMk/>
            <pc:sldMk cId="29775176" sldId="722"/>
            <ac:picMk id="33" creationId="{9952F542-9ECB-4718-66FB-256D43AA2337}"/>
          </ac:picMkLst>
        </pc:picChg>
        <pc:picChg chg="add del mod">
          <ac:chgData name="Ramjilal Meena" userId="04f47ffa-00dc-4f53-a1c1-93674d103375" providerId="ADAL" clId="{031C95E4-19D1-44FA-8511-AFE1489D745A}" dt="2024-05-02T04:13:04.862" v="404" actId="478"/>
          <ac:picMkLst>
            <pc:docMk/>
            <pc:sldMk cId="29775176" sldId="722"/>
            <ac:picMk id="34" creationId="{2FDC4009-D9AB-80A0-6A8F-37F4D40379DD}"/>
          </ac:picMkLst>
        </pc:picChg>
      </pc:sldChg>
      <pc:sldChg chg="add ord">
        <pc:chgData name="Ramjilal Meena" userId="04f47ffa-00dc-4f53-a1c1-93674d103375" providerId="ADAL" clId="{031C95E4-19D1-44FA-8511-AFE1489D745A}" dt="2024-05-02T04:15:56.139" v="442"/>
        <pc:sldMkLst>
          <pc:docMk/>
          <pc:sldMk cId="443802039" sldId="723"/>
        </pc:sldMkLst>
      </pc:sldChg>
    </pc:docChg>
  </pc:docChgLst>
  <pc:docChgLst>
    <pc:chgData name="Ramjilal" userId="04f47ffa-00dc-4f53-a1c1-93674d103375" providerId="ADAL" clId="{F8175814-4874-4744-920A-933F9A5634C8}"/>
    <pc:docChg chg="undo custSel addSld delSld modSld sldOrd">
      <pc:chgData name="Ramjilal" userId="04f47ffa-00dc-4f53-a1c1-93674d103375" providerId="ADAL" clId="{F8175814-4874-4744-920A-933F9A5634C8}" dt="2024-06-27T03:03:30.746" v="500" actId="14100"/>
      <pc:docMkLst>
        <pc:docMk/>
      </pc:docMkLst>
      <pc:sldChg chg="addSp delSp modSp mod">
        <pc:chgData name="Ramjilal" userId="04f47ffa-00dc-4f53-a1c1-93674d103375" providerId="ADAL" clId="{F8175814-4874-4744-920A-933F9A5634C8}" dt="2024-06-26T02:21:42.608" v="350" actId="478"/>
        <pc:sldMkLst>
          <pc:docMk/>
          <pc:sldMk cId="118872432" sldId="499"/>
        </pc:sldMkLst>
        <pc:spChg chg="add del mod">
          <ac:chgData name="Ramjilal" userId="04f47ffa-00dc-4f53-a1c1-93674d103375" providerId="ADAL" clId="{F8175814-4874-4744-920A-933F9A5634C8}" dt="2024-06-26T02:21:42.608" v="350" actId="478"/>
          <ac:spMkLst>
            <pc:docMk/>
            <pc:sldMk cId="118872432" sldId="499"/>
            <ac:spMk id="3" creationId="{41AB7CFB-B468-1CD7-4B26-A65F1E7E13E4}"/>
          </ac:spMkLst>
        </pc:spChg>
      </pc:sldChg>
      <pc:sldChg chg="addSp delSp modSp mod">
        <pc:chgData name="Ramjilal" userId="04f47ffa-00dc-4f53-a1c1-93674d103375" providerId="ADAL" clId="{F8175814-4874-4744-920A-933F9A5634C8}" dt="2024-06-26T02:16:31.015" v="159" actId="20577"/>
        <pc:sldMkLst>
          <pc:docMk/>
          <pc:sldMk cId="3871611548" sldId="502"/>
        </pc:sldMkLst>
        <pc:spChg chg="del">
          <ac:chgData name="Ramjilal" userId="04f47ffa-00dc-4f53-a1c1-93674d103375" providerId="ADAL" clId="{F8175814-4874-4744-920A-933F9A5634C8}" dt="2024-06-26T02:15:56.728" v="98" actId="478"/>
          <ac:spMkLst>
            <pc:docMk/>
            <pc:sldMk cId="3871611548" sldId="502"/>
            <ac:spMk id="2" creationId="{9C5DD57F-2FE6-ECB7-1681-7956002264DB}"/>
          </ac:spMkLst>
        </pc:spChg>
        <pc:spChg chg="add del mod">
          <ac:chgData name="Ramjilal" userId="04f47ffa-00dc-4f53-a1c1-93674d103375" providerId="ADAL" clId="{F8175814-4874-4744-920A-933F9A5634C8}" dt="2024-06-26T02:16:00.635" v="99" actId="478"/>
          <ac:spMkLst>
            <pc:docMk/>
            <pc:sldMk cId="3871611548" sldId="502"/>
            <ac:spMk id="9" creationId="{3170438C-A5AF-BA97-AE23-404301D1E8C9}"/>
          </ac:spMkLst>
        </pc:spChg>
        <pc:spChg chg="add mod">
          <ac:chgData name="Ramjilal" userId="04f47ffa-00dc-4f53-a1c1-93674d103375" providerId="ADAL" clId="{F8175814-4874-4744-920A-933F9A5634C8}" dt="2024-06-26T02:16:31.015" v="159" actId="20577"/>
          <ac:spMkLst>
            <pc:docMk/>
            <pc:sldMk cId="3871611548" sldId="502"/>
            <ac:spMk id="11" creationId="{6128630F-ED1D-2B45-FAB7-5EEF08AA880F}"/>
          </ac:spMkLst>
        </pc:spChg>
      </pc:sldChg>
      <pc:sldChg chg="addSp delSp modSp mod">
        <pc:chgData name="Ramjilal" userId="04f47ffa-00dc-4f53-a1c1-93674d103375" providerId="ADAL" clId="{F8175814-4874-4744-920A-933F9A5634C8}" dt="2024-06-26T02:18:10.216" v="281" actId="20577"/>
        <pc:sldMkLst>
          <pc:docMk/>
          <pc:sldMk cId="3037666251" sldId="503"/>
        </pc:sldMkLst>
        <pc:spChg chg="del mod">
          <ac:chgData name="Ramjilal" userId="04f47ffa-00dc-4f53-a1c1-93674d103375" providerId="ADAL" clId="{F8175814-4874-4744-920A-933F9A5634C8}" dt="2024-06-26T02:16:37.784" v="160" actId="478"/>
          <ac:spMkLst>
            <pc:docMk/>
            <pc:sldMk cId="3037666251" sldId="503"/>
            <ac:spMk id="2" creationId="{9C5DD57F-2FE6-ECB7-1681-7956002264DB}"/>
          </ac:spMkLst>
        </pc:spChg>
        <pc:spChg chg="add del mod">
          <ac:chgData name="Ramjilal" userId="04f47ffa-00dc-4f53-a1c1-93674d103375" providerId="ADAL" clId="{F8175814-4874-4744-920A-933F9A5634C8}" dt="2024-06-26T01:45:41.275" v="24" actId="478"/>
          <ac:spMkLst>
            <pc:docMk/>
            <pc:sldMk cId="3037666251" sldId="503"/>
            <ac:spMk id="13" creationId="{DFB67AEB-4FDB-47EF-7A5A-F31819DDD524}"/>
          </ac:spMkLst>
        </pc:spChg>
        <pc:spChg chg="add mod">
          <ac:chgData name="Ramjilal" userId="04f47ffa-00dc-4f53-a1c1-93674d103375" providerId="ADAL" clId="{F8175814-4874-4744-920A-933F9A5634C8}" dt="2024-06-26T01:44:31.637" v="11" actId="1076"/>
          <ac:spMkLst>
            <pc:docMk/>
            <pc:sldMk cId="3037666251" sldId="503"/>
            <ac:spMk id="16" creationId="{03DA0174-2A93-01E7-D6ED-34B64ECD49AF}"/>
          </ac:spMkLst>
        </pc:spChg>
        <pc:spChg chg="mod">
          <ac:chgData name="Ramjilal" userId="04f47ffa-00dc-4f53-a1c1-93674d103375" providerId="ADAL" clId="{F8175814-4874-4744-920A-933F9A5634C8}" dt="2024-06-26T01:46:34.875" v="66" actId="1076"/>
          <ac:spMkLst>
            <pc:docMk/>
            <pc:sldMk cId="3037666251" sldId="503"/>
            <ac:spMk id="17" creationId="{CBF4DE29-F8DC-8342-AB63-DB6D6B8CDC38}"/>
          </ac:spMkLst>
        </pc:spChg>
        <pc:spChg chg="add mod">
          <ac:chgData name="Ramjilal" userId="04f47ffa-00dc-4f53-a1c1-93674d103375" providerId="ADAL" clId="{F8175814-4874-4744-920A-933F9A5634C8}" dt="2024-06-26T01:46:12.704" v="64" actId="20577"/>
          <ac:spMkLst>
            <pc:docMk/>
            <pc:sldMk cId="3037666251" sldId="503"/>
            <ac:spMk id="21" creationId="{98ADBA42-DB20-B02A-6646-0764DB373760}"/>
          </ac:spMkLst>
        </pc:spChg>
        <pc:spChg chg="add del mod">
          <ac:chgData name="Ramjilal" userId="04f47ffa-00dc-4f53-a1c1-93674d103375" providerId="ADAL" clId="{F8175814-4874-4744-920A-933F9A5634C8}" dt="2024-06-26T02:16:42.684" v="162" actId="478"/>
          <ac:spMkLst>
            <pc:docMk/>
            <pc:sldMk cId="3037666251" sldId="503"/>
            <ac:spMk id="23" creationId="{A81ACAB7-8E29-136D-F2DC-872028DB13F4}"/>
          </ac:spMkLst>
        </pc:spChg>
        <pc:spChg chg="add mod">
          <ac:chgData name="Ramjilal" userId="04f47ffa-00dc-4f53-a1c1-93674d103375" providerId="ADAL" clId="{F8175814-4874-4744-920A-933F9A5634C8}" dt="2024-06-26T02:18:10.216" v="281" actId="20577"/>
          <ac:spMkLst>
            <pc:docMk/>
            <pc:sldMk cId="3037666251" sldId="503"/>
            <ac:spMk id="24" creationId="{FD789EE5-0E44-A62C-9B7C-E5FA3CC41D29}"/>
          </ac:spMkLst>
        </pc:spChg>
        <pc:picChg chg="add del mod">
          <ac:chgData name="Ramjilal" userId="04f47ffa-00dc-4f53-a1c1-93674d103375" providerId="ADAL" clId="{F8175814-4874-4744-920A-933F9A5634C8}" dt="2024-06-26T01:43:49.800" v="8" actId="478"/>
          <ac:picMkLst>
            <pc:docMk/>
            <pc:sldMk cId="3037666251" sldId="503"/>
            <ac:picMk id="5" creationId="{D0786E03-35B7-3698-A470-92CA420F62BA}"/>
          </ac:picMkLst>
        </pc:picChg>
        <pc:picChg chg="mod">
          <ac:chgData name="Ramjilal" userId="04f47ffa-00dc-4f53-a1c1-93674d103375" providerId="ADAL" clId="{F8175814-4874-4744-920A-933F9A5634C8}" dt="2024-06-26T01:43:19.733" v="1" actId="14100"/>
          <ac:picMkLst>
            <pc:docMk/>
            <pc:sldMk cId="3037666251" sldId="503"/>
            <ac:picMk id="9" creationId="{A5EF335F-1E07-F38C-398C-B47BCDF40FA1}"/>
          </ac:picMkLst>
        </pc:picChg>
        <pc:picChg chg="add mod">
          <ac:chgData name="Ramjilal" userId="04f47ffa-00dc-4f53-a1c1-93674d103375" providerId="ADAL" clId="{F8175814-4874-4744-920A-933F9A5634C8}" dt="2024-06-26T01:46:15.466" v="65" actId="1076"/>
          <ac:picMkLst>
            <pc:docMk/>
            <pc:sldMk cId="3037666251" sldId="503"/>
            <ac:picMk id="14" creationId="{538D7425-BEF7-8F15-D51C-DC9FAD448122}"/>
          </ac:picMkLst>
        </pc:picChg>
        <pc:picChg chg="mod">
          <ac:chgData name="Ramjilal" userId="04f47ffa-00dc-4f53-a1c1-93674d103375" providerId="ADAL" clId="{F8175814-4874-4744-920A-933F9A5634C8}" dt="2024-06-26T01:43:25.120" v="3" actId="14100"/>
          <ac:picMkLst>
            <pc:docMk/>
            <pc:sldMk cId="3037666251" sldId="503"/>
            <ac:picMk id="15" creationId="{1786B185-F64F-FD66-0874-0DEA25DA33C0}"/>
          </ac:picMkLst>
        </pc:picChg>
        <pc:picChg chg="add del mod">
          <ac:chgData name="Ramjilal" userId="04f47ffa-00dc-4f53-a1c1-93674d103375" providerId="ADAL" clId="{F8175814-4874-4744-920A-933F9A5634C8}" dt="2024-06-26T01:44:55.957" v="16" actId="478"/>
          <ac:picMkLst>
            <pc:docMk/>
            <pc:sldMk cId="3037666251" sldId="503"/>
            <ac:picMk id="18" creationId="{F330F910-3B0A-E32E-1AEA-BE07C493034B}"/>
          </ac:picMkLst>
        </pc:picChg>
        <pc:picChg chg="add mod">
          <ac:chgData name="Ramjilal" userId="04f47ffa-00dc-4f53-a1c1-93674d103375" providerId="ADAL" clId="{F8175814-4874-4744-920A-933F9A5634C8}" dt="2024-06-26T01:44:57.763" v="17" actId="1076"/>
          <ac:picMkLst>
            <pc:docMk/>
            <pc:sldMk cId="3037666251" sldId="503"/>
            <ac:picMk id="19" creationId="{874B5347-2E5E-1EE0-9EA7-DD2E808D1CAE}"/>
          </ac:picMkLst>
        </pc:picChg>
        <pc:picChg chg="mod">
          <ac:chgData name="Ramjilal" userId="04f47ffa-00dc-4f53-a1c1-93674d103375" providerId="ADAL" clId="{F8175814-4874-4744-920A-933F9A5634C8}" dt="2024-06-26T01:46:34.875" v="66" actId="1076"/>
          <ac:picMkLst>
            <pc:docMk/>
            <pc:sldMk cId="3037666251" sldId="503"/>
            <ac:picMk id="20" creationId="{8C23DE5F-7134-74CC-F070-E02BBBA32D05}"/>
          </ac:picMkLst>
        </pc:picChg>
      </pc:sldChg>
      <pc:sldChg chg="del">
        <pc:chgData name="Ramjilal" userId="04f47ffa-00dc-4f53-a1c1-93674d103375" providerId="ADAL" clId="{F8175814-4874-4744-920A-933F9A5634C8}" dt="2024-06-26T01:46:40.186" v="67" actId="47"/>
        <pc:sldMkLst>
          <pc:docMk/>
          <pc:sldMk cId="3938043571" sldId="505"/>
        </pc:sldMkLst>
      </pc:sldChg>
      <pc:sldChg chg="addSp delSp modSp mod">
        <pc:chgData name="Ramjilal" userId="04f47ffa-00dc-4f53-a1c1-93674d103375" providerId="ADAL" clId="{F8175814-4874-4744-920A-933F9A5634C8}" dt="2024-06-27T02:24:57.882" v="449" actId="15"/>
        <pc:sldMkLst>
          <pc:docMk/>
          <pc:sldMk cId="2743720618" sldId="506"/>
        </pc:sldMkLst>
        <pc:spChg chg="del mod">
          <ac:chgData name="Ramjilal" userId="04f47ffa-00dc-4f53-a1c1-93674d103375" providerId="ADAL" clId="{F8175814-4874-4744-920A-933F9A5634C8}" dt="2024-06-27T02:00:41.690" v="419" actId="478"/>
          <ac:spMkLst>
            <pc:docMk/>
            <pc:sldMk cId="2743720618" sldId="506"/>
            <ac:spMk id="2" creationId="{9C5DD57F-2FE6-ECB7-1681-7956002264DB}"/>
          </ac:spMkLst>
        </pc:spChg>
        <pc:spChg chg="del">
          <ac:chgData name="Ramjilal" userId="04f47ffa-00dc-4f53-a1c1-93674d103375" providerId="ADAL" clId="{F8175814-4874-4744-920A-933F9A5634C8}" dt="2024-06-27T02:24:04.722" v="432" actId="478"/>
          <ac:spMkLst>
            <pc:docMk/>
            <pc:sldMk cId="2743720618" sldId="506"/>
            <ac:spMk id="3" creationId="{150177EE-083B-F101-D343-785C6011D1D2}"/>
          </ac:spMkLst>
        </pc:spChg>
        <pc:spChg chg="mod">
          <ac:chgData name="Ramjilal" userId="04f47ffa-00dc-4f53-a1c1-93674d103375" providerId="ADAL" clId="{F8175814-4874-4744-920A-933F9A5634C8}" dt="2024-06-27T02:24:57.882" v="449" actId="15"/>
          <ac:spMkLst>
            <pc:docMk/>
            <pc:sldMk cId="2743720618" sldId="506"/>
            <ac:spMk id="4" creationId="{ADB4E88B-F6B1-F858-00C3-A59067465DAB}"/>
          </ac:spMkLst>
        </pc:spChg>
        <pc:spChg chg="del">
          <ac:chgData name="Ramjilal" userId="04f47ffa-00dc-4f53-a1c1-93674d103375" providerId="ADAL" clId="{F8175814-4874-4744-920A-933F9A5634C8}" dt="2024-06-27T02:24:09.119" v="433" actId="478"/>
          <ac:spMkLst>
            <pc:docMk/>
            <pc:sldMk cId="2743720618" sldId="506"/>
            <ac:spMk id="7" creationId="{F9564DFB-2406-E2AD-B2A5-FCD85291C397}"/>
          </ac:spMkLst>
        </pc:spChg>
        <pc:spChg chg="add mod">
          <ac:chgData name="Ramjilal" userId="04f47ffa-00dc-4f53-a1c1-93674d103375" providerId="ADAL" clId="{F8175814-4874-4744-920A-933F9A5634C8}" dt="2024-06-27T02:01:07.980" v="427" actId="20577"/>
          <ac:spMkLst>
            <pc:docMk/>
            <pc:sldMk cId="2743720618" sldId="506"/>
            <ac:spMk id="15" creationId="{005E977A-C231-0AEC-D06D-D771ACC982D4}"/>
          </ac:spMkLst>
        </pc:spChg>
      </pc:sldChg>
      <pc:sldChg chg="addSp delSp modSp mod">
        <pc:chgData name="Ramjilal" userId="04f47ffa-00dc-4f53-a1c1-93674d103375" providerId="ADAL" clId="{F8175814-4874-4744-920A-933F9A5634C8}" dt="2024-06-27T03:03:30.746" v="500" actId="14100"/>
        <pc:sldMkLst>
          <pc:docMk/>
          <pc:sldMk cId="2539828856" sldId="507"/>
        </pc:sldMkLst>
        <pc:spChg chg="del mod">
          <ac:chgData name="Ramjilal" userId="04f47ffa-00dc-4f53-a1c1-93674d103375" providerId="ADAL" clId="{F8175814-4874-4744-920A-933F9A5634C8}" dt="2024-06-27T03:02:17.298" v="453" actId="478"/>
          <ac:spMkLst>
            <pc:docMk/>
            <pc:sldMk cId="2539828856" sldId="507"/>
            <ac:spMk id="2" creationId="{9C5DD57F-2FE6-ECB7-1681-7956002264DB}"/>
          </ac:spMkLst>
        </pc:spChg>
        <pc:spChg chg="mod">
          <ac:chgData name="Ramjilal" userId="04f47ffa-00dc-4f53-a1c1-93674d103375" providerId="ADAL" clId="{F8175814-4874-4744-920A-933F9A5634C8}" dt="2024-06-27T03:03:30.746" v="500" actId="14100"/>
          <ac:spMkLst>
            <pc:docMk/>
            <pc:sldMk cId="2539828856" sldId="507"/>
            <ac:spMk id="4" creationId="{ADB4E88B-F6B1-F858-00C3-A59067465DAB}"/>
          </ac:spMkLst>
        </pc:spChg>
        <pc:spChg chg="add mod">
          <ac:chgData name="Ramjilal" userId="04f47ffa-00dc-4f53-a1c1-93674d103375" providerId="ADAL" clId="{F8175814-4874-4744-920A-933F9A5634C8}" dt="2024-06-27T03:02:33.888" v="456" actId="6549"/>
          <ac:spMkLst>
            <pc:docMk/>
            <pc:sldMk cId="2539828856" sldId="507"/>
            <ac:spMk id="7" creationId="{9BADC0BE-2297-DC19-8E5B-ED07CCCF1E30}"/>
          </ac:spMkLst>
        </pc:spChg>
      </pc:sldChg>
      <pc:sldChg chg="addSp delSp modSp mod ord">
        <pc:chgData name="Ramjilal" userId="04f47ffa-00dc-4f53-a1c1-93674d103375" providerId="ADAL" clId="{F8175814-4874-4744-920A-933F9A5634C8}" dt="2024-06-26T02:42:07.710" v="413"/>
        <pc:sldMkLst>
          <pc:docMk/>
          <pc:sldMk cId="26055062" sldId="508"/>
        </pc:sldMkLst>
        <pc:spChg chg="del mod">
          <ac:chgData name="Ramjilal" userId="04f47ffa-00dc-4f53-a1c1-93674d103375" providerId="ADAL" clId="{F8175814-4874-4744-920A-933F9A5634C8}" dt="2024-06-26T02:41:45.183" v="408" actId="478"/>
          <ac:spMkLst>
            <pc:docMk/>
            <pc:sldMk cId="26055062" sldId="508"/>
            <ac:spMk id="2" creationId="{9C5DD57F-2FE6-ECB7-1681-7956002264DB}"/>
          </ac:spMkLst>
        </pc:spChg>
        <pc:spChg chg="mod">
          <ac:chgData name="Ramjilal" userId="04f47ffa-00dc-4f53-a1c1-93674d103375" providerId="ADAL" clId="{F8175814-4874-4744-920A-933F9A5634C8}" dt="2024-06-26T02:40:31.995" v="352" actId="20577"/>
          <ac:spMkLst>
            <pc:docMk/>
            <pc:sldMk cId="26055062" sldId="508"/>
            <ac:spMk id="4" creationId="{ADB4E88B-F6B1-F858-00C3-A59067465DAB}"/>
          </ac:spMkLst>
        </pc:spChg>
        <pc:spChg chg="add mod">
          <ac:chgData name="Ramjilal" userId="04f47ffa-00dc-4f53-a1c1-93674d103375" providerId="ADAL" clId="{F8175814-4874-4744-920A-933F9A5634C8}" dt="2024-06-26T02:41:41.021" v="407" actId="6549"/>
          <ac:spMkLst>
            <pc:docMk/>
            <pc:sldMk cId="26055062" sldId="508"/>
            <ac:spMk id="13" creationId="{F9AD8F26-F75C-077E-27D7-55B4DCE275BF}"/>
          </ac:spMkLst>
        </pc:spChg>
        <pc:spChg chg="add del mod">
          <ac:chgData name="Ramjilal" userId="04f47ffa-00dc-4f53-a1c1-93674d103375" providerId="ADAL" clId="{F8175814-4874-4744-920A-933F9A5634C8}" dt="2024-06-26T02:41:49.753" v="409" actId="478"/>
          <ac:spMkLst>
            <pc:docMk/>
            <pc:sldMk cId="26055062" sldId="508"/>
            <ac:spMk id="15" creationId="{216318E5-4DC2-83C9-33D3-79A66FFB5CD9}"/>
          </ac:spMkLst>
        </pc:spChg>
        <pc:picChg chg="mod">
          <ac:chgData name="Ramjilal" userId="04f47ffa-00dc-4f53-a1c1-93674d103375" providerId="ADAL" clId="{F8175814-4874-4744-920A-933F9A5634C8}" dt="2024-06-26T02:40:51.788" v="353" actId="1076"/>
          <ac:picMkLst>
            <pc:docMk/>
            <pc:sldMk cId="26055062" sldId="508"/>
            <ac:picMk id="9" creationId="{424B79DF-F1B1-5D05-2974-D95BD9010770}"/>
          </ac:picMkLst>
        </pc:picChg>
      </pc:sldChg>
      <pc:sldChg chg="addSp delSp modSp add mod">
        <pc:chgData name="Ramjilal" userId="04f47ffa-00dc-4f53-a1c1-93674d103375" providerId="ADAL" clId="{F8175814-4874-4744-920A-933F9A5634C8}" dt="2024-06-26T02:18:52.429" v="338" actId="20577"/>
        <pc:sldMkLst>
          <pc:docMk/>
          <pc:sldMk cId="2196875796" sldId="724"/>
        </pc:sldMkLst>
        <pc:spChg chg="del mod">
          <ac:chgData name="Ramjilal" userId="04f47ffa-00dc-4f53-a1c1-93674d103375" providerId="ADAL" clId="{F8175814-4874-4744-920A-933F9A5634C8}" dt="2024-06-26T02:18:31.538" v="282" actId="478"/>
          <ac:spMkLst>
            <pc:docMk/>
            <pc:sldMk cId="2196875796" sldId="724"/>
            <ac:spMk id="2" creationId="{9C5DD57F-2FE6-ECB7-1681-7956002264DB}"/>
          </ac:spMkLst>
        </pc:spChg>
        <pc:spChg chg="del">
          <ac:chgData name="Ramjilal" userId="04f47ffa-00dc-4f53-a1c1-93674d103375" providerId="ADAL" clId="{F8175814-4874-4744-920A-933F9A5634C8}" dt="2024-06-26T02:06:34.650" v="72" actId="478"/>
          <ac:spMkLst>
            <pc:docMk/>
            <pc:sldMk cId="2196875796" sldId="724"/>
            <ac:spMk id="4" creationId="{ADB4E88B-F6B1-F858-00C3-A59067465DAB}"/>
          </ac:spMkLst>
        </pc:spChg>
        <pc:spChg chg="del">
          <ac:chgData name="Ramjilal" userId="04f47ffa-00dc-4f53-a1c1-93674d103375" providerId="ADAL" clId="{F8175814-4874-4744-920A-933F9A5634C8}" dt="2024-06-26T02:06:28.825" v="70" actId="478"/>
          <ac:spMkLst>
            <pc:docMk/>
            <pc:sldMk cId="2196875796" sldId="724"/>
            <ac:spMk id="6" creationId="{5857AB99-0A18-02D4-2018-2CF3187E8570}"/>
          </ac:spMkLst>
        </pc:spChg>
        <pc:spChg chg="del">
          <ac:chgData name="Ramjilal" userId="04f47ffa-00dc-4f53-a1c1-93674d103375" providerId="ADAL" clId="{F8175814-4874-4744-920A-933F9A5634C8}" dt="2024-06-26T02:06:28.825" v="70" actId="478"/>
          <ac:spMkLst>
            <pc:docMk/>
            <pc:sldMk cId="2196875796" sldId="724"/>
            <ac:spMk id="12" creationId="{6EC6141B-6A31-DAE4-8C71-0306E48C7EB9}"/>
          </ac:spMkLst>
        </pc:spChg>
        <pc:spChg chg="del mod">
          <ac:chgData name="Ramjilal" userId="04f47ffa-00dc-4f53-a1c1-93674d103375" providerId="ADAL" clId="{F8175814-4874-4744-920A-933F9A5634C8}" dt="2024-06-26T02:06:57.437" v="76" actId="478"/>
          <ac:spMkLst>
            <pc:docMk/>
            <pc:sldMk cId="2196875796" sldId="724"/>
            <ac:spMk id="16" creationId="{03DA0174-2A93-01E7-D6ED-34B64ECD49AF}"/>
          </ac:spMkLst>
        </pc:spChg>
        <pc:spChg chg="del">
          <ac:chgData name="Ramjilal" userId="04f47ffa-00dc-4f53-a1c1-93674d103375" providerId="ADAL" clId="{F8175814-4874-4744-920A-933F9A5634C8}" dt="2024-06-26T02:06:28.825" v="70" actId="478"/>
          <ac:spMkLst>
            <pc:docMk/>
            <pc:sldMk cId="2196875796" sldId="724"/>
            <ac:spMk id="17" creationId="{CBF4DE29-F8DC-8342-AB63-DB6D6B8CDC38}"/>
          </ac:spMkLst>
        </pc:spChg>
        <pc:spChg chg="add del mod">
          <ac:chgData name="Ramjilal" userId="04f47ffa-00dc-4f53-a1c1-93674d103375" providerId="ADAL" clId="{F8175814-4874-4744-920A-933F9A5634C8}" dt="2024-06-26T02:18:34.983" v="283" actId="478"/>
          <ac:spMkLst>
            <pc:docMk/>
            <pc:sldMk cId="2196875796" sldId="724"/>
            <ac:spMk id="18" creationId="{DEB10E55-0523-B55D-ADC1-3BAF0406D693}"/>
          </ac:spMkLst>
        </pc:spChg>
        <pc:spChg chg="del">
          <ac:chgData name="Ramjilal" userId="04f47ffa-00dc-4f53-a1c1-93674d103375" providerId="ADAL" clId="{F8175814-4874-4744-920A-933F9A5634C8}" dt="2024-06-26T02:06:28.825" v="70" actId="478"/>
          <ac:spMkLst>
            <pc:docMk/>
            <pc:sldMk cId="2196875796" sldId="724"/>
            <ac:spMk id="21" creationId="{98ADBA42-DB20-B02A-6646-0764DB373760}"/>
          </ac:spMkLst>
        </pc:spChg>
        <pc:spChg chg="add mod">
          <ac:chgData name="Ramjilal" userId="04f47ffa-00dc-4f53-a1c1-93674d103375" providerId="ADAL" clId="{F8175814-4874-4744-920A-933F9A5634C8}" dt="2024-06-26T02:18:52.429" v="338" actId="20577"/>
          <ac:spMkLst>
            <pc:docMk/>
            <pc:sldMk cId="2196875796" sldId="724"/>
            <ac:spMk id="22" creationId="{85289F23-4EE3-9D14-E0E7-C1A36C388A41}"/>
          </ac:spMkLst>
        </pc:spChg>
        <pc:graphicFrameChg chg="add mod modGraphic">
          <ac:chgData name="Ramjilal" userId="04f47ffa-00dc-4f53-a1c1-93674d103375" providerId="ADAL" clId="{F8175814-4874-4744-920A-933F9A5634C8}" dt="2024-06-26T02:08:57.353" v="82" actId="14100"/>
          <ac:graphicFrameMkLst>
            <pc:docMk/>
            <pc:sldMk cId="2196875796" sldId="724"/>
            <ac:graphicFrameMk id="5" creationId="{CF783D81-C725-50C4-3E39-77918AE61FC5}"/>
          </ac:graphicFrameMkLst>
        </pc:graphicFrameChg>
        <pc:picChg chg="del">
          <ac:chgData name="Ramjilal" userId="04f47ffa-00dc-4f53-a1c1-93674d103375" providerId="ADAL" clId="{F8175814-4874-4744-920A-933F9A5634C8}" dt="2024-06-26T02:06:28.825" v="70" actId="478"/>
          <ac:picMkLst>
            <pc:docMk/>
            <pc:sldMk cId="2196875796" sldId="724"/>
            <ac:picMk id="9" creationId="{A5EF335F-1E07-F38C-398C-B47BCDF40FA1}"/>
          </ac:picMkLst>
        </pc:picChg>
        <pc:picChg chg="del">
          <ac:chgData name="Ramjilal" userId="04f47ffa-00dc-4f53-a1c1-93674d103375" providerId="ADAL" clId="{F8175814-4874-4744-920A-933F9A5634C8}" dt="2024-06-26T02:06:28.825" v="70" actId="478"/>
          <ac:picMkLst>
            <pc:docMk/>
            <pc:sldMk cId="2196875796" sldId="724"/>
            <ac:picMk id="14" creationId="{538D7425-BEF7-8F15-D51C-DC9FAD448122}"/>
          </ac:picMkLst>
        </pc:picChg>
        <pc:picChg chg="del">
          <ac:chgData name="Ramjilal" userId="04f47ffa-00dc-4f53-a1c1-93674d103375" providerId="ADAL" clId="{F8175814-4874-4744-920A-933F9A5634C8}" dt="2024-06-26T02:06:28.825" v="70" actId="478"/>
          <ac:picMkLst>
            <pc:docMk/>
            <pc:sldMk cId="2196875796" sldId="724"/>
            <ac:picMk id="15" creationId="{1786B185-F64F-FD66-0874-0DEA25DA33C0}"/>
          </ac:picMkLst>
        </pc:picChg>
        <pc:picChg chg="del">
          <ac:chgData name="Ramjilal" userId="04f47ffa-00dc-4f53-a1c1-93674d103375" providerId="ADAL" clId="{F8175814-4874-4744-920A-933F9A5634C8}" dt="2024-06-26T02:06:28.825" v="70" actId="478"/>
          <ac:picMkLst>
            <pc:docMk/>
            <pc:sldMk cId="2196875796" sldId="724"/>
            <ac:picMk id="19" creationId="{874B5347-2E5E-1EE0-9EA7-DD2E808D1CAE}"/>
          </ac:picMkLst>
        </pc:picChg>
        <pc:picChg chg="del">
          <ac:chgData name="Ramjilal" userId="04f47ffa-00dc-4f53-a1c1-93674d103375" providerId="ADAL" clId="{F8175814-4874-4744-920A-933F9A5634C8}" dt="2024-06-26T02:06:28.825" v="70" actId="478"/>
          <ac:picMkLst>
            <pc:docMk/>
            <pc:sldMk cId="2196875796" sldId="724"/>
            <ac:picMk id="20" creationId="{8C23DE5F-7134-74CC-F070-E02BBBA32D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E6D3-7AC1-4A41-A7E7-4DC960D41FCC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C4E33-EAD1-436E-A240-AB82A5AD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4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4E33-EAD1-436E-A240-AB82A5AD03C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7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4E33-EAD1-436E-A240-AB82A5AD03C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5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4E33-EAD1-436E-A240-AB82A5AD03C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4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4E33-EAD1-436E-A240-AB82A5AD03C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6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4E33-EAD1-436E-A240-AB82A5AD03C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30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4F59-15F0-BCE9-5E4D-829789EA4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90200-7953-804D-E849-94FFFBF45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ABEC-D1B7-8DEC-2A21-7C750991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18C0-8E63-9318-D16F-8288F59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49D5-8F73-923F-3A31-4D338E92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7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5F34-57AC-A3A6-ACF3-8E36A0DB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1989-99AB-9D5E-8BC5-63DE707D6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E44E-F4EF-137C-02B3-E9DDF061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E06B-E4BA-DDF0-24AF-26FA2692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465C-779C-E9E8-34E3-A0FCF975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6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D6F4D-55D6-7671-93FA-3BD7F5D65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FB49-12B3-673D-28DF-7816A2264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C1C6-777B-C5B2-7134-240C37B8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C163-998D-5BF7-B17D-3ED8FD2F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800AE-45F6-8895-8072-B678C8DF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5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7C1E-0FB2-97C8-884A-D8E812B7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D5E8-98C0-15EE-B5FE-957935D2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C3C1-7BBB-C0DB-EABA-FEBDEFD0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D7EF-E8BC-9254-1DD9-AF44C2E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17AD-3EF9-F8C3-6C5D-6C21B78A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9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58C8-DAC5-9C6E-8B40-5CF81ED3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96CBC-157E-1431-8E25-21D18F29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CB53-BD73-0BD9-CD21-28CE6479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716-A32A-DDDE-940F-45BDD3D6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43C5-CB7A-08E1-05AC-61CF8AE3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52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632A-F8BF-E7B4-C9B4-9F76786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E5A4-307B-DB22-8454-90696A49F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3372-D5A6-E40A-E017-EB0E12B48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F4B5A-B948-98E2-1E6A-7C5F4CEC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3FD93-F34C-B290-B24D-5D3C2B12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7DC3-B9F3-64EF-3DD8-A0B2D9C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6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0808-40EC-8C00-B4BE-7C2A859E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8602-4CCF-C186-15F3-A8F81D6D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7A374-7003-5C33-0DE5-4E4FF87C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EBF9-1365-641E-3C48-AFBB2DE11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8AE56-DD72-B343-1E65-8C49A273D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C4AD5-181D-1A5E-E86F-341AEC1F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93F81-DBDE-32A4-D405-11055285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3DB72-6328-923D-6546-690E51C2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D452-6048-229B-7353-731B2BD3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B0FEF-054F-1DF2-5E7C-8B3BA42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15BA-4974-918B-D3E2-564A8589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38468-A23C-8928-3100-E184487C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9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87B76-AA9E-C15B-5725-03BDA42E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151FF-E447-D9EB-8328-01BFF4C9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62F1C-790D-44E9-868F-F252760D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5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32E2-1192-D7DF-9624-5981CB2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EDDA-22B1-8FEA-F2A5-944C8F19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6FCB7-702A-157B-75D1-B0135C8AD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C470C-6A49-17DC-84F2-542CFAF7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F0665-BE04-38E1-F657-0873350E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266A8-B635-AF1B-7DB5-79383D3B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AEC-535B-CB43-9A76-8F0796EC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40C37-EB92-94C9-9A25-391084E3C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D9C83-2783-183F-E7B8-C5867934B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884E6-7D55-00BE-354F-6D731B69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4FE2-6959-2D3B-B54C-7670CAC4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25E1-0556-4AC8-7EBD-83325005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5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0B7E9-44C4-964F-FE4D-DFD529B9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605C-289C-D383-7CB2-DF7CA828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BAB0-B0BD-15C1-176C-AAC59865F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83458-B22E-4B0B-94B2-DFC3AE6B676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5B10-45BB-6179-3FAA-9CA2E22BE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3A41-8084-E368-227B-BEACC6A3F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0DD4-540E-4C17-8252-1BECC9E091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990FE-EC69-B482-D64F-D884F777511A}"/>
              </a:ext>
            </a:extLst>
          </p:cNvPr>
          <p:cNvSpPr txBox="1"/>
          <p:nvPr userDrawn="1"/>
        </p:nvSpPr>
        <p:spPr>
          <a:xfrm rot="16200000">
            <a:off x="-1653091" y="2749756"/>
            <a:ext cx="4213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Ramjilal4You</a:t>
            </a:r>
          </a:p>
        </p:txBody>
      </p:sp>
    </p:spTree>
    <p:extLst>
      <p:ext uri="{BB962C8B-B14F-4D97-AF65-F5344CB8AC3E}">
        <p14:creationId xmlns:p14="http://schemas.microsoft.com/office/powerpoint/2010/main" val="33497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ata-structures/linked-list/" TargetMode="External"/><Relationship Id="rId5" Type="http://schemas.openxmlformats.org/officeDocument/2006/relationships/hyperlink" Target="https://www.geeksforgeeks.org/introduction-to-arrays/" TargetMode="External"/><Relationship Id="rId4" Type="http://schemas.openxmlformats.org/officeDocument/2006/relationships/hyperlink" Target="https://www.geeksforgeeks.org/stack-data-structur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sv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689E9-39AC-6C7F-752E-B705695EC777}"/>
              </a:ext>
            </a:extLst>
          </p:cNvPr>
          <p:cNvSpPr txBox="1"/>
          <p:nvPr/>
        </p:nvSpPr>
        <p:spPr>
          <a:xfrm>
            <a:off x="6096000" y="1761471"/>
            <a:ext cx="5092194" cy="62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By</a:t>
            </a:r>
            <a:r>
              <a:rPr lang="en-US" sz="3200" b="1" dirty="0">
                <a:solidFill>
                  <a:schemeClr val="accent2"/>
                </a:solidFill>
              </a:rPr>
              <a:t> Ramjilal Meena</a:t>
            </a:r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sitting in a room&#10;&#10;Description automatically generated">
            <a:extLst>
              <a:ext uri="{FF2B5EF4-FFF2-40B4-BE49-F238E27FC236}">
                <a16:creationId xmlns:a16="http://schemas.microsoft.com/office/drawing/2014/main" id="{89A02B10-39E9-29E1-669D-C0AE0993A1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26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2AEE5-98AD-BBDF-02F6-D63F99A7F892}"/>
              </a:ext>
            </a:extLst>
          </p:cNvPr>
          <p:cNvSpPr txBox="1"/>
          <p:nvPr/>
        </p:nvSpPr>
        <p:spPr>
          <a:xfrm>
            <a:off x="10505969" y="1417631"/>
            <a:ext cx="842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41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DF6297-842F-CA74-F539-D755D121A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419" y="2261106"/>
            <a:ext cx="1461265" cy="466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E6E9A6-4016-676E-1BED-888D2FF7A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620" y="2261106"/>
            <a:ext cx="1276800" cy="466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855EE0-351F-CF56-F401-369A4403B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0963" y="2255624"/>
            <a:ext cx="921655" cy="466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3A6BBF-83D8-4F89-7394-0663107E0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0684" y="2255624"/>
            <a:ext cx="1255110" cy="466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49E7BA-79B2-4549-B2DE-6FA1EC060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9629" y="341754"/>
            <a:ext cx="2126165" cy="329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72D07-BE08-59A4-57F7-37A2764C1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-492907" y="3696123"/>
            <a:ext cx="2126165" cy="329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D5AE69-0D7E-F54A-534C-7054AF24C1D6}"/>
              </a:ext>
            </a:extLst>
          </p:cNvPr>
          <p:cNvSpPr/>
          <p:nvPr/>
        </p:nvSpPr>
        <p:spPr>
          <a:xfrm>
            <a:off x="405241" y="268935"/>
            <a:ext cx="9361919" cy="1366241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0D9CB2F-E196-14EB-5E42-CEA3228EA108}"/>
              </a:ext>
            </a:extLst>
          </p:cNvPr>
          <p:cNvSpPr txBox="1">
            <a:spLocks/>
          </p:cNvSpPr>
          <p:nvPr/>
        </p:nvSpPr>
        <p:spPr>
          <a:xfrm>
            <a:off x="564776" y="268355"/>
            <a:ext cx="9202384" cy="13662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Memory Management</a:t>
            </a:r>
            <a:endParaRPr lang="en-IN" sz="5400" b="1" dirty="0">
              <a:solidFill>
                <a:schemeClr val="accent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|</a:t>
            </a:r>
            <a:r>
              <a:rPr lang="en-US" sz="1800" b="1" dirty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Dynamic Memory Allocation &amp; Deallocation</a:t>
            </a:r>
            <a:endParaRPr lang="en-IN" sz="1800" b="1" dirty="0">
              <a:solidFill>
                <a:schemeClr val="tx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0D1706-A927-BC8D-A616-3C6063F7560B}"/>
              </a:ext>
            </a:extLst>
          </p:cNvPr>
          <p:cNvSpPr/>
          <p:nvPr/>
        </p:nvSpPr>
        <p:spPr>
          <a:xfrm>
            <a:off x="1125044" y="1908435"/>
            <a:ext cx="4771103" cy="3077989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8AE03F-A1A2-9171-0325-332B3E141756}"/>
              </a:ext>
            </a:extLst>
          </p:cNvPr>
          <p:cNvSpPr/>
          <p:nvPr/>
        </p:nvSpPr>
        <p:spPr>
          <a:xfrm>
            <a:off x="4251816" y="3789849"/>
            <a:ext cx="2752324" cy="2135175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BB9C8F3A-8018-4376-22A2-28B3548E8133}"/>
              </a:ext>
            </a:extLst>
          </p:cNvPr>
          <p:cNvSpPr/>
          <p:nvPr/>
        </p:nvSpPr>
        <p:spPr>
          <a:xfrm rot="13502238">
            <a:off x="3826428" y="2467804"/>
            <a:ext cx="1625439" cy="1625439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2FCB85-5BAC-ED1E-D180-910CE1B7C15C}"/>
              </a:ext>
            </a:extLst>
          </p:cNvPr>
          <p:cNvGrpSpPr/>
          <p:nvPr/>
        </p:nvGrpSpPr>
        <p:grpSpPr>
          <a:xfrm rot="10802238">
            <a:off x="3876709" y="2506601"/>
            <a:ext cx="1517376" cy="1517110"/>
            <a:chOff x="2125922" y="1543178"/>
            <a:chExt cx="1517376" cy="15171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A96FE0-C8B5-F545-0F80-9134500FF280}"/>
                </a:ext>
              </a:extLst>
            </p:cNvPr>
            <p:cNvSpPr/>
            <p:nvPr/>
          </p:nvSpPr>
          <p:spPr>
            <a:xfrm>
              <a:off x="2125922" y="1543178"/>
              <a:ext cx="1517376" cy="151711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940801D2-B980-5B90-5BC9-C4197BAF5708}"/>
                </a:ext>
              </a:extLst>
            </p:cNvPr>
            <p:cNvSpPr txBox="1"/>
            <p:nvPr/>
          </p:nvSpPr>
          <p:spPr>
            <a:xfrm rot="10797762">
              <a:off x="2342690" y="1759949"/>
              <a:ext cx="1083840" cy="1083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accent2"/>
                  </a:solidFill>
                </a:rPr>
                <a:t>delete</a:t>
              </a:r>
              <a:endParaRPr lang="en-US" sz="2200" b="1" kern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5" name="Teardrop 24">
            <a:extLst>
              <a:ext uri="{FF2B5EF4-FFF2-40B4-BE49-F238E27FC236}">
                <a16:creationId xmlns:a16="http://schemas.microsoft.com/office/drawing/2014/main" id="{99845295-A00C-F8EF-8204-D3A67B0D179E}"/>
              </a:ext>
            </a:extLst>
          </p:cNvPr>
          <p:cNvSpPr/>
          <p:nvPr/>
        </p:nvSpPr>
        <p:spPr>
          <a:xfrm rot="2700000">
            <a:off x="1524721" y="2471637"/>
            <a:ext cx="1625439" cy="1625439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8A8BB3-AB0E-BB7C-690C-09559EAEB795}"/>
              </a:ext>
            </a:extLst>
          </p:cNvPr>
          <p:cNvGrpSpPr/>
          <p:nvPr/>
        </p:nvGrpSpPr>
        <p:grpSpPr>
          <a:xfrm>
            <a:off x="1575002" y="2510434"/>
            <a:ext cx="1517376" cy="1517110"/>
            <a:chOff x="446143" y="1543178"/>
            <a:chExt cx="1517376" cy="15171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B30D1D-69A7-3402-FA27-008D61BA902C}"/>
                </a:ext>
              </a:extLst>
            </p:cNvPr>
            <p:cNvSpPr/>
            <p:nvPr/>
          </p:nvSpPr>
          <p:spPr>
            <a:xfrm>
              <a:off x="446143" y="1543178"/>
              <a:ext cx="1517376" cy="151711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8F820EA8-31E6-723B-BF0B-849C55699487}"/>
                </a:ext>
              </a:extLst>
            </p:cNvPr>
            <p:cNvSpPr txBox="1"/>
            <p:nvPr/>
          </p:nvSpPr>
          <p:spPr>
            <a:xfrm>
              <a:off x="662912" y="1759949"/>
              <a:ext cx="1083840" cy="1083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chemeClr val="accent2"/>
                  </a:solidFill>
                </a:rPr>
                <a:t>new</a:t>
              </a:r>
              <a:endParaRPr lang="en-US" sz="2200" b="1" kern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83C5B79-621C-E114-1F48-1B42CE30265C}"/>
              </a:ext>
            </a:extLst>
          </p:cNvPr>
          <p:cNvSpPr/>
          <p:nvPr/>
        </p:nvSpPr>
        <p:spPr>
          <a:xfrm>
            <a:off x="5022560" y="4184222"/>
            <a:ext cx="1427583" cy="61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Allocation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EA161EA-D36C-7816-8FAA-418BB6B4874F}"/>
              </a:ext>
            </a:extLst>
          </p:cNvPr>
          <p:cNvSpPr/>
          <p:nvPr/>
        </p:nvSpPr>
        <p:spPr>
          <a:xfrm>
            <a:off x="5022560" y="5035189"/>
            <a:ext cx="1427584" cy="611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Deallocation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7649A95-A8B0-21AC-03D7-18BED1746AF0}"/>
              </a:ext>
            </a:extLst>
          </p:cNvPr>
          <p:cNvSpPr/>
          <p:nvPr/>
        </p:nvSpPr>
        <p:spPr>
          <a:xfrm>
            <a:off x="2397615" y="4184223"/>
            <a:ext cx="2218911" cy="61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Leak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68469D-B76F-4F51-F487-5381DBEA1664}"/>
              </a:ext>
            </a:extLst>
          </p:cNvPr>
          <p:cNvSpPr/>
          <p:nvPr/>
        </p:nvSpPr>
        <p:spPr>
          <a:xfrm>
            <a:off x="2418277" y="5035189"/>
            <a:ext cx="2218911" cy="61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Vs 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36711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90E04-F103-75FD-8525-2CB0CF6D80F0}"/>
              </a:ext>
            </a:extLst>
          </p:cNvPr>
          <p:cNvSpPr txBox="1"/>
          <p:nvPr/>
        </p:nvSpPr>
        <p:spPr>
          <a:xfrm>
            <a:off x="667512" y="1830341"/>
            <a:ext cx="10853928" cy="455509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There are 4 library functions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&lt;stdlib.h&gt;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 header file to facilitate dynamic memory allocation.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malloc()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memory allocation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used to dynamically allocate a single large block of memory with the specified size.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It returns a pointer of type void which can be cast into a pointer of any form.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It doesn’t Initialize memory so initially each block contains the default garbage value.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If space is insufficient, allocation fails and returns a NULL pointer.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0" i="0" dirty="0">
              <a:solidFill>
                <a:srgbClr val="273239"/>
              </a:solidFill>
              <a:effectLst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calloc()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contiguous allocation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used to dynamically allocate the specified number of blocks of memory of the specified type. 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It initializes each block with a default value ‘0’ or null.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It has two parameters or arguments as compared to malloc().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If space is insufficient, allocation fails and returns a NULL pointer.</a:t>
            </a:r>
          </a:p>
          <a:p>
            <a:pPr lvl="1" fontAlgn="base"/>
            <a:endParaRPr lang="en-US" sz="1200" dirty="0">
              <a:solidFill>
                <a:srgbClr val="273239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realloc()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re-allocation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used to dynamically change the memory allocation of a previously allocated memory.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if the memory previously allocated with the help of malloc or calloc is insufficient, realloc can be used to </a:t>
            </a:r>
            <a:r>
              <a:rPr lang="en-US" sz="1200" b="1" i="0" dirty="0">
                <a:solidFill>
                  <a:srgbClr val="273239"/>
                </a:solidFill>
                <a:effectLst/>
              </a:rPr>
              <a:t>dynamically re-allocate memory</a:t>
            </a:r>
            <a:r>
              <a:rPr lang="en-US" sz="1200" b="0" i="0" dirty="0">
                <a:solidFill>
                  <a:srgbClr val="273239"/>
                </a:solidFill>
                <a:effectLst/>
              </a:rPr>
              <a:t>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73239"/>
                </a:solidFill>
              </a:rPr>
              <a:t>If space is insufficient, allocation fails and returns a NULL pointer</a:t>
            </a:r>
            <a:r>
              <a:rPr lang="en-US" sz="1200" b="0" i="0" dirty="0">
                <a:solidFill>
                  <a:srgbClr val="273239"/>
                </a:solidFill>
                <a:effectLst/>
              </a:rPr>
              <a:t>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re-allocation of memory maintains the already present value and new blocks will be initialized with the default garbage value.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0" i="0" dirty="0">
              <a:solidFill>
                <a:srgbClr val="273239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free()</a:t>
            </a:r>
            <a:r>
              <a:rPr lang="en-US" altLang="en-US" sz="1400" b="1" dirty="0">
                <a:solidFill>
                  <a:srgbClr val="273239"/>
                </a:solidFill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memory de-allocation</a:t>
            </a:r>
            <a:endParaRPr lang="en-US" sz="1400" dirty="0">
              <a:solidFill>
                <a:srgbClr val="273239"/>
              </a:solidFill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used to dynamically </a:t>
            </a:r>
            <a:r>
              <a:rPr lang="en-US" sz="1200" b="1" i="0" dirty="0">
                <a:solidFill>
                  <a:srgbClr val="273239"/>
                </a:solidFill>
                <a:effectLst/>
              </a:rPr>
              <a:t>de-allocate</a:t>
            </a:r>
            <a:r>
              <a:rPr lang="en-US" sz="1200" b="0" i="0" dirty="0">
                <a:solidFill>
                  <a:srgbClr val="273239"/>
                </a:solidFill>
                <a:effectLst/>
              </a:rPr>
              <a:t> the memory.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The memory allocated using functions malloc(), calloc() &amp; realloc() is not de-allocated on their own.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273239"/>
                </a:solidFill>
                <a:effectLst/>
              </a:rPr>
              <a:t>It helps to reduce wastage of memory by freeing it.</a:t>
            </a:r>
            <a:endParaRPr lang="en-US" sz="1200" b="1" i="0" dirty="0">
              <a:solidFill>
                <a:srgbClr val="273239"/>
              </a:solidFill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81D8A2-7EA4-106F-50D5-9DE915ED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891" y="2261868"/>
            <a:ext cx="3180318" cy="318981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88075E-8DA5-39FF-2284-2AE02039CEA1}"/>
              </a:ext>
            </a:extLst>
          </p:cNvPr>
          <p:cNvSpPr/>
          <p:nvPr/>
        </p:nvSpPr>
        <p:spPr>
          <a:xfrm>
            <a:off x="669036" y="268935"/>
            <a:ext cx="9098124" cy="1366241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92DD4-162A-6D99-FFD2-47F999EAB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629" y="341754"/>
            <a:ext cx="2126165" cy="329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B6C9C4-4475-A021-B293-6B8BA6250C93}"/>
              </a:ext>
            </a:extLst>
          </p:cNvPr>
          <p:cNvSpPr/>
          <p:nvPr/>
        </p:nvSpPr>
        <p:spPr>
          <a:xfrm>
            <a:off x="10014209" y="4696882"/>
            <a:ext cx="2174743" cy="216111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DDF68F-EAB3-1DCE-E848-3BD7A28AC034}"/>
              </a:ext>
            </a:extLst>
          </p:cNvPr>
          <p:cNvSpPr txBox="1">
            <a:spLocks/>
          </p:cNvSpPr>
          <p:nvPr/>
        </p:nvSpPr>
        <p:spPr>
          <a:xfrm>
            <a:off x="669034" y="268355"/>
            <a:ext cx="9098125" cy="13662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Memory Management</a:t>
            </a:r>
            <a:endParaRPr lang="en-IN" sz="5400" b="1" dirty="0">
              <a:solidFill>
                <a:schemeClr val="accent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| </a:t>
            </a:r>
            <a:r>
              <a:rPr lang="en-US" sz="1800" b="1" dirty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Dynamically memory Allocation &amp; Deallocation in C</a:t>
            </a:r>
            <a:endParaRPr lang="en-IN" sz="1800" b="1" dirty="0">
              <a:solidFill>
                <a:schemeClr val="tx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BD5A48-3C8D-C766-E2C5-EE544577D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080" y="2883010"/>
            <a:ext cx="4600631" cy="48554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11A585-B928-A694-EEB0-46842FDEB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319" y="3900758"/>
            <a:ext cx="4320914" cy="54868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7514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90E04-F103-75FD-8525-2CB0CF6D80F0}"/>
              </a:ext>
            </a:extLst>
          </p:cNvPr>
          <p:cNvSpPr txBox="1"/>
          <p:nvPr/>
        </p:nvSpPr>
        <p:spPr>
          <a:xfrm>
            <a:off x="667512" y="1830341"/>
            <a:ext cx="10853928" cy="375487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b="1" dirty="0">
                <a:solidFill>
                  <a:schemeClr val="accent2"/>
                </a:solidFill>
              </a:rPr>
              <a:t>new</a:t>
            </a:r>
            <a:r>
              <a:rPr lang="en-US" altLang="en-US" sz="1400" b="1" dirty="0">
                <a:solidFill>
                  <a:srgbClr val="273239"/>
                </a:solidFill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memory allocation</a:t>
            </a:r>
            <a:endParaRPr lang="en-US" sz="1400" b="1" dirty="0">
              <a:solidFill>
                <a:srgbClr val="273239"/>
              </a:solidFill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73239"/>
                </a:solidFill>
              </a:rPr>
              <a:t>U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sed to dynamically 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allocate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the memory in heap area.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73239"/>
                </a:solidFill>
              </a:rPr>
              <a:t>R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eturns the address of the newly allocated.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73239"/>
                </a:solidFill>
              </a:rPr>
              <a:t>R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equest for memory allocation on the Free Store</a:t>
            </a:r>
            <a:r>
              <a:rPr lang="en-US" sz="1400" dirty="0">
                <a:solidFill>
                  <a:srgbClr val="273239"/>
                </a:solidFill>
              </a:rPr>
              <a:t>.</a:t>
            </a:r>
            <a:endParaRPr lang="en-US" sz="1400" b="0" i="0" dirty="0">
              <a:solidFill>
                <a:srgbClr val="273239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273239"/>
                </a:solidFill>
                <a:effectLst/>
              </a:rPr>
              <a:t>Not enough memory </a:t>
            </a:r>
            <a:r>
              <a:rPr lang="en-US" sz="1400" b="0" i="0" dirty="0">
                <a:solidFill>
                  <a:srgbClr val="273239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std::bad_alloc 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exception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73239"/>
                </a:solidFill>
              </a:rPr>
              <a:t>If 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nothrow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 used </a:t>
            </a:r>
            <a:r>
              <a:rPr lang="en-US" sz="1400" b="0" i="0" dirty="0">
                <a:solidFill>
                  <a:srgbClr val="273239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returns a NULL pointer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sym typeface="Wingdings" panose="05000000000000000000" pitchFamily="2" charset="2"/>
              </a:rPr>
              <a:t>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</a:rPr>
              <a:t>new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</a:rPr>
              <a:t> malloc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</a:rPr>
              <a:t> HeapAlloc (Windows API)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1400" b="0" i="0" dirty="0">
              <a:solidFill>
                <a:srgbClr val="273239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73239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73239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73239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73239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b="1" dirty="0">
                <a:solidFill>
                  <a:schemeClr val="accent2"/>
                </a:solidFill>
              </a:rPr>
              <a:t>delete</a:t>
            </a:r>
            <a:r>
              <a:rPr lang="en-US" altLang="en-US" sz="1400" b="1" dirty="0">
                <a:solidFill>
                  <a:srgbClr val="273239"/>
                </a:solidFill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memory de-allocation</a:t>
            </a:r>
            <a:endParaRPr lang="en-US" sz="1400" b="1" dirty="0">
              <a:solidFill>
                <a:srgbClr val="273239"/>
              </a:solidFill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73239"/>
                </a:solidFill>
              </a:rPr>
              <a:t>U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sed to </a:t>
            </a:r>
            <a:r>
              <a:rPr lang="en-US" sz="1400" b="1" i="0" dirty="0">
                <a:solidFill>
                  <a:srgbClr val="273239"/>
                </a:solidFill>
                <a:effectLst/>
              </a:rPr>
              <a:t>de-allocate</a:t>
            </a:r>
            <a:r>
              <a:rPr lang="en-US" sz="1400" b="0" i="0" dirty="0">
                <a:solidFill>
                  <a:srgbClr val="273239"/>
                </a:solidFill>
                <a:effectLst/>
              </a:rPr>
              <a:t> the memory allocated by new.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273239"/>
                </a:solidFill>
                <a:effectLst/>
              </a:rPr>
              <a:t>It helps to reduce wastage of memory by freeing it.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sym typeface="Wingdings" panose="05000000000000000000" pitchFamily="2" charset="2"/>
              </a:rPr>
              <a:t>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</a:rPr>
              <a:t>delete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</a:rPr>
              <a:t> free</a:t>
            </a:r>
            <a:endParaRPr lang="en-US" sz="1400" b="1" i="0" dirty="0">
              <a:solidFill>
                <a:srgbClr val="273239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1400" b="1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7771EF-3619-9607-C91E-0AD6AD0F806C}"/>
              </a:ext>
            </a:extLst>
          </p:cNvPr>
          <p:cNvSpPr/>
          <p:nvPr/>
        </p:nvSpPr>
        <p:spPr>
          <a:xfrm>
            <a:off x="669036" y="268935"/>
            <a:ext cx="9098124" cy="1366241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D1E39-D74B-1BFD-9199-32185A6E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629" y="341754"/>
            <a:ext cx="2126165" cy="329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88A85CF-388F-15E8-505F-C9A21D20EE6F}"/>
              </a:ext>
            </a:extLst>
          </p:cNvPr>
          <p:cNvSpPr/>
          <p:nvPr/>
        </p:nvSpPr>
        <p:spPr>
          <a:xfrm>
            <a:off x="10014209" y="4696882"/>
            <a:ext cx="2174743" cy="216111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E2C7BE-3AB3-A531-BF68-A3D87207350A}"/>
              </a:ext>
            </a:extLst>
          </p:cNvPr>
          <p:cNvSpPr txBox="1">
            <a:spLocks/>
          </p:cNvSpPr>
          <p:nvPr/>
        </p:nvSpPr>
        <p:spPr>
          <a:xfrm>
            <a:off x="669034" y="268355"/>
            <a:ext cx="9098125" cy="13662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Memory Management</a:t>
            </a:r>
            <a:endParaRPr lang="en-IN" sz="5400" b="1" dirty="0">
              <a:solidFill>
                <a:schemeClr val="accent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| </a:t>
            </a:r>
            <a:r>
              <a:rPr lang="en-US" sz="1800" b="1" dirty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new &amp; delete Operators in C++</a:t>
            </a:r>
            <a:endParaRPr lang="en-IN" sz="1800" b="1" dirty="0">
              <a:solidFill>
                <a:schemeClr val="tx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BED1E-7DA9-0DE9-213E-A71356602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528" y="1978936"/>
            <a:ext cx="3609912" cy="3810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FC5A3-DB35-C6C6-ED2F-B3C9EE6D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528" y="2457842"/>
            <a:ext cx="3609912" cy="123454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39DC2C-5AD4-63C0-9F92-945B9623D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480" y="3848304"/>
            <a:ext cx="4008467" cy="5105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30A53-1A07-F154-12A7-6CA80C970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480" y="4456760"/>
            <a:ext cx="2865368" cy="78492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7330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90E04-F103-75FD-8525-2CB0CF6D80F0}"/>
              </a:ext>
            </a:extLst>
          </p:cNvPr>
          <p:cNvSpPr txBox="1"/>
          <p:nvPr/>
        </p:nvSpPr>
        <p:spPr>
          <a:xfrm>
            <a:off x="667512" y="1830341"/>
            <a:ext cx="1085392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0" i="0" dirty="0">
                <a:solidFill>
                  <a:srgbClr val="273239"/>
                </a:solidFill>
                <a:effectLst/>
              </a:rPr>
              <a:t>Memory leak occurs when programmers create a memory in a heap and forget to delete 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0" i="0" dirty="0">
                <a:solidFill>
                  <a:srgbClr val="273239"/>
                </a:solidFill>
                <a:effectLst/>
              </a:rPr>
              <a:t>To avoid memory leaks, memory allocated on the heap should always be freed when no longer needed.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E5DCB-468C-2834-B4FB-3371A62FBE98}"/>
              </a:ext>
            </a:extLst>
          </p:cNvPr>
          <p:cNvSpPr txBox="1"/>
          <p:nvPr/>
        </p:nvSpPr>
        <p:spPr>
          <a:xfrm>
            <a:off x="667511" y="5327967"/>
            <a:ext cx="9252117" cy="129266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accent2"/>
                </a:solidFill>
                <a:effectLst/>
              </a:rPr>
              <a:t>The consequence of the memory leaks</a:t>
            </a:r>
            <a:endParaRPr lang="en-US" sz="2400" dirty="0">
              <a:solidFill>
                <a:srgbClr val="273239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solidFill>
                  <a:srgbClr val="273239"/>
                </a:solidFill>
              </a:rPr>
              <a:t>R</a:t>
            </a:r>
            <a:r>
              <a:rPr lang="en-US" b="0" i="0" dirty="0">
                <a:solidFill>
                  <a:srgbClr val="273239"/>
                </a:solidFill>
                <a:effectLst/>
              </a:rPr>
              <a:t>educes the performance of the computer by reducing the amount of available memory.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0" i="0" dirty="0">
                <a:solidFill>
                  <a:srgbClr val="273239"/>
                </a:solidFill>
                <a:effectLst/>
              </a:rPr>
              <a:t>Too much of the available memory may become allocated and all or part of the system or device stops working correctly, the application fails, or the system slows down vastly.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A78C28-3921-B4DB-5621-1D9F25C4E099}"/>
              </a:ext>
            </a:extLst>
          </p:cNvPr>
          <p:cNvSpPr/>
          <p:nvPr/>
        </p:nvSpPr>
        <p:spPr>
          <a:xfrm>
            <a:off x="669036" y="268935"/>
            <a:ext cx="9098124" cy="1366241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A3FB1-6D36-9A00-D326-59A8D608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629" y="341754"/>
            <a:ext cx="2126165" cy="329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2A13FBB-332A-D3AB-DCE2-1092262781E0}"/>
              </a:ext>
            </a:extLst>
          </p:cNvPr>
          <p:cNvSpPr/>
          <p:nvPr/>
        </p:nvSpPr>
        <p:spPr>
          <a:xfrm>
            <a:off x="10014209" y="4696882"/>
            <a:ext cx="2174743" cy="216111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58F9D9-667D-8FD1-CCBB-BF874C6A702C}"/>
              </a:ext>
            </a:extLst>
          </p:cNvPr>
          <p:cNvSpPr txBox="1">
            <a:spLocks/>
          </p:cNvSpPr>
          <p:nvPr/>
        </p:nvSpPr>
        <p:spPr>
          <a:xfrm>
            <a:off x="669034" y="268355"/>
            <a:ext cx="9098125" cy="13662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Memory Management</a:t>
            </a:r>
            <a:endParaRPr lang="en-IN" sz="5400" b="1" dirty="0">
              <a:solidFill>
                <a:schemeClr val="accent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| </a:t>
            </a:r>
            <a:r>
              <a:rPr lang="en-US" sz="1800" b="1" dirty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is Memory Leak? How can we avoid?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4B4E1-B32B-E99E-D4E9-3702537C10A6}"/>
              </a:ext>
            </a:extLst>
          </p:cNvPr>
          <p:cNvSpPr txBox="1"/>
          <p:nvPr/>
        </p:nvSpPr>
        <p:spPr>
          <a:xfrm>
            <a:off x="832668" y="2538142"/>
            <a:ext cx="3857065" cy="246221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Function with memory leak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Do some work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Return without freeing ptr*/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61FE8-35C1-E7DD-8D01-AE57243F0EEF}"/>
              </a:ext>
            </a:extLst>
          </p:cNvPr>
          <p:cNvSpPr txBox="1"/>
          <p:nvPr/>
        </p:nvSpPr>
        <p:spPr>
          <a:xfrm>
            <a:off x="4854888" y="2540234"/>
            <a:ext cx="4674594" cy="246221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Do some work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Memory allocated by new is released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47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A78C28-3921-B4DB-5621-1D9F25C4E099}"/>
              </a:ext>
            </a:extLst>
          </p:cNvPr>
          <p:cNvSpPr/>
          <p:nvPr/>
        </p:nvSpPr>
        <p:spPr>
          <a:xfrm>
            <a:off x="669036" y="268935"/>
            <a:ext cx="9098124" cy="1366241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A3FB1-6D36-9A00-D326-59A8D608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629" y="341754"/>
            <a:ext cx="2126165" cy="329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58F9D9-667D-8FD1-CCBB-BF874C6A702C}"/>
              </a:ext>
            </a:extLst>
          </p:cNvPr>
          <p:cNvSpPr txBox="1">
            <a:spLocks/>
          </p:cNvSpPr>
          <p:nvPr/>
        </p:nvSpPr>
        <p:spPr>
          <a:xfrm>
            <a:off x="669034" y="268355"/>
            <a:ext cx="9098125" cy="13662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Memory Management</a:t>
            </a:r>
            <a:endParaRPr lang="en-IN" sz="5400" b="1" dirty="0">
              <a:solidFill>
                <a:schemeClr val="accent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| </a:t>
            </a:r>
            <a:r>
              <a:rPr lang="en-US" sz="1800" b="1" dirty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Difference between Static &amp; Dynamic Memory Allocation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C403C9-BF81-01CC-C727-3BF8EE13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2170"/>
              </p:ext>
            </p:extLst>
          </p:nvPr>
        </p:nvGraphicFramePr>
        <p:xfrm>
          <a:off x="669035" y="1789768"/>
          <a:ext cx="10853930" cy="4007987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563691">
                  <a:extLst>
                    <a:ext uri="{9D8B030D-6E8A-4147-A177-3AD203B41FA5}">
                      <a16:colId xmlns:a16="http://schemas.microsoft.com/office/drawing/2014/main" val="3769110977"/>
                    </a:ext>
                  </a:extLst>
                </a:gridCol>
                <a:gridCol w="4379180">
                  <a:extLst>
                    <a:ext uri="{9D8B030D-6E8A-4147-A177-3AD203B41FA5}">
                      <a16:colId xmlns:a16="http://schemas.microsoft.com/office/drawing/2014/main" val="3240675389"/>
                    </a:ext>
                  </a:extLst>
                </a:gridCol>
                <a:gridCol w="5911059">
                  <a:extLst>
                    <a:ext uri="{9D8B030D-6E8A-4147-A177-3AD203B41FA5}">
                      <a16:colId xmlns:a16="http://schemas.microsoft.com/office/drawing/2014/main" val="1133191562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 err="1">
                          <a:effectLst/>
                        </a:rPr>
                        <a:t>S.No</a:t>
                      </a:r>
                      <a:endParaRPr lang="en-US" sz="1200" b="1" dirty="0">
                        <a:effectLst/>
                      </a:endParaRP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Static Memory Allocation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Dynamic Memory Allocation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3969298509"/>
                  </a:ext>
                </a:extLst>
              </a:tr>
              <a:tr h="521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Variables get allocated permanently, till the program executes or function call finishes.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The memory is controlled by the programmer. It gets allocated whenever a new is executed gets deallocated wherever the delete is executed.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3614964865"/>
                  </a:ext>
                </a:extLst>
              </a:tr>
              <a:tr h="317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2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Static Memory Allocation is done before program execution.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Dynamic Memory Allocation is done during program execution.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4154501906"/>
                  </a:ext>
                </a:extLst>
              </a:tr>
              <a:tr h="317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3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It uses </a:t>
                      </a:r>
                      <a:r>
                        <a:rPr lang="en-US" sz="1200" b="0" u="sng" dirty="0">
                          <a:effectLst/>
                          <a:hlinkClick r:id="rId4"/>
                        </a:rPr>
                        <a:t>stack</a:t>
                      </a:r>
                      <a:r>
                        <a:rPr lang="en-US" sz="1200" b="0" dirty="0">
                          <a:effectLst/>
                        </a:rPr>
                        <a:t> for managing the static allocation of memory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It uses heap (not heap data structure) of memory for managing the dynamic allocation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2304756744"/>
                  </a:ext>
                </a:extLst>
              </a:tr>
              <a:tr h="29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5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There is no memory re-usability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There is memory re-usability and memory can be freed when not required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833642719"/>
                  </a:ext>
                </a:extLst>
              </a:tr>
              <a:tr h="4516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>
                          <a:effectLst/>
                        </a:rPr>
                        <a:t>6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In static memory allocation, once the memory is allocated, the memory size can not change.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In dynamic memory allocation, when memory is allocated the memory size can be changed.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997929275"/>
                  </a:ext>
                </a:extLst>
              </a:tr>
              <a:tr h="4516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7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In this memory allocation scheme, execution is faster than dynamic memory allocation.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In this memory allocation scheme, execution is slower than static memory allocation.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313161516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8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In this memory is allocated at compile time.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In this memory is allocated at run time.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1727236727"/>
                  </a:ext>
                </a:extLst>
              </a:tr>
              <a:tr h="317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9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In this allocated memory remains from start to end of the program.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Memory can be released at any time during the program.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3206215451"/>
                  </a:ext>
                </a:extLst>
              </a:tr>
              <a:tr h="317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4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It is less efficient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It is more efficient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2014618148"/>
                  </a:ext>
                </a:extLst>
              </a:tr>
              <a:tr h="317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</a:rPr>
                        <a:t>10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Example:</a:t>
                      </a:r>
                      <a:r>
                        <a:rPr lang="en-US" sz="1200" b="0" dirty="0">
                          <a:effectLst/>
                        </a:rPr>
                        <a:t> generally used for </a:t>
                      </a:r>
                      <a:r>
                        <a:rPr lang="en-US" sz="1200" b="0" u="sng" dirty="0">
                          <a:effectLst/>
                          <a:hlinkClick r:id="rId5"/>
                        </a:rPr>
                        <a:t>array</a:t>
                      </a:r>
                      <a:r>
                        <a:rPr lang="en-US" sz="1200" b="0" dirty="0">
                          <a:effectLst/>
                        </a:rPr>
                        <a:t>.</a:t>
                      </a:r>
                    </a:p>
                  </a:txBody>
                  <a:tcPr marL="44131" marR="44131" marT="61784" marB="6178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Example:</a:t>
                      </a:r>
                      <a:r>
                        <a:rPr lang="en-US" sz="1200" b="0" dirty="0">
                          <a:effectLst/>
                        </a:rPr>
                        <a:t> generally used for </a:t>
                      </a:r>
                      <a:r>
                        <a:rPr lang="en-US" sz="1200" b="0" u="none" dirty="0">
                          <a:effectLst/>
                          <a:hlinkClick r:id="rId6"/>
                        </a:rPr>
                        <a:t>linked list</a:t>
                      </a:r>
                      <a:r>
                        <a:rPr lang="en-US" sz="1200" b="0" u="none" dirty="0">
                          <a:effectLst/>
                        </a:rPr>
                        <a:t>, trees etc.</a:t>
                      </a:r>
                    </a:p>
                  </a:txBody>
                  <a:tcPr marL="44131" marR="44131" marT="61784" marB="61784" anchor="ctr"/>
                </a:tc>
                <a:extLst>
                  <a:ext uri="{0D108BD9-81ED-4DB2-BD59-A6C34878D82A}">
                    <a16:rowId xmlns:a16="http://schemas.microsoft.com/office/drawing/2014/main" val="1387318529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B78F8F5-84E2-537E-13B9-17246DA4983A}"/>
              </a:ext>
            </a:extLst>
          </p:cNvPr>
          <p:cNvSpPr/>
          <p:nvPr/>
        </p:nvSpPr>
        <p:spPr>
          <a:xfrm>
            <a:off x="10014209" y="4696882"/>
            <a:ext cx="2174743" cy="216111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E0B15B-E1F8-6C33-C7AB-BB2398728E33}"/>
              </a:ext>
            </a:extLst>
          </p:cNvPr>
          <p:cNvSpPr txBox="1">
            <a:spLocks/>
          </p:cNvSpPr>
          <p:nvPr/>
        </p:nvSpPr>
        <p:spPr>
          <a:xfrm>
            <a:off x="519953" y="5966946"/>
            <a:ext cx="7763435" cy="4616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| </a:t>
            </a:r>
            <a:r>
              <a:rPr lang="en-US" sz="1800" b="1" dirty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Dynamic Memory Allocation/Deallocation to 2D Array</a:t>
            </a:r>
          </a:p>
        </p:txBody>
      </p:sp>
    </p:spTree>
    <p:extLst>
      <p:ext uri="{BB962C8B-B14F-4D97-AF65-F5344CB8AC3E}">
        <p14:creationId xmlns:p14="http://schemas.microsoft.com/office/powerpoint/2010/main" val="246198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A06D6-065C-11DD-7B92-2962EEC7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101" y="625884"/>
            <a:ext cx="3494663" cy="2052522"/>
          </a:xfrm>
        </p:spPr>
        <p:txBody>
          <a:bodyPr anchor="b">
            <a:normAutofit/>
          </a:bodyPr>
          <a:lstStyle/>
          <a:p>
            <a:r>
              <a:rPr lang="en-IN" sz="6000" b="1" dirty="0">
                <a:solidFill>
                  <a:schemeClr val="accent2"/>
                </a:solidFill>
                <a:latin typeface="+mn-lt"/>
              </a:rPr>
              <a:t>Thank You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3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6" descr="Thumbs Up Sign">
            <a:extLst>
              <a:ext uri="{FF2B5EF4-FFF2-40B4-BE49-F238E27FC236}">
                <a16:creationId xmlns:a16="http://schemas.microsoft.com/office/drawing/2014/main" id="{41726932-3917-3DF0-FCD9-94D1242D7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erson sitting in a room&#10;&#10;Description automatically generated">
            <a:extLst>
              <a:ext uri="{FF2B5EF4-FFF2-40B4-BE49-F238E27FC236}">
                <a16:creationId xmlns:a16="http://schemas.microsoft.com/office/drawing/2014/main" id="{63A0B921-8CC1-0AB8-3896-4AE9C0D300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26"/>
          <a:stretch/>
        </p:blipFill>
        <p:spPr>
          <a:xfrm>
            <a:off x="9556376" y="0"/>
            <a:ext cx="2079345" cy="2061400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C8F63-0F7F-95B9-6766-81EC23CA7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138171" y="2558719"/>
            <a:ext cx="1461265" cy="466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7E36C-CA7D-4321-CFEE-648354732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315394" y="1272919"/>
            <a:ext cx="1110339" cy="466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B23938-55D8-ABB5-36AD-97E1D1D49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1407975" y="256920"/>
            <a:ext cx="921655" cy="466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48CDE3-44C9-6C87-9A4A-95329A66B99B}"/>
              </a:ext>
            </a:extLst>
          </p:cNvPr>
          <p:cNvSpPr/>
          <p:nvPr/>
        </p:nvSpPr>
        <p:spPr>
          <a:xfrm>
            <a:off x="6240770" y="2658280"/>
            <a:ext cx="1104493" cy="416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Please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B72582-5FA6-26A1-CB40-A04C1C9B36DC}"/>
              </a:ext>
            </a:extLst>
          </p:cNvPr>
          <p:cNvSpPr/>
          <p:nvPr/>
        </p:nvSpPr>
        <p:spPr>
          <a:xfrm>
            <a:off x="7348345" y="2658975"/>
            <a:ext cx="739526" cy="416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Like</a:t>
            </a:r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E977DC-0681-5197-753D-F974F51700B3}"/>
              </a:ext>
            </a:extLst>
          </p:cNvPr>
          <p:cNvSpPr/>
          <p:nvPr/>
        </p:nvSpPr>
        <p:spPr>
          <a:xfrm>
            <a:off x="8090225" y="2658280"/>
            <a:ext cx="1485606" cy="41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Subscribe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D9CB2-22BA-A480-834C-D36DDDE6DBB6}"/>
              </a:ext>
            </a:extLst>
          </p:cNvPr>
          <p:cNvSpPr/>
          <p:nvPr/>
        </p:nvSpPr>
        <p:spPr>
          <a:xfrm>
            <a:off x="9577990" y="2658280"/>
            <a:ext cx="1485606" cy="4163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Comment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42757D-EFCC-CF7B-CE53-1378138186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241248" y="3916905"/>
            <a:ext cx="1255110" cy="466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187CB7-87A5-C326-A6F5-FF152390C2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5318" y="2090804"/>
            <a:ext cx="1808413" cy="329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528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70583</TotalTime>
  <Words>855</Words>
  <Application>Microsoft Office PowerPoint</Application>
  <PresentationFormat>Widescreen</PresentationFormat>
  <Paragraphs>123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Language Introduction</dc:title>
  <dc:creator>Meena, Ramjilal (DI SW LCS CF SEPL CDM CODM)</dc:creator>
  <cp:lastModifiedBy>Meena, Ramjilal</cp:lastModifiedBy>
  <cp:revision>361</cp:revision>
  <dcterms:created xsi:type="dcterms:W3CDTF">2023-09-03T07:07:28Z</dcterms:created>
  <dcterms:modified xsi:type="dcterms:W3CDTF">2024-07-31T00:25:18Z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2023-09-03T07:07:28Z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fe181fe8-faf8-4408-86c6-e7aa83fd37e6</vt:lpwstr>
  </property>
  <property fmtid="{D5CDD505-2E9C-101B-9397-08002B2CF9AE}" pid="8" name="MSIP_Label_9d258917-277f-42cd-a3cd-14c4e9ee58bc_ContentBits">
    <vt:lpwstr>0</vt:lpwstr>
  </property>
  <property fmtid="{D5CDD505-2E9C-101B-9397-08002B2CF9AE}" pid="9" name="MSIP_Label_dc233488-06c6-4c2b-96ac-e256c4376f84_Enabled">
    <vt:lpwstr>true</vt:lpwstr>
  </property>
  <property fmtid="{D5CDD505-2E9C-101B-9397-08002B2CF9AE}" pid="10" name="MSIP_Label_dc233488-06c6-4c2b-96ac-e256c4376f84_SetDate">
    <vt:lpwstr>2023-11-06T02:25:49Z</vt:lpwstr>
  </property>
  <property fmtid="{D5CDD505-2E9C-101B-9397-08002B2CF9AE}" pid="11" name="MSIP_Label_dc233488-06c6-4c2b-96ac-e256c4376f84_Method">
    <vt:lpwstr>Privileged</vt:lpwstr>
  </property>
  <property fmtid="{D5CDD505-2E9C-101B-9397-08002B2CF9AE}" pid="12" name="MSIP_Label_dc233488-06c6-4c2b-96ac-e256c4376f84_Name">
    <vt:lpwstr>dc233488-06c6-4c2b-96ac-e256c4376f84</vt:lpwstr>
  </property>
  <property fmtid="{D5CDD505-2E9C-101B-9397-08002B2CF9AE}" pid="13" name="MSIP_Label_dc233488-06c6-4c2b-96ac-e256c4376f84_SiteId">
    <vt:lpwstr>ae4df1f7-611e-444f-897e-f964e1205171</vt:lpwstr>
  </property>
  <property fmtid="{D5CDD505-2E9C-101B-9397-08002B2CF9AE}" pid="14" name="MSIP_Label_dc233488-06c6-4c2b-96ac-e256c4376f84_ActionId">
    <vt:lpwstr>41154a59-be9c-44bf-a4e1-f0d576f7a875</vt:lpwstr>
  </property>
  <property fmtid="{D5CDD505-2E9C-101B-9397-08002B2CF9AE}" pid="15" name="MSIP_Label_dc233488-06c6-4c2b-96ac-e256c4376f84_ContentBits">
    <vt:lpwstr>0</vt:lpwstr>
  </property>
</Properties>
</file>