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Vulnerability Assessment – Metasploitable 2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Cybersecurity Internship Project</a:t>
            </a:r>
            <a:b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</a:b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Ramjith M
Date: May 23, 2025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Lab Setup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Environment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VirtualBox virtualization platform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Kali Linux attacker IP: 192.168.29.114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Metasploitable 2 target IP: 192.168.29.195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Nmap for port scanning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OpenVAS for vulnerability assessment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Angry IP Scanner for network discovery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28080"/>
            <a:ext cx="63297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Vulnerability Summary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877020"/>
            <a:ext cx="3664863" cy="2206585"/>
          </a:xfrm>
          <a:prstGeom prst="roundRect">
            <a:avLst>
              <a:gd name="adj" fmla="val 4317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14624" y="2111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Total Vulnerabilities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60187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High: 24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14624" y="3044071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Medium: 40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14624" y="348626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Low: 6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71867" y="1877020"/>
            <a:ext cx="3664863" cy="2206585"/>
          </a:xfrm>
          <a:prstGeom prst="roundRect">
            <a:avLst>
              <a:gd name="adj" fmla="val 4317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0406301" y="2111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Host 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406301" y="260187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Ubuntu 8.04 (End-of-Life - unsupported)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4310420"/>
            <a:ext cx="7556421" cy="3090982"/>
          </a:xfrm>
          <a:prstGeom prst="roundRect">
            <a:avLst>
              <a:gd name="adj" fmla="val 3082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6514624" y="4544854"/>
            <a:ext cx="3049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Key Detected Services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514624" y="503527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FTP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14624" y="547747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HTTP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514624" y="591966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SSH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6514624" y="63618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MySQL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6514624" y="680406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Tomcat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74815"/>
            <a:ext cx="61188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High Severity Findings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23755"/>
            <a:ext cx="7556421" cy="4431030"/>
          </a:xfrm>
          <a:prstGeom prst="roundRect">
            <a:avLst>
              <a:gd name="adj" fmla="val 215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287810" y="2431375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515457" y="257508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Vulnerability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257508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CVSS Score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257508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Impact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3081695"/>
            <a:ext cx="7540347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6515457" y="3225403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Ghostcat (CVE-2020-1938) - Apache Tomcat AJP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3225403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7.5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3225403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Remote code execution, info disclosure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4457819"/>
            <a:ext cx="7540347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6515457" y="4601528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vsftpd 2.3.4 Backdoor (CVE-2011-2523)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460152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10.0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460152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Unauthenticated remote shell access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833943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515457" y="59776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DistCC RCE (CVE-2004-2687)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597765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9.3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59776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Remote command execution via distcc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4084"/>
            <a:ext cx="88817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Remediation Recommendations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564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530906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Patch Management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Update OS and services to latest secure versions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564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973008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Service Hardening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Remove unnecessary services: rsh, telnet, FTP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3564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415111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Network Security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Enforce strict firewall and access controls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Authentication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 strong, unique credentials; disable defaults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1042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8194119" y="5182076"/>
            <a:ext cx="29626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Continuous Scanning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94119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Schedule regular vulnerability assessments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Conclusions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339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039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Risk 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Multiple critical vulnerabilities present on target system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5353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441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Patch 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Immediate remediation vital to reduce exposure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Preparedness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Ready for client report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Appreciate your time and interest in this our assessment.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Custom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Funnel Sans</vt:lpstr>
      <vt:lpstr>Mona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Ramjith </cp:lastModifiedBy>
  <cp:revision>5</cp:revision>
  <dcterms:created xsi:type="dcterms:W3CDTF">2025-05-26T13:09:41Z</dcterms:created>
  <dcterms:modified xsi:type="dcterms:W3CDTF">2025-07-26T05:03:07Z</dcterms:modified>
</cp:coreProperties>
</file>