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B7DE6-8213-362E-D521-48FE9FD872CC}" v="309" dt="2023-01-20T17:48:51.389"/>
    <p1510:client id="{F6232237-B4BF-D82B-67ED-64F2481E7DC4}" v="218" dt="2023-01-21T08:31:24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vatar Clients Customers - Free image on Pixabay">
            <a:extLst>
              <a:ext uri="{FF2B5EF4-FFF2-40B4-BE49-F238E27FC236}">
                <a16:creationId xmlns:a16="http://schemas.microsoft.com/office/drawing/2014/main" id="{F817CE2E-2C31-6E03-1B2C-0D187CAD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262" y="886630"/>
            <a:ext cx="2743200" cy="1543050"/>
          </a:xfrm>
          <a:prstGeom prst="rect">
            <a:avLst/>
          </a:prstGeom>
        </p:spPr>
      </p:pic>
      <p:pic>
        <p:nvPicPr>
          <p:cNvPr id="6" name="Graphic 6" descr="Server with solid fill">
            <a:extLst>
              <a:ext uri="{FF2B5EF4-FFF2-40B4-BE49-F238E27FC236}">
                <a16:creationId xmlns:a16="http://schemas.microsoft.com/office/drawing/2014/main" id="{117D8506-C204-A4C2-0FD3-B82FC4B77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532" y="453873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E90A89-12F0-8F4F-0184-011F534503A9}"/>
              </a:ext>
            </a:extLst>
          </p:cNvPr>
          <p:cNvSpPr txBox="1"/>
          <p:nvPr/>
        </p:nvSpPr>
        <p:spPr>
          <a:xfrm>
            <a:off x="77810" y="24711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Customer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E0D09-0426-4FD8-CC6B-24619092AEFE}"/>
              </a:ext>
            </a:extLst>
          </p:cNvPr>
          <p:cNvSpPr txBox="1"/>
          <p:nvPr/>
        </p:nvSpPr>
        <p:spPr>
          <a:xfrm>
            <a:off x="166351" y="5554014"/>
            <a:ext cx="1565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Client Server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D196B-C8B6-4357-6EA2-D09A2EE3ED7A}"/>
              </a:ext>
            </a:extLst>
          </p:cNvPr>
          <p:cNvSpPr txBox="1"/>
          <p:nvPr/>
        </p:nvSpPr>
        <p:spPr>
          <a:xfrm>
            <a:off x="1274471" y="1338866"/>
            <a:ext cx="20885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Payment request via API  Channel (1)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CE7FF-6F74-5052-A14D-838BC5F60C1A}"/>
              </a:ext>
            </a:extLst>
          </p:cNvPr>
          <p:cNvSpPr/>
          <p:nvPr/>
        </p:nvSpPr>
        <p:spPr>
          <a:xfrm>
            <a:off x="3640964" y="697605"/>
            <a:ext cx="8478591" cy="55593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65575-D282-8145-0377-A4772B57E21B}"/>
              </a:ext>
            </a:extLst>
          </p:cNvPr>
          <p:cNvSpPr txBox="1"/>
          <p:nvPr/>
        </p:nvSpPr>
        <p:spPr>
          <a:xfrm>
            <a:off x="6549444" y="7002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Calibri"/>
              </a:rPr>
              <a:t>HSBC Private Network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B18A82-8AE7-B08F-691C-3FAE8FFFB903}"/>
              </a:ext>
            </a:extLst>
          </p:cNvPr>
          <p:cNvSpPr/>
          <p:nvPr/>
        </p:nvSpPr>
        <p:spPr>
          <a:xfrm>
            <a:off x="5239987" y="1583376"/>
            <a:ext cx="2751116" cy="1444831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F162D-A875-02AB-16C0-CFC04D90E367}"/>
              </a:ext>
            </a:extLst>
          </p:cNvPr>
          <p:cNvSpPr txBox="1"/>
          <p:nvPr/>
        </p:nvSpPr>
        <p:spPr>
          <a:xfrm>
            <a:off x="6095999" y="2050967"/>
            <a:ext cx="1278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BIS System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2A44D8-191E-A6C1-A4ED-08BD7ED339AB}"/>
              </a:ext>
            </a:extLst>
          </p:cNvPr>
          <p:cNvSpPr/>
          <p:nvPr/>
        </p:nvSpPr>
        <p:spPr>
          <a:xfrm>
            <a:off x="8970818" y="1583375"/>
            <a:ext cx="2751116" cy="1444831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BOS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8615A6-08E6-E80B-BEBC-AA8A4BE60D8C}"/>
              </a:ext>
            </a:extLst>
          </p:cNvPr>
          <p:cNvSpPr/>
          <p:nvPr/>
        </p:nvSpPr>
        <p:spPr>
          <a:xfrm>
            <a:off x="8921337" y="4166258"/>
            <a:ext cx="2751116" cy="1444831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BIS-MQ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CE8D35-24FE-3BDE-ACA2-AB43EC150A8D}"/>
              </a:ext>
            </a:extLst>
          </p:cNvPr>
          <p:cNvSpPr/>
          <p:nvPr/>
        </p:nvSpPr>
        <p:spPr>
          <a:xfrm>
            <a:off x="5358739" y="4225634"/>
            <a:ext cx="2751116" cy="1444831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Notification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AD65C1B-32AB-D9D8-161D-89F8A5712673}"/>
              </a:ext>
            </a:extLst>
          </p:cNvPr>
          <p:cNvSpPr/>
          <p:nvPr/>
        </p:nvSpPr>
        <p:spPr>
          <a:xfrm rot="2100000">
            <a:off x="7684147" y="3415318"/>
            <a:ext cx="2134211" cy="3635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F36D015-6748-DC27-9861-1AEDA3F1A6D5}"/>
              </a:ext>
            </a:extLst>
          </p:cNvPr>
          <p:cNvSpPr/>
          <p:nvPr/>
        </p:nvSpPr>
        <p:spPr>
          <a:xfrm>
            <a:off x="7980427" y="1877946"/>
            <a:ext cx="986263" cy="3635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6FEB153-901E-BD97-94F1-A277B2A11EA3}"/>
              </a:ext>
            </a:extLst>
          </p:cNvPr>
          <p:cNvSpPr/>
          <p:nvPr/>
        </p:nvSpPr>
        <p:spPr>
          <a:xfrm>
            <a:off x="1336183" y="1824507"/>
            <a:ext cx="3925405" cy="35361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3326E04A-DFD8-A64B-F001-37A6975478AC}"/>
              </a:ext>
            </a:extLst>
          </p:cNvPr>
          <p:cNvSpPr/>
          <p:nvPr/>
        </p:nvSpPr>
        <p:spPr>
          <a:xfrm>
            <a:off x="8114805" y="4750129"/>
            <a:ext cx="801584" cy="36615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20DD14CE-27F6-7294-7018-0843072252E6}"/>
              </a:ext>
            </a:extLst>
          </p:cNvPr>
          <p:cNvSpPr/>
          <p:nvPr/>
        </p:nvSpPr>
        <p:spPr>
          <a:xfrm>
            <a:off x="1128156" y="4750129"/>
            <a:ext cx="4225635" cy="36615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8521FB20-C68E-C286-14E0-0A4CE5CC928F}"/>
              </a:ext>
            </a:extLst>
          </p:cNvPr>
          <p:cNvSpPr/>
          <p:nvPr/>
        </p:nvSpPr>
        <p:spPr>
          <a:xfrm>
            <a:off x="1571006" y="1859642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5696C177-8A1C-5D2C-0F6C-5D4A6C30749B}"/>
              </a:ext>
            </a:extLst>
          </p:cNvPr>
          <p:cNvSpPr/>
          <p:nvPr/>
        </p:nvSpPr>
        <p:spPr>
          <a:xfrm>
            <a:off x="2070759" y="1866240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C426F59C-3C53-D302-563C-FAEC3A7BF526}"/>
              </a:ext>
            </a:extLst>
          </p:cNvPr>
          <p:cNvSpPr/>
          <p:nvPr/>
        </p:nvSpPr>
        <p:spPr>
          <a:xfrm>
            <a:off x="3570019" y="1864590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5C0059EC-3D24-AF51-E955-88110C7F0010}"/>
              </a:ext>
            </a:extLst>
          </p:cNvPr>
          <p:cNvSpPr/>
          <p:nvPr/>
        </p:nvSpPr>
        <p:spPr>
          <a:xfrm>
            <a:off x="3070265" y="1857993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0E13CFBF-94FE-6782-8B9A-093C9605F989}"/>
              </a:ext>
            </a:extLst>
          </p:cNvPr>
          <p:cNvSpPr/>
          <p:nvPr/>
        </p:nvSpPr>
        <p:spPr>
          <a:xfrm>
            <a:off x="4069772" y="1867889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3F4329CA-9940-6894-CEB1-60F6BCC91CEF}"/>
              </a:ext>
            </a:extLst>
          </p:cNvPr>
          <p:cNvSpPr/>
          <p:nvPr/>
        </p:nvSpPr>
        <p:spPr>
          <a:xfrm>
            <a:off x="4569525" y="1862941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1CDCA472-C9CB-D15B-B6DE-36F586CECF9D}"/>
              </a:ext>
            </a:extLst>
          </p:cNvPr>
          <p:cNvSpPr/>
          <p:nvPr/>
        </p:nvSpPr>
        <p:spPr>
          <a:xfrm>
            <a:off x="2570512" y="1861292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FAC5334C-7710-31E6-4F8E-8454484FBC1E}"/>
              </a:ext>
            </a:extLst>
          </p:cNvPr>
          <p:cNvSpPr/>
          <p:nvPr/>
        </p:nvSpPr>
        <p:spPr>
          <a:xfrm>
            <a:off x="7986156" y="2474025"/>
            <a:ext cx="979713" cy="366155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56804B7-5DF8-BA10-CEB0-CB79D7CB0CD8}"/>
              </a:ext>
            </a:extLst>
          </p:cNvPr>
          <p:cNvSpPr/>
          <p:nvPr/>
        </p:nvSpPr>
        <p:spPr>
          <a:xfrm>
            <a:off x="8027224" y="1921326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3E3A9EC7-94D1-FA29-EEF4-D9F506AD30CB}"/>
              </a:ext>
            </a:extLst>
          </p:cNvPr>
          <p:cNvSpPr/>
          <p:nvPr/>
        </p:nvSpPr>
        <p:spPr>
          <a:xfrm>
            <a:off x="8397338" y="1915389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D3FAD245-06B9-F19D-460D-6B3200E7A449}"/>
              </a:ext>
            </a:extLst>
          </p:cNvPr>
          <p:cNvSpPr/>
          <p:nvPr/>
        </p:nvSpPr>
        <p:spPr>
          <a:xfrm rot="1920000">
            <a:off x="7981702" y="3023751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EAB9EBC4-E873-A25E-931E-6F544A3F8A85}"/>
              </a:ext>
            </a:extLst>
          </p:cNvPr>
          <p:cNvSpPr/>
          <p:nvPr/>
        </p:nvSpPr>
        <p:spPr>
          <a:xfrm rot="1920000">
            <a:off x="8320856" y="3240702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D66DDD18-FF5B-790B-22D2-0C5ADA93E94B}"/>
              </a:ext>
            </a:extLst>
          </p:cNvPr>
          <p:cNvSpPr/>
          <p:nvPr/>
        </p:nvSpPr>
        <p:spPr>
          <a:xfrm rot="1920000">
            <a:off x="8712741" y="3517133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63E6178-85BA-2FC5-E3BB-DBCBE277AB33}"/>
              </a:ext>
            </a:extLst>
          </p:cNvPr>
          <p:cNvSpPr/>
          <p:nvPr/>
        </p:nvSpPr>
        <p:spPr>
          <a:xfrm rot="1920000">
            <a:off x="9157359" y="3853044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101A17EE-33D0-F6D6-7D5C-22C945AE3212}"/>
              </a:ext>
            </a:extLst>
          </p:cNvPr>
          <p:cNvSpPr/>
          <p:nvPr/>
        </p:nvSpPr>
        <p:spPr>
          <a:xfrm rot="10620000">
            <a:off x="8179624" y="2528947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D6906C45-85CD-F52F-0719-847441016E9D}"/>
              </a:ext>
            </a:extLst>
          </p:cNvPr>
          <p:cNvSpPr/>
          <p:nvPr/>
        </p:nvSpPr>
        <p:spPr>
          <a:xfrm rot="10620000">
            <a:off x="8619011" y="2532906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DEA6896A-CA74-A26A-9ABA-679B0059ADC4}"/>
              </a:ext>
            </a:extLst>
          </p:cNvPr>
          <p:cNvSpPr/>
          <p:nvPr/>
        </p:nvSpPr>
        <p:spPr>
          <a:xfrm rot="10620000">
            <a:off x="8282543" y="4809009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65004FD3-CFB1-B168-9015-32F9332A0D3A}"/>
              </a:ext>
            </a:extLst>
          </p:cNvPr>
          <p:cNvSpPr/>
          <p:nvPr/>
        </p:nvSpPr>
        <p:spPr>
          <a:xfrm rot="10620000">
            <a:off x="8603177" y="4803072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24DCD8E-A18C-5907-606B-9185511C227E}"/>
              </a:ext>
            </a:extLst>
          </p:cNvPr>
          <p:cNvSpPr/>
          <p:nvPr/>
        </p:nvSpPr>
        <p:spPr>
          <a:xfrm rot="10620000">
            <a:off x="4852554" y="4786333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6A18A9C8-0A4F-02D0-9B20-B1A9DCE24855}"/>
              </a:ext>
            </a:extLst>
          </p:cNvPr>
          <p:cNvSpPr/>
          <p:nvPr/>
        </p:nvSpPr>
        <p:spPr>
          <a:xfrm rot="10620000">
            <a:off x="4281836" y="4794909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Arrow: Chevron 51">
            <a:extLst>
              <a:ext uri="{FF2B5EF4-FFF2-40B4-BE49-F238E27FC236}">
                <a16:creationId xmlns:a16="http://schemas.microsoft.com/office/drawing/2014/main" id="{C4D3635B-1BFB-B599-31DD-07BF0C498674}"/>
              </a:ext>
            </a:extLst>
          </p:cNvPr>
          <p:cNvSpPr/>
          <p:nvPr/>
        </p:nvSpPr>
        <p:spPr>
          <a:xfrm rot="10620000">
            <a:off x="3718418" y="4807029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9C849787-906A-A2EF-2DAA-32F67C608AD5}"/>
              </a:ext>
            </a:extLst>
          </p:cNvPr>
          <p:cNvSpPr/>
          <p:nvPr/>
        </p:nvSpPr>
        <p:spPr>
          <a:xfrm rot="10620000">
            <a:off x="3155000" y="4790621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hevron 55">
            <a:extLst>
              <a:ext uri="{FF2B5EF4-FFF2-40B4-BE49-F238E27FC236}">
                <a16:creationId xmlns:a16="http://schemas.microsoft.com/office/drawing/2014/main" id="{657F71B7-E619-2572-8BF5-713519F95A88}"/>
              </a:ext>
            </a:extLst>
          </p:cNvPr>
          <p:cNvSpPr/>
          <p:nvPr/>
        </p:nvSpPr>
        <p:spPr>
          <a:xfrm rot="10620000">
            <a:off x="2591582" y="4782045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3E1EADD4-A728-8838-0AAB-492C719A6DFD}"/>
              </a:ext>
            </a:extLst>
          </p:cNvPr>
          <p:cNvSpPr/>
          <p:nvPr/>
        </p:nvSpPr>
        <p:spPr>
          <a:xfrm rot="10620000">
            <a:off x="2028164" y="4781299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61C2A98C-7C6F-4F90-3475-E853EC5609C1}"/>
              </a:ext>
            </a:extLst>
          </p:cNvPr>
          <p:cNvSpPr/>
          <p:nvPr/>
        </p:nvSpPr>
        <p:spPr>
          <a:xfrm rot="10620000">
            <a:off x="1472045" y="4777756"/>
            <a:ext cx="306779" cy="286987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9AAF73-7B30-E53E-5F51-04D512C853F4}"/>
              </a:ext>
            </a:extLst>
          </p:cNvPr>
          <p:cNvSpPr txBox="1"/>
          <p:nvPr/>
        </p:nvSpPr>
        <p:spPr>
          <a:xfrm>
            <a:off x="1355766" y="44656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Customer 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29" grpId="0" animBg="1"/>
      <p:bldP spid="3" grpId="0" animBg="1"/>
      <p:bldP spid="19" grpId="0" animBg="1"/>
      <p:bldP spid="31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230</cp:revision>
  <dcterms:created xsi:type="dcterms:W3CDTF">2023-01-20T16:59:31Z</dcterms:created>
  <dcterms:modified xsi:type="dcterms:W3CDTF">2023-01-21T08:31:29Z</dcterms:modified>
</cp:coreProperties>
</file>