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8" r:id="rId6"/>
    <p:sldId id="299" r:id="rId7"/>
    <p:sldId id="300" r:id="rId8"/>
    <p:sldId id="279" r:id="rId9"/>
    <p:sldId id="301" r:id="rId10"/>
    <p:sldId id="286" r:id="rId11"/>
    <p:sldId id="287" r:id="rId12"/>
    <p:sldId id="292" r:id="rId13"/>
    <p:sldId id="302" r:id="rId14"/>
    <p:sldId id="303" r:id="rId15"/>
    <p:sldId id="288" r:id="rId16"/>
    <p:sldId id="289" r:id="rId17"/>
    <p:sldId id="290" r:id="rId18"/>
    <p:sldId id="293" r:id="rId19"/>
    <p:sldId id="291" r:id="rId20"/>
    <p:sldId id="294" r:id="rId21"/>
    <p:sldId id="296" r:id="rId22"/>
    <p:sldId id="297" r:id="rId23"/>
    <p:sldId id="29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8AA31-9E99-43BB-83FE-A389141429F5}" v="25" dt="2025-09-19T05:24:20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Kaminwar" userId="fd9a5bed-afcf-4b61-b17c-ccf3c27e8400" providerId="ADAL" clId="{2178AA31-9E99-43BB-83FE-A389141429F5}"/>
    <pc:docChg chg="undo custSel addSld delSld modSld sldOrd">
      <pc:chgData name="Ram Kaminwar" userId="fd9a5bed-afcf-4b61-b17c-ccf3c27e8400" providerId="ADAL" clId="{2178AA31-9E99-43BB-83FE-A389141429F5}" dt="2025-09-19T05:27:20.208" v="107"/>
      <pc:docMkLst>
        <pc:docMk/>
      </pc:docMkLst>
      <pc:sldChg chg="ord">
        <pc:chgData name="Ram Kaminwar" userId="fd9a5bed-afcf-4b61-b17c-ccf3c27e8400" providerId="ADAL" clId="{2178AA31-9E99-43BB-83FE-A389141429F5}" dt="2025-09-19T05:27:20.208" v="107"/>
        <pc:sldMkLst>
          <pc:docMk/>
          <pc:sldMk cId="3061406187" sldId="296"/>
        </pc:sldMkLst>
      </pc:sldChg>
      <pc:sldChg chg="addSp modSp add mod">
        <pc:chgData name="Ram Kaminwar" userId="fd9a5bed-afcf-4b61-b17c-ccf3c27e8400" providerId="ADAL" clId="{2178AA31-9E99-43BB-83FE-A389141429F5}" dt="2025-09-19T05:14:11.361" v="2" actId="27614"/>
        <pc:sldMkLst>
          <pc:docMk/>
          <pc:sldMk cId="1754192330" sldId="298"/>
        </pc:sldMkLst>
        <pc:picChg chg="add mod">
          <ac:chgData name="Ram Kaminwar" userId="fd9a5bed-afcf-4b61-b17c-ccf3c27e8400" providerId="ADAL" clId="{2178AA31-9E99-43BB-83FE-A389141429F5}" dt="2025-09-19T05:14:11.361" v="2" actId="27614"/>
          <ac:picMkLst>
            <pc:docMk/>
            <pc:sldMk cId="1754192330" sldId="298"/>
            <ac:picMk id="6" creationId="{564787A6-9C36-B92B-B5FB-2F8F639C493A}"/>
          </ac:picMkLst>
        </pc:picChg>
      </pc:sldChg>
      <pc:sldChg chg="addSp delSp modSp new mod ord">
        <pc:chgData name="Ram Kaminwar" userId="fd9a5bed-afcf-4b61-b17c-ccf3c27e8400" providerId="ADAL" clId="{2178AA31-9E99-43BB-83FE-A389141429F5}" dt="2025-09-19T05:25:59.862" v="101" actId="20578"/>
        <pc:sldMkLst>
          <pc:docMk/>
          <pc:sldMk cId="381099565" sldId="299"/>
        </pc:sldMkLst>
        <pc:spChg chg="add del mod">
          <ac:chgData name="Ram Kaminwar" userId="fd9a5bed-afcf-4b61-b17c-ccf3c27e8400" providerId="ADAL" clId="{2178AA31-9E99-43BB-83FE-A389141429F5}" dt="2025-09-19T05:16:43.159" v="10"/>
          <ac:spMkLst>
            <pc:docMk/>
            <pc:sldMk cId="381099565" sldId="299"/>
            <ac:spMk id="2" creationId="{E17A536C-CC79-035E-D363-3C97AAD617F1}"/>
          </ac:spMkLst>
        </pc:spChg>
        <pc:spChg chg="add del mod">
          <ac:chgData name="Ram Kaminwar" userId="fd9a5bed-afcf-4b61-b17c-ccf3c27e8400" providerId="ADAL" clId="{2178AA31-9E99-43BB-83FE-A389141429F5}" dt="2025-09-19T05:17:01.389" v="14" actId="27636"/>
          <ac:spMkLst>
            <pc:docMk/>
            <pc:sldMk cId="381099565" sldId="299"/>
            <ac:spMk id="3" creationId="{042F29B4-5CB6-426A-A4B6-930BB728EEDF}"/>
          </ac:spMkLst>
        </pc:spChg>
        <pc:spChg chg="add mod">
          <ac:chgData name="Ram Kaminwar" userId="fd9a5bed-afcf-4b61-b17c-ccf3c27e8400" providerId="ADAL" clId="{2178AA31-9E99-43BB-83FE-A389141429F5}" dt="2025-09-19T05:16:37.789" v="9"/>
          <ac:spMkLst>
            <pc:docMk/>
            <pc:sldMk cId="381099565" sldId="299"/>
            <ac:spMk id="6" creationId="{5B680D85-0371-B5D4-E9F3-A19564FE609B}"/>
          </ac:spMkLst>
        </pc:spChg>
        <pc:graphicFrameChg chg="add mod">
          <ac:chgData name="Ram Kaminwar" userId="fd9a5bed-afcf-4b61-b17c-ccf3c27e8400" providerId="ADAL" clId="{2178AA31-9E99-43BB-83FE-A389141429F5}" dt="2025-09-19T05:16:37.789" v="9"/>
          <ac:graphicFrameMkLst>
            <pc:docMk/>
            <pc:sldMk cId="381099565" sldId="299"/>
            <ac:graphicFrameMk id="5" creationId="{9F88D2BD-D469-8663-B449-50187612F638}"/>
          </ac:graphicFrameMkLst>
        </pc:graphicFrameChg>
      </pc:sldChg>
      <pc:sldChg chg="addSp delSp modSp new del">
        <pc:chgData name="Ram Kaminwar" userId="fd9a5bed-afcf-4b61-b17c-ccf3c27e8400" providerId="ADAL" clId="{2178AA31-9E99-43BB-83FE-A389141429F5}" dt="2025-09-19T05:18:07.459" v="22" actId="47"/>
        <pc:sldMkLst>
          <pc:docMk/>
          <pc:sldMk cId="2460878175" sldId="300"/>
        </pc:sldMkLst>
        <pc:spChg chg="add del">
          <ac:chgData name="Ram Kaminwar" userId="fd9a5bed-afcf-4b61-b17c-ccf3c27e8400" providerId="ADAL" clId="{2178AA31-9E99-43BB-83FE-A389141429F5}" dt="2025-09-19T05:18:05.563" v="21"/>
          <ac:spMkLst>
            <pc:docMk/>
            <pc:sldMk cId="2460878175" sldId="300"/>
            <ac:spMk id="6" creationId="{AA9B97EC-EB73-1E50-514B-F37A44177161}"/>
          </ac:spMkLst>
        </pc:spChg>
        <pc:spChg chg="add">
          <ac:chgData name="Ram Kaminwar" userId="fd9a5bed-afcf-4b61-b17c-ccf3c27e8400" providerId="ADAL" clId="{2178AA31-9E99-43BB-83FE-A389141429F5}" dt="2025-09-19T05:17:37.804" v="16"/>
          <ac:spMkLst>
            <pc:docMk/>
            <pc:sldMk cId="2460878175" sldId="300"/>
            <ac:spMk id="9" creationId="{4D5900F6-55A2-938D-F8B9-6B5DA2FB4A40}"/>
          </ac:spMkLst>
        </pc:spChg>
        <pc:spChg chg="add">
          <ac:chgData name="Ram Kaminwar" userId="fd9a5bed-afcf-4b61-b17c-ccf3c27e8400" providerId="ADAL" clId="{2178AA31-9E99-43BB-83FE-A389141429F5}" dt="2025-09-19T05:17:45.453" v="18"/>
          <ac:spMkLst>
            <pc:docMk/>
            <pc:sldMk cId="2460878175" sldId="300"/>
            <ac:spMk id="11" creationId="{B24BA5E2-27AC-2BBE-54FA-0845FD10873D}"/>
          </ac:spMkLst>
        </pc:spChg>
        <pc:spChg chg="add">
          <ac:chgData name="Ram Kaminwar" userId="fd9a5bed-afcf-4b61-b17c-ccf3c27e8400" providerId="ADAL" clId="{2178AA31-9E99-43BB-83FE-A389141429F5}" dt="2025-09-19T05:17:58.257" v="20"/>
          <ac:spMkLst>
            <pc:docMk/>
            <pc:sldMk cId="2460878175" sldId="300"/>
            <ac:spMk id="13" creationId="{32A946C0-FBE9-375D-3369-5F1696F2FD80}"/>
          </ac:spMkLst>
        </pc:spChg>
        <pc:graphicFrameChg chg="add mod">
          <ac:chgData name="Ram Kaminwar" userId="fd9a5bed-afcf-4b61-b17c-ccf3c27e8400" providerId="ADAL" clId="{2178AA31-9E99-43BB-83FE-A389141429F5}" dt="2025-09-19T05:17:40.362" v="17"/>
          <ac:graphicFrameMkLst>
            <pc:docMk/>
            <pc:sldMk cId="2460878175" sldId="300"/>
            <ac:graphicFrameMk id="8" creationId="{45C8815F-AB9D-0CC0-AD87-2F0D9669EF0B}"/>
          </ac:graphicFrameMkLst>
        </pc:graphicFrameChg>
        <pc:graphicFrameChg chg="add mod">
          <ac:chgData name="Ram Kaminwar" userId="fd9a5bed-afcf-4b61-b17c-ccf3c27e8400" providerId="ADAL" clId="{2178AA31-9E99-43BB-83FE-A389141429F5}" dt="2025-09-19T05:17:46.251" v="19"/>
          <ac:graphicFrameMkLst>
            <pc:docMk/>
            <pc:sldMk cId="2460878175" sldId="300"/>
            <ac:graphicFrameMk id="10" creationId="{D4931544-3A7B-7818-C085-7220A28D88DC}"/>
          </ac:graphicFrameMkLst>
        </pc:graphicFrameChg>
        <pc:graphicFrameChg chg="add mod">
          <ac:chgData name="Ram Kaminwar" userId="fd9a5bed-afcf-4b61-b17c-ccf3c27e8400" providerId="ADAL" clId="{2178AA31-9E99-43BB-83FE-A389141429F5}" dt="2025-09-19T05:18:05.563" v="21"/>
          <ac:graphicFrameMkLst>
            <pc:docMk/>
            <pc:sldMk cId="2460878175" sldId="300"/>
            <ac:graphicFrameMk id="12" creationId="{BF6C2394-3043-88E2-402A-886C5EDE1244}"/>
          </ac:graphicFrameMkLst>
        </pc:graphicFrameChg>
      </pc:sldChg>
      <pc:sldChg chg="modSp new mod">
        <pc:chgData name="Ram Kaminwar" userId="fd9a5bed-afcf-4b61-b17c-ccf3c27e8400" providerId="ADAL" clId="{2178AA31-9E99-43BB-83FE-A389141429F5}" dt="2025-09-19T05:19:15.052" v="65" actId="1076"/>
        <pc:sldMkLst>
          <pc:docMk/>
          <pc:sldMk cId="3474403312" sldId="300"/>
        </pc:sldMkLst>
        <pc:spChg chg="mod">
          <ac:chgData name="Ram Kaminwar" userId="fd9a5bed-afcf-4b61-b17c-ccf3c27e8400" providerId="ADAL" clId="{2178AA31-9E99-43BB-83FE-A389141429F5}" dt="2025-09-19T05:19:15.052" v="65" actId="1076"/>
          <ac:spMkLst>
            <pc:docMk/>
            <pc:sldMk cId="3474403312" sldId="300"/>
            <ac:spMk id="2" creationId="{8CC7FA58-3593-E150-4372-002A0702468A}"/>
          </ac:spMkLst>
        </pc:spChg>
        <pc:spChg chg="mod">
          <ac:chgData name="Ram Kaminwar" userId="fd9a5bed-afcf-4b61-b17c-ccf3c27e8400" providerId="ADAL" clId="{2178AA31-9E99-43BB-83FE-A389141429F5}" dt="2025-09-19T05:19:05.963" v="63" actId="27636"/>
          <ac:spMkLst>
            <pc:docMk/>
            <pc:sldMk cId="3474403312" sldId="300"/>
            <ac:spMk id="3" creationId="{D529EDA0-EE3A-19F0-6B58-97682A49EBD1}"/>
          </ac:spMkLst>
        </pc:spChg>
      </pc:sldChg>
      <pc:sldChg chg="new del">
        <pc:chgData name="Ram Kaminwar" userId="fd9a5bed-afcf-4b61-b17c-ccf3c27e8400" providerId="ADAL" clId="{2178AA31-9E99-43BB-83FE-A389141429F5}" dt="2025-09-19T05:18:11.809" v="24" actId="47"/>
        <pc:sldMkLst>
          <pc:docMk/>
          <pc:sldMk cId="3883362628" sldId="300"/>
        </pc:sldMkLst>
      </pc:sldChg>
      <pc:sldChg chg="addSp delSp modSp new mod ord">
        <pc:chgData name="Ram Kaminwar" userId="fd9a5bed-afcf-4b61-b17c-ccf3c27e8400" providerId="ADAL" clId="{2178AA31-9E99-43BB-83FE-A389141429F5}" dt="2025-09-19T05:21:16.583" v="71" actId="27614"/>
        <pc:sldMkLst>
          <pc:docMk/>
          <pc:sldMk cId="1046452580" sldId="301"/>
        </pc:sldMkLst>
        <pc:spChg chg="del">
          <ac:chgData name="Ram Kaminwar" userId="fd9a5bed-afcf-4b61-b17c-ccf3c27e8400" providerId="ADAL" clId="{2178AA31-9E99-43BB-83FE-A389141429F5}" dt="2025-09-19T05:21:08.032" v="67" actId="478"/>
          <ac:spMkLst>
            <pc:docMk/>
            <pc:sldMk cId="1046452580" sldId="301"/>
            <ac:spMk id="3" creationId="{7668ACA6-C3C2-5DDF-EF83-FF8BFAF5E64C}"/>
          </ac:spMkLst>
        </pc:spChg>
        <pc:picChg chg="add mod">
          <ac:chgData name="Ram Kaminwar" userId="fd9a5bed-afcf-4b61-b17c-ccf3c27e8400" providerId="ADAL" clId="{2178AA31-9E99-43BB-83FE-A389141429F5}" dt="2025-09-19T05:21:16.583" v="71" actId="27614"/>
          <ac:picMkLst>
            <pc:docMk/>
            <pc:sldMk cId="1046452580" sldId="301"/>
            <ac:picMk id="5" creationId="{3A5EB653-E005-09E1-72A8-FBD20B1C2747}"/>
          </ac:picMkLst>
        </pc:picChg>
      </pc:sldChg>
      <pc:sldChg chg="addSp delSp modSp new mod ord">
        <pc:chgData name="Ram Kaminwar" userId="fd9a5bed-afcf-4b61-b17c-ccf3c27e8400" providerId="ADAL" clId="{2178AA31-9E99-43BB-83FE-A389141429F5}" dt="2025-09-19T05:26:17.453" v="103"/>
        <pc:sldMkLst>
          <pc:docMk/>
          <pc:sldMk cId="2859097706" sldId="302"/>
        </pc:sldMkLst>
        <pc:spChg chg="add del mod">
          <ac:chgData name="Ram Kaminwar" userId="fd9a5bed-afcf-4b61-b17c-ccf3c27e8400" providerId="ADAL" clId="{2178AA31-9E99-43BB-83FE-A389141429F5}" dt="2025-09-19T05:23:07.415" v="75"/>
          <ac:spMkLst>
            <pc:docMk/>
            <pc:sldMk cId="2859097706" sldId="302"/>
            <ac:spMk id="2" creationId="{03DF9C06-9E63-D338-6A6E-F95CCE49885A}"/>
          </ac:spMkLst>
        </pc:spChg>
        <pc:spChg chg="add del mod">
          <ac:chgData name="Ram Kaminwar" userId="fd9a5bed-afcf-4b61-b17c-ccf3c27e8400" providerId="ADAL" clId="{2178AA31-9E99-43BB-83FE-A389141429F5}" dt="2025-09-19T05:23:59.635" v="82" actId="27636"/>
          <ac:spMkLst>
            <pc:docMk/>
            <pc:sldMk cId="2859097706" sldId="302"/>
            <ac:spMk id="3" creationId="{55149696-5A02-2FFE-CA3D-7934EAD7EAA4}"/>
          </ac:spMkLst>
        </pc:spChg>
        <pc:spChg chg="add mod">
          <ac:chgData name="Ram Kaminwar" userId="fd9a5bed-afcf-4b61-b17c-ccf3c27e8400" providerId="ADAL" clId="{2178AA31-9E99-43BB-83FE-A389141429F5}" dt="2025-09-19T05:23:02.815" v="74"/>
          <ac:spMkLst>
            <pc:docMk/>
            <pc:sldMk cId="2859097706" sldId="302"/>
            <ac:spMk id="6" creationId="{FF401F67-935D-93E5-DBF3-34F000E21B7E}"/>
          </ac:spMkLst>
        </pc:spChg>
        <pc:graphicFrameChg chg="add mod">
          <ac:chgData name="Ram Kaminwar" userId="fd9a5bed-afcf-4b61-b17c-ccf3c27e8400" providerId="ADAL" clId="{2178AA31-9E99-43BB-83FE-A389141429F5}" dt="2025-09-19T05:23:02.815" v="74"/>
          <ac:graphicFrameMkLst>
            <pc:docMk/>
            <pc:sldMk cId="2859097706" sldId="302"/>
            <ac:graphicFrameMk id="5" creationId="{A6F07A76-9A4D-720B-D287-574D03D9355B}"/>
          </ac:graphicFrameMkLst>
        </pc:graphicFrameChg>
      </pc:sldChg>
      <pc:sldChg chg="modSp new mod ord">
        <pc:chgData name="Ram Kaminwar" userId="fd9a5bed-afcf-4b61-b17c-ccf3c27e8400" providerId="ADAL" clId="{2178AA31-9E99-43BB-83FE-A389141429F5}" dt="2025-09-19T05:26:27.773" v="105"/>
        <pc:sldMkLst>
          <pc:docMk/>
          <pc:sldMk cId="1572007936" sldId="303"/>
        </pc:sldMkLst>
        <pc:spChg chg="mod">
          <ac:chgData name="Ram Kaminwar" userId="fd9a5bed-afcf-4b61-b17c-ccf3c27e8400" providerId="ADAL" clId="{2178AA31-9E99-43BB-83FE-A389141429F5}" dt="2025-09-19T05:24:33.164" v="90" actId="1076"/>
          <ac:spMkLst>
            <pc:docMk/>
            <pc:sldMk cId="1572007936" sldId="303"/>
            <ac:spMk id="2" creationId="{FB2BF653-E2AE-FF34-A775-D73B2F460CEF}"/>
          </ac:spMkLst>
        </pc:spChg>
        <pc:spChg chg="mod">
          <ac:chgData name="Ram Kaminwar" userId="fd9a5bed-afcf-4b61-b17c-ccf3c27e8400" providerId="ADAL" clId="{2178AA31-9E99-43BB-83FE-A389141429F5}" dt="2025-09-19T05:25:11.614" v="98" actId="113"/>
          <ac:spMkLst>
            <pc:docMk/>
            <pc:sldMk cId="1572007936" sldId="303"/>
            <ac:spMk id="3" creationId="{F2E3DA1E-2B4A-384D-E14F-424E975E205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557425" cy="3200400"/>
          </a:xfrm>
        </p:spPr>
        <p:txBody>
          <a:bodyPr anchor="ctr"/>
          <a:lstStyle/>
          <a:p>
            <a:pPr algn="ctr"/>
            <a:r>
              <a:rPr lang="en-US" dirty="0"/>
              <a:t>Project presentation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- Ram Kaminwar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9C06-9E63-D338-6A6E-F95CCE49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RESTful Web Display with DevOps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9696-5A02-2FFE-CA3D-7934EAD7E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826562"/>
          </a:xfrm>
        </p:spPr>
        <p:txBody>
          <a:bodyPr>
            <a:normAutofit/>
          </a:bodyPr>
          <a:lstStyle/>
          <a:p>
            <a:r>
              <a:rPr lang="en-US" dirty="0"/>
              <a:t>This project is a learning-focused implementation that demonstrates how to build and deploy a simple RESTful web service using Spring Boot, while integrating modern DevOps tools like Docker, GitHub, and Jenkins</a:t>
            </a:r>
          </a:p>
          <a:p>
            <a:r>
              <a:rPr lang="en-US" dirty="0"/>
              <a:t>What the Project Does</a:t>
            </a:r>
          </a:p>
          <a:p>
            <a:r>
              <a:rPr lang="en-US" dirty="0"/>
              <a:t>Exposes a REST API that prints structured messages on the web.</a:t>
            </a:r>
          </a:p>
          <a:p>
            <a:r>
              <a:rPr lang="en-US" dirty="0"/>
              <a:t>Demonstrates GET endpoints for basic data display.</a:t>
            </a:r>
          </a:p>
          <a:p>
            <a:r>
              <a:rPr lang="en-US" dirty="0"/>
              <a:t>Focuses on clean code, modular structure, and best practices.</a:t>
            </a:r>
          </a:p>
          <a:p>
            <a:r>
              <a:rPr lang="en-US" dirty="0"/>
              <a:t>Uses Docker to containerize the Spring Boot app.</a:t>
            </a:r>
          </a:p>
          <a:p>
            <a:r>
              <a:rPr lang="en-US" dirty="0"/>
              <a:t>Automates build and deployment pipeline using Jenkins.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6711-8185-FDB7-ED57-4035524F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9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F653-E2AE-FF34-A775-D73B2F46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144397"/>
            <a:ext cx="7288282" cy="1086948"/>
          </a:xfrm>
        </p:spPr>
        <p:txBody>
          <a:bodyPr/>
          <a:lstStyle/>
          <a:p>
            <a:r>
              <a:rPr lang="en-US" dirty="0"/>
              <a:t>Technologies Explored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DA1E-2B4A-384D-E14F-424E975E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248" y="1231345"/>
            <a:ext cx="7288212" cy="5626655"/>
          </a:xfrm>
        </p:spPr>
        <p:txBody>
          <a:bodyPr>
            <a:noAutofit/>
          </a:bodyPr>
          <a:lstStyle/>
          <a:p>
            <a:r>
              <a:rPr lang="en-US" sz="2000" b="0" dirty="0"/>
              <a:t>In this project, I worked with a powerful combination of backend and DevOps tools:</a:t>
            </a:r>
          </a:p>
          <a:p>
            <a:r>
              <a:rPr lang="en-US" sz="2000" dirty="0"/>
              <a:t>Spring Boot </a:t>
            </a:r>
            <a:r>
              <a:rPr lang="en-US" sz="2000" b="0" dirty="0"/>
              <a:t>– Used to build and expose RESTful web services with minimal configuration.</a:t>
            </a:r>
          </a:p>
          <a:p>
            <a:r>
              <a:rPr lang="en-US" sz="2000" dirty="0"/>
              <a:t>Docker</a:t>
            </a:r>
            <a:r>
              <a:rPr lang="en-US" sz="2000" b="0" dirty="0"/>
              <a:t> – Enabled containerization of the application for consistent deployment across environments.</a:t>
            </a:r>
          </a:p>
          <a:p>
            <a:r>
              <a:rPr lang="en-US" sz="2000" dirty="0"/>
              <a:t>GitHub</a:t>
            </a:r>
            <a:r>
              <a:rPr lang="en-US" sz="2000" b="0" dirty="0"/>
              <a:t> – Served as the version control platform for managing code and collaboration.</a:t>
            </a:r>
          </a:p>
          <a:p>
            <a:r>
              <a:rPr lang="en-US" sz="2000" dirty="0"/>
              <a:t>Jenkins</a:t>
            </a:r>
            <a:r>
              <a:rPr lang="en-US" sz="2000" b="0" dirty="0"/>
              <a:t> – Automated the build and deployment pipeline, showcasing continuous integration in action.</a:t>
            </a:r>
          </a:p>
          <a:p>
            <a:r>
              <a:rPr lang="en-US" sz="2000" b="0" dirty="0"/>
              <a:t>Each technology played a key role in demonstrating how modern web applications are developed, deployed, and maintained efficiently.</a:t>
            </a:r>
          </a:p>
          <a:p>
            <a:r>
              <a:rPr lang="en-US" sz="2000" b="0" dirty="0"/>
              <a:t>Would you like help turning this into a slide with icons or a visual tech stack layout?</a:t>
            </a:r>
          </a:p>
          <a:p>
            <a:endParaRPr 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5A17-9BA2-7A1F-C851-29A8E448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D465-D028-1F53-1B8F-91FA7A26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A7B37EC-4DE0-FF0F-21F6-B55CB664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B24337-DF62-0518-D34D-3E2B214A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F30A-4AB7-0A49-5059-9AD375F8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28B142-08E7-3EDA-2308-C47A4FBE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D7B7ED8-5135-E029-5D0B-7E77BBFD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17C934A5-DCBD-2E9F-560D-28C45EC01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EF4FD-3A25-86E0-934B-63AE01D8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B7B5F5-3DEF-1149-31AB-642D3C92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D8E97C-E95A-CED4-AE44-ACCF6568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6C1288-8729-1C2F-3801-D4A4AF186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5836-0027-F37C-9719-8395EE27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FCED0CA-E9EC-8B44-AC96-1736C9847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D356B4-70B7-4A42-FB4C-9913776E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041E7-6D8D-CFB0-EFE9-1E9006012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61D426-BC51-293E-B1AE-7B4B3C3CD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84" y="0"/>
            <a:ext cx="1097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02A7-2925-DE4E-829A-196E5959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7F136B-60F5-DAA8-E1ED-E8AF0086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EE408D-EBBF-6B7F-A8CD-90A09670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7A5D16-3418-EE79-4EF6-54E952D49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8FC669-2F0D-C211-332C-8519CBE0D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AEBF-303B-E821-D753-7E22D9DE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5C1B9CF-6B51-7703-6660-6CCDB593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14F136-BC23-2A07-8A11-8C0A19BB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6207BA-1A0D-7E3B-C577-105C79CDD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392B-5009-3087-9F2E-57A47988A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F94D8B-71E7-30F1-1CB5-5D098A9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07F9902-9123-F4D2-FA07-9E73948C3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D0EF7E-30C2-8549-2083-FA32E641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90F21-E890-F07F-EC3B-19902D8A0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0"/>
            <a:ext cx="11544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EE05-12C2-C342-B72F-891E33DA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562621-53F0-F398-2036-AE8498AB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A8B9C69-E695-0658-A70F-21366D33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579C27-6FD7-FDB6-DC92-67416FB6A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EB2568-D0E0-E0AC-EB34-C53A3E21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57" y="0"/>
            <a:ext cx="11625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Project – 1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using python and </a:t>
            </a:r>
            <a:r>
              <a:rPr lang="en-US" sz="2800" dirty="0" err="1"/>
              <a:t>sql</a:t>
            </a:r>
            <a:r>
              <a:rPr lang="en-US" sz="2800" dirty="0"/>
              <a:t> database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1C5E-D124-3C9D-80CA-897C8B13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BEB436A-6AA4-EFD1-9E38-E98BAD5A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4937F13-1246-3263-72D1-73D79C20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6568A9-2F30-0B59-67E1-A0D16BB7A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E93915-7E80-9AA9-8F72-96CB02C65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0"/>
            <a:ext cx="11544299" cy="6858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4787A6-9C36-B92B-B5FB-2F8F639C4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0"/>
            <a:ext cx="11544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536C-CC79-035E-D363-3C97AAD6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Parking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29B4-5CB6-426A-A4B6-930BB728E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console-based Parking Management System is designed to streamline vehicle entry and exit operations in parking facilities. Developed using Python for logic and SQL for data handling, the system offers a simple yet powerful interface for managing real-time parking activities</a:t>
            </a:r>
          </a:p>
          <a:p>
            <a:endParaRPr lang="en-US" dirty="0"/>
          </a:p>
          <a:p>
            <a:r>
              <a:rPr lang="en-US" dirty="0"/>
              <a:t>Key Features</a:t>
            </a:r>
          </a:p>
          <a:p>
            <a:r>
              <a:rPr lang="en-US" dirty="0"/>
              <a:t>Vehicle Entry: Records incoming vehicles with timestamp and vehicle details.</a:t>
            </a:r>
          </a:p>
          <a:p>
            <a:r>
              <a:rPr lang="en-US" dirty="0"/>
              <a:t>Vehicle Exit: Calculates parking duration and generates applicable fees.</a:t>
            </a:r>
          </a:p>
          <a:p>
            <a:r>
              <a:rPr lang="en-US" dirty="0"/>
              <a:t>Fee Calculation: Dynamic fee computation based on time spent.</a:t>
            </a:r>
          </a:p>
          <a:p>
            <a:r>
              <a:rPr lang="en-US" dirty="0"/>
              <a:t>Export to CSV: Allows exporting parking records for reporting and analysis.</a:t>
            </a:r>
          </a:p>
          <a:p>
            <a:r>
              <a:rPr lang="en-US" dirty="0"/>
              <a:t>Help &amp; Instructions: Built-in guidance for users to navigate the system easily.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61EA-EA46-3E10-B27D-18E460E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FA58-3593-E150-4372-002A0702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396815"/>
            <a:ext cx="7288282" cy="1285356"/>
          </a:xfrm>
        </p:spPr>
        <p:txBody>
          <a:bodyPr/>
          <a:lstStyle/>
          <a:p>
            <a:r>
              <a:rPr lang="en-US" dirty="0"/>
              <a:t>Why This Project?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EDA0-EE3A-19F0-6B58-97682A49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191110"/>
            <a:ext cx="7288212" cy="39790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Promotes automation in manual parking systems.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Enhances accuracy in fee calculation and record-keeping.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Offers scalability for future GUI or web-based upgrades.</a:t>
            </a:r>
          </a:p>
          <a:p>
            <a:endParaRPr lang="en-US" sz="2400" dirty="0"/>
          </a:p>
          <a:p>
            <a:r>
              <a:rPr lang="en-US" sz="2400" dirty="0"/>
              <a:t>- Demonstrates integration of Python scripting with SQL databases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BF64-32D0-D681-5889-683BEC6B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E44BAF-F9D3-E60F-4438-333B4276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5" y="0"/>
            <a:ext cx="1156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2300-CEEA-C623-53C3-6981446D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5EB653-E005-09E1-72A8-FBD20B1C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05" y="0"/>
            <a:ext cx="11564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9F9DD8-1E9E-B5EA-0DBA-24D72168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1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A2248-FF51-EA9F-9708-A0AEC827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A03B9C-FA24-EFCF-FCC1-99DFDAC9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5" y="0"/>
            <a:ext cx="11584949" cy="685800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A4FBC85-5AA6-760D-F8A9-A6D4C013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0" y="0"/>
            <a:ext cx="11605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4D2-F054-240C-C407-27C1281FC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– 2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springboot</a:t>
            </a:r>
            <a:r>
              <a:rPr lang="en-US" sz="2400" dirty="0"/>
              <a:t>, docker, </a:t>
            </a:r>
            <a:r>
              <a:rPr lang="en-US" sz="2400" dirty="0" err="1"/>
              <a:t>github</a:t>
            </a:r>
            <a:r>
              <a:rPr lang="en-US" sz="2400" dirty="0"/>
              <a:t>, </a:t>
            </a:r>
            <a:r>
              <a:rPr lang="en-US" sz="2400" dirty="0" err="1"/>
              <a:t>jenkins</a:t>
            </a:r>
            <a:endParaRPr lang="en-US" sz="2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31A65-0A1B-614C-BD72-AF5A4FB911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007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8eca3ca-1276-46d5-9d9d-a0f2a028920f}" enabled="0" method="" siteId="{c8eca3ca-1276-46d5-9d9d-a0f2a02892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{026F2868-5FB8-4F62-BD55-484548F88438}TF7521aafa-c748-4c40-a498-ba511be234dc5b1b6097_win32-5039330bb2f3</Template>
  <TotalTime>81</TotalTime>
  <Words>406</Words>
  <Application>Microsoft Office PowerPoint</Application>
  <PresentationFormat>Widescreen</PresentationFormat>
  <Paragraphs>47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Custom</vt:lpstr>
      <vt:lpstr>Project presentation  - Ram Kaminwar</vt:lpstr>
      <vt:lpstr>Project – 1  using python and sql database connections</vt:lpstr>
      <vt:lpstr>Project Overview: Parking Management System </vt:lpstr>
      <vt:lpstr>Why This Project? </vt:lpstr>
      <vt:lpstr>Overcoming nervousness</vt:lpstr>
      <vt:lpstr>PowerPoint Presentation</vt:lpstr>
      <vt:lpstr>PowerPoint Presentation</vt:lpstr>
      <vt:lpstr>PowerPoint Presentation</vt:lpstr>
      <vt:lpstr>Project – 2  using springboot, docker, github, jenkins</vt:lpstr>
      <vt:lpstr>Project 2: RESTful Web Display with DevOps Integration </vt:lpstr>
      <vt:lpstr>Technologies Explored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Kaminwar</dc:creator>
  <cp:lastModifiedBy>Ram Kaminwar</cp:lastModifiedBy>
  <cp:revision>1</cp:revision>
  <dcterms:created xsi:type="dcterms:W3CDTF">2025-09-19T04:05:39Z</dcterms:created>
  <dcterms:modified xsi:type="dcterms:W3CDTF">2025-09-19T05:27:29Z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