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749-3464-4370-A1BD-ED53D8880FB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4106-530E-4052-B55A-05D79275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65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749-3464-4370-A1BD-ED53D8880FB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4106-530E-4052-B55A-05D79275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1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749-3464-4370-A1BD-ED53D8880FB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4106-530E-4052-B55A-05D79275198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2644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749-3464-4370-A1BD-ED53D8880FB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4106-530E-4052-B55A-05D79275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60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749-3464-4370-A1BD-ED53D8880FB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4106-530E-4052-B55A-05D79275198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490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749-3464-4370-A1BD-ED53D8880FB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4106-530E-4052-B55A-05D79275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629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749-3464-4370-A1BD-ED53D8880FB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4106-530E-4052-B55A-05D79275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680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749-3464-4370-A1BD-ED53D8880FB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4106-530E-4052-B55A-05D79275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749-3464-4370-A1BD-ED53D8880FB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4106-530E-4052-B55A-05D79275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45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749-3464-4370-A1BD-ED53D8880FB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4106-530E-4052-B55A-05D79275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57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749-3464-4370-A1BD-ED53D8880FB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4106-530E-4052-B55A-05D79275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50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749-3464-4370-A1BD-ED53D8880FB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4106-530E-4052-B55A-05D79275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64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749-3464-4370-A1BD-ED53D8880FB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4106-530E-4052-B55A-05D79275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64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749-3464-4370-A1BD-ED53D8880FB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4106-530E-4052-B55A-05D79275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4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749-3464-4370-A1BD-ED53D8880FB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4106-530E-4052-B55A-05D79275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749-3464-4370-A1BD-ED53D8880FB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4106-530E-4052-B55A-05D79275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12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D749-3464-4370-A1BD-ED53D8880FB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F34106-530E-4052-B55A-05D79275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37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Animal Species Classification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RAMANUJAN NR (210701206)</a:t>
            </a:r>
          </a:p>
          <a:p>
            <a:r>
              <a:rPr lang="en-US" dirty="0" smtClean="0"/>
              <a:t>RAMKEERTHAN MA (210701207)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4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Limitations and 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1370" y="1930400"/>
            <a:ext cx="47909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High Accuracy</a:t>
            </a:r>
          </a:p>
          <a:p>
            <a:endParaRPr lang="en-US" b="1" dirty="0" smtClean="0"/>
          </a:p>
          <a:p>
            <a:r>
              <a:rPr lang="en-US" dirty="0" err="1" smtClean="0"/>
              <a:t>ResNet's</a:t>
            </a:r>
            <a:r>
              <a:rPr lang="en-US" dirty="0" smtClean="0"/>
              <a:t> architecture enables the development of highly accurate animal species classification models, surpassing the performance of </a:t>
            </a:r>
            <a:r>
              <a:rPr lang="en-US" b="1" dirty="0" smtClean="0"/>
              <a:t>Computational Complexity</a:t>
            </a:r>
          </a:p>
          <a:p>
            <a:r>
              <a:rPr lang="en-US" dirty="0" smtClean="0"/>
              <a:t>The increased depth of </a:t>
            </a:r>
            <a:r>
              <a:rPr lang="en-US" dirty="0" err="1" smtClean="0"/>
              <a:t>ResNet</a:t>
            </a:r>
            <a:r>
              <a:rPr lang="en-US" dirty="0" smtClean="0"/>
              <a:t> architectures may lead to computational challenges, including longer training times and higher resource requirements, impacting practical deployment.</a:t>
            </a:r>
          </a:p>
          <a:p>
            <a:r>
              <a:rPr lang="en-US" dirty="0" smtClean="0"/>
              <a:t>conventional neural network architectures.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83223" y="1930400"/>
            <a:ext cx="2639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Overfitting</a:t>
            </a:r>
            <a:r>
              <a:rPr lang="en-US" b="1" dirty="0" smtClean="0">
                <a:solidFill>
                  <a:srgbClr val="FF0000"/>
                </a:solidFill>
              </a:rPr>
              <a:t> Risks</a:t>
            </a:r>
          </a:p>
          <a:p>
            <a:endParaRPr lang="en-US" b="1" dirty="0" smtClean="0"/>
          </a:p>
          <a:p>
            <a:r>
              <a:rPr lang="en-US" dirty="0" smtClean="0"/>
              <a:t>The risk of </a:t>
            </a:r>
            <a:r>
              <a:rPr lang="en-US" dirty="0" err="1" smtClean="0"/>
              <a:t>overfitting</a:t>
            </a:r>
            <a:r>
              <a:rPr lang="en-US" dirty="0" smtClean="0"/>
              <a:t> due to the large number of parameters in deep </a:t>
            </a:r>
            <a:r>
              <a:rPr lang="en-US" dirty="0" err="1" smtClean="0"/>
              <a:t>ResNet</a:t>
            </a:r>
            <a:r>
              <a:rPr lang="en-US" dirty="0" smtClean="0"/>
              <a:t> models necessitates careful regularization and validation strategies to ensure generalization.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8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1002" y="3005070"/>
            <a:ext cx="3431027" cy="103889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THANK YOU</a:t>
            </a:r>
            <a:endParaRPr lang="en-IN" sz="4500" dirty="0"/>
          </a:p>
        </p:txBody>
      </p:sp>
    </p:spTree>
    <p:extLst>
      <p:ext uri="{BB962C8B-B14F-4D97-AF65-F5344CB8AC3E}">
        <p14:creationId xmlns:p14="http://schemas.microsoft.com/office/powerpoint/2010/main" val="81247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03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This project demonstrates the use of a </a:t>
            </a:r>
            <a:r>
              <a:rPr lang="en-US" sz="2200" dirty="0" err="1"/>
              <a:t>ResNet</a:t>
            </a:r>
            <a:r>
              <a:rPr lang="en-US" sz="2200" dirty="0"/>
              <a:t> architecture for the classification of ten animal species: dog, cat, elephant, spider, horse, frog, cow, butterfly, sheep, and squirrel. Leveraging a ResNet50 model pre-trained on </a:t>
            </a:r>
            <a:r>
              <a:rPr lang="en-US" sz="2200" dirty="0" err="1"/>
              <a:t>ImageNet</a:t>
            </a:r>
            <a:r>
              <a:rPr lang="en-US" sz="2200" dirty="0"/>
              <a:t> as the base, we add a custom classification head with a 256-unit hidden layer. The model is trained using the sparse categorical cross-entropy loss function and the Adam optimizer. Data augmentation techniques are employed to enhance generalization, and the model achieves a validation accuracy of 90%. This high accuracy is attained through careful model tuning, including fine-tuning the base model layers and implementing regularization strategies. The results underscore the efficacy of transfer learning and advanced neural network architectures in complex image classification tasks.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65998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/>
              <a:t>1. Understanding </a:t>
            </a:r>
            <a:r>
              <a:rPr lang="en-US" sz="2500" b="1" dirty="0" err="1"/>
              <a:t>ResNet</a:t>
            </a:r>
            <a:r>
              <a:rPr lang="en-US" sz="2500" b="1" dirty="0"/>
              <a:t> </a:t>
            </a:r>
            <a:r>
              <a:rPr lang="en-US" sz="2500" b="1" dirty="0" smtClean="0"/>
              <a:t>Architecture</a:t>
            </a:r>
            <a:endParaRPr lang="en-US" sz="2500" b="1" dirty="0"/>
          </a:p>
          <a:p>
            <a:pPr marL="0" indent="0">
              <a:buNone/>
            </a:pPr>
            <a:r>
              <a:rPr lang="en-US" sz="2500" b="1" dirty="0"/>
              <a:t>2. Application of </a:t>
            </a:r>
            <a:r>
              <a:rPr lang="en-US" sz="2500" b="1" dirty="0" err="1"/>
              <a:t>ResNet</a:t>
            </a:r>
            <a:r>
              <a:rPr lang="en-US" sz="2500" b="1" dirty="0"/>
              <a:t> in Animal Species </a:t>
            </a:r>
            <a:r>
              <a:rPr lang="en-US" sz="2500" b="1" dirty="0" smtClean="0"/>
              <a:t>Classification</a:t>
            </a:r>
            <a:endParaRPr lang="en-US" sz="2500" b="1" dirty="0"/>
          </a:p>
          <a:p>
            <a:pPr marL="0" indent="0">
              <a:buNone/>
            </a:pPr>
            <a:r>
              <a:rPr lang="en-US" sz="2500" b="1" dirty="0"/>
              <a:t>3. Benefits and Challenges of Using </a:t>
            </a:r>
            <a:r>
              <a:rPr lang="en-US" sz="2500" b="1" dirty="0" err="1"/>
              <a:t>ResNet</a:t>
            </a:r>
            <a:r>
              <a:rPr lang="en-US" sz="2500" b="1" dirty="0"/>
              <a:t> for Animal Species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3191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</a:t>
            </a:r>
            <a:r>
              <a:rPr lang="en-IN" b="1" dirty="0" err="1"/>
              <a:t>ResNet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1370" y="1930400"/>
            <a:ext cx="27947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Evolution of Neural Networks</a:t>
            </a:r>
          </a:p>
          <a:p>
            <a:endParaRPr lang="en-US" b="1" dirty="0" smtClean="0"/>
          </a:p>
          <a:p>
            <a:r>
              <a:rPr lang="en-US" dirty="0" err="1" smtClean="0"/>
              <a:t>ResNet</a:t>
            </a:r>
            <a:r>
              <a:rPr lang="en-US" dirty="0" smtClean="0"/>
              <a:t>, short for Residual Network, represents a breakthrough in deep learning architecture, designed to address the vanishing gradient problem and enable the training of very deep neural networks.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9144" y="1959487"/>
            <a:ext cx="26530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Residual Learning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The core concept of </a:t>
            </a:r>
            <a:r>
              <a:rPr lang="en-US" dirty="0" err="1" smtClean="0"/>
              <a:t>ResNet</a:t>
            </a:r>
            <a:r>
              <a:rPr lang="en-US" dirty="0" smtClean="0"/>
              <a:t> lies in residual learning, where the network learns residual functions with reference to the layer inputs, allowing for the training of extremely deep networks.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9843" y="1958538"/>
            <a:ext cx="25941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Architectural Components</a:t>
            </a:r>
          </a:p>
          <a:p>
            <a:endParaRPr lang="en-US" b="1" dirty="0" smtClean="0"/>
          </a:p>
          <a:p>
            <a:r>
              <a:rPr lang="en-US" dirty="0" err="1" smtClean="0"/>
              <a:t>ResNet</a:t>
            </a:r>
            <a:r>
              <a:rPr lang="en-US" dirty="0" smtClean="0"/>
              <a:t> architecture is characterized by residual blocks, skip connections, and the use of identity and projection shortcuts, contributing to its efficiency and effectiveness in feature extraction.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1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features of </a:t>
            </a:r>
            <a:r>
              <a:rPr lang="en-US" b="1" dirty="0" err="1" smtClean="0"/>
              <a:t>ResNet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1370" y="1930400"/>
            <a:ext cx="27947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Vanishing Gradient Problem</a:t>
            </a:r>
          </a:p>
          <a:p>
            <a:endParaRPr lang="en-US" b="1" dirty="0" smtClean="0"/>
          </a:p>
          <a:p>
            <a:r>
              <a:rPr lang="en-US" dirty="0" err="1" smtClean="0"/>
              <a:t>ResNet's</a:t>
            </a:r>
            <a:r>
              <a:rPr lang="en-US" dirty="0" smtClean="0"/>
              <a:t> ability to mitigate the vanishing gradient problem empowers the network to effectively learn from a larger number of layers, facilitating more accurate representations of complex data.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9144" y="1959487"/>
            <a:ext cx="26530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Skip Connections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The incorporation of skip connections enables the direct flow of information from one layer to another, preserving gradient flow and simplifying the learning process for the network.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9843" y="1958538"/>
            <a:ext cx="25941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Adaptability to Different Domains</a:t>
            </a:r>
          </a:p>
          <a:p>
            <a:endParaRPr lang="en-US" b="1" dirty="0" smtClean="0"/>
          </a:p>
          <a:p>
            <a:r>
              <a:rPr lang="en-US" dirty="0" err="1" smtClean="0"/>
              <a:t>ResNet's</a:t>
            </a:r>
            <a:r>
              <a:rPr lang="en-US" dirty="0" smtClean="0"/>
              <a:t> architecture is not domain-specific, making it versatile and suitable for a wide range of applications, including image classification and object recognition.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6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ResNet</a:t>
            </a:r>
            <a:r>
              <a:rPr lang="en-US" b="1" dirty="0" smtClean="0"/>
              <a:t> Architecture</a:t>
            </a:r>
            <a:endParaRPr lang="en-IN" b="1" dirty="0"/>
          </a:p>
        </p:txBody>
      </p:sp>
      <p:pic>
        <p:nvPicPr>
          <p:cNvPr id="1026" name="Picture 2" descr="https://miro.medium.com/v2/resize:fit:700/1*C8jf92MeHZnxnbpMkz6jk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5" y="1424547"/>
            <a:ext cx="6667500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iro.medium.com/v2/resize:fit:640/1*foG-iCktwwuQPfepfKyvU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40" y="4825285"/>
            <a:ext cx="4440060" cy="203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80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and </a:t>
            </a:r>
            <a:r>
              <a:rPr lang="en-IN" b="1" dirty="0" err="1"/>
              <a:t>Preprocessing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1370" y="1930400"/>
            <a:ext cx="3554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Dataset Selection</a:t>
            </a:r>
          </a:p>
          <a:p>
            <a:endParaRPr lang="en-US" b="1" dirty="0" smtClean="0"/>
          </a:p>
          <a:p>
            <a:r>
              <a:rPr lang="en-US" dirty="0" smtClean="0"/>
              <a:t>The process of selecting and curating a comprehensive dataset of animal images, encompassing diverse species and variations, to ensure the robustness and inclusivity of the classification model.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3520" y="1941848"/>
            <a:ext cx="37213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Image Preprocessing</a:t>
            </a:r>
          </a:p>
          <a:p>
            <a:endParaRPr lang="en-US" b="1" dirty="0" smtClean="0"/>
          </a:p>
          <a:p>
            <a:r>
              <a:rPr lang="en-US" dirty="0" smtClean="0"/>
              <a:t>The application of preprocessing techniques, including resizing, normalization, and augmentation, to optimize the dataset for training </a:t>
            </a:r>
            <a:r>
              <a:rPr lang="en-US" dirty="0" err="1" smtClean="0"/>
              <a:t>ResNet</a:t>
            </a:r>
            <a:r>
              <a:rPr lang="en-US" dirty="0" smtClean="0"/>
              <a:t>-based models and enhance their generalization capabilities.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227" y="4911523"/>
            <a:ext cx="2873183" cy="1660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20" y="4934888"/>
            <a:ext cx="2832745" cy="163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6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1370" y="1930400"/>
            <a:ext cx="23825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Architecture Configuration</a:t>
            </a:r>
          </a:p>
          <a:p>
            <a:endParaRPr lang="en-US" b="1" dirty="0" smtClean="0"/>
          </a:p>
          <a:p>
            <a:r>
              <a:rPr lang="en-US" dirty="0" smtClean="0"/>
              <a:t>The configuration of </a:t>
            </a:r>
            <a:r>
              <a:rPr lang="en-US" dirty="0" err="1" smtClean="0"/>
              <a:t>ResNet</a:t>
            </a:r>
            <a:r>
              <a:rPr lang="en-US" dirty="0" smtClean="0"/>
              <a:t> architecture with a 256 unit hidden layer, specifying the number of layers, filter sizes, and activation functions to tailor the model for animal species classification.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02928" y="1930400"/>
            <a:ext cx="23819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Training Process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The training process involving the utilization of </a:t>
            </a:r>
            <a:r>
              <a:rPr lang="en-US" dirty="0" err="1" smtClean="0"/>
              <a:t>backpropagation</a:t>
            </a:r>
            <a:r>
              <a:rPr lang="en-US" dirty="0" smtClean="0"/>
              <a:t>, gradient descent, and epoch iterations to optimize the model's parameters and enhance its ability to accurately classify animal species.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7149" y="1958538"/>
            <a:ext cx="23565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Model Compilation</a:t>
            </a:r>
          </a:p>
          <a:p>
            <a:endParaRPr lang="en-US" b="1" dirty="0"/>
          </a:p>
          <a:p>
            <a:r>
              <a:rPr lang="en-US" b="1" dirty="0" smtClean="0"/>
              <a:t>The model is compiled with loss of sparse categorical </a:t>
            </a:r>
            <a:r>
              <a:rPr lang="en-US" b="1" dirty="0" err="1" smtClean="0"/>
              <a:t>crossentropy</a:t>
            </a:r>
            <a:r>
              <a:rPr lang="en-US" b="1" dirty="0" smtClean="0"/>
              <a:t> for multi class classification and uses Adam optimizer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7818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ADVANTAGES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1370" y="1930400"/>
            <a:ext cx="35545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High Accuracy</a:t>
            </a:r>
          </a:p>
          <a:p>
            <a:endParaRPr lang="en-US" sz="2200" b="1" dirty="0" smtClean="0"/>
          </a:p>
          <a:p>
            <a:r>
              <a:rPr lang="en-US" sz="2200" dirty="0" err="1" smtClean="0"/>
              <a:t>ResNet's</a:t>
            </a:r>
            <a:r>
              <a:rPr lang="en-US" sz="2200" dirty="0" smtClean="0"/>
              <a:t> architecture enables the development of highly accurate animal species classification models, surpassing the performance of conventional neural network architectures.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113520" y="1941848"/>
            <a:ext cx="37213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Feature Reusability</a:t>
            </a:r>
          </a:p>
          <a:p>
            <a:endParaRPr lang="en-US" sz="2200" b="1" dirty="0" smtClean="0"/>
          </a:p>
          <a:p>
            <a:r>
              <a:rPr lang="en-US" sz="2200" dirty="0" smtClean="0"/>
              <a:t>The reusability of learned features within </a:t>
            </a:r>
            <a:r>
              <a:rPr lang="en-US" sz="2200" dirty="0" err="1" smtClean="0"/>
              <a:t>ResNet's</a:t>
            </a:r>
            <a:r>
              <a:rPr lang="en-US" sz="2200" dirty="0" smtClean="0"/>
              <a:t> residual blocks enhances the model's ability to extract and leverage discriminative features for animal species classification.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48604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668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Animal Species Classification</vt:lpstr>
      <vt:lpstr>ABSTRACT</vt:lpstr>
      <vt:lpstr>CONTENTS</vt:lpstr>
      <vt:lpstr>Introduction to ResNet</vt:lpstr>
      <vt:lpstr>Key features of ResNet</vt:lpstr>
      <vt:lpstr>ResNet Architecture</vt:lpstr>
      <vt:lpstr>Dataset and Preprocessing</vt:lpstr>
      <vt:lpstr>Model Development</vt:lpstr>
      <vt:lpstr>ADVANTAGES</vt:lpstr>
      <vt:lpstr>Limitations and Challenges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Species Classification</dc:title>
  <dc:creator>hp</dc:creator>
  <cp:lastModifiedBy>hp</cp:lastModifiedBy>
  <cp:revision>4</cp:revision>
  <dcterms:created xsi:type="dcterms:W3CDTF">2024-05-21T12:22:04Z</dcterms:created>
  <dcterms:modified xsi:type="dcterms:W3CDTF">2024-05-21T13:15:39Z</dcterms:modified>
</cp:coreProperties>
</file>