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206" y="-9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2772360" y="4059000"/>
            <a:ext cx="2160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60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504000" y="2195280"/>
            <a:ext cx="4426560" cy="353160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504000" y="2195280"/>
            <a:ext cx="4426560" cy="3531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60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772360" y="4059000"/>
            <a:ext cx="2160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Add new Sub expensed head click on ‘Menu’ option on the Standard Rate screen.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‘Add Sub Expense Head’ option.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504000" y="301320"/>
            <a:ext cx="446364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True Voter </a:t>
            </a:r>
            <a:r>
              <a:rPr lang="en-IN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1.57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5872680" y="360000"/>
            <a:ext cx="3846960" cy="683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1769040"/>
            <a:ext cx="4426560" cy="550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‘Expense head’ from the list in which user wants to enter sub expense head.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Enter sub expense title in the text box of ‘Add New Sub Expense Head’.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on ‘Submit’  button to save.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Picture 40"/>
          <p:cNvPicPr/>
          <p:nvPr/>
        </p:nvPicPr>
        <p:blipFill>
          <a:blip r:embed="rId2" cstate="print"/>
          <a:stretch/>
        </p:blipFill>
        <p:spPr>
          <a:xfrm>
            <a:off x="5563800" y="576000"/>
            <a:ext cx="3603960" cy="640764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504000" y="301320"/>
            <a:ext cx="446364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True Voter </a:t>
            </a:r>
            <a:r>
              <a:rPr lang="en-IN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1.57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view report for ‘Sub expense Head’ click on ‘Menu’ option on the header.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on ‘Sub Expense Head Report.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Picture 43"/>
          <p:cNvPicPr/>
          <p:nvPr/>
        </p:nvPicPr>
        <p:blipFill>
          <a:blip r:embed="rId2" cstate="print"/>
          <a:stretch/>
        </p:blipFill>
        <p:spPr>
          <a:xfrm>
            <a:off x="5502960" y="504000"/>
            <a:ext cx="3725280" cy="662364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504000" y="301320"/>
            <a:ext cx="446364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True Voter </a:t>
            </a:r>
            <a:r>
              <a:rPr lang="en-IN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1.57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Report for the ‘Sub expense head will be disoplayed to the user as shown in the screen.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update record click on the record.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Picture 46"/>
          <p:cNvPicPr/>
          <p:nvPr/>
        </p:nvPicPr>
        <p:blipFill>
          <a:blip r:embed="rId2" cstate="print"/>
          <a:stretch/>
        </p:blipFill>
        <p:spPr>
          <a:xfrm>
            <a:off x="5563800" y="504000"/>
            <a:ext cx="3603960" cy="640764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504000" y="301320"/>
            <a:ext cx="446364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True Voter </a:t>
            </a:r>
            <a:r>
              <a:rPr lang="en-IN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1.57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will display message that ‘Are you sure you want to update this record?’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on ‘yes’ to uopdate record.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Picture 49"/>
          <p:cNvPicPr/>
          <p:nvPr/>
        </p:nvPicPr>
        <p:blipFill>
          <a:blip r:embed="rId2"/>
          <a:stretch/>
        </p:blipFill>
        <p:spPr>
          <a:xfrm>
            <a:off x="5523120" y="576000"/>
            <a:ext cx="3684960" cy="6551640"/>
          </a:xfrm>
          <a:prstGeom prst="rect">
            <a:avLst/>
          </a:prstGeom>
          <a:ln>
            <a:noFill/>
          </a:ln>
        </p:spPr>
      </p:pic>
      <p:sp>
        <p:nvSpPr>
          <p:cNvPr id="51" name="CustomShape 2"/>
          <p:cNvSpPr/>
          <p:nvPr/>
        </p:nvSpPr>
        <p:spPr>
          <a:xfrm>
            <a:off x="504000" y="301320"/>
            <a:ext cx="446364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True Voter </a:t>
            </a:r>
            <a:r>
              <a:rPr lang="en-IN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1.57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can make changes.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on ‘Update’ button to update record.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can update and delete record before upload action.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Picture 52"/>
          <p:cNvPicPr/>
          <p:nvPr/>
        </p:nvPicPr>
        <p:blipFill>
          <a:blip r:embed="rId2" cstate="print"/>
          <a:stretch/>
        </p:blipFill>
        <p:spPr>
          <a:xfrm>
            <a:off x="5523120" y="504000"/>
            <a:ext cx="3684960" cy="6551640"/>
          </a:xfrm>
          <a:prstGeom prst="rect">
            <a:avLst/>
          </a:prstGeom>
          <a:ln>
            <a:noFill/>
          </a:ln>
        </p:spPr>
      </p:pic>
      <p:sp>
        <p:nvSpPr>
          <p:cNvPr id="54" name="CustomShape 2"/>
          <p:cNvSpPr/>
          <p:nvPr/>
        </p:nvSpPr>
        <p:spPr>
          <a:xfrm>
            <a:off x="504000" y="301320"/>
            <a:ext cx="446364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True Voter </a:t>
            </a:r>
            <a:r>
              <a:rPr lang="en-IN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1.57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user wants to delete record.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on ‘Menu’-&gt;’Sub exlense Head Report’.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the report page click and hold record.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will display message on screen that ‘Are you sure you want to delete this record?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on ‘yes’  to delete record.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pic>
        <p:nvPicPr>
          <p:cNvPr id="56" name="Picture 55"/>
          <p:cNvPicPr/>
          <p:nvPr/>
        </p:nvPicPr>
        <p:blipFill>
          <a:blip r:embed="rId2" cstate="print"/>
          <a:stretch/>
        </p:blipFill>
        <p:spPr>
          <a:xfrm>
            <a:off x="5583960" y="720000"/>
            <a:ext cx="3563280" cy="6335640"/>
          </a:xfrm>
          <a:prstGeom prst="rect">
            <a:avLst/>
          </a:prstGeom>
          <a:ln>
            <a:noFill/>
          </a:ln>
        </p:spPr>
      </p:pic>
      <p:sp>
        <p:nvSpPr>
          <p:cNvPr id="57" name="CustomShape 2"/>
          <p:cNvSpPr/>
          <p:nvPr/>
        </p:nvSpPr>
        <p:spPr>
          <a:xfrm>
            <a:off x="504000" y="301320"/>
            <a:ext cx="446364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True Voter </a:t>
            </a:r>
            <a:r>
              <a:rPr lang="en-IN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1.57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on ‘Upload’ button to upload record on the server.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will get message that ‘Successfully Uploaded’.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Note- user can update and delete record before upload action.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Picture 58"/>
          <p:cNvPicPr/>
          <p:nvPr/>
        </p:nvPicPr>
        <p:blipFill>
          <a:blip r:embed="rId2" cstate="print"/>
          <a:stretch/>
        </p:blipFill>
        <p:spPr>
          <a:xfrm>
            <a:off x="5904000" y="432000"/>
            <a:ext cx="3512880" cy="6246000"/>
          </a:xfrm>
          <a:prstGeom prst="rect">
            <a:avLst/>
          </a:prstGeom>
          <a:ln>
            <a:noFill/>
          </a:ln>
        </p:spPr>
      </p:pic>
      <p:sp>
        <p:nvSpPr>
          <p:cNvPr id="60" name="CustomShape 2"/>
          <p:cNvSpPr/>
          <p:nvPr/>
        </p:nvSpPr>
        <p:spPr>
          <a:xfrm>
            <a:off x="504000" y="301320"/>
            <a:ext cx="446364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True Voter </a:t>
            </a:r>
            <a:r>
              <a:rPr lang="en-IN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1.57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304</Words>
  <Application>LibreOffice/5.1.4.2$Linux_X86_64 LibreOffice_project/10m0$Build-2</Application>
  <PresentationFormat>Custom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dc:description/>
  <cp:lastModifiedBy>Sai</cp:lastModifiedBy>
  <cp:revision>3</cp:revision>
  <dcterms:created xsi:type="dcterms:W3CDTF">2016-12-03T12:04:01Z</dcterms:created>
  <dcterms:modified xsi:type="dcterms:W3CDTF">2017-02-08T03:07:27Z</dcterms:modified>
  <dc:language>en-IN</dc:language>
</cp:coreProperties>
</file>