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277236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504000" y="2195280"/>
            <a:ext cx="4426560" cy="353160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504000" y="2195280"/>
            <a:ext cx="4426560" cy="3531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77236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04000" y="176904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Add new Sub expensed head click on ‘Menu’ option on the Standard Rate screen.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‘Add Sub Expense Head’ option.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504000" y="301320"/>
            <a:ext cx="44636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1.57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5872680" y="360000"/>
            <a:ext cx="3846960" cy="683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1769040"/>
            <a:ext cx="4426560" cy="55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‘Expense head’ from the list in which user wants to enter sub expense head.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Enter sub expense title in the text box of ‘Add New Sub Expense Head’.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on ‘Submit’  button to save.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5563800" y="576000"/>
            <a:ext cx="3603960" cy="640764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504000" y="301320"/>
            <a:ext cx="44636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1.57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4000" y="176904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view report for ‘Sub expense Head’ click on ‘Menu’ option on the header.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on ‘Sub Expense Head Report.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5502960" y="504000"/>
            <a:ext cx="3725280" cy="6623640"/>
          </a:xfrm>
          <a:prstGeom prst="rect">
            <a:avLst/>
          </a:prstGeom>
          <a:ln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504000" y="301320"/>
            <a:ext cx="44636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1.57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04000" y="176904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Report for the ‘Sub expense head will be disoplayed to the user as shown in the screen.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update record click on the record.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5563800" y="504000"/>
            <a:ext cx="3603960" cy="6407640"/>
          </a:xfrm>
          <a:prstGeom prst="rect">
            <a:avLst/>
          </a:prstGeom>
          <a:ln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504000" y="301320"/>
            <a:ext cx="44636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1.57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04000" y="176904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will display message that ‘Are you sure you want to update this record?’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on ‘yes’ to uopdate record.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5523120" y="576000"/>
            <a:ext cx="3684960" cy="6551640"/>
          </a:xfrm>
          <a:prstGeom prst="rect">
            <a:avLst/>
          </a:prstGeom>
          <a:ln>
            <a:noFill/>
          </a:ln>
        </p:spPr>
      </p:pic>
      <p:sp>
        <p:nvSpPr>
          <p:cNvPr id="51" name="CustomShape 2"/>
          <p:cNvSpPr/>
          <p:nvPr/>
        </p:nvSpPr>
        <p:spPr>
          <a:xfrm>
            <a:off x="504000" y="301320"/>
            <a:ext cx="44636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1.57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04000" y="176904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can make changes.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on ‘Update’ button to update record.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can update and delete record before upload action.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5523120" y="504000"/>
            <a:ext cx="3684960" cy="6551640"/>
          </a:xfrm>
          <a:prstGeom prst="rect">
            <a:avLst/>
          </a:prstGeom>
          <a:ln>
            <a:noFill/>
          </a:ln>
        </p:spPr>
      </p:pic>
      <p:sp>
        <p:nvSpPr>
          <p:cNvPr id="54" name="CustomShape 2"/>
          <p:cNvSpPr/>
          <p:nvPr/>
        </p:nvSpPr>
        <p:spPr>
          <a:xfrm>
            <a:off x="504000" y="301320"/>
            <a:ext cx="44636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1.57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04000" y="176904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user wants to delete record.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on ‘Menu’-&gt;’Sub exlense Head Report’.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the report page click and hold record.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will display message on screen that ‘Are you sure you want to delete this record?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on ‘yes’  to delete record.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5583960" y="720000"/>
            <a:ext cx="3563280" cy="6335640"/>
          </a:xfrm>
          <a:prstGeom prst="rect">
            <a:avLst/>
          </a:prstGeom>
          <a:ln>
            <a:noFill/>
          </a:ln>
        </p:spPr>
      </p:pic>
      <p:sp>
        <p:nvSpPr>
          <p:cNvPr id="57" name="CustomShape 2"/>
          <p:cNvSpPr/>
          <p:nvPr/>
        </p:nvSpPr>
        <p:spPr>
          <a:xfrm>
            <a:off x="504000" y="301320"/>
            <a:ext cx="44636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1.57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04000" y="176904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on ‘Upload’ button to upload record on the server.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will get message that ‘Successfully Uploaded’.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Note- user can update and delete record before upload action.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5904000" y="432000"/>
            <a:ext cx="3512880" cy="6246000"/>
          </a:xfrm>
          <a:prstGeom prst="rect">
            <a:avLst/>
          </a:prstGeom>
          <a:ln>
            <a:noFill/>
          </a:ln>
        </p:spPr>
      </p:pic>
      <p:sp>
        <p:nvSpPr>
          <p:cNvPr id="60" name="CustomShape 2"/>
          <p:cNvSpPr/>
          <p:nvPr/>
        </p:nvSpPr>
        <p:spPr>
          <a:xfrm>
            <a:off x="504000" y="301320"/>
            <a:ext cx="44636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1.57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2016-12-03T12:04:01Z</dcterms:created>
  <dc:creator/>
  <dc:description/>
  <dc:language>en-IN</dc:language>
  <cp:lastModifiedBy/>
  <dcterms:modified xsi:type="dcterms:W3CDTF">2016-12-09T03:04:39Z</dcterms:modified>
  <cp:revision>3</cp:revision>
  <dc:subject/>
  <dc:title/>
</cp:coreProperties>
</file>